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2" r:id="rId1"/>
  </p:sldMasterIdLst>
  <p:notesMasterIdLst>
    <p:notesMasterId r:id="rId50"/>
  </p:notesMasterIdLst>
  <p:handoutMasterIdLst>
    <p:handoutMasterId r:id="rId51"/>
  </p:handoutMasterIdLst>
  <p:sldIdLst>
    <p:sldId id="256" r:id="rId2"/>
    <p:sldId id="300" r:id="rId3"/>
    <p:sldId id="257" r:id="rId4"/>
    <p:sldId id="258" r:id="rId5"/>
    <p:sldId id="259" r:id="rId6"/>
    <p:sldId id="301" r:id="rId7"/>
    <p:sldId id="302" r:id="rId8"/>
    <p:sldId id="303" r:id="rId9"/>
    <p:sldId id="260" r:id="rId10"/>
    <p:sldId id="261" r:id="rId11"/>
    <p:sldId id="263" r:id="rId12"/>
    <p:sldId id="262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307" r:id="rId28"/>
    <p:sldId id="308" r:id="rId29"/>
    <p:sldId id="309" r:id="rId30"/>
    <p:sldId id="278" r:id="rId31"/>
    <p:sldId id="279" r:id="rId32"/>
    <p:sldId id="280" r:id="rId33"/>
    <p:sldId id="281" r:id="rId34"/>
    <p:sldId id="282" r:id="rId35"/>
    <p:sldId id="304" r:id="rId36"/>
    <p:sldId id="305" r:id="rId37"/>
    <p:sldId id="306" r:id="rId38"/>
    <p:sldId id="283" r:id="rId39"/>
    <p:sldId id="310" r:id="rId40"/>
    <p:sldId id="312" r:id="rId41"/>
    <p:sldId id="311" r:id="rId42"/>
    <p:sldId id="313" r:id="rId43"/>
    <p:sldId id="314" r:id="rId44"/>
    <p:sldId id="285" r:id="rId45"/>
    <p:sldId id="284" r:id="rId46"/>
    <p:sldId id="297" r:id="rId47"/>
    <p:sldId id="298" r:id="rId48"/>
    <p:sldId id="299" r:id="rId49"/>
  </p:sldIdLst>
  <p:sldSz cx="9144000" cy="5143500" type="screen16x9"/>
  <p:notesSz cx="6858000" cy="9144000"/>
  <p:embeddedFontLst>
    <p:embeddedFont>
      <p:font typeface="Arial Rounded MT Bold" panose="020F0704030504030204" pitchFamily="34" charset="0"/>
      <p:regular r:id="rId52"/>
    </p:embeddedFont>
    <p:embeddedFont>
      <p:font typeface="Roboto Condensed Light" panose="02000000000000000000" pitchFamily="2" charset="0"/>
      <p:regular r:id="rId53"/>
    </p:embeddedFont>
    <p:embeddedFont>
      <p:font typeface="Mali" panose="020B0604020202020204" charset="-34"/>
      <p:regular r:id="rId54"/>
      <p:bold r:id="rId55"/>
      <p:italic r:id="rId56"/>
      <p:boldItalic r:id="rId57"/>
    </p:embeddedFont>
    <p:embeddedFont>
      <p:font typeface="KoHo Medium" panose="020B0604020202020204" charset="-34"/>
      <p:regular r:id="rId58"/>
      <p:bold r:id="rId59"/>
      <p:italic r:id="rId60"/>
      <p:boldItalic r:id="rId61"/>
    </p:embeddedFont>
    <p:embeddedFont>
      <p:font typeface="Roboto" panose="020B0604020202020204" charset="0"/>
      <p:regular r:id="rId62"/>
      <p:bold r:id="rId63"/>
      <p:italic r:id="rId64"/>
      <p:boldItalic r:id="rId65"/>
    </p:embeddedFont>
    <p:embeddedFont>
      <p:font typeface="Fredoka One" panose="020B0604020202020204" charset="0"/>
      <p:regular r:id="rId66"/>
    </p:embeddedFont>
    <p:embeddedFont>
      <p:font typeface="Poppins" panose="020B0604020202020204" charset="0"/>
      <p:regular r:id="rId67"/>
      <p:bold r:id="rId68"/>
      <p:italic r:id="rId69"/>
      <p:boldItalic r:id="rId70"/>
    </p:embeddedFont>
    <p:embeddedFont>
      <p:font typeface="KoHo" panose="020B0604020202020204" charset="-34"/>
      <p:regular r:id="rId71"/>
      <p:bold r:id="rId72"/>
      <p:italic r:id="rId73"/>
      <p:boldItalic r:id="rId74"/>
    </p:embeddedFont>
    <p:embeddedFont>
      <p:font typeface="Livvic" pitchFamily="2" charset="0"/>
      <p:regular r:id="rId75"/>
      <p:bold r:id="rId76"/>
      <p:italic r:id="rId77"/>
      <p:boldItalic r:id="rId78"/>
    </p:embeddedFont>
    <p:embeddedFont>
      <p:font typeface="Chelsea Market" panose="020B0604020202020204" charset="0"/>
      <p:regular r:id="rId79"/>
    </p:embeddedFont>
    <p:embeddedFont>
      <p:font typeface="맑은 고딕" panose="020B0503020000020004" pitchFamily="34" charset="-127"/>
      <p:regular r:id="rId80"/>
      <p:bold r:id="rId8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566">
          <p15:clr>
            <a:srgbClr val="FF00FF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867"/>
    <a:srgbClr val="8FAEFF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DEC29212-0644-4DE7-8E27-CEB628FADC5D}">
  <a:tblStyle styleId="{DEC29212-0644-4DE7-8E27-CEB628FADC5D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84" d="100"/>
          <a:sy n="84" d="100"/>
        </p:scale>
        <p:origin x="1152" y="588"/>
      </p:cViewPr>
      <p:guideLst>
        <p:guide orient="horz" pos="566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49" d="100"/>
        <a:sy n="49" d="100"/>
      </p:scale>
      <p:origin x="0" y="0"/>
    </p:cViewPr>
  </p:sorterViewPr>
  <p:notesViewPr>
    <p:cSldViewPr snapToGrid="0">
      <p:cViewPr varScale="1">
        <p:scale>
          <a:sx n="70" d="100"/>
          <a:sy n="70" d="100"/>
        </p:scale>
        <p:origin x="2760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notesMaster" Target="notesMasters/notesMaster1.xml"/><Relationship Id="rId55" Type="http://schemas.openxmlformats.org/officeDocument/2006/relationships/font" Target="fonts/font4.fntdata"/><Relationship Id="rId63" Type="http://schemas.openxmlformats.org/officeDocument/2006/relationships/font" Target="fonts/font12.fntdata"/><Relationship Id="rId68" Type="http://schemas.openxmlformats.org/officeDocument/2006/relationships/font" Target="fonts/font17.fntdata"/><Relationship Id="rId76" Type="http://schemas.openxmlformats.org/officeDocument/2006/relationships/font" Target="fonts/font25.fntdata"/><Relationship Id="rId84" Type="http://schemas.openxmlformats.org/officeDocument/2006/relationships/theme" Target="theme/theme1.xml"/><Relationship Id="rId7" Type="http://schemas.openxmlformats.org/officeDocument/2006/relationships/slide" Target="slides/slide6.xml"/><Relationship Id="rId71" Type="http://schemas.openxmlformats.org/officeDocument/2006/relationships/font" Target="fonts/font20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font" Target="fonts/font2.fntdata"/><Relationship Id="rId58" Type="http://schemas.openxmlformats.org/officeDocument/2006/relationships/font" Target="fonts/font7.fntdata"/><Relationship Id="rId66" Type="http://schemas.openxmlformats.org/officeDocument/2006/relationships/font" Target="fonts/font15.fntdata"/><Relationship Id="rId74" Type="http://schemas.openxmlformats.org/officeDocument/2006/relationships/font" Target="fonts/font23.fntdata"/><Relationship Id="rId79" Type="http://schemas.openxmlformats.org/officeDocument/2006/relationships/font" Target="fonts/font28.fntdata"/><Relationship Id="rId5" Type="http://schemas.openxmlformats.org/officeDocument/2006/relationships/slide" Target="slides/slide4.xml"/><Relationship Id="rId61" Type="http://schemas.openxmlformats.org/officeDocument/2006/relationships/font" Target="fonts/font10.fntdata"/><Relationship Id="rId82" Type="http://schemas.openxmlformats.org/officeDocument/2006/relationships/presProps" Target="presProps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font" Target="fonts/font5.fntdata"/><Relationship Id="rId64" Type="http://schemas.openxmlformats.org/officeDocument/2006/relationships/font" Target="fonts/font13.fntdata"/><Relationship Id="rId69" Type="http://schemas.openxmlformats.org/officeDocument/2006/relationships/font" Target="fonts/font18.fntdata"/><Relationship Id="rId77" Type="http://schemas.openxmlformats.org/officeDocument/2006/relationships/font" Target="fonts/font26.fntdata"/><Relationship Id="rId8" Type="http://schemas.openxmlformats.org/officeDocument/2006/relationships/slide" Target="slides/slide7.xml"/><Relationship Id="rId51" Type="http://schemas.openxmlformats.org/officeDocument/2006/relationships/handoutMaster" Target="handoutMasters/handoutMaster1.xml"/><Relationship Id="rId72" Type="http://schemas.openxmlformats.org/officeDocument/2006/relationships/font" Target="fonts/font21.fntdata"/><Relationship Id="rId80" Type="http://schemas.openxmlformats.org/officeDocument/2006/relationships/font" Target="fonts/font29.fntdata"/><Relationship Id="rId85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font" Target="fonts/font8.fntdata"/><Relationship Id="rId67" Type="http://schemas.openxmlformats.org/officeDocument/2006/relationships/font" Target="fonts/font16.fntdata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font" Target="fonts/font3.fntdata"/><Relationship Id="rId62" Type="http://schemas.openxmlformats.org/officeDocument/2006/relationships/font" Target="fonts/font11.fntdata"/><Relationship Id="rId70" Type="http://schemas.openxmlformats.org/officeDocument/2006/relationships/font" Target="fonts/font19.fntdata"/><Relationship Id="rId75" Type="http://schemas.openxmlformats.org/officeDocument/2006/relationships/font" Target="fonts/font24.fntdata"/><Relationship Id="rId83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font" Target="fonts/font6.fntdata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font" Target="fonts/font1.fntdata"/><Relationship Id="rId60" Type="http://schemas.openxmlformats.org/officeDocument/2006/relationships/font" Target="fonts/font9.fntdata"/><Relationship Id="rId65" Type="http://schemas.openxmlformats.org/officeDocument/2006/relationships/font" Target="fonts/font14.fntdata"/><Relationship Id="rId73" Type="http://schemas.openxmlformats.org/officeDocument/2006/relationships/font" Target="fonts/font22.fntdata"/><Relationship Id="rId78" Type="http://schemas.openxmlformats.org/officeDocument/2006/relationships/font" Target="fonts/font27.fntdata"/><Relationship Id="rId81" Type="http://schemas.openxmlformats.org/officeDocument/2006/relationships/font" Target="fonts/font30.fntdata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AR"/>
          </a:p>
        </p:txBody>
      </p:sp>
      <p:sp>
        <p:nvSpPr>
          <p:cNvPr id="3" name="Marcador de fech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E7D300F-966E-4680-A38E-53E1FBF05CD0}" type="datetimeFigureOut">
              <a:rPr lang="es-AR" smtClean="0"/>
              <a:t>14/3/2022</a:t>
            </a:fld>
            <a:endParaRPr lang="es-AR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AR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F2AAADC-6972-4225-92B7-43CF103E9ED4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16048319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043025187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5" name="Google Shape;195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3607790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" name="Google Shape;675;g8b00801bcb_0_5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6" name="Google Shape;676;g8b00801bcb_0_5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6559010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3" name="Google Shape;783;g8bffdf3208_0_16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4" name="Google Shape;784;g8bffdf3208_0_16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6379668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5" name="Google Shape;915;g8b00801bcb_0_38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6" name="Google Shape;916;g8b00801bcb_0_38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3432700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5" name="Google Shape;925;g8c07504a49_0_6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6" name="Google Shape;926;g8c07504a49_0_6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5416257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9" name="Google Shape;939;g8b00801bcb_0_87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0" name="Google Shape;940;g8b00801bcb_0_87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3197231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6" name="Google Shape;966;g8d7307d1fe_0_3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7" name="Google Shape;967;g8d7307d1fe_0_3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3353562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8" name="Google Shape;1088;g8b00801bcb_0_87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89" name="Google Shape;1089;g8b00801bcb_0_87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1193194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3" name="Google Shape;1173;g8b5f6f8321_1_4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74" name="Google Shape;1174;g8b5f6f8321_1_43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6413676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8" name="Google Shape;1278;g8b00801bcb_0_17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79" name="Google Shape;1279;g8b00801bcb_0_173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7386878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9" name="Google Shape;1319;g8be6fcad63_0_747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20" name="Google Shape;1320;g8be6fcad63_0_747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973895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Google Shape;300;g8224f5a5c5_2_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1" name="Google Shape;301;g8224f5a5c5_2_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982624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8" name="Google Shape;1408;g8b00801bcb_0_138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09" name="Google Shape;1409;g8b00801bcb_0_138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9366389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" name="Google Shape;1434;g8bffdf3208_0_13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35" name="Google Shape;1435;g8bffdf3208_0_13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6354473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6" name="Google Shape;1506;g8c1cdf8071_0_4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07" name="Google Shape;1507;g8c1cdf8071_0_4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8925151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" name="Google Shape;1597;g8c1cdf8071_0_7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98" name="Google Shape;1598;g8c1cdf8071_0_7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9381452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2" name="Google Shape;1682;g8b08d2432b_0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83" name="Google Shape;1683;g8b08d2432b_0_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9438189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4" name="Google Shape;2374;g8d44b15066_0_1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75" name="Google Shape;2375;g8d44b15066_0_1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84163052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9" name="Google Shape;2289;g8d44b15066_0_9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90" name="Google Shape;2290;g8d44b15066_0_9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46272912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5" name="Google Shape;2255;g8d44b15066_0_10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56" name="Google Shape;2256;g8d44b15066_0_10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92822036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8" name="Google Shape;1748;g8b08d2432b_0_18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49" name="Google Shape;1749;g8b08d2432b_0_18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27506465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3" name="Google Shape;1753;g8b08d2432b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54" name="Google Shape;1754;g8b08d2432b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7830787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Google Shape;306;g8b00801bcb_0_8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7" name="Google Shape;307;g8b00801bcb_0_8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23552944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7" name="Google Shape;1767;g8b08d2432b_0_18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68" name="Google Shape;1768;g8b08d2432b_0_18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97715717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7" name="Google Shape;1777;g8bffdf3208_0_205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78" name="Google Shape;1778;g8bffdf3208_0_205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32123974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8" name="Google Shape;1858;g8b5f6f8321_1_119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59" name="Google Shape;1859;g8b5f6f8321_1_119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22537606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3" name="Google Shape;1943;g8b00801bcb_0_69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44" name="Google Shape;1944;g8b00801bcb_0_69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226203424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8" name="Google Shape;2228;g8b1667d26c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29" name="Google Shape;2229;g8b1667d26c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73825203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8" name="Google Shape;2228;g8b1667d26c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29" name="Google Shape;2229;g8b1667d26c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7993194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8" name="Google Shape;2228;g8b1667d26c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29" name="Google Shape;2229;g8b1667d26c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62977094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8" name="Google Shape;2228;g8b1667d26c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29" name="Google Shape;2229;g8b1667d26c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77717205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8" name="Google Shape;2228;g8b1667d26c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29" name="Google Shape;2229;g8b1667d26c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2977886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8" name="Google Shape;2228;g8b1667d26c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29" name="Google Shape;2229;g8b1667d26c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3452931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7" name="Google Shape;437;g8b5f6f8321_1_4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8" name="Google Shape;438;g8b5f6f8321_1_44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07483194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3" name="Google Shape;1963;g8b1667d26c_0_5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64" name="Google Shape;1964;g8b1667d26c_0_5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39185096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Google Shape;7171;g8d7307d1fe_2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72" name="Google Shape;7172;g8d7307d1fe_2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72449906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85" name="Google Shape;7585;g8d7307d1fe_2_4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86" name="Google Shape;7586;g8d7307d1fe_2_4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15248949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46" name="Google Shape;7946;g8d7307d1fe_2_77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47" name="Google Shape;7947;g8d7307d1fe_2_77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43519362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Google Shape;322;g8badc59791_2_8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3" name="Google Shape;323;g8badc59791_2_8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7060995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97092693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4" name="Google Shape;564;g8b00801bcb_0_49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5" name="Google Shape;565;g8b00801bcb_0_49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543084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0" name="Google Shape;570;g888fe86cfb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1" name="Google Shape;571;g888fe86cfb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3694233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" name="Google Shape;717;g888fe86cfb_0_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8" name="Google Shape;718;g888fe86cfb_0_4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023036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slide" Target="../slides/slide26.xml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subTitle" idx="1"/>
          </p:nvPr>
        </p:nvSpPr>
        <p:spPr>
          <a:xfrm>
            <a:off x="3709275" y="3589725"/>
            <a:ext cx="4462200" cy="612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Chelsea Market"/>
              <a:buNone/>
              <a:defRPr sz="2500">
                <a:latin typeface="Fredoka One"/>
                <a:ea typeface="Fredoka One"/>
                <a:cs typeface="Fredoka One"/>
                <a:sym typeface="Fredoka On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Chelsea Market"/>
              <a:buNone/>
              <a:defRPr sz="3600">
                <a:latin typeface="Chelsea Market"/>
                <a:ea typeface="Chelsea Market"/>
                <a:cs typeface="Chelsea Market"/>
                <a:sym typeface="Chelsea Market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Chelsea Market"/>
              <a:buNone/>
              <a:defRPr sz="3600">
                <a:latin typeface="Chelsea Market"/>
                <a:ea typeface="Chelsea Market"/>
                <a:cs typeface="Chelsea Market"/>
                <a:sym typeface="Chelsea Market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Chelsea Market"/>
              <a:buNone/>
              <a:defRPr sz="3600">
                <a:latin typeface="Chelsea Market"/>
                <a:ea typeface="Chelsea Market"/>
                <a:cs typeface="Chelsea Market"/>
                <a:sym typeface="Chelsea Market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Chelsea Market"/>
              <a:buNone/>
              <a:defRPr sz="3600">
                <a:latin typeface="Chelsea Market"/>
                <a:ea typeface="Chelsea Market"/>
                <a:cs typeface="Chelsea Market"/>
                <a:sym typeface="Chelsea Market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Chelsea Market"/>
              <a:buNone/>
              <a:defRPr sz="3600">
                <a:latin typeface="Chelsea Market"/>
                <a:ea typeface="Chelsea Market"/>
                <a:cs typeface="Chelsea Market"/>
                <a:sym typeface="Chelsea Market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Chelsea Market"/>
              <a:buNone/>
              <a:defRPr sz="3600">
                <a:latin typeface="Chelsea Market"/>
                <a:ea typeface="Chelsea Market"/>
                <a:cs typeface="Chelsea Market"/>
                <a:sym typeface="Chelsea Market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Chelsea Market"/>
              <a:buNone/>
              <a:defRPr sz="3600">
                <a:latin typeface="Chelsea Market"/>
                <a:ea typeface="Chelsea Market"/>
                <a:cs typeface="Chelsea Market"/>
                <a:sym typeface="Chelsea Market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Chelsea Market"/>
              <a:buNone/>
              <a:defRPr sz="3600">
                <a:latin typeface="Chelsea Market"/>
                <a:ea typeface="Chelsea Market"/>
                <a:cs typeface="Chelsea Market"/>
                <a:sym typeface="Chelsea Market"/>
              </a:defRPr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709275" y="1128500"/>
            <a:ext cx="4721400" cy="2442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6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2"/>
          </p:nvPr>
        </p:nvSpPr>
        <p:spPr>
          <a:xfrm>
            <a:off x="3709275" y="4175675"/>
            <a:ext cx="4200900" cy="432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Chelsea Market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Chelsea Market"/>
              <a:buNone/>
              <a:defRPr sz="3600">
                <a:latin typeface="Chelsea Market"/>
                <a:ea typeface="Chelsea Market"/>
                <a:cs typeface="Chelsea Market"/>
                <a:sym typeface="Chelsea Market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Chelsea Market"/>
              <a:buNone/>
              <a:defRPr sz="3600">
                <a:latin typeface="Chelsea Market"/>
                <a:ea typeface="Chelsea Market"/>
                <a:cs typeface="Chelsea Market"/>
                <a:sym typeface="Chelsea Market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Chelsea Market"/>
              <a:buNone/>
              <a:defRPr sz="3600">
                <a:latin typeface="Chelsea Market"/>
                <a:ea typeface="Chelsea Market"/>
                <a:cs typeface="Chelsea Market"/>
                <a:sym typeface="Chelsea Market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Chelsea Market"/>
              <a:buNone/>
              <a:defRPr sz="3600">
                <a:latin typeface="Chelsea Market"/>
                <a:ea typeface="Chelsea Market"/>
                <a:cs typeface="Chelsea Market"/>
                <a:sym typeface="Chelsea Market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Chelsea Market"/>
              <a:buNone/>
              <a:defRPr sz="3600">
                <a:latin typeface="Chelsea Market"/>
                <a:ea typeface="Chelsea Market"/>
                <a:cs typeface="Chelsea Market"/>
                <a:sym typeface="Chelsea Market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Chelsea Market"/>
              <a:buNone/>
              <a:defRPr sz="3600">
                <a:latin typeface="Chelsea Market"/>
                <a:ea typeface="Chelsea Market"/>
                <a:cs typeface="Chelsea Market"/>
                <a:sym typeface="Chelsea Market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Chelsea Market"/>
              <a:buNone/>
              <a:defRPr sz="3600">
                <a:latin typeface="Chelsea Market"/>
                <a:ea typeface="Chelsea Market"/>
                <a:cs typeface="Chelsea Market"/>
                <a:sym typeface="Chelsea Market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Chelsea Market"/>
              <a:buNone/>
              <a:defRPr sz="3600">
                <a:latin typeface="Chelsea Market"/>
                <a:ea typeface="Chelsea Market"/>
                <a:cs typeface="Chelsea Market"/>
                <a:sym typeface="Chelsea Market"/>
              </a:defRPr>
            </a:lvl9pPr>
          </a:lstStyle>
          <a:p>
            <a:endParaRPr/>
          </a:p>
        </p:txBody>
      </p:sp>
      <p:pic>
        <p:nvPicPr>
          <p:cNvPr id="5" name="Imagen 4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" y="-3999"/>
            <a:ext cx="9144001" cy="86107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ree columns">
  <p:cSld name="TITLE_ONLY_1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0"/>
          <p:cNvSpPr txBox="1">
            <a:spLocks noGrp="1"/>
          </p:cNvSpPr>
          <p:nvPr>
            <p:ph type="title"/>
          </p:nvPr>
        </p:nvSpPr>
        <p:spPr>
          <a:xfrm>
            <a:off x="713225" y="337575"/>
            <a:ext cx="7717500" cy="70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>
            <a:endParaRPr/>
          </a:p>
        </p:txBody>
      </p:sp>
      <p:sp>
        <p:nvSpPr>
          <p:cNvPr id="42" name="Google Shape;42;p10"/>
          <p:cNvSpPr txBox="1">
            <a:spLocks noGrp="1"/>
          </p:cNvSpPr>
          <p:nvPr>
            <p:ph type="subTitle" idx="1"/>
          </p:nvPr>
        </p:nvSpPr>
        <p:spPr>
          <a:xfrm>
            <a:off x="3593550" y="3411425"/>
            <a:ext cx="1956900" cy="658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ubTitle" idx="2"/>
          </p:nvPr>
        </p:nvSpPr>
        <p:spPr>
          <a:xfrm>
            <a:off x="3593550" y="2753025"/>
            <a:ext cx="1956900" cy="658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Font typeface="Chelsea Market"/>
              <a:buNone/>
              <a:defRPr sz="3000">
                <a:latin typeface="Fredoka One"/>
                <a:ea typeface="Fredoka One"/>
                <a:cs typeface="Fredoka One"/>
                <a:sym typeface="Fredoka One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Font typeface="Chelsea Market"/>
              <a:buNone/>
              <a:defRPr sz="3000">
                <a:latin typeface="Chelsea Market"/>
                <a:ea typeface="Chelsea Market"/>
                <a:cs typeface="Chelsea Market"/>
                <a:sym typeface="Chelsea Market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Font typeface="Chelsea Market"/>
              <a:buNone/>
              <a:defRPr sz="3000">
                <a:latin typeface="Chelsea Market"/>
                <a:ea typeface="Chelsea Market"/>
                <a:cs typeface="Chelsea Market"/>
                <a:sym typeface="Chelsea Market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Font typeface="Chelsea Market"/>
              <a:buNone/>
              <a:defRPr sz="3000">
                <a:latin typeface="Chelsea Market"/>
                <a:ea typeface="Chelsea Market"/>
                <a:cs typeface="Chelsea Market"/>
                <a:sym typeface="Chelsea Market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Font typeface="Chelsea Market"/>
              <a:buNone/>
              <a:defRPr sz="3000">
                <a:latin typeface="Chelsea Market"/>
                <a:ea typeface="Chelsea Market"/>
                <a:cs typeface="Chelsea Market"/>
                <a:sym typeface="Chelsea Market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Font typeface="Chelsea Market"/>
              <a:buNone/>
              <a:defRPr sz="3000">
                <a:latin typeface="Chelsea Market"/>
                <a:ea typeface="Chelsea Market"/>
                <a:cs typeface="Chelsea Market"/>
                <a:sym typeface="Chelsea Market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Font typeface="Chelsea Market"/>
              <a:buNone/>
              <a:defRPr sz="3000">
                <a:latin typeface="Chelsea Market"/>
                <a:ea typeface="Chelsea Market"/>
                <a:cs typeface="Chelsea Market"/>
                <a:sym typeface="Chelsea Market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Font typeface="Chelsea Market"/>
              <a:buNone/>
              <a:defRPr sz="3000">
                <a:latin typeface="Chelsea Market"/>
                <a:ea typeface="Chelsea Market"/>
                <a:cs typeface="Chelsea Market"/>
                <a:sym typeface="Chelsea Market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Font typeface="Chelsea Market"/>
              <a:buNone/>
              <a:defRPr sz="3000">
                <a:latin typeface="Chelsea Market"/>
                <a:ea typeface="Chelsea Market"/>
                <a:cs typeface="Chelsea Market"/>
                <a:sym typeface="Chelsea Market"/>
              </a:defRPr>
            </a:lvl9pPr>
          </a:lstStyle>
          <a:p>
            <a:endParaRPr/>
          </a:p>
        </p:txBody>
      </p:sp>
      <p:sp>
        <p:nvSpPr>
          <p:cNvPr id="44" name="Google Shape;44;p10"/>
          <p:cNvSpPr txBox="1">
            <a:spLocks noGrp="1"/>
          </p:cNvSpPr>
          <p:nvPr>
            <p:ph type="subTitle" idx="3"/>
          </p:nvPr>
        </p:nvSpPr>
        <p:spPr>
          <a:xfrm>
            <a:off x="6119525" y="3411425"/>
            <a:ext cx="1956900" cy="658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10"/>
          <p:cNvSpPr txBox="1">
            <a:spLocks noGrp="1"/>
          </p:cNvSpPr>
          <p:nvPr>
            <p:ph type="subTitle" idx="4"/>
          </p:nvPr>
        </p:nvSpPr>
        <p:spPr>
          <a:xfrm>
            <a:off x="6119525" y="2753025"/>
            <a:ext cx="1956900" cy="658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Font typeface="Chelsea Market"/>
              <a:buNone/>
              <a:defRPr sz="3000">
                <a:latin typeface="Fredoka One"/>
                <a:ea typeface="Fredoka One"/>
                <a:cs typeface="Fredoka One"/>
                <a:sym typeface="Fredoka One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Font typeface="Chelsea Market"/>
              <a:buNone/>
              <a:defRPr sz="3000">
                <a:latin typeface="Chelsea Market"/>
                <a:ea typeface="Chelsea Market"/>
                <a:cs typeface="Chelsea Market"/>
                <a:sym typeface="Chelsea Market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Font typeface="Chelsea Market"/>
              <a:buNone/>
              <a:defRPr sz="3000">
                <a:latin typeface="Chelsea Market"/>
                <a:ea typeface="Chelsea Market"/>
                <a:cs typeface="Chelsea Market"/>
                <a:sym typeface="Chelsea Market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Font typeface="Chelsea Market"/>
              <a:buNone/>
              <a:defRPr sz="3000">
                <a:latin typeface="Chelsea Market"/>
                <a:ea typeface="Chelsea Market"/>
                <a:cs typeface="Chelsea Market"/>
                <a:sym typeface="Chelsea Market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Font typeface="Chelsea Market"/>
              <a:buNone/>
              <a:defRPr sz="3000">
                <a:latin typeface="Chelsea Market"/>
                <a:ea typeface="Chelsea Market"/>
                <a:cs typeface="Chelsea Market"/>
                <a:sym typeface="Chelsea Market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Font typeface="Chelsea Market"/>
              <a:buNone/>
              <a:defRPr sz="3000">
                <a:latin typeface="Chelsea Market"/>
                <a:ea typeface="Chelsea Market"/>
                <a:cs typeface="Chelsea Market"/>
                <a:sym typeface="Chelsea Market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Font typeface="Chelsea Market"/>
              <a:buNone/>
              <a:defRPr sz="3000">
                <a:latin typeface="Chelsea Market"/>
                <a:ea typeface="Chelsea Market"/>
                <a:cs typeface="Chelsea Market"/>
                <a:sym typeface="Chelsea Market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Font typeface="Chelsea Market"/>
              <a:buNone/>
              <a:defRPr sz="3000">
                <a:latin typeface="Chelsea Market"/>
                <a:ea typeface="Chelsea Market"/>
                <a:cs typeface="Chelsea Market"/>
                <a:sym typeface="Chelsea Market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Font typeface="Chelsea Market"/>
              <a:buNone/>
              <a:defRPr sz="3000">
                <a:latin typeface="Chelsea Market"/>
                <a:ea typeface="Chelsea Market"/>
                <a:cs typeface="Chelsea Market"/>
                <a:sym typeface="Chelsea Market"/>
              </a:defRPr>
            </a:lvl9pPr>
          </a:lstStyle>
          <a:p>
            <a:endParaRPr/>
          </a:p>
        </p:txBody>
      </p:sp>
      <p:sp>
        <p:nvSpPr>
          <p:cNvPr id="46" name="Google Shape;46;p10"/>
          <p:cNvSpPr txBox="1">
            <a:spLocks noGrp="1"/>
          </p:cNvSpPr>
          <p:nvPr>
            <p:ph type="subTitle" idx="5"/>
          </p:nvPr>
        </p:nvSpPr>
        <p:spPr>
          <a:xfrm>
            <a:off x="1067575" y="3411425"/>
            <a:ext cx="1956900" cy="658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10"/>
          <p:cNvSpPr txBox="1">
            <a:spLocks noGrp="1"/>
          </p:cNvSpPr>
          <p:nvPr>
            <p:ph type="subTitle" idx="6"/>
          </p:nvPr>
        </p:nvSpPr>
        <p:spPr>
          <a:xfrm>
            <a:off x="1067575" y="2753025"/>
            <a:ext cx="1956900" cy="658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Font typeface="Chelsea Market"/>
              <a:buNone/>
              <a:defRPr sz="3000">
                <a:latin typeface="Fredoka One"/>
                <a:ea typeface="Fredoka One"/>
                <a:cs typeface="Fredoka One"/>
                <a:sym typeface="Fredoka One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Font typeface="Chelsea Market"/>
              <a:buNone/>
              <a:defRPr sz="3000">
                <a:latin typeface="Chelsea Market"/>
                <a:ea typeface="Chelsea Market"/>
                <a:cs typeface="Chelsea Market"/>
                <a:sym typeface="Chelsea Market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Font typeface="Chelsea Market"/>
              <a:buNone/>
              <a:defRPr sz="3000">
                <a:latin typeface="Chelsea Market"/>
                <a:ea typeface="Chelsea Market"/>
                <a:cs typeface="Chelsea Market"/>
                <a:sym typeface="Chelsea Market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Font typeface="Chelsea Market"/>
              <a:buNone/>
              <a:defRPr sz="3000">
                <a:latin typeface="Chelsea Market"/>
                <a:ea typeface="Chelsea Market"/>
                <a:cs typeface="Chelsea Market"/>
                <a:sym typeface="Chelsea Market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Font typeface="Chelsea Market"/>
              <a:buNone/>
              <a:defRPr sz="3000">
                <a:latin typeface="Chelsea Market"/>
                <a:ea typeface="Chelsea Market"/>
                <a:cs typeface="Chelsea Market"/>
                <a:sym typeface="Chelsea Market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Font typeface="Chelsea Market"/>
              <a:buNone/>
              <a:defRPr sz="3000">
                <a:latin typeface="Chelsea Market"/>
                <a:ea typeface="Chelsea Market"/>
                <a:cs typeface="Chelsea Market"/>
                <a:sym typeface="Chelsea Market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Font typeface="Chelsea Market"/>
              <a:buNone/>
              <a:defRPr sz="3000">
                <a:latin typeface="Chelsea Market"/>
                <a:ea typeface="Chelsea Market"/>
                <a:cs typeface="Chelsea Market"/>
                <a:sym typeface="Chelsea Market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Font typeface="Chelsea Market"/>
              <a:buNone/>
              <a:defRPr sz="3000">
                <a:latin typeface="Chelsea Market"/>
                <a:ea typeface="Chelsea Market"/>
                <a:cs typeface="Chelsea Market"/>
                <a:sym typeface="Chelsea Market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Font typeface="Chelsea Market"/>
              <a:buNone/>
              <a:defRPr sz="3000">
                <a:latin typeface="Chelsea Market"/>
                <a:ea typeface="Chelsea Market"/>
                <a:cs typeface="Chelsea Market"/>
                <a:sym typeface="Chelsea Market"/>
              </a:defRPr>
            </a:lvl9pPr>
          </a:lstStyle>
          <a:p>
            <a:endParaRPr/>
          </a:p>
        </p:txBody>
      </p:sp>
      <p:grpSp>
        <p:nvGrpSpPr>
          <p:cNvPr id="9" name="Grupo 8"/>
          <p:cNvGrpSpPr/>
          <p:nvPr userDrawn="1"/>
        </p:nvGrpSpPr>
        <p:grpSpPr>
          <a:xfrm rot="10800000">
            <a:off x="2116" y="-9554"/>
            <a:ext cx="9168777" cy="973511"/>
            <a:chOff x="2116" y="4195481"/>
            <a:chExt cx="9168777" cy="973511"/>
          </a:xfrm>
        </p:grpSpPr>
        <p:sp>
          <p:nvSpPr>
            <p:cNvPr id="10" name="Rectangle 5"/>
            <p:cNvSpPr>
              <a:spLocks noChangeArrowheads="1"/>
            </p:cNvSpPr>
            <p:nvPr userDrawn="1"/>
          </p:nvSpPr>
          <p:spPr bwMode="auto">
            <a:xfrm>
              <a:off x="336176" y="4784725"/>
              <a:ext cx="8834717" cy="358775"/>
            </a:xfrm>
            <a:prstGeom prst="rect">
              <a:avLst/>
            </a:prstGeom>
            <a:solidFill>
              <a:srgbClr val="FCC407"/>
            </a:solidFill>
            <a:ln w="28575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grpSp>
          <p:nvGrpSpPr>
            <p:cNvPr id="11" name="Grupo 10"/>
            <p:cNvGrpSpPr/>
            <p:nvPr userDrawn="1"/>
          </p:nvGrpSpPr>
          <p:grpSpPr>
            <a:xfrm>
              <a:off x="2116" y="4195481"/>
              <a:ext cx="643854" cy="973511"/>
              <a:chOff x="0" y="4116387"/>
              <a:chExt cx="706345" cy="1079500"/>
            </a:xfrm>
          </p:grpSpPr>
          <p:sp>
            <p:nvSpPr>
              <p:cNvPr id="12" name="Rectangle 6"/>
              <p:cNvSpPr>
                <a:spLocks noChangeArrowheads="1"/>
              </p:cNvSpPr>
              <p:nvPr userDrawn="1"/>
            </p:nvSpPr>
            <p:spPr bwMode="auto">
              <a:xfrm>
                <a:off x="0" y="4116387"/>
                <a:ext cx="706345" cy="720725"/>
              </a:xfrm>
              <a:prstGeom prst="rect">
                <a:avLst/>
              </a:prstGeom>
              <a:solidFill>
                <a:srgbClr val="FCC407"/>
              </a:solidFill>
              <a:ln w="2857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AR"/>
              </a:p>
            </p:txBody>
          </p:sp>
          <p:sp>
            <p:nvSpPr>
              <p:cNvPr id="13" name="Freeform 7"/>
              <p:cNvSpPr>
                <a:spLocks/>
              </p:cNvSpPr>
              <p:nvPr userDrawn="1"/>
            </p:nvSpPr>
            <p:spPr bwMode="auto">
              <a:xfrm>
                <a:off x="0" y="4373562"/>
                <a:ext cx="706345" cy="822325"/>
              </a:xfrm>
              <a:custGeom>
                <a:avLst/>
                <a:gdLst>
                  <a:gd name="T0" fmla="*/ 0 w 844"/>
                  <a:gd name="T1" fmla="*/ 292 h 518"/>
                  <a:gd name="T2" fmla="*/ 422 w 844"/>
                  <a:gd name="T3" fmla="*/ 518 h 518"/>
                  <a:gd name="T4" fmla="*/ 844 w 844"/>
                  <a:gd name="T5" fmla="*/ 292 h 518"/>
                  <a:gd name="T6" fmla="*/ 422 w 844"/>
                  <a:gd name="T7" fmla="*/ 0 h 518"/>
                  <a:gd name="T8" fmla="*/ 0 w 844"/>
                  <a:gd name="T9" fmla="*/ 292 h 5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44" h="518">
                    <a:moveTo>
                      <a:pt x="0" y="292"/>
                    </a:moveTo>
                    <a:lnTo>
                      <a:pt x="422" y="518"/>
                    </a:lnTo>
                    <a:lnTo>
                      <a:pt x="844" y="292"/>
                    </a:lnTo>
                    <a:lnTo>
                      <a:pt x="422" y="0"/>
                    </a:lnTo>
                    <a:lnTo>
                      <a:pt x="0" y="292"/>
                    </a:lnTo>
                    <a:close/>
                  </a:path>
                </a:pathLst>
              </a:custGeom>
              <a:solidFill>
                <a:srgbClr val="F8AD3C"/>
              </a:solidFill>
              <a:ln w="2857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AR"/>
              </a:p>
            </p:txBody>
          </p:sp>
        </p:grpSp>
      </p:grpSp>
      <p:cxnSp>
        <p:nvCxnSpPr>
          <p:cNvPr id="14" name="Conector recto 13"/>
          <p:cNvCxnSpPr/>
          <p:nvPr userDrawn="1"/>
        </p:nvCxnSpPr>
        <p:spPr>
          <a:xfrm flipH="1">
            <a:off x="0" y="937063"/>
            <a:ext cx="8848966" cy="1"/>
          </a:xfrm>
          <a:prstGeom prst="line">
            <a:avLst/>
          </a:prstGeom>
          <a:ln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" y="-3999"/>
            <a:ext cx="9144001" cy="861070"/>
          </a:xfrm>
          <a:prstGeom prst="rect">
            <a:avLst/>
          </a:prstGeom>
        </p:spPr>
      </p:pic>
      <p:sp>
        <p:nvSpPr>
          <p:cNvPr id="49" name="Google Shape;49;p11"/>
          <p:cNvSpPr txBox="1">
            <a:spLocks noGrp="1"/>
          </p:cNvSpPr>
          <p:nvPr>
            <p:ph type="subTitle" idx="1"/>
          </p:nvPr>
        </p:nvSpPr>
        <p:spPr>
          <a:xfrm>
            <a:off x="1579950" y="1886425"/>
            <a:ext cx="5984100" cy="1127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600"/>
              <a:buNone/>
              <a:defRPr sz="1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11"/>
          <p:cNvSpPr txBox="1">
            <a:spLocks noGrp="1"/>
          </p:cNvSpPr>
          <p:nvPr>
            <p:ph type="title"/>
          </p:nvPr>
        </p:nvSpPr>
        <p:spPr>
          <a:xfrm>
            <a:off x="713225" y="337575"/>
            <a:ext cx="7717500" cy="1303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-column text 3">
  <p:cSld name="ONE_COLUMN_TEXT_2">
    <p:bg>
      <p:bgPr>
        <a:solidFill>
          <a:schemeClr val="accent5"/>
        </a:solidFill>
        <a:effectLst/>
      </p:bgPr>
    </p:bg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2"/>
          <p:cNvSpPr txBox="1">
            <a:spLocks noGrp="1"/>
          </p:cNvSpPr>
          <p:nvPr>
            <p:ph type="subTitle" idx="1"/>
          </p:nvPr>
        </p:nvSpPr>
        <p:spPr>
          <a:xfrm flipH="1">
            <a:off x="5506073" y="2510900"/>
            <a:ext cx="2849700" cy="1206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AutoNum type="arabicPeriod"/>
              <a:defRPr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1600"/>
              <a:buAutoNum type="alphaLcPeriod"/>
              <a:defRPr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1600"/>
              <a:buAutoNum type="romanLcPeriod"/>
              <a:defRPr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1600"/>
              <a:buAutoNum type="arabicPeriod"/>
              <a:defRPr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1600"/>
              <a:buAutoNum type="alphaLcPeriod"/>
              <a:defRPr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1600"/>
              <a:buAutoNum type="romanLcPeriod"/>
              <a:defRPr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1600"/>
              <a:buAutoNum type="arabicPeriod"/>
              <a:defRPr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1600"/>
              <a:buAutoNum type="alphaLcPeriod"/>
              <a:defRPr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1600"/>
              <a:buAutoNum type="romanLcPeriod"/>
              <a:defRPr/>
            </a:lvl9pPr>
          </a:lstStyle>
          <a:p>
            <a:endParaRPr/>
          </a:p>
        </p:txBody>
      </p:sp>
      <p:sp>
        <p:nvSpPr>
          <p:cNvPr id="58" name="Google Shape;58;p12"/>
          <p:cNvSpPr txBox="1">
            <a:spLocks noGrp="1"/>
          </p:cNvSpPr>
          <p:nvPr>
            <p:ph type="title"/>
          </p:nvPr>
        </p:nvSpPr>
        <p:spPr>
          <a:xfrm flipH="1">
            <a:off x="5506075" y="1425700"/>
            <a:ext cx="2849700" cy="75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>
            <a:endParaRPr/>
          </a:p>
        </p:txBody>
      </p:sp>
      <p:grpSp>
        <p:nvGrpSpPr>
          <p:cNvPr id="8" name="Grupo 7"/>
          <p:cNvGrpSpPr/>
          <p:nvPr userDrawn="1"/>
        </p:nvGrpSpPr>
        <p:grpSpPr>
          <a:xfrm rot="10800000">
            <a:off x="2116" y="-9554"/>
            <a:ext cx="9168777" cy="973511"/>
            <a:chOff x="2116" y="4195481"/>
            <a:chExt cx="9168777" cy="973511"/>
          </a:xfrm>
        </p:grpSpPr>
        <p:sp>
          <p:nvSpPr>
            <p:cNvPr id="9" name="Rectangle 5"/>
            <p:cNvSpPr>
              <a:spLocks noChangeArrowheads="1"/>
            </p:cNvSpPr>
            <p:nvPr userDrawn="1"/>
          </p:nvSpPr>
          <p:spPr bwMode="auto">
            <a:xfrm>
              <a:off x="336176" y="4784725"/>
              <a:ext cx="8834717" cy="358775"/>
            </a:xfrm>
            <a:prstGeom prst="rect">
              <a:avLst/>
            </a:prstGeom>
            <a:solidFill>
              <a:srgbClr val="FCC407"/>
            </a:solidFill>
            <a:ln w="28575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grpSp>
          <p:nvGrpSpPr>
            <p:cNvPr id="10" name="Grupo 9"/>
            <p:cNvGrpSpPr/>
            <p:nvPr userDrawn="1"/>
          </p:nvGrpSpPr>
          <p:grpSpPr>
            <a:xfrm>
              <a:off x="2116" y="4195481"/>
              <a:ext cx="643854" cy="973511"/>
              <a:chOff x="0" y="4116387"/>
              <a:chExt cx="706345" cy="1079500"/>
            </a:xfrm>
          </p:grpSpPr>
          <p:sp>
            <p:nvSpPr>
              <p:cNvPr id="11" name="Rectangle 6"/>
              <p:cNvSpPr>
                <a:spLocks noChangeArrowheads="1"/>
              </p:cNvSpPr>
              <p:nvPr userDrawn="1"/>
            </p:nvSpPr>
            <p:spPr bwMode="auto">
              <a:xfrm>
                <a:off x="0" y="4116387"/>
                <a:ext cx="706345" cy="720725"/>
              </a:xfrm>
              <a:prstGeom prst="rect">
                <a:avLst/>
              </a:prstGeom>
              <a:solidFill>
                <a:srgbClr val="FCC407"/>
              </a:solidFill>
              <a:ln w="2857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AR"/>
              </a:p>
            </p:txBody>
          </p:sp>
          <p:sp>
            <p:nvSpPr>
              <p:cNvPr id="12" name="Freeform 7"/>
              <p:cNvSpPr>
                <a:spLocks/>
              </p:cNvSpPr>
              <p:nvPr userDrawn="1"/>
            </p:nvSpPr>
            <p:spPr bwMode="auto">
              <a:xfrm>
                <a:off x="0" y="4373562"/>
                <a:ext cx="706345" cy="822325"/>
              </a:xfrm>
              <a:custGeom>
                <a:avLst/>
                <a:gdLst>
                  <a:gd name="T0" fmla="*/ 0 w 844"/>
                  <a:gd name="T1" fmla="*/ 292 h 518"/>
                  <a:gd name="T2" fmla="*/ 422 w 844"/>
                  <a:gd name="T3" fmla="*/ 518 h 518"/>
                  <a:gd name="T4" fmla="*/ 844 w 844"/>
                  <a:gd name="T5" fmla="*/ 292 h 518"/>
                  <a:gd name="T6" fmla="*/ 422 w 844"/>
                  <a:gd name="T7" fmla="*/ 0 h 518"/>
                  <a:gd name="T8" fmla="*/ 0 w 844"/>
                  <a:gd name="T9" fmla="*/ 292 h 5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44" h="518">
                    <a:moveTo>
                      <a:pt x="0" y="292"/>
                    </a:moveTo>
                    <a:lnTo>
                      <a:pt x="422" y="518"/>
                    </a:lnTo>
                    <a:lnTo>
                      <a:pt x="844" y="292"/>
                    </a:lnTo>
                    <a:lnTo>
                      <a:pt x="422" y="0"/>
                    </a:lnTo>
                    <a:lnTo>
                      <a:pt x="0" y="292"/>
                    </a:lnTo>
                    <a:close/>
                  </a:path>
                </a:pathLst>
              </a:custGeom>
              <a:solidFill>
                <a:srgbClr val="F8AD3C"/>
              </a:solidFill>
              <a:ln w="2857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AR"/>
              </a:p>
            </p:txBody>
          </p:sp>
        </p:grpSp>
      </p:grpSp>
      <p:cxnSp>
        <p:nvCxnSpPr>
          <p:cNvPr id="13" name="Conector recto 12"/>
          <p:cNvCxnSpPr/>
          <p:nvPr userDrawn="1"/>
        </p:nvCxnSpPr>
        <p:spPr>
          <a:xfrm flipH="1">
            <a:off x="0" y="937063"/>
            <a:ext cx="8848966" cy="1"/>
          </a:xfrm>
          <a:prstGeom prst="line">
            <a:avLst/>
          </a:prstGeom>
          <a:ln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-column text 4">
  <p:cSld name="ONE_COLUMN_TEXT_2_1"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n 10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" y="-3999"/>
            <a:ext cx="9144001" cy="861070"/>
          </a:xfrm>
          <a:prstGeom prst="rect">
            <a:avLst/>
          </a:prstGeom>
        </p:spPr>
      </p:pic>
      <p:sp>
        <p:nvSpPr>
          <p:cNvPr id="60" name="Google Shape;60;p13"/>
          <p:cNvSpPr txBox="1">
            <a:spLocks noGrp="1"/>
          </p:cNvSpPr>
          <p:nvPr>
            <p:ph type="subTitle" idx="1"/>
          </p:nvPr>
        </p:nvSpPr>
        <p:spPr>
          <a:xfrm>
            <a:off x="2305550" y="1926175"/>
            <a:ext cx="2391900" cy="2682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AutoNum type="arabicPeriod"/>
              <a:defRPr>
                <a:latin typeface="KoHo Medium"/>
                <a:ea typeface="KoHo Medium"/>
                <a:cs typeface="KoHo Medium"/>
                <a:sym typeface="KoHo Medium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AutoNum type="alphaLcPeriod"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AutoNum type="romanLcPeriod"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AutoNum type="arabicPeriod"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AutoNum type="alphaLcPeriod"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AutoNum type="romanLcPeriod"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AutoNum type="arabicPeriod"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AutoNum type="alphaLcPeriod"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AutoNum type="romanLcPeriod"/>
              <a:defRPr/>
            </a:lvl9pPr>
          </a:lstStyle>
          <a:p>
            <a:endParaRPr/>
          </a:p>
        </p:txBody>
      </p:sp>
      <p:sp>
        <p:nvSpPr>
          <p:cNvPr id="61" name="Google Shape;61;p13"/>
          <p:cNvSpPr txBox="1">
            <a:spLocks noGrp="1"/>
          </p:cNvSpPr>
          <p:nvPr>
            <p:ph type="title"/>
          </p:nvPr>
        </p:nvSpPr>
        <p:spPr>
          <a:xfrm>
            <a:off x="693450" y="337575"/>
            <a:ext cx="7757100" cy="75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-column text 2">
  <p:cSld name="ONE_COLUMN_TEXT_1"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4"/>
          <p:cNvSpPr txBox="1">
            <a:spLocks noGrp="1"/>
          </p:cNvSpPr>
          <p:nvPr>
            <p:ph type="subTitle" idx="1"/>
          </p:nvPr>
        </p:nvSpPr>
        <p:spPr>
          <a:xfrm>
            <a:off x="2634150" y="1566675"/>
            <a:ext cx="3875700" cy="93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14"/>
          <p:cNvSpPr txBox="1">
            <a:spLocks noGrp="1"/>
          </p:cNvSpPr>
          <p:nvPr>
            <p:ph type="title"/>
          </p:nvPr>
        </p:nvSpPr>
        <p:spPr>
          <a:xfrm>
            <a:off x="2003700" y="337575"/>
            <a:ext cx="5136600" cy="75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>
            <a:endParaRPr/>
          </a:p>
        </p:txBody>
      </p:sp>
      <p:grpSp>
        <p:nvGrpSpPr>
          <p:cNvPr id="9" name="Grupo 8"/>
          <p:cNvGrpSpPr/>
          <p:nvPr userDrawn="1"/>
        </p:nvGrpSpPr>
        <p:grpSpPr>
          <a:xfrm>
            <a:off x="2116" y="4195481"/>
            <a:ext cx="9168777" cy="973511"/>
            <a:chOff x="2116" y="4195481"/>
            <a:chExt cx="9168777" cy="973511"/>
          </a:xfrm>
        </p:grpSpPr>
        <p:sp>
          <p:nvSpPr>
            <p:cNvPr id="5" name="Rectangle 5"/>
            <p:cNvSpPr>
              <a:spLocks noChangeArrowheads="1"/>
            </p:cNvSpPr>
            <p:nvPr userDrawn="1"/>
          </p:nvSpPr>
          <p:spPr bwMode="auto">
            <a:xfrm>
              <a:off x="336176" y="4784725"/>
              <a:ext cx="8834717" cy="358775"/>
            </a:xfrm>
            <a:prstGeom prst="rect">
              <a:avLst/>
            </a:prstGeom>
            <a:solidFill>
              <a:srgbClr val="FCC407"/>
            </a:solidFill>
            <a:ln w="28575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grpSp>
          <p:nvGrpSpPr>
            <p:cNvPr id="8" name="Grupo 7"/>
            <p:cNvGrpSpPr/>
            <p:nvPr userDrawn="1"/>
          </p:nvGrpSpPr>
          <p:grpSpPr>
            <a:xfrm>
              <a:off x="2116" y="4195481"/>
              <a:ext cx="643854" cy="973511"/>
              <a:chOff x="0" y="4116387"/>
              <a:chExt cx="706345" cy="1079500"/>
            </a:xfrm>
          </p:grpSpPr>
          <p:sp>
            <p:nvSpPr>
              <p:cNvPr id="6" name="Rectangle 6"/>
              <p:cNvSpPr>
                <a:spLocks noChangeArrowheads="1"/>
              </p:cNvSpPr>
              <p:nvPr userDrawn="1"/>
            </p:nvSpPr>
            <p:spPr bwMode="auto">
              <a:xfrm>
                <a:off x="0" y="4116387"/>
                <a:ext cx="706345" cy="720725"/>
              </a:xfrm>
              <a:prstGeom prst="rect">
                <a:avLst/>
              </a:prstGeom>
              <a:solidFill>
                <a:srgbClr val="FCC407"/>
              </a:solidFill>
              <a:ln w="2857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AR"/>
              </a:p>
            </p:txBody>
          </p:sp>
          <p:sp>
            <p:nvSpPr>
              <p:cNvPr id="7" name="Freeform 7"/>
              <p:cNvSpPr>
                <a:spLocks/>
              </p:cNvSpPr>
              <p:nvPr userDrawn="1"/>
            </p:nvSpPr>
            <p:spPr bwMode="auto">
              <a:xfrm>
                <a:off x="0" y="4373562"/>
                <a:ext cx="706345" cy="822325"/>
              </a:xfrm>
              <a:custGeom>
                <a:avLst/>
                <a:gdLst>
                  <a:gd name="T0" fmla="*/ 0 w 844"/>
                  <a:gd name="T1" fmla="*/ 292 h 518"/>
                  <a:gd name="T2" fmla="*/ 422 w 844"/>
                  <a:gd name="T3" fmla="*/ 518 h 518"/>
                  <a:gd name="T4" fmla="*/ 844 w 844"/>
                  <a:gd name="T5" fmla="*/ 292 h 518"/>
                  <a:gd name="T6" fmla="*/ 422 w 844"/>
                  <a:gd name="T7" fmla="*/ 0 h 518"/>
                  <a:gd name="T8" fmla="*/ 0 w 844"/>
                  <a:gd name="T9" fmla="*/ 292 h 5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44" h="518">
                    <a:moveTo>
                      <a:pt x="0" y="292"/>
                    </a:moveTo>
                    <a:lnTo>
                      <a:pt x="422" y="518"/>
                    </a:lnTo>
                    <a:lnTo>
                      <a:pt x="844" y="292"/>
                    </a:lnTo>
                    <a:lnTo>
                      <a:pt x="422" y="0"/>
                    </a:lnTo>
                    <a:lnTo>
                      <a:pt x="0" y="292"/>
                    </a:lnTo>
                    <a:close/>
                  </a:path>
                </a:pathLst>
              </a:custGeom>
              <a:solidFill>
                <a:srgbClr val="F8AD3C"/>
              </a:solidFill>
              <a:ln w="2857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AR"/>
              </a:p>
            </p:txBody>
          </p:sp>
        </p:grpSp>
      </p:grp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 2">
  <p:cSld name="CUSTOM">
    <p:bg>
      <p:bgPr>
        <a:solidFill>
          <a:schemeClr val="accent2"/>
        </a:solidFill>
        <a:effectLst/>
      </p:bgPr>
    </p:bg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5"/>
          <p:cNvSpPr txBox="1">
            <a:spLocks noGrp="1"/>
          </p:cNvSpPr>
          <p:nvPr>
            <p:ph type="subTitle" idx="1"/>
          </p:nvPr>
        </p:nvSpPr>
        <p:spPr>
          <a:xfrm>
            <a:off x="2540000" y="2721982"/>
            <a:ext cx="4064100" cy="448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>
                <a:solidFill>
                  <a:schemeClr val="dk1"/>
                </a:solidFill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88" name="Google Shape;88;p15"/>
          <p:cNvSpPr txBox="1">
            <a:spLocks noGrp="1"/>
          </p:cNvSpPr>
          <p:nvPr>
            <p:ph type="title" hasCustomPrompt="1"/>
          </p:nvPr>
        </p:nvSpPr>
        <p:spPr>
          <a:xfrm>
            <a:off x="2539950" y="2227313"/>
            <a:ext cx="4064100" cy="448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7900"/>
              <a:buNone/>
              <a:defRPr sz="79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7900"/>
              <a:buNone/>
              <a:defRPr sz="79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7900"/>
              <a:buNone/>
              <a:defRPr sz="79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7900"/>
              <a:buNone/>
              <a:defRPr sz="79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7900"/>
              <a:buNone/>
              <a:defRPr sz="79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7900"/>
              <a:buNone/>
              <a:defRPr sz="79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7900"/>
              <a:buNone/>
              <a:defRPr sz="79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7900"/>
              <a:buNone/>
              <a:defRPr sz="7900"/>
            </a:lvl9pPr>
          </a:lstStyle>
          <a:p>
            <a:r>
              <a:t>xx%</a:t>
            </a:r>
          </a:p>
        </p:txBody>
      </p:sp>
      <p:sp>
        <p:nvSpPr>
          <p:cNvPr id="89" name="Google Shape;89;p15"/>
          <p:cNvSpPr txBox="1">
            <a:spLocks noGrp="1"/>
          </p:cNvSpPr>
          <p:nvPr>
            <p:ph type="subTitle" idx="2"/>
          </p:nvPr>
        </p:nvSpPr>
        <p:spPr>
          <a:xfrm>
            <a:off x="2540000" y="1285344"/>
            <a:ext cx="4064100" cy="448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>
                <a:solidFill>
                  <a:schemeClr val="dk1"/>
                </a:solidFill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90" name="Google Shape;90;p15"/>
          <p:cNvSpPr txBox="1">
            <a:spLocks noGrp="1"/>
          </p:cNvSpPr>
          <p:nvPr>
            <p:ph type="title" idx="3" hasCustomPrompt="1"/>
          </p:nvPr>
        </p:nvSpPr>
        <p:spPr>
          <a:xfrm>
            <a:off x="2539950" y="790675"/>
            <a:ext cx="4064100" cy="448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7900"/>
              <a:buNone/>
              <a:defRPr sz="79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7900"/>
              <a:buNone/>
              <a:defRPr sz="79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7900"/>
              <a:buNone/>
              <a:defRPr sz="79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7900"/>
              <a:buNone/>
              <a:defRPr sz="79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7900"/>
              <a:buNone/>
              <a:defRPr sz="79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7900"/>
              <a:buNone/>
              <a:defRPr sz="79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7900"/>
              <a:buNone/>
              <a:defRPr sz="79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7900"/>
              <a:buNone/>
              <a:defRPr sz="7900"/>
            </a:lvl9pPr>
          </a:lstStyle>
          <a:p>
            <a:r>
              <a:t>xx%</a:t>
            </a:r>
          </a:p>
        </p:txBody>
      </p:sp>
      <p:sp>
        <p:nvSpPr>
          <p:cNvPr id="91" name="Google Shape;91;p15"/>
          <p:cNvSpPr txBox="1">
            <a:spLocks noGrp="1"/>
          </p:cNvSpPr>
          <p:nvPr>
            <p:ph type="subTitle" idx="4"/>
          </p:nvPr>
        </p:nvSpPr>
        <p:spPr>
          <a:xfrm>
            <a:off x="2540000" y="4158619"/>
            <a:ext cx="4064100" cy="448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>
                <a:solidFill>
                  <a:schemeClr val="dk1"/>
                </a:solidFill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92" name="Google Shape;92;p15"/>
          <p:cNvSpPr txBox="1">
            <a:spLocks noGrp="1"/>
          </p:cNvSpPr>
          <p:nvPr>
            <p:ph type="title" idx="5" hasCustomPrompt="1"/>
          </p:nvPr>
        </p:nvSpPr>
        <p:spPr>
          <a:xfrm>
            <a:off x="2539950" y="3663950"/>
            <a:ext cx="4064100" cy="448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7900"/>
              <a:buNone/>
              <a:defRPr sz="79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7900"/>
              <a:buNone/>
              <a:defRPr sz="79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7900"/>
              <a:buNone/>
              <a:defRPr sz="79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7900"/>
              <a:buNone/>
              <a:defRPr sz="79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7900"/>
              <a:buNone/>
              <a:defRPr sz="79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7900"/>
              <a:buNone/>
              <a:defRPr sz="79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7900"/>
              <a:buNone/>
              <a:defRPr sz="79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7900"/>
              <a:buNone/>
              <a:defRPr sz="7900"/>
            </a:lvl9pPr>
          </a:lstStyle>
          <a:p>
            <a:r>
              <a:t>xx%</a:t>
            </a:r>
          </a:p>
        </p:txBody>
      </p:sp>
      <p:grpSp>
        <p:nvGrpSpPr>
          <p:cNvPr id="21" name="Grupo 20"/>
          <p:cNvGrpSpPr/>
          <p:nvPr userDrawn="1"/>
        </p:nvGrpSpPr>
        <p:grpSpPr>
          <a:xfrm>
            <a:off x="2116" y="4195481"/>
            <a:ext cx="9168777" cy="973511"/>
            <a:chOff x="2116" y="4195481"/>
            <a:chExt cx="9168777" cy="973511"/>
          </a:xfrm>
        </p:grpSpPr>
        <p:sp>
          <p:nvSpPr>
            <p:cNvPr id="22" name="Rectangle 5"/>
            <p:cNvSpPr>
              <a:spLocks noChangeArrowheads="1"/>
            </p:cNvSpPr>
            <p:nvPr userDrawn="1"/>
          </p:nvSpPr>
          <p:spPr bwMode="auto">
            <a:xfrm>
              <a:off x="336176" y="4784725"/>
              <a:ext cx="8834717" cy="358775"/>
            </a:xfrm>
            <a:prstGeom prst="rect">
              <a:avLst/>
            </a:prstGeom>
            <a:solidFill>
              <a:srgbClr val="FCC407"/>
            </a:solidFill>
            <a:ln w="28575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grpSp>
          <p:nvGrpSpPr>
            <p:cNvPr id="23" name="Grupo 22"/>
            <p:cNvGrpSpPr/>
            <p:nvPr userDrawn="1"/>
          </p:nvGrpSpPr>
          <p:grpSpPr>
            <a:xfrm>
              <a:off x="2116" y="4195481"/>
              <a:ext cx="643854" cy="973511"/>
              <a:chOff x="0" y="4116387"/>
              <a:chExt cx="706345" cy="1079500"/>
            </a:xfrm>
          </p:grpSpPr>
          <p:sp>
            <p:nvSpPr>
              <p:cNvPr id="24" name="Rectangle 6"/>
              <p:cNvSpPr>
                <a:spLocks noChangeArrowheads="1"/>
              </p:cNvSpPr>
              <p:nvPr userDrawn="1"/>
            </p:nvSpPr>
            <p:spPr bwMode="auto">
              <a:xfrm>
                <a:off x="0" y="4116387"/>
                <a:ext cx="706345" cy="720725"/>
              </a:xfrm>
              <a:prstGeom prst="rect">
                <a:avLst/>
              </a:prstGeom>
              <a:solidFill>
                <a:srgbClr val="FCC407"/>
              </a:solidFill>
              <a:ln w="2857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AR"/>
              </a:p>
            </p:txBody>
          </p:sp>
          <p:sp>
            <p:nvSpPr>
              <p:cNvPr id="25" name="Freeform 7"/>
              <p:cNvSpPr>
                <a:spLocks/>
              </p:cNvSpPr>
              <p:nvPr userDrawn="1"/>
            </p:nvSpPr>
            <p:spPr bwMode="auto">
              <a:xfrm>
                <a:off x="0" y="4373562"/>
                <a:ext cx="706345" cy="822325"/>
              </a:xfrm>
              <a:custGeom>
                <a:avLst/>
                <a:gdLst>
                  <a:gd name="T0" fmla="*/ 0 w 844"/>
                  <a:gd name="T1" fmla="*/ 292 h 518"/>
                  <a:gd name="T2" fmla="*/ 422 w 844"/>
                  <a:gd name="T3" fmla="*/ 518 h 518"/>
                  <a:gd name="T4" fmla="*/ 844 w 844"/>
                  <a:gd name="T5" fmla="*/ 292 h 518"/>
                  <a:gd name="T6" fmla="*/ 422 w 844"/>
                  <a:gd name="T7" fmla="*/ 0 h 518"/>
                  <a:gd name="T8" fmla="*/ 0 w 844"/>
                  <a:gd name="T9" fmla="*/ 292 h 5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44" h="518">
                    <a:moveTo>
                      <a:pt x="0" y="292"/>
                    </a:moveTo>
                    <a:lnTo>
                      <a:pt x="422" y="518"/>
                    </a:lnTo>
                    <a:lnTo>
                      <a:pt x="844" y="292"/>
                    </a:lnTo>
                    <a:lnTo>
                      <a:pt x="422" y="0"/>
                    </a:lnTo>
                    <a:lnTo>
                      <a:pt x="0" y="292"/>
                    </a:lnTo>
                    <a:close/>
                  </a:path>
                </a:pathLst>
              </a:custGeom>
              <a:solidFill>
                <a:srgbClr val="F8AD3C"/>
              </a:solidFill>
              <a:ln w="2857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AR"/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bg>
      <p:bgPr>
        <a:solidFill>
          <a:schemeClr val="accent2"/>
        </a:solidFill>
        <a:effectLst/>
      </p:bgPr>
    </p:bg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16"/>
          <p:cNvSpPr txBox="1">
            <a:spLocks noGrp="1"/>
          </p:cNvSpPr>
          <p:nvPr>
            <p:ph type="subTitle" idx="1"/>
          </p:nvPr>
        </p:nvSpPr>
        <p:spPr>
          <a:xfrm>
            <a:off x="713225" y="1368825"/>
            <a:ext cx="7118400" cy="1890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None/>
              <a:defRPr sz="3100"/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>
            <a:endParaRPr/>
          </a:p>
        </p:txBody>
      </p:sp>
      <p:sp>
        <p:nvSpPr>
          <p:cNvPr id="119" name="Google Shape;119;p16"/>
          <p:cNvSpPr txBox="1">
            <a:spLocks noGrp="1"/>
          </p:cNvSpPr>
          <p:nvPr>
            <p:ph type="title"/>
          </p:nvPr>
        </p:nvSpPr>
        <p:spPr>
          <a:xfrm>
            <a:off x="713225" y="3259725"/>
            <a:ext cx="4405200" cy="51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9pPr>
          </a:lstStyle>
          <a:p>
            <a:endParaRPr/>
          </a:p>
        </p:txBody>
      </p:sp>
      <p:grpSp>
        <p:nvGrpSpPr>
          <p:cNvPr id="15" name="Grupo 14"/>
          <p:cNvGrpSpPr/>
          <p:nvPr userDrawn="1"/>
        </p:nvGrpSpPr>
        <p:grpSpPr>
          <a:xfrm rot="10800000">
            <a:off x="2116" y="-9554"/>
            <a:ext cx="9168777" cy="973511"/>
            <a:chOff x="2116" y="4195481"/>
            <a:chExt cx="9168777" cy="973511"/>
          </a:xfrm>
        </p:grpSpPr>
        <p:sp>
          <p:nvSpPr>
            <p:cNvPr id="16" name="Rectangle 5"/>
            <p:cNvSpPr>
              <a:spLocks noChangeArrowheads="1"/>
            </p:cNvSpPr>
            <p:nvPr userDrawn="1"/>
          </p:nvSpPr>
          <p:spPr bwMode="auto">
            <a:xfrm>
              <a:off x="336176" y="4784725"/>
              <a:ext cx="8834717" cy="358775"/>
            </a:xfrm>
            <a:prstGeom prst="rect">
              <a:avLst/>
            </a:prstGeom>
            <a:solidFill>
              <a:srgbClr val="FCC407"/>
            </a:solidFill>
            <a:ln w="28575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grpSp>
          <p:nvGrpSpPr>
            <p:cNvPr id="17" name="Grupo 16"/>
            <p:cNvGrpSpPr/>
            <p:nvPr userDrawn="1"/>
          </p:nvGrpSpPr>
          <p:grpSpPr>
            <a:xfrm>
              <a:off x="2116" y="4195481"/>
              <a:ext cx="643854" cy="973511"/>
              <a:chOff x="0" y="4116387"/>
              <a:chExt cx="706345" cy="1079500"/>
            </a:xfrm>
          </p:grpSpPr>
          <p:sp>
            <p:nvSpPr>
              <p:cNvPr id="18" name="Rectangle 6"/>
              <p:cNvSpPr>
                <a:spLocks noChangeArrowheads="1"/>
              </p:cNvSpPr>
              <p:nvPr userDrawn="1"/>
            </p:nvSpPr>
            <p:spPr bwMode="auto">
              <a:xfrm>
                <a:off x="0" y="4116387"/>
                <a:ext cx="706345" cy="720725"/>
              </a:xfrm>
              <a:prstGeom prst="rect">
                <a:avLst/>
              </a:prstGeom>
              <a:solidFill>
                <a:srgbClr val="FCC407"/>
              </a:solidFill>
              <a:ln w="2857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AR"/>
              </a:p>
            </p:txBody>
          </p:sp>
          <p:sp>
            <p:nvSpPr>
              <p:cNvPr id="19" name="Freeform 7"/>
              <p:cNvSpPr>
                <a:spLocks/>
              </p:cNvSpPr>
              <p:nvPr userDrawn="1"/>
            </p:nvSpPr>
            <p:spPr bwMode="auto">
              <a:xfrm>
                <a:off x="0" y="4373562"/>
                <a:ext cx="706345" cy="822325"/>
              </a:xfrm>
              <a:custGeom>
                <a:avLst/>
                <a:gdLst>
                  <a:gd name="T0" fmla="*/ 0 w 844"/>
                  <a:gd name="T1" fmla="*/ 292 h 518"/>
                  <a:gd name="T2" fmla="*/ 422 w 844"/>
                  <a:gd name="T3" fmla="*/ 518 h 518"/>
                  <a:gd name="T4" fmla="*/ 844 w 844"/>
                  <a:gd name="T5" fmla="*/ 292 h 518"/>
                  <a:gd name="T6" fmla="*/ 422 w 844"/>
                  <a:gd name="T7" fmla="*/ 0 h 518"/>
                  <a:gd name="T8" fmla="*/ 0 w 844"/>
                  <a:gd name="T9" fmla="*/ 292 h 5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44" h="518">
                    <a:moveTo>
                      <a:pt x="0" y="292"/>
                    </a:moveTo>
                    <a:lnTo>
                      <a:pt x="422" y="518"/>
                    </a:lnTo>
                    <a:lnTo>
                      <a:pt x="844" y="292"/>
                    </a:lnTo>
                    <a:lnTo>
                      <a:pt x="422" y="0"/>
                    </a:lnTo>
                    <a:lnTo>
                      <a:pt x="0" y="292"/>
                    </a:lnTo>
                    <a:close/>
                  </a:path>
                </a:pathLst>
              </a:custGeom>
              <a:solidFill>
                <a:srgbClr val="F8AD3C"/>
              </a:solidFill>
              <a:ln w="2857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AR"/>
              </a:p>
            </p:txBody>
          </p:sp>
        </p:grpSp>
      </p:grpSp>
      <p:cxnSp>
        <p:nvCxnSpPr>
          <p:cNvPr id="20" name="Conector recto 19"/>
          <p:cNvCxnSpPr/>
          <p:nvPr userDrawn="1"/>
        </p:nvCxnSpPr>
        <p:spPr>
          <a:xfrm flipH="1">
            <a:off x="0" y="937063"/>
            <a:ext cx="8848966" cy="1"/>
          </a:xfrm>
          <a:prstGeom prst="line">
            <a:avLst/>
          </a:prstGeom>
          <a:ln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17"/>
          <p:cNvSpPr txBox="1">
            <a:spLocks noGrp="1"/>
          </p:cNvSpPr>
          <p:nvPr>
            <p:ph type="title"/>
          </p:nvPr>
        </p:nvSpPr>
        <p:spPr>
          <a:xfrm>
            <a:off x="713225" y="1319775"/>
            <a:ext cx="3101400" cy="1530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122" name="Google Shape;122;p17"/>
          <p:cNvSpPr txBox="1">
            <a:spLocks noGrp="1"/>
          </p:cNvSpPr>
          <p:nvPr>
            <p:ph type="subTitle" idx="1"/>
          </p:nvPr>
        </p:nvSpPr>
        <p:spPr>
          <a:xfrm>
            <a:off x="713225" y="2850677"/>
            <a:ext cx="2761500" cy="933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grpSp>
        <p:nvGrpSpPr>
          <p:cNvPr id="4" name="Grupo 3"/>
          <p:cNvGrpSpPr/>
          <p:nvPr userDrawn="1"/>
        </p:nvGrpSpPr>
        <p:grpSpPr>
          <a:xfrm rot="10800000">
            <a:off x="2116" y="-9554"/>
            <a:ext cx="9168777" cy="973511"/>
            <a:chOff x="2116" y="4195481"/>
            <a:chExt cx="9168777" cy="973511"/>
          </a:xfrm>
        </p:grpSpPr>
        <p:sp>
          <p:nvSpPr>
            <p:cNvPr id="5" name="Rectangle 5"/>
            <p:cNvSpPr>
              <a:spLocks noChangeArrowheads="1"/>
            </p:cNvSpPr>
            <p:nvPr userDrawn="1"/>
          </p:nvSpPr>
          <p:spPr bwMode="auto">
            <a:xfrm>
              <a:off x="336176" y="4784725"/>
              <a:ext cx="8834717" cy="358775"/>
            </a:xfrm>
            <a:prstGeom prst="rect">
              <a:avLst/>
            </a:prstGeom>
            <a:solidFill>
              <a:srgbClr val="FCC407"/>
            </a:solidFill>
            <a:ln w="28575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grpSp>
          <p:nvGrpSpPr>
            <p:cNvPr id="6" name="Grupo 5"/>
            <p:cNvGrpSpPr/>
            <p:nvPr userDrawn="1"/>
          </p:nvGrpSpPr>
          <p:grpSpPr>
            <a:xfrm>
              <a:off x="2116" y="4195481"/>
              <a:ext cx="643854" cy="973511"/>
              <a:chOff x="0" y="4116387"/>
              <a:chExt cx="706345" cy="1079500"/>
            </a:xfrm>
          </p:grpSpPr>
          <p:sp>
            <p:nvSpPr>
              <p:cNvPr id="7" name="Rectangle 6"/>
              <p:cNvSpPr>
                <a:spLocks noChangeArrowheads="1"/>
              </p:cNvSpPr>
              <p:nvPr userDrawn="1"/>
            </p:nvSpPr>
            <p:spPr bwMode="auto">
              <a:xfrm>
                <a:off x="0" y="4116387"/>
                <a:ext cx="706345" cy="720725"/>
              </a:xfrm>
              <a:prstGeom prst="rect">
                <a:avLst/>
              </a:prstGeom>
              <a:solidFill>
                <a:srgbClr val="FCC407"/>
              </a:solidFill>
              <a:ln w="2857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AR"/>
              </a:p>
            </p:txBody>
          </p:sp>
          <p:sp>
            <p:nvSpPr>
              <p:cNvPr id="8" name="Freeform 7"/>
              <p:cNvSpPr>
                <a:spLocks/>
              </p:cNvSpPr>
              <p:nvPr userDrawn="1"/>
            </p:nvSpPr>
            <p:spPr bwMode="auto">
              <a:xfrm>
                <a:off x="0" y="4373562"/>
                <a:ext cx="706345" cy="822325"/>
              </a:xfrm>
              <a:custGeom>
                <a:avLst/>
                <a:gdLst>
                  <a:gd name="T0" fmla="*/ 0 w 844"/>
                  <a:gd name="T1" fmla="*/ 292 h 518"/>
                  <a:gd name="T2" fmla="*/ 422 w 844"/>
                  <a:gd name="T3" fmla="*/ 518 h 518"/>
                  <a:gd name="T4" fmla="*/ 844 w 844"/>
                  <a:gd name="T5" fmla="*/ 292 h 518"/>
                  <a:gd name="T6" fmla="*/ 422 w 844"/>
                  <a:gd name="T7" fmla="*/ 0 h 518"/>
                  <a:gd name="T8" fmla="*/ 0 w 844"/>
                  <a:gd name="T9" fmla="*/ 292 h 5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44" h="518">
                    <a:moveTo>
                      <a:pt x="0" y="292"/>
                    </a:moveTo>
                    <a:lnTo>
                      <a:pt x="422" y="518"/>
                    </a:lnTo>
                    <a:lnTo>
                      <a:pt x="844" y="292"/>
                    </a:lnTo>
                    <a:lnTo>
                      <a:pt x="422" y="0"/>
                    </a:lnTo>
                    <a:lnTo>
                      <a:pt x="0" y="292"/>
                    </a:lnTo>
                    <a:close/>
                  </a:path>
                </a:pathLst>
              </a:custGeom>
              <a:solidFill>
                <a:srgbClr val="F8AD3C"/>
              </a:solidFill>
              <a:ln w="2857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AR"/>
              </a:p>
            </p:txBody>
          </p:sp>
        </p:grpSp>
      </p:grpSp>
      <p:cxnSp>
        <p:nvCxnSpPr>
          <p:cNvPr id="9" name="Conector recto 8"/>
          <p:cNvCxnSpPr/>
          <p:nvPr userDrawn="1"/>
        </p:nvCxnSpPr>
        <p:spPr>
          <a:xfrm flipH="1">
            <a:off x="0" y="937063"/>
            <a:ext cx="8848966" cy="1"/>
          </a:xfrm>
          <a:prstGeom prst="line">
            <a:avLst/>
          </a:prstGeom>
          <a:ln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bg>
      <p:bgPr>
        <a:solidFill>
          <a:schemeClr val="dk1"/>
        </a:solidFill>
        <a:effectLst/>
      </p:bgPr>
    </p:bg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Preguntas frecuentes sobre el retorno a clases presenciales – Colegio  Manquecura Ñuñoa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534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1" name="Google Shape;131;p18"/>
          <p:cNvSpPr txBox="1">
            <a:spLocks noGrp="1"/>
          </p:cNvSpPr>
          <p:nvPr>
            <p:ph type="title"/>
          </p:nvPr>
        </p:nvSpPr>
        <p:spPr>
          <a:xfrm>
            <a:off x="628650" y="444521"/>
            <a:ext cx="2152200" cy="1813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 sz="25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>
                <a:latin typeface="Mali"/>
                <a:ea typeface="Mali"/>
                <a:cs typeface="Mali"/>
                <a:sym typeface="Mali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>
                <a:latin typeface="Mali"/>
                <a:ea typeface="Mali"/>
                <a:cs typeface="Mali"/>
                <a:sym typeface="Mali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>
                <a:latin typeface="Mali"/>
                <a:ea typeface="Mali"/>
                <a:cs typeface="Mali"/>
                <a:sym typeface="Mali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>
                <a:latin typeface="Mali"/>
                <a:ea typeface="Mali"/>
                <a:cs typeface="Mali"/>
                <a:sym typeface="Mali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>
                <a:latin typeface="Mali"/>
                <a:ea typeface="Mali"/>
                <a:cs typeface="Mali"/>
                <a:sym typeface="Mali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>
                <a:latin typeface="Mali"/>
                <a:ea typeface="Mali"/>
                <a:cs typeface="Mali"/>
                <a:sym typeface="Mali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>
                <a:latin typeface="Mali"/>
                <a:ea typeface="Mali"/>
                <a:cs typeface="Mali"/>
                <a:sym typeface="Mali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>
                <a:latin typeface="Mali"/>
                <a:ea typeface="Mali"/>
                <a:cs typeface="Mali"/>
                <a:sym typeface="Mali"/>
              </a:defRPr>
            </a:lvl9pPr>
          </a:lstStyle>
          <a:p>
            <a:endParaRPr dirty="0"/>
          </a:p>
        </p:txBody>
      </p:sp>
      <p:grpSp>
        <p:nvGrpSpPr>
          <p:cNvPr id="11" name="Grupo 10"/>
          <p:cNvGrpSpPr/>
          <p:nvPr userDrawn="1"/>
        </p:nvGrpSpPr>
        <p:grpSpPr>
          <a:xfrm>
            <a:off x="2116" y="4195481"/>
            <a:ext cx="9168777" cy="973511"/>
            <a:chOff x="2116" y="4195481"/>
            <a:chExt cx="9168777" cy="973511"/>
          </a:xfrm>
        </p:grpSpPr>
        <p:sp>
          <p:nvSpPr>
            <p:cNvPr id="12" name="Rectangle 5"/>
            <p:cNvSpPr>
              <a:spLocks noChangeArrowheads="1"/>
            </p:cNvSpPr>
            <p:nvPr userDrawn="1"/>
          </p:nvSpPr>
          <p:spPr bwMode="auto">
            <a:xfrm>
              <a:off x="336176" y="4784725"/>
              <a:ext cx="8834717" cy="358775"/>
            </a:xfrm>
            <a:prstGeom prst="rect">
              <a:avLst/>
            </a:prstGeom>
            <a:solidFill>
              <a:srgbClr val="FCC407"/>
            </a:solidFill>
            <a:ln w="28575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grpSp>
          <p:nvGrpSpPr>
            <p:cNvPr id="13" name="Grupo 12"/>
            <p:cNvGrpSpPr/>
            <p:nvPr userDrawn="1"/>
          </p:nvGrpSpPr>
          <p:grpSpPr>
            <a:xfrm>
              <a:off x="2116" y="4195481"/>
              <a:ext cx="643854" cy="973511"/>
              <a:chOff x="0" y="4116387"/>
              <a:chExt cx="706345" cy="1079500"/>
            </a:xfrm>
          </p:grpSpPr>
          <p:sp>
            <p:nvSpPr>
              <p:cNvPr id="14" name="Rectangle 6"/>
              <p:cNvSpPr>
                <a:spLocks noChangeArrowheads="1"/>
              </p:cNvSpPr>
              <p:nvPr userDrawn="1"/>
            </p:nvSpPr>
            <p:spPr bwMode="auto">
              <a:xfrm>
                <a:off x="0" y="4116387"/>
                <a:ext cx="706345" cy="720725"/>
              </a:xfrm>
              <a:prstGeom prst="rect">
                <a:avLst/>
              </a:prstGeom>
              <a:solidFill>
                <a:srgbClr val="FCC407"/>
              </a:solidFill>
              <a:ln w="2857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AR"/>
              </a:p>
            </p:txBody>
          </p:sp>
          <p:sp>
            <p:nvSpPr>
              <p:cNvPr id="15" name="Freeform 7"/>
              <p:cNvSpPr>
                <a:spLocks/>
              </p:cNvSpPr>
              <p:nvPr userDrawn="1"/>
            </p:nvSpPr>
            <p:spPr bwMode="auto">
              <a:xfrm>
                <a:off x="0" y="4373562"/>
                <a:ext cx="706345" cy="822325"/>
              </a:xfrm>
              <a:custGeom>
                <a:avLst/>
                <a:gdLst>
                  <a:gd name="T0" fmla="*/ 0 w 844"/>
                  <a:gd name="T1" fmla="*/ 292 h 518"/>
                  <a:gd name="T2" fmla="*/ 422 w 844"/>
                  <a:gd name="T3" fmla="*/ 518 h 518"/>
                  <a:gd name="T4" fmla="*/ 844 w 844"/>
                  <a:gd name="T5" fmla="*/ 292 h 518"/>
                  <a:gd name="T6" fmla="*/ 422 w 844"/>
                  <a:gd name="T7" fmla="*/ 0 h 518"/>
                  <a:gd name="T8" fmla="*/ 0 w 844"/>
                  <a:gd name="T9" fmla="*/ 292 h 5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44" h="518">
                    <a:moveTo>
                      <a:pt x="0" y="292"/>
                    </a:moveTo>
                    <a:lnTo>
                      <a:pt x="422" y="518"/>
                    </a:lnTo>
                    <a:lnTo>
                      <a:pt x="844" y="292"/>
                    </a:lnTo>
                    <a:lnTo>
                      <a:pt x="422" y="0"/>
                    </a:lnTo>
                    <a:lnTo>
                      <a:pt x="0" y="292"/>
                    </a:lnTo>
                    <a:close/>
                  </a:path>
                </a:pathLst>
              </a:custGeom>
              <a:solidFill>
                <a:srgbClr val="F8AD3C"/>
              </a:solidFill>
              <a:ln w="2857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AR"/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19"/>
          <p:cNvSpPr txBox="1">
            <a:spLocks noGrp="1"/>
          </p:cNvSpPr>
          <p:nvPr>
            <p:ph type="title" hasCustomPrompt="1"/>
          </p:nvPr>
        </p:nvSpPr>
        <p:spPr>
          <a:xfrm>
            <a:off x="1687050" y="1029138"/>
            <a:ext cx="5769900" cy="136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7900"/>
              <a:buNone/>
              <a:defRPr sz="79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7900"/>
              <a:buNone/>
              <a:defRPr sz="79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7900"/>
              <a:buNone/>
              <a:defRPr sz="79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7900"/>
              <a:buNone/>
              <a:defRPr sz="79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7900"/>
              <a:buNone/>
              <a:defRPr sz="79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7900"/>
              <a:buNone/>
              <a:defRPr sz="79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7900"/>
              <a:buNone/>
              <a:defRPr sz="79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7900"/>
              <a:buNone/>
              <a:defRPr sz="79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7900"/>
              <a:buNone/>
              <a:defRPr sz="7900"/>
            </a:lvl9pPr>
          </a:lstStyle>
          <a:p>
            <a:r>
              <a:t>xx%</a:t>
            </a:r>
          </a:p>
        </p:txBody>
      </p:sp>
      <p:sp>
        <p:nvSpPr>
          <p:cNvPr id="134" name="Google Shape;134;p19"/>
          <p:cNvSpPr txBox="1">
            <a:spLocks noGrp="1"/>
          </p:cNvSpPr>
          <p:nvPr>
            <p:ph type="subTitle" idx="1"/>
          </p:nvPr>
        </p:nvSpPr>
        <p:spPr>
          <a:xfrm>
            <a:off x="1687050" y="2393550"/>
            <a:ext cx="5769900" cy="40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grpSp>
        <p:nvGrpSpPr>
          <p:cNvPr id="4" name="Grupo 3"/>
          <p:cNvGrpSpPr/>
          <p:nvPr userDrawn="1"/>
        </p:nvGrpSpPr>
        <p:grpSpPr>
          <a:xfrm rot="10800000">
            <a:off x="2116" y="-9554"/>
            <a:ext cx="9168777" cy="973511"/>
            <a:chOff x="2116" y="4195481"/>
            <a:chExt cx="9168777" cy="973511"/>
          </a:xfrm>
        </p:grpSpPr>
        <p:sp>
          <p:nvSpPr>
            <p:cNvPr id="5" name="Rectangle 5"/>
            <p:cNvSpPr>
              <a:spLocks noChangeArrowheads="1"/>
            </p:cNvSpPr>
            <p:nvPr userDrawn="1"/>
          </p:nvSpPr>
          <p:spPr bwMode="auto">
            <a:xfrm>
              <a:off x="336176" y="4784725"/>
              <a:ext cx="8834717" cy="358775"/>
            </a:xfrm>
            <a:prstGeom prst="rect">
              <a:avLst/>
            </a:prstGeom>
            <a:solidFill>
              <a:srgbClr val="FCC407"/>
            </a:solidFill>
            <a:ln w="28575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grpSp>
          <p:nvGrpSpPr>
            <p:cNvPr id="6" name="Grupo 5"/>
            <p:cNvGrpSpPr/>
            <p:nvPr userDrawn="1"/>
          </p:nvGrpSpPr>
          <p:grpSpPr>
            <a:xfrm>
              <a:off x="2116" y="4195481"/>
              <a:ext cx="643854" cy="973511"/>
              <a:chOff x="0" y="4116387"/>
              <a:chExt cx="706345" cy="1079500"/>
            </a:xfrm>
          </p:grpSpPr>
          <p:sp>
            <p:nvSpPr>
              <p:cNvPr id="7" name="Rectangle 6"/>
              <p:cNvSpPr>
                <a:spLocks noChangeArrowheads="1"/>
              </p:cNvSpPr>
              <p:nvPr userDrawn="1"/>
            </p:nvSpPr>
            <p:spPr bwMode="auto">
              <a:xfrm>
                <a:off x="0" y="4116387"/>
                <a:ext cx="706345" cy="720725"/>
              </a:xfrm>
              <a:prstGeom prst="rect">
                <a:avLst/>
              </a:prstGeom>
              <a:solidFill>
                <a:srgbClr val="FCC407"/>
              </a:solidFill>
              <a:ln w="2857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AR"/>
              </a:p>
            </p:txBody>
          </p:sp>
          <p:sp>
            <p:nvSpPr>
              <p:cNvPr id="8" name="Freeform 7"/>
              <p:cNvSpPr>
                <a:spLocks/>
              </p:cNvSpPr>
              <p:nvPr userDrawn="1"/>
            </p:nvSpPr>
            <p:spPr bwMode="auto">
              <a:xfrm>
                <a:off x="0" y="4373562"/>
                <a:ext cx="706345" cy="822325"/>
              </a:xfrm>
              <a:custGeom>
                <a:avLst/>
                <a:gdLst>
                  <a:gd name="T0" fmla="*/ 0 w 844"/>
                  <a:gd name="T1" fmla="*/ 292 h 518"/>
                  <a:gd name="T2" fmla="*/ 422 w 844"/>
                  <a:gd name="T3" fmla="*/ 518 h 518"/>
                  <a:gd name="T4" fmla="*/ 844 w 844"/>
                  <a:gd name="T5" fmla="*/ 292 h 518"/>
                  <a:gd name="T6" fmla="*/ 422 w 844"/>
                  <a:gd name="T7" fmla="*/ 0 h 518"/>
                  <a:gd name="T8" fmla="*/ 0 w 844"/>
                  <a:gd name="T9" fmla="*/ 292 h 5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44" h="518">
                    <a:moveTo>
                      <a:pt x="0" y="292"/>
                    </a:moveTo>
                    <a:lnTo>
                      <a:pt x="422" y="518"/>
                    </a:lnTo>
                    <a:lnTo>
                      <a:pt x="844" y="292"/>
                    </a:lnTo>
                    <a:lnTo>
                      <a:pt x="422" y="0"/>
                    </a:lnTo>
                    <a:lnTo>
                      <a:pt x="0" y="292"/>
                    </a:lnTo>
                    <a:close/>
                  </a:path>
                </a:pathLst>
              </a:custGeom>
              <a:solidFill>
                <a:srgbClr val="F8AD3C"/>
              </a:solidFill>
              <a:ln w="2857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AR"/>
              </a:p>
            </p:txBody>
          </p:sp>
        </p:grpSp>
      </p:grpSp>
      <p:cxnSp>
        <p:nvCxnSpPr>
          <p:cNvPr id="9" name="Conector recto 8"/>
          <p:cNvCxnSpPr/>
          <p:nvPr userDrawn="1"/>
        </p:nvCxnSpPr>
        <p:spPr>
          <a:xfrm flipH="1">
            <a:off x="0" y="937063"/>
            <a:ext cx="8848966" cy="1"/>
          </a:xfrm>
          <a:prstGeom prst="line">
            <a:avLst/>
          </a:prstGeom>
          <a:ln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3;p3"/>
          <p:cNvSpPr txBox="1">
            <a:spLocks noGrp="1"/>
          </p:cNvSpPr>
          <p:nvPr>
            <p:ph type="title" hasCustomPrompt="1"/>
          </p:nvPr>
        </p:nvSpPr>
        <p:spPr>
          <a:xfrm>
            <a:off x="2756850" y="2601225"/>
            <a:ext cx="3630300" cy="1316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7900"/>
              <a:buNone/>
              <a:defRPr sz="79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7900"/>
              <a:buNone/>
              <a:defRPr sz="79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7900"/>
              <a:buNone/>
              <a:defRPr sz="79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7900"/>
              <a:buNone/>
              <a:defRPr sz="79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7900"/>
              <a:buNone/>
              <a:defRPr sz="79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7900"/>
              <a:buNone/>
              <a:defRPr sz="79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7900"/>
              <a:buNone/>
              <a:defRPr sz="79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7900"/>
              <a:buNone/>
              <a:defRPr sz="79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7900"/>
              <a:buNone/>
              <a:defRPr sz="7900"/>
            </a:lvl9pPr>
          </a:lstStyle>
          <a:p>
            <a:r>
              <a:t>xx%</a:t>
            </a:r>
          </a:p>
        </p:txBody>
      </p:sp>
      <p:sp>
        <p:nvSpPr>
          <p:cNvPr id="14" name="Google Shape;14;p3"/>
          <p:cNvSpPr txBox="1">
            <a:spLocks noGrp="1"/>
          </p:cNvSpPr>
          <p:nvPr>
            <p:ph type="title" idx="2"/>
          </p:nvPr>
        </p:nvSpPr>
        <p:spPr>
          <a:xfrm>
            <a:off x="1927950" y="3707650"/>
            <a:ext cx="5288100" cy="75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grpSp>
        <p:nvGrpSpPr>
          <p:cNvPr id="4" name="Grupo 3"/>
          <p:cNvGrpSpPr/>
          <p:nvPr userDrawn="1"/>
        </p:nvGrpSpPr>
        <p:grpSpPr>
          <a:xfrm>
            <a:off x="2116" y="4195481"/>
            <a:ext cx="9168777" cy="973511"/>
            <a:chOff x="2116" y="4195481"/>
            <a:chExt cx="9168777" cy="973511"/>
          </a:xfrm>
        </p:grpSpPr>
        <p:sp>
          <p:nvSpPr>
            <p:cNvPr id="5" name="Rectangle 5"/>
            <p:cNvSpPr>
              <a:spLocks noChangeArrowheads="1"/>
            </p:cNvSpPr>
            <p:nvPr userDrawn="1"/>
          </p:nvSpPr>
          <p:spPr bwMode="auto">
            <a:xfrm>
              <a:off x="336176" y="4784725"/>
              <a:ext cx="8834717" cy="358775"/>
            </a:xfrm>
            <a:prstGeom prst="rect">
              <a:avLst/>
            </a:prstGeom>
            <a:solidFill>
              <a:srgbClr val="FCC407"/>
            </a:solidFill>
            <a:ln w="28575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grpSp>
          <p:nvGrpSpPr>
            <p:cNvPr id="6" name="Grupo 5"/>
            <p:cNvGrpSpPr/>
            <p:nvPr userDrawn="1"/>
          </p:nvGrpSpPr>
          <p:grpSpPr>
            <a:xfrm>
              <a:off x="2116" y="4195481"/>
              <a:ext cx="643854" cy="973511"/>
              <a:chOff x="0" y="4116387"/>
              <a:chExt cx="706345" cy="1079500"/>
            </a:xfrm>
          </p:grpSpPr>
          <p:sp>
            <p:nvSpPr>
              <p:cNvPr id="7" name="Rectangle 6"/>
              <p:cNvSpPr>
                <a:spLocks noChangeArrowheads="1"/>
              </p:cNvSpPr>
              <p:nvPr userDrawn="1"/>
            </p:nvSpPr>
            <p:spPr bwMode="auto">
              <a:xfrm>
                <a:off x="0" y="4116387"/>
                <a:ext cx="706345" cy="720725"/>
              </a:xfrm>
              <a:prstGeom prst="rect">
                <a:avLst/>
              </a:prstGeom>
              <a:solidFill>
                <a:srgbClr val="FCC407"/>
              </a:solidFill>
              <a:ln w="2857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AR"/>
              </a:p>
            </p:txBody>
          </p:sp>
          <p:sp>
            <p:nvSpPr>
              <p:cNvPr id="8" name="Freeform 7"/>
              <p:cNvSpPr>
                <a:spLocks/>
              </p:cNvSpPr>
              <p:nvPr userDrawn="1"/>
            </p:nvSpPr>
            <p:spPr bwMode="auto">
              <a:xfrm>
                <a:off x="0" y="4373562"/>
                <a:ext cx="706345" cy="822325"/>
              </a:xfrm>
              <a:custGeom>
                <a:avLst/>
                <a:gdLst>
                  <a:gd name="T0" fmla="*/ 0 w 844"/>
                  <a:gd name="T1" fmla="*/ 292 h 518"/>
                  <a:gd name="T2" fmla="*/ 422 w 844"/>
                  <a:gd name="T3" fmla="*/ 518 h 518"/>
                  <a:gd name="T4" fmla="*/ 844 w 844"/>
                  <a:gd name="T5" fmla="*/ 292 h 518"/>
                  <a:gd name="T6" fmla="*/ 422 w 844"/>
                  <a:gd name="T7" fmla="*/ 0 h 518"/>
                  <a:gd name="T8" fmla="*/ 0 w 844"/>
                  <a:gd name="T9" fmla="*/ 292 h 5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44" h="518">
                    <a:moveTo>
                      <a:pt x="0" y="292"/>
                    </a:moveTo>
                    <a:lnTo>
                      <a:pt x="422" y="518"/>
                    </a:lnTo>
                    <a:lnTo>
                      <a:pt x="844" y="292"/>
                    </a:lnTo>
                    <a:lnTo>
                      <a:pt x="422" y="0"/>
                    </a:lnTo>
                    <a:lnTo>
                      <a:pt x="0" y="292"/>
                    </a:lnTo>
                    <a:close/>
                  </a:path>
                </a:pathLst>
              </a:custGeom>
              <a:solidFill>
                <a:srgbClr val="F8AD3C"/>
              </a:solidFill>
              <a:ln w="2857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AR"/>
              </a:p>
            </p:txBody>
          </p:sp>
        </p:grpSp>
      </p:grpSp>
      <p:grpSp>
        <p:nvGrpSpPr>
          <p:cNvPr id="9" name="Grupo 8"/>
          <p:cNvGrpSpPr/>
          <p:nvPr userDrawn="1"/>
        </p:nvGrpSpPr>
        <p:grpSpPr>
          <a:xfrm rot="10800000">
            <a:off x="2116" y="-9554"/>
            <a:ext cx="9168777" cy="973511"/>
            <a:chOff x="2116" y="4195481"/>
            <a:chExt cx="9168777" cy="973511"/>
          </a:xfrm>
        </p:grpSpPr>
        <p:sp>
          <p:nvSpPr>
            <p:cNvPr id="10" name="Rectangle 5"/>
            <p:cNvSpPr>
              <a:spLocks noChangeArrowheads="1"/>
            </p:cNvSpPr>
            <p:nvPr userDrawn="1"/>
          </p:nvSpPr>
          <p:spPr bwMode="auto">
            <a:xfrm>
              <a:off x="336176" y="4784725"/>
              <a:ext cx="8834717" cy="358775"/>
            </a:xfrm>
            <a:prstGeom prst="rect">
              <a:avLst/>
            </a:prstGeom>
            <a:solidFill>
              <a:srgbClr val="FCC407"/>
            </a:solidFill>
            <a:ln w="28575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grpSp>
          <p:nvGrpSpPr>
            <p:cNvPr id="11" name="Grupo 10"/>
            <p:cNvGrpSpPr/>
            <p:nvPr userDrawn="1"/>
          </p:nvGrpSpPr>
          <p:grpSpPr>
            <a:xfrm>
              <a:off x="2116" y="4195481"/>
              <a:ext cx="643854" cy="973511"/>
              <a:chOff x="0" y="4116387"/>
              <a:chExt cx="706345" cy="1079500"/>
            </a:xfrm>
          </p:grpSpPr>
          <p:sp>
            <p:nvSpPr>
              <p:cNvPr id="12" name="Rectangle 6"/>
              <p:cNvSpPr>
                <a:spLocks noChangeArrowheads="1"/>
              </p:cNvSpPr>
              <p:nvPr userDrawn="1"/>
            </p:nvSpPr>
            <p:spPr bwMode="auto">
              <a:xfrm>
                <a:off x="0" y="4116387"/>
                <a:ext cx="706345" cy="720725"/>
              </a:xfrm>
              <a:prstGeom prst="rect">
                <a:avLst/>
              </a:prstGeom>
              <a:solidFill>
                <a:srgbClr val="FCC407"/>
              </a:solidFill>
              <a:ln w="2857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AR"/>
              </a:p>
            </p:txBody>
          </p:sp>
          <p:sp>
            <p:nvSpPr>
              <p:cNvPr id="15" name="Freeform 7"/>
              <p:cNvSpPr>
                <a:spLocks/>
              </p:cNvSpPr>
              <p:nvPr userDrawn="1"/>
            </p:nvSpPr>
            <p:spPr bwMode="auto">
              <a:xfrm>
                <a:off x="0" y="4373562"/>
                <a:ext cx="706345" cy="822325"/>
              </a:xfrm>
              <a:custGeom>
                <a:avLst/>
                <a:gdLst>
                  <a:gd name="T0" fmla="*/ 0 w 844"/>
                  <a:gd name="T1" fmla="*/ 292 h 518"/>
                  <a:gd name="T2" fmla="*/ 422 w 844"/>
                  <a:gd name="T3" fmla="*/ 518 h 518"/>
                  <a:gd name="T4" fmla="*/ 844 w 844"/>
                  <a:gd name="T5" fmla="*/ 292 h 518"/>
                  <a:gd name="T6" fmla="*/ 422 w 844"/>
                  <a:gd name="T7" fmla="*/ 0 h 518"/>
                  <a:gd name="T8" fmla="*/ 0 w 844"/>
                  <a:gd name="T9" fmla="*/ 292 h 5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44" h="518">
                    <a:moveTo>
                      <a:pt x="0" y="292"/>
                    </a:moveTo>
                    <a:lnTo>
                      <a:pt x="422" y="518"/>
                    </a:lnTo>
                    <a:lnTo>
                      <a:pt x="844" y="292"/>
                    </a:lnTo>
                    <a:lnTo>
                      <a:pt x="422" y="0"/>
                    </a:lnTo>
                    <a:lnTo>
                      <a:pt x="0" y="292"/>
                    </a:lnTo>
                    <a:close/>
                  </a:path>
                </a:pathLst>
              </a:custGeom>
              <a:solidFill>
                <a:srgbClr val="F8AD3C"/>
              </a:solidFill>
              <a:ln w="2857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AR"/>
              </a:p>
            </p:txBody>
          </p:sp>
        </p:grpSp>
      </p:grpSp>
      <p:cxnSp>
        <p:nvCxnSpPr>
          <p:cNvPr id="16" name="Conector recto 15"/>
          <p:cNvCxnSpPr/>
          <p:nvPr userDrawn="1"/>
        </p:nvCxnSpPr>
        <p:spPr>
          <a:xfrm flipH="1">
            <a:off x="0" y="937063"/>
            <a:ext cx="8848966" cy="1"/>
          </a:xfrm>
          <a:prstGeom prst="line">
            <a:avLst/>
          </a:prstGeom>
          <a:ln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noFill/>
        <a:effectLst/>
      </p:bgPr>
    </p:bg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">
  <p:cSld name="CUSTOM_2">
    <p:bg>
      <p:bgPr>
        <a:solidFill>
          <a:schemeClr val="accent2"/>
        </a:solidFill>
        <a:effectLst/>
      </p:bgPr>
    </p:bg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21"/>
          <p:cNvSpPr txBox="1">
            <a:spLocks noGrp="1"/>
          </p:cNvSpPr>
          <p:nvPr>
            <p:ph type="title"/>
          </p:nvPr>
        </p:nvSpPr>
        <p:spPr>
          <a:xfrm>
            <a:off x="713250" y="539508"/>
            <a:ext cx="7717500" cy="704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800"/>
              <a:buNone/>
              <a:defRPr>
                <a:latin typeface="Mali"/>
                <a:ea typeface="Mali"/>
                <a:cs typeface="Mali"/>
                <a:sym typeface="Mali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4800"/>
              <a:buNone/>
              <a:defRPr>
                <a:latin typeface="Mali"/>
                <a:ea typeface="Mali"/>
                <a:cs typeface="Mali"/>
                <a:sym typeface="Mali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4800"/>
              <a:buNone/>
              <a:defRPr>
                <a:latin typeface="Mali"/>
                <a:ea typeface="Mali"/>
                <a:cs typeface="Mali"/>
                <a:sym typeface="Mali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4800"/>
              <a:buNone/>
              <a:defRPr>
                <a:latin typeface="Mali"/>
                <a:ea typeface="Mali"/>
                <a:cs typeface="Mali"/>
                <a:sym typeface="Mali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4800"/>
              <a:buNone/>
              <a:defRPr>
                <a:latin typeface="Mali"/>
                <a:ea typeface="Mali"/>
                <a:cs typeface="Mali"/>
                <a:sym typeface="Mali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4800"/>
              <a:buNone/>
              <a:defRPr>
                <a:latin typeface="Mali"/>
                <a:ea typeface="Mali"/>
                <a:cs typeface="Mali"/>
                <a:sym typeface="Mali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4800"/>
              <a:buNone/>
              <a:defRPr>
                <a:latin typeface="Mali"/>
                <a:ea typeface="Mali"/>
                <a:cs typeface="Mali"/>
                <a:sym typeface="Mali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4800"/>
              <a:buNone/>
              <a:defRPr>
                <a:latin typeface="Mali"/>
                <a:ea typeface="Mali"/>
                <a:cs typeface="Mali"/>
                <a:sym typeface="Mali"/>
              </a:defRPr>
            </a:lvl9pPr>
          </a:lstStyle>
          <a:p>
            <a:endParaRPr/>
          </a:p>
        </p:txBody>
      </p:sp>
      <p:sp>
        <p:nvSpPr>
          <p:cNvPr id="139" name="Google Shape;139;p21"/>
          <p:cNvSpPr txBox="1">
            <a:spLocks noGrp="1"/>
          </p:cNvSpPr>
          <p:nvPr>
            <p:ph type="subTitle" idx="1"/>
          </p:nvPr>
        </p:nvSpPr>
        <p:spPr>
          <a:xfrm>
            <a:off x="2715768" y="1402092"/>
            <a:ext cx="3721500" cy="704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140" name="Google Shape;140;p21"/>
          <p:cNvSpPr txBox="1">
            <a:spLocks noGrp="1"/>
          </p:cNvSpPr>
          <p:nvPr>
            <p:ph type="subTitle" idx="2"/>
          </p:nvPr>
        </p:nvSpPr>
        <p:spPr>
          <a:xfrm>
            <a:off x="3424468" y="2164092"/>
            <a:ext cx="2295000" cy="832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grpSp>
        <p:nvGrpSpPr>
          <p:cNvPr id="19" name="Grupo 18"/>
          <p:cNvGrpSpPr/>
          <p:nvPr userDrawn="1"/>
        </p:nvGrpSpPr>
        <p:grpSpPr>
          <a:xfrm>
            <a:off x="2116" y="4195481"/>
            <a:ext cx="9168777" cy="973511"/>
            <a:chOff x="2116" y="4195481"/>
            <a:chExt cx="9168777" cy="973511"/>
          </a:xfrm>
        </p:grpSpPr>
        <p:sp>
          <p:nvSpPr>
            <p:cNvPr id="20" name="Rectangle 5"/>
            <p:cNvSpPr>
              <a:spLocks noChangeArrowheads="1"/>
            </p:cNvSpPr>
            <p:nvPr userDrawn="1"/>
          </p:nvSpPr>
          <p:spPr bwMode="auto">
            <a:xfrm>
              <a:off x="336176" y="4784725"/>
              <a:ext cx="8834717" cy="358775"/>
            </a:xfrm>
            <a:prstGeom prst="rect">
              <a:avLst/>
            </a:prstGeom>
            <a:solidFill>
              <a:srgbClr val="FCC407"/>
            </a:solidFill>
            <a:ln w="28575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grpSp>
          <p:nvGrpSpPr>
            <p:cNvPr id="21" name="Grupo 20"/>
            <p:cNvGrpSpPr/>
            <p:nvPr userDrawn="1"/>
          </p:nvGrpSpPr>
          <p:grpSpPr>
            <a:xfrm>
              <a:off x="2116" y="4195481"/>
              <a:ext cx="643854" cy="973511"/>
              <a:chOff x="0" y="4116387"/>
              <a:chExt cx="706345" cy="1079500"/>
            </a:xfrm>
          </p:grpSpPr>
          <p:sp>
            <p:nvSpPr>
              <p:cNvPr id="22" name="Rectangle 6"/>
              <p:cNvSpPr>
                <a:spLocks noChangeArrowheads="1"/>
              </p:cNvSpPr>
              <p:nvPr userDrawn="1"/>
            </p:nvSpPr>
            <p:spPr bwMode="auto">
              <a:xfrm>
                <a:off x="0" y="4116387"/>
                <a:ext cx="706345" cy="720725"/>
              </a:xfrm>
              <a:prstGeom prst="rect">
                <a:avLst/>
              </a:prstGeom>
              <a:solidFill>
                <a:srgbClr val="FCC407"/>
              </a:solidFill>
              <a:ln w="2857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AR"/>
              </a:p>
            </p:txBody>
          </p:sp>
          <p:sp>
            <p:nvSpPr>
              <p:cNvPr id="23" name="Freeform 7"/>
              <p:cNvSpPr>
                <a:spLocks/>
              </p:cNvSpPr>
              <p:nvPr userDrawn="1"/>
            </p:nvSpPr>
            <p:spPr bwMode="auto">
              <a:xfrm>
                <a:off x="0" y="4373562"/>
                <a:ext cx="706345" cy="822325"/>
              </a:xfrm>
              <a:custGeom>
                <a:avLst/>
                <a:gdLst>
                  <a:gd name="T0" fmla="*/ 0 w 844"/>
                  <a:gd name="T1" fmla="*/ 292 h 518"/>
                  <a:gd name="T2" fmla="*/ 422 w 844"/>
                  <a:gd name="T3" fmla="*/ 518 h 518"/>
                  <a:gd name="T4" fmla="*/ 844 w 844"/>
                  <a:gd name="T5" fmla="*/ 292 h 518"/>
                  <a:gd name="T6" fmla="*/ 422 w 844"/>
                  <a:gd name="T7" fmla="*/ 0 h 518"/>
                  <a:gd name="T8" fmla="*/ 0 w 844"/>
                  <a:gd name="T9" fmla="*/ 292 h 5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44" h="518">
                    <a:moveTo>
                      <a:pt x="0" y="292"/>
                    </a:moveTo>
                    <a:lnTo>
                      <a:pt x="422" y="518"/>
                    </a:lnTo>
                    <a:lnTo>
                      <a:pt x="844" y="292"/>
                    </a:lnTo>
                    <a:lnTo>
                      <a:pt x="422" y="0"/>
                    </a:lnTo>
                    <a:lnTo>
                      <a:pt x="0" y="292"/>
                    </a:lnTo>
                    <a:close/>
                  </a:path>
                </a:pathLst>
              </a:custGeom>
              <a:solidFill>
                <a:srgbClr val="F8AD3C"/>
              </a:solidFill>
              <a:ln w="2857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AR"/>
              </a:p>
            </p:txBody>
          </p:sp>
        </p:grpSp>
      </p:grp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ix columns">
  <p:cSld name="CUSTOM_1"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22"/>
          <p:cNvSpPr txBox="1">
            <a:spLocks noGrp="1"/>
          </p:cNvSpPr>
          <p:nvPr>
            <p:ph type="subTitle" idx="1"/>
          </p:nvPr>
        </p:nvSpPr>
        <p:spPr>
          <a:xfrm>
            <a:off x="3593563" y="1992550"/>
            <a:ext cx="1956900" cy="549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Font typeface="Chelsea Market"/>
              <a:buNone/>
              <a:defRPr sz="3000">
                <a:latin typeface="Fredoka One"/>
                <a:ea typeface="Fredoka One"/>
                <a:cs typeface="Fredoka One"/>
                <a:sym typeface="Fredoka One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Font typeface="Chelsea Market"/>
              <a:buNone/>
              <a:defRPr sz="3000">
                <a:latin typeface="Chelsea Market"/>
                <a:ea typeface="Chelsea Market"/>
                <a:cs typeface="Chelsea Market"/>
                <a:sym typeface="Chelsea Market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Font typeface="Chelsea Market"/>
              <a:buNone/>
              <a:defRPr sz="3000">
                <a:latin typeface="Chelsea Market"/>
                <a:ea typeface="Chelsea Market"/>
                <a:cs typeface="Chelsea Market"/>
                <a:sym typeface="Chelsea Market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Font typeface="Chelsea Market"/>
              <a:buNone/>
              <a:defRPr sz="3000">
                <a:latin typeface="Chelsea Market"/>
                <a:ea typeface="Chelsea Market"/>
                <a:cs typeface="Chelsea Market"/>
                <a:sym typeface="Chelsea Market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Font typeface="Chelsea Market"/>
              <a:buNone/>
              <a:defRPr sz="3000">
                <a:latin typeface="Chelsea Market"/>
                <a:ea typeface="Chelsea Market"/>
                <a:cs typeface="Chelsea Market"/>
                <a:sym typeface="Chelsea Market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Font typeface="Chelsea Market"/>
              <a:buNone/>
              <a:defRPr sz="3000">
                <a:latin typeface="Chelsea Market"/>
                <a:ea typeface="Chelsea Market"/>
                <a:cs typeface="Chelsea Market"/>
                <a:sym typeface="Chelsea Market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Font typeface="Chelsea Market"/>
              <a:buNone/>
              <a:defRPr sz="3000">
                <a:latin typeface="Chelsea Market"/>
                <a:ea typeface="Chelsea Market"/>
                <a:cs typeface="Chelsea Market"/>
                <a:sym typeface="Chelsea Market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Font typeface="Chelsea Market"/>
              <a:buNone/>
              <a:defRPr sz="3000">
                <a:latin typeface="Chelsea Market"/>
                <a:ea typeface="Chelsea Market"/>
                <a:cs typeface="Chelsea Market"/>
                <a:sym typeface="Chelsea Market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Font typeface="Chelsea Market"/>
              <a:buNone/>
              <a:defRPr sz="3000">
                <a:latin typeface="Chelsea Market"/>
                <a:ea typeface="Chelsea Market"/>
                <a:cs typeface="Chelsea Market"/>
                <a:sym typeface="Chelsea Market"/>
              </a:defRPr>
            </a:lvl9pPr>
          </a:lstStyle>
          <a:p>
            <a:endParaRPr/>
          </a:p>
        </p:txBody>
      </p:sp>
      <p:sp>
        <p:nvSpPr>
          <p:cNvPr id="157" name="Google Shape;157;p22"/>
          <p:cNvSpPr txBox="1">
            <a:spLocks noGrp="1"/>
          </p:cNvSpPr>
          <p:nvPr>
            <p:ph type="subTitle" idx="2"/>
          </p:nvPr>
        </p:nvSpPr>
        <p:spPr>
          <a:xfrm>
            <a:off x="1067588" y="1992550"/>
            <a:ext cx="1956900" cy="549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Font typeface="Chelsea Market"/>
              <a:buNone/>
              <a:defRPr sz="3000">
                <a:latin typeface="Fredoka One"/>
                <a:ea typeface="Fredoka One"/>
                <a:cs typeface="Fredoka One"/>
                <a:sym typeface="Fredoka One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Font typeface="Chelsea Market"/>
              <a:buNone/>
              <a:defRPr sz="3000">
                <a:latin typeface="Chelsea Market"/>
                <a:ea typeface="Chelsea Market"/>
                <a:cs typeface="Chelsea Market"/>
                <a:sym typeface="Chelsea Market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Font typeface="Chelsea Market"/>
              <a:buNone/>
              <a:defRPr sz="3000">
                <a:latin typeface="Chelsea Market"/>
                <a:ea typeface="Chelsea Market"/>
                <a:cs typeface="Chelsea Market"/>
                <a:sym typeface="Chelsea Market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Font typeface="Chelsea Market"/>
              <a:buNone/>
              <a:defRPr sz="3000">
                <a:latin typeface="Chelsea Market"/>
                <a:ea typeface="Chelsea Market"/>
                <a:cs typeface="Chelsea Market"/>
                <a:sym typeface="Chelsea Market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Font typeface="Chelsea Market"/>
              <a:buNone/>
              <a:defRPr sz="3000">
                <a:latin typeface="Chelsea Market"/>
                <a:ea typeface="Chelsea Market"/>
                <a:cs typeface="Chelsea Market"/>
                <a:sym typeface="Chelsea Market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Font typeface="Chelsea Market"/>
              <a:buNone/>
              <a:defRPr sz="3000">
                <a:latin typeface="Chelsea Market"/>
                <a:ea typeface="Chelsea Market"/>
                <a:cs typeface="Chelsea Market"/>
                <a:sym typeface="Chelsea Market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Font typeface="Chelsea Market"/>
              <a:buNone/>
              <a:defRPr sz="3000">
                <a:latin typeface="Chelsea Market"/>
                <a:ea typeface="Chelsea Market"/>
                <a:cs typeface="Chelsea Market"/>
                <a:sym typeface="Chelsea Market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Font typeface="Chelsea Market"/>
              <a:buNone/>
              <a:defRPr sz="3000">
                <a:latin typeface="Chelsea Market"/>
                <a:ea typeface="Chelsea Market"/>
                <a:cs typeface="Chelsea Market"/>
                <a:sym typeface="Chelsea Market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Font typeface="Chelsea Market"/>
              <a:buNone/>
              <a:defRPr sz="3000">
                <a:latin typeface="Chelsea Market"/>
                <a:ea typeface="Chelsea Market"/>
                <a:cs typeface="Chelsea Market"/>
                <a:sym typeface="Chelsea Market"/>
              </a:defRPr>
            </a:lvl9pPr>
          </a:lstStyle>
          <a:p>
            <a:endParaRPr/>
          </a:p>
        </p:txBody>
      </p:sp>
      <p:sp>
        <p:nvSpPr>
          <p:cNvPr id="158" name="Google Shape;158;p22"/>
          <p:cNvSpPr txBox="1">
            <a:spLocks noGrp="1"/>
          </p:cNvSpPr>
          <p:nvPr>
            <p:ph type="subTitle" idx="3"/>
          </p:nvPr>
        </p:nvSpPr>
        <p:spPr>
          <a:xfrm>
            <a:off x="3593535" y="2517961"/>
            <a:ext cx="1956900" cy="405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159" name="Google Shape;159;p22"/>
          <p:cNvSpPr txBox="1">
            <a:spLocks noGrp="1"/>
          </p:cNvSpPr>
          <p:nvPr>
            <p:ph type="subTitle" idx="4"/>
          </p:nvPr>
        </p:nvSpPr>
        <p:spPr>
          <a:xfrm>
            <a:off x="3593544" y="4319350"/>
            <a:ext cx="1956900" cy="406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 rtl="0"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160" name="Google Shape;160;p22"/>
          <p:cNvSpPr txBox="1">
            <a:spLocks noGrp="1"/>
          </p:cNvSpPr>
          <p:nvPr>
            <p:ph type="subTitle" idx="5"/>
          </p:nvPr>
        </p:nvSpPr>
        <p:spPr>
          <a:xfrm>
            <a:off x="3593563" y="3798225"/>
            <a:ext cx="1956900" cy="549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Font typeface="Chelsea Market"/>
              <a:buNone/>
              <a:defRPr sz="3000">
                <a:latin typeface="Fredoka One"/>
                <a:ea typeface="Fredoka One"/>
                <a:cs typeface="Fredoka One"/>
                <a:sym typeface="Fredoka One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Font typeface="Chelsea Market"/>
              <a:buNone/>
              <a:defRPr sz="3000">
                <a:latin typeface="Chelsea Market"/>
                <a:ea typeface="Chelsea Market"/>
                <a:cs typeface="Chelsea Market"/>
                <a:sym typeface="Chelsea Market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Font typeface="Chelsea Market"/>
              <a:buNone/>
              <a:defRPr sz="3000">
                <a:latin typeface="Chelsea Market"/>
                <a:ea typeface="Chelsea Market"/>
                <a:cs typeface="Chelsea Market"/>
                <a:sym typeface="Chelsea Market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Font typeface="Chelsea Market"/>
              <a:buNone/>
              <a:defRPr sz="3000">
                <a:latin typeface="Chelsea Market"/>
                <a:ea typeface="Chelsea Market"/>
                <a:cs typeface="Chelsea Market"/>
                <a:sym typeface="Chelsea Market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Font typeface="Chelsea Market"/>
              <a:buNone/>
              <a:defRPr sz="3000">
                <a:latin typeface="Chelsea Market"/>
                <a:ea typeface="Chelsea Market"/>
                <a:cs typeface="Chelsea Market"/>
                <a:sym typeface="Chelsea Market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Font typeface="Chelsea Market"/>
              <a:buNone/>
              <a:defRPr sz="3000">
                <a:latin typeface="Chelsea Market"/>
                <a:ea typeface="Chelsea Market"/>
                <a:cs typeface="Chelsea Market"/>
                <a:sym typeface="Chelsea Market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Font typeface="Chelsea Market"/>
              <a:buNone/>
              <a:defRPr sz="3000">
                <a:latin typeface="Chelsea Market"/>
                <a:ea typeface="Chelsea Market"/>
                <a:cs typeface="Chelsea Market"/>
                <a:sym typeface="Chelsea Market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Font typeface="Chelsea Market"/>
              <a:buNone/>
              <a:defRPr sz="3000">
                <a:latin typeface="Chelsea Market"/>
                <a:ea typeface="Chelsea Market"/>
                <a:cs typeface="Chelsea Market"/>
                <a:sym typeface="Chelsea Market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Font typeface="Chelsea Market"/>
              <a:buNone/>
              <a:defRPr sz="3000">
                <a:latin typeface="Chelsea Market"/>
                <a:ea typeface="Chelsea Market"/>
                <a:cs typeface="Chelsea Market"/>
                <a:sym typeface="Chelsea Market"/>
              </a:defRPr>
            </a:lvl9pPr>
          </a:lstStyle>
          <a:p>
            <a:endParaRPr/>
          </a:p>
        </p:txBody>
      </p:sp>
      <p:sp>
        <p:nvSpPr>
          <p:cNvPr id="161" name="Google Shape;161;p22"/>
          <p:cNvSpPr txBox="1">
            <a:spLocks noGrp="1"/>
          </p:cNvSpPr>
          <p:nvPr>
            <p:ph type="subTitle" idx="6"/>
          </p:nvPr>
        </p:nvSpPr>
        <p:spPr>
          <a:xfrm>
            <a:off x="6119512" y="2517175"/>
            <a:ext cx="1956900" cy="405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 rtl="0"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162" name="Google Shape;162;p22"/>
          <p:cNvSpPr txBox="1">
            <a:spLocks noGrp="1"/>
          </p:cNvSpPr>
          <p:nvPr>
            <p:ph type="subTitle" idx="7"/>
          </p:nvPr>
        </p:nvSpPr>
        <p:spPr>
          <a:xfrm>
            <a:off x="6119538" y="1992550"/>
            <a:ext cx="1956900" cy="549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Font typeface="Chelsea Market"/>
              <a:buNone/>
              <a:defRPr sz="3000">
                <a:latin typeface="Fredoka One"/>
                <a:ea typeface="Fredoka One"/>
                <a:cs typeface="Fredoka One"/>
                <a:sym typeface="Fredoka One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Font typeface="Chelsea Market"/>
              <a:buNone/>
              <a:defRPr sz="3000">
                <a:latin typeface="Chelsea Market"/>
                <a:ea typeface="Chelsea Market"/>
                <a:cs typeface="Chelsea Market"/>
                <a:sym typeface="Chelsea Market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Font typeface="Chelsea Market"/>
              <a:buNone/>
              <a:defRPr sz="3000">
                <a:latin typeface="Chelsea Market"/>
                <a:ea typeface="Chelsea Market"/>
                <a:cs typeface="Chelsea Market"/>
                <a:sym typeface="Chelsea Market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Font typeface="Chelsea Market"/>
              <a:buNone/>
              <a:defRPr sz="3000">
                <a:latin typeface="Chelsea Market"/>
                <a:ea typeface="Chelsea Market"/>
                <a:cs typeface="Chelsea Market"/>
                <a:sym typeface="Chelsea Market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Font typeface="Chelsea Market"/>
              <a:buNone/>
              <a:defRPr sz="3000">
                <a:latin typeface="Chelsea Market"/>
                <a:ea typeface="Chelsea Market"/>
                <a:cs typeface="Chelsea Market"/>
                <a:sym typeface="Chelsea Market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Font typeface="Chelsea Market"/>
              <a:buNone/>
              <a:defRPr sz="3000">
                <a:latin typeface="Chelsea Market"/>
                <a:ea typeface="Chelsea Market"/>
                <a:cs typeface="Chelsea Market"/>
                <a:sym typeface="Chelsea Market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Font typeface="Chelsea Market"/>
              <a:buNone/>
              <a:defRPr sz="3000">
                <a:latin typeface="Chelsea Market"/>
                <a:ea typeface="Chelsea Market"/>
                <a:cs typeface="Chelsea Market"/>
                <a:sym typeface="Chelsea Market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Font typeface="Chelsea Market"/>
              <a:buNone/>
              <a:defRPr sz="3000">
                <a:latin typeface="Chelsea Market"/>
                <a:ea typeface="Chelsea Market"/>
                <a:cs typeface="Chelsea Market"/>
                <a:sym typeface="Chelsea Market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Font typeface="Chelsea Market"/>
              <a:buNone/>
              <a:defRPr sz="3000">
                <a:latin typeface="Chelsea Market"/>
                <a:ea typeface="Chelsea Market"/>
                <a:cs typeface="Chelsea Market"/>
                <a:sym typeface="Chelsea Market"/>
              </a:defRPr>
            </a:lvl9pPr>
          </a:lstStyle>
          <a:p>
            <a:endParaRPr/>
          </a:p>
        </p:txBody>
      </p:sp>
      <p:sp>
        <p:nvSpPr>
          <p:cNvPr id="163" name="Google Shape;163;p22"/>
          <p:cNvSpPr txBox="1">
            <a:spLocks noGrp="1"/>
          </p:cNvSpPr>
          <p:nvPr>
            <p:ph type="subTitle" idx="8"/>
          </p:nvPr>
        </p:nvSpPr>
        <p:spPr>
          <a:xfrm>
            <a:off x="6119510" y="4319551"/>
            <a:ext cx="1956900" cy="406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 rtl="0"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164" name="Google Shape;164;p22"/>
          <p:cNvSpPr txBox="1">
            <a:spLocks noGrp="1"/>
          </p:cNvSpPr>
          <p:nvPr>
            <p:ph type="subTitle" idx="9"/>
          </p:nvPr>
        </p:nvSpPr>
        <p:spPr>
          <a:xfrm>
            <a:off x="6119538" y="3798225"/>
            <a:ext cx="1956900" cy="549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Font typeface="Chelsea Market"/>
              <a:buNone/>
              <a:defRPr sz="3000">
                <a:latin typeface="Fredoka One"/>
                <a:ea typeface="Fredoka One"/>
                <a:cs typeface="Fredoka One"/>
                <a:sym typeface="Fredoka One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Font typeface="Chelsea Market"/>
              <a:buNone/>
              <a:defRPr sz="3000">
                <a:latin typeface="Chelsea Market"/>
                <a:ea typeface="Chelsea Market"/>
                <a:cs typeface="Chelsea Market"/>
                <a:sym typeface="Chelsea Market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Font typeface="Chelsea Market"/>
              <a:buNone/>
              <a:defRPr sz="3000">
                <a:latin typeface="Chelsea Market"/>
                <a:ea typeface="Chelsea Market"/>
                <a:cs typeface="Chelsea Market"/>
                <a:sym typeface="Chelsea Market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Font typeface="Chelsea Market"/>
              <a:buNone/>
              <a:defRPr sz="3000">
                <a:latin typeface="Chelsea Market"/>
                <a:ea typeface="Chelsea Market"/>
                <a:cs typeface="Chelsea Market"/>
                <a:sym typeface="Chelsea Market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Font typeface="Chelsea Market"/>
              <a:buNone/>
              <a:defRPr sz="3000">
                <a:latin typeface="Chelsea Market"/>
                <a:ea typeface="Chelsea Market"/>
                <a:cs typeface="Chelsea Market"/>
                <a:sym typeface="Chelsea Market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Font typeface="Chelsea Market"/>
              <a:buNone/>
              <a:defRPr sz="3000">
                <a:latin typeface="Chelsea Market"/>
                <a:ea typeface="Chelsea Market"/>
                <a:cs typeface="Chelsea Market"/>
                <a:sym typeface="Chelsea Market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Font typeface="Chelsea Market"/>
              <a:buNone/>
              <a:defRPr sz="3000">
                <a:latin typeface="Chelsea Market"/>
                <a:ea typeface="Chelsea Market"/>
                <a:cs typeface="Chelsea Market"/>
                <a:sym typeface="Chelsea Market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Font typeface="Chelsea Market"/>
              <a:buNone/>
              <a:defRPr sz="3000">
                <a:latin typeface="Chelsea Market"/>
                <a:ea typeface="Chelsea Market"/>
                <a:cs typeface="Chelsea Market"/>
                <a:sym typeface="Chelsea Market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Font typeface="Chelsea Market"/>
              <a:buNone/>
              <a:defRPr sz="3000">
                <a:latin typeface="Chelsea Market"/>
                <a:ea typeface="Chelsea Market"/>
                <a:cs typeface="Chelsea Market"/>
                <a:sym typeface="Chelsea Market"/>
              </a:defRPr>
            </a:lvl9pPr>
          </a:lstStyle>
          <a:p>
            <a:endParaRPr/>
          </a:p>
        </p:txBody>
      </p:sp>
      <p:sp>
        <p:nvSpPr>
          <p:cNvPr id="165" name="Google Shape;165;p22"/>
          <p:cNvSpPr txBox="1">
            <a:spLocks noGrp="1"/>
          </p:cNvSpPr>
          <p:nvPr>
            <p:ph type="subTitle" idx="13"/>
          </p:nvPr>
        </p:nvSpPr>
        <p:spPr>
          <a:xfrm>
            <a:off x="1067563" y="2517183"/>
            <a:ext cx="1956900" cy="405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 rtl="0"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166" name="Google Shape;166;p22"/>
          <p:cNvSpPr txBox="1">
            <a:spLocks noGrp="1"/>
          </p:cNvSpPr>
          <p:nvPr>
            <p:ph type="subTitle" idx="14"/>
          </p:nvPr>
        </p:nvSpPr>
        <p:spPr>
          <a:xfrm>
            <a:off x="1067563" y="4319551"/>
            <a:ext cx="1956900" cy="406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 rtl="0"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167" name="Google Shape;167;p22"/>
          <p:cNvSpPr txBox="1">
            <a:spLocks noGrp="1"/>
          </p:cNvSpPr>
          <p:nvPr>
            <p:ph type="subTitle" idx="15"/>
          </p:nvPr>
        </p:nvSpPr>
        <p:spPr>
          <a:xfrm>
            <a:off x="1067588" y="3798225"/>
            <a:ext cx="1956900" cy="549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Font typeface="Chelsea Market"/>
              <a:buNone/>
              <a:defRPr sz="3000">
                <a:latin typeface="Fredoka One"/>
                <a:ea typeface="Fredoka One"/>
                <a:cs typeface="Fredoka One"/>
                <a:sym typeface="Fredoka One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Font typeface="Chelsea Market"/>
              <a:buNone/>
              <a:defRPr sz="3000">
                <a:latin typeface="Chelsea Market"/>
                <a:ea typeface="Chelsea Market"/>
                <a:cs typeface="Chelsea Market"/>
                <a:sym typeface="Chelsea Market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Font typeface="Chelsea Market"/>
              <a:buNone/>
              <a:defRPr sz="3000">
                <a:latin typeface="Chelsea Market"/>
                <a:ea typeface="Chelsea Market"/>
                <a:cs typeface="Chelsea Market"/>
                <a:sym typeface="Chelsea Market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Font typeface="Chelsea Market"/>
              <a:buNone/>
              <a:defRPr sz="3000">
                <a:latin typeface="Chelsea Market"/>
                <a:ea typeface="Chelsea Market"/>
                <a:cs typeface="Chelsea Market"/>
                <a:sym typeface="Chelsea Market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Font typeface="Chelsea Market"/>
              <a:buNone/>
              <a:defRPr sz="3000">
                <a:latin typeface="Chelsea Market"/>
                <a:ea typeface="Chelsea Market"/>
                <a:cs typeface="Chelsea Market"/>
                <a:sym typeface="Chelsea Market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Font typeface="Chelsea Market"/>
              <a:buNone/>
              <a:defRPr sz="3000">
                <a:latin typeface="Chelsea Market"/>
                <a:ea typeface="Chelsea Market"/>
                <a:cs typeface="Chelsea Market"/>
                <a:sym typeface="Chelsea Market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Font typeface="Chelsea Market"/>
              <a:buNone/>
              <a:defRPr sz="3000">
                <a:latin typeface="Chelsea Market"/>
                <a:ea typeface="Chelsea Market"/>
                <a:cs typeface="Chelsea Market"/>
                <a:sym typeface="Chelsea Market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Font typeface="Chelsea Market"/>
              <a:buNone/>
              <a:defRPr sz="3000">
                <a:latin typeface="Chelsea Market"/>
                <a:ea typeface="Chelsea Market"/>
                <a:cs typeface="Chelsea Market"/>
                <a:sym typeface="Chelsea Market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Font typeface="Chelsea Market"/>
              <a:buNone/>
              <a:defRPr sz="3000">
                <a:latin typeface="Chelsea Market"/>
                <a:ea typeface="Chelsea Market"/>
                <a:cs typeface="Chelsea Market"/>
                <a:sym typeface="Chelsea Market"/>
              </a:defRPr>
            </a:lvl9pPr>
          </a:lstStyle>
          <a:p>
            <a:endParaRPr/>
          </a:p>
        </p:txBody>
      </p:sp>
      <p:sp>
        <p:nvSpPr>
          <p:cNvPr id="168" name="Google Shape;168;p22"/>
          <p:cNvSpPr txBox="1">
            <a:spLocks noGrp="1"/>
          </p:cNvSpPr>
          <p:nvPr>
            <p:ph type="title"/>
          </p:nvPr>
        </p:nvSpPr>
        <p:spPr>
          <a:xfrm>
            <a:off x="713225" y="337575"/>
            <a:ext cx="7717500" cy="70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400"/>
              <a:buNone/>
              <a:defRPr sz="4400"/>
            </a:lvl2pPr>
            <a:lvl3pPr lvl="2">
              <a:spcBef>
                <a:spcPts val="0"/>
              </a:spcBef>
              <a:spcAft>
                <a:spcPts val="0"/>
              </a:spcAft>
              <a:buSzPts val="4400"/>
              <a:buNone/>
              <a:defRPr sz="4400"/>
            </a:lvl3pPr>
            <a:lvl4pPr lvl="3">
              <a:spcBef>
                <a:spcPts val="0"/>
              </a:spcBef>
              <a:spcAft>
                <a:spcPts val="0"/>
              </a:spcAft>
              <a:buSzPts val="4400"/>
              <a:buNone/>
              <a:defRPr sz="4400"/>
            </a:lvl4pPr>
            <a:lvl5pPr lvl="4">
              <a:spcBef>
                <a:spcPts val="0"/>
              </a:spcBef>
              <a:spcAft>
                <a:spcPts val="0"/>
              </a:spcAft>
              <a:buSzPts val="4400"/>
              <a:buNone/>
              <a:defRPr sz="4400"/>
            </a:lvl5pPr>
            <a:lvl6pPr lvl="5">
              <a:spcBef>
                <a:spcPts val="0"/>
              </a:spcBef>
              <a:spcAft>
                <a:spcPts val="0"/>
              </a:spcAft>
              <a:buSzPts val="4400"/>
              <a:buNone/>
              <a:defRPr sz="4400"/>
            </a:lvl6pPr>
            <a:lvl7pPr lvl="6">
              <a:spcBef>
                <a:spcPts val="0"/>
              </a:spcBef>
              <a:spcAft>
                <a:spcPts val="0"/>
              </a:spcAft>
              <a:buSzPts val="4400"/>
              <a:buNone/>
              <a:defRPr sz="4400"/>
            </a:lvl7pPr>
            <a:lvl8pPr lvl="7">
              <a:spcBef>
                <a:spcPts val="0"/>
              </a:spcBef>
              <a:spcAft>
                <a:spcPts val="0"/>
              </a:spcAft>
              <a:buSzPts val="4400"/>
              <a:buNone/>
              <a:defRPr sz="4400"/>
            </a:lvl8pPr>
            <a:lvl9pPr lvl="8">
              <a:spcBef>
                <a:spcPts val="0"/>
              </a:spcBef>
              <a:spcAft>
                <a:spcPts val="0"/>
              </a:spcAft>
              <a:buSzPts val="4400"/>
              <a:buNone/>
              <a:defRPr sz="4400"/>
            </a:lvl9pPr>
          </a:lstStyle>
          <a:p>
            <a:endParaRPr/>
          </a:p>
        </p:txBody>
      </p:sp>
      <p:grpSp>
        <p:nvGrpSpPr>
          <p:cNvPr id="16" name="Grupo 15"/>
          <p:cNvGrpSpPr/>
          <p:nvPr userDrawn="1"/>
        </p:nvGrpSpPr>
        <p:grpSpPr>
          <a:xfrm rot="10800000">
            <a:off x="2116" y="-9554"/>
            <a:ext cx="9168777" cy="973511"/>
            <a:chOff x="2116" y="4195481"/>
            <a:chExt cx="9168777" cy="973511"/>
          </a:xfrm>
        </p:grpSpPr>
        <p:sp>
          <p:nvSpPr>
            <p:cNvPr id="17" name="Rectangle 5"/>
            <p:cNvSpPr>
              <a:spLocks noChangeArrowheads="1"/>
            </p:cNvSpPr>
            <p:nvPr userDrawn="1"/>
          </p:nvSpPr>
          <p:spPr bwMode="auto">
            <a:xfrm>
              <a:off x="336176" y="4784725"/>
              <a:ext cx="8834717" cy="358775"/>
            </a:xfrm>
            <a:prstGeom prst="rect">
              <a:avLst/>
            </a:prstGeom>
            <a:solidFill>
              <a:srgbClr val="FCC407"/>
            </a:solidFill>
            <a:ln w="28575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grpSp>
          <p:nvGrpSpPr>
            <p:cNvPr id="18" name="Grupo 17"/>
            <p:cNvGrpSpPr/>
            <p:nvPr userDrawn="1"/>
          </p:nvGrpSpPr>
          <p:grpSpPr>
            <a:xfrm>
              <a:off x="2116" y="4195481"/>
              <a:ext cx="643854" cy="973511"/>
              <a:chOff x="0" y="4116387"/>
              <a:chExt cx="706345" cy="1079500"/>
            </a:xfrm>
          </p:grpSpPr>
          <p:sp>
            <p:nvSpPr>
              <p:cNvPr id="19" name="Rectangle 6"/>
              <p:cNvSpPr>
                <a:spLocks noChangeArrowheads="1"/>
              </p:cNvSpPr>
              <p:nvPr userDrawn="1"/>
            </p:nvSpPr>
            <p:spPr bwMode="auto">
              <a:xfrm>
                <a:off x="0" y="4116387"/>
                <a:ext cx="706345" cy="720725"/>
              </a:xfrm>
              <a:prstGeom prst="rect">
                <a:avLst/>
              </a:prstGeom>
              <a:solidFill>
                <a:srgbClr val="FCC407"/>
              </a:solidFill>
              <a:ln w="2857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AR"/>
              </a:p>
            </p:txBody>
          </p:sp>
          <p:sp>
            <p:nvSpPr>
              <p:cNvPr id="20" name="Freeform 7"/>
              <p:cNvSpPr>
                <a:spLocks/>
              </p:cNvSpPr>
              <p:nvPr userDrawn="1"/>
            </p:nvSpPr>
            <p:spPr bwMode="auto">
              <a:xfrm>
                <a:off x="0" y="4373562"/>
                <a:ext cx="706345" cy="822325"/>
              </a:xfrm>
              <a:custGeom>
                <a:avLst/>
                <a:gdLst>
                  <a:gd name="T0" fmla="*/ 0 w 844"/>
                  <a:gd name="T1" fmla="*/ 292 h 518"/>
                  <a:gd name="T2" fmla="*/ 422 w 844"/>
                  <a:gd name="T3" fmla="*/ 518 h 518"/>
                  <a:gd name="T4" fmla="*/ 844 w 844"/>
                  <a:gd name="T5" fmla="*/ 292 h 518"/>
                  <a:gd name="T6" fmla="*/ 422 w 844"/>
                  <a:gd name="T7" fmla="*/ 0 h 518"/>
                  <a:gd name="T8" fmla="*/ 0 w 844"/>
                  <a:gd name="T9" fmla="*/ 292 h 5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44" h="518">
                    <a:moveTo>
                      <a:pt x="0" y="292"/>
                    </a:moveTo>
                    <a:lnTo>
                      <a:pt x="422" y="518"/>
                    </a:lnTo>
                    <a:lnTo>
                      <a:pt x="844" y="292"/>
                    </a:lnTo>
                    <a:lnTo>
                      <a:pt x="422" y="0"/>
                    </a:lnTo>
                    <a:lnTo>
                      <a:pt x="0" y="292"/>
                    </a:lnTo>
                    <a:close/>
                  </a:path>
                </a:pathLst>
              </a:custGeom>
              <a:solidFill>
                <a:srgbClr val="F8AD3C"/>
              </a:solidFill>
              <a:ln w="2857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AR"/>
              </a:p>
            </p:txBody>
          </p:sp>
        </p:grpSp>
      </p:grpSp>
      <p:cxnSp>
        <p:nvCxnSpPr>
          <p:cNvPr id="21" name="Conector recto 20"/>
          <p:cNvCxnSpPr/>
          <p:nvPr userDrawn="1"/>
        </p:nvCxnSpPr>
        <p:spPr>
          <a:xfrm flipH="1">
            <a:off x="0" y="937063"/>
            <a:ext cx="8848966" cy="1"/>
          </a:xfrm>
          <a:prstGeom prst="line">
            <a:avLst/>
          </a:prstGeom>
          <a:ln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Four columns">
  <p:cSld name="CUSTOM_3"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23"/>
          <p:cNvSpPr txBox="1">
            <a:spLocks noGrp="1"/>
          </p:cNvSpPr>
          <p:nvPr>
            <p:ph type="title"/>
          </p:nvPr>
        </p:nvSpPr>
        <p:spPr>
          <a:xfrm>
            <a:off x="713225" y="337575"/>
            <a:ext cx="7717500" cy="70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>
            <a:endParaRPr/>
          </a:p>
        </p:txBody>
      </p:sp>
      <p:sp>
        <p:nvSpPr>
          <p:cNvPr id="171" name="Google Shape;171;p23"/>
          <p:cNvSpPr txBox="1">
            <a:spLocks noGrp="1"/>
          </p:cNvSpPr>
          <p:nvPr>
            <p:ph type="subTitle" idx="1"/>
          </p:nvPr>
        </p:nvSpPr>
        <p:spPr>
          <a:xfrm>
            <a:off x="2191391" y="3196319"/>
            <a:ext cx="1673400" cy="759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Font typeface="Chelsea Market"/>
              <a:buNone/>
              <a:defRPr sz="2400">
                <a:latin typeface="Fredoka One"/>
                <a:ea typeface="Fredoka One"/>
                <a:cs typeface="Fredoka One"/>
                <a:sym typeface="Fredoka One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Font typeface="Chelsea Market"/>
              <a:buNone/>
              <a:defRPr sz="3000">
                <a:latin typeface="Chelsea Market"/>
                <a:ea typeface="Chelsea Market"/>
                <a:cs typeface="Chelsea Market"/>
                <a:sym typeface="Chelsea Market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Font typeface="Chelsea Market"/>
              <a:buNone/>
              <a:defRPr sz="3000">
                <a:latin typeface="Chelsea Market"/>
                <a:ea typeface="Chelsea Market"/>
                <a:cs typeface="Chelsea Market"/>
                <a:sym typeface="Chelsea Market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Font typeface="Chelsea Market"/>
              <a:buNone/>
              <a:defRPr sz="3000">
                <a:latin typeface="Chelsea Market"/>
                <a:ea typeface="Chelsea Market"/>
                <a:cs typeface="Chelsea Market"/>
                <a:sym typeface="Chelsea Market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Font typeface="Chelsea Market"/>
              <a:buNone/>
              <a:defRPr sz="3000">
                <a:latin typeface="Chelsea Market"/>
                <a:ea typeface="Chelsea Market"/>
                <a:cs typeface="Chelsea Market"/>
                <a:sym typeface="Chelsea Market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Font typeface="Chelsea Market"/>
              <a:buNone/>
              <a:defRPr sz="3000">
                <a:latin typeface="Chelsea Market"/>
                <a:ea typeface="Chelsea Market"/>
                <a:cs typeface="Chelsea Market"/>
                <a:sym typeface="Chelsea Market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Font typeface="Chelsea Market"/>
              <a:buNone/>
              <a:defRPr sz="3000">
                <a:latin typeface="Chelsea Market"/>
                <a:ea typeface="Chelsea Market"/>
                <a:cs typeface="Chelsea Market"/>
                <a:sym typeface="Chelsea Market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Font typeface="Chelsea Market"/>
              <a:buNone/>
              <a:defRPr sz="3000">
                <a:latin typeface="Chelsea Market"/>
                <a:ea typeface="Chelsea Market"/>
                <a:cs typeface="Chelsea Market"/>
                <a:sym typeface="Chelsea Market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Font typeface="Chelsea Market"/>
              <a:buNone/>
              <a:defRPr sz="3000">
                <a:latin typeface="Chelsea Market"/>
                <a:ea typeface="Chelsea Market"/>
                <a:cs typeface="Chelsea Market"/>
                <a:sym typeface="Chelsea Market"/>
              </a:defRPr>
            </a:lvl9pPr>
          </a:lstStyle>
          <a:p>
            <a:endParaRPr/>
          </a:p>
        </p:txBody>
      </p:sp>
      <p:sp>
        <p:nvSpPr>
          <p:cNvPr id="172" name="Google Shape;172;p23"/>
          <p:cNvSpPr txBox="1">
            <a:spLocks noGrp="1"/>
          </p:cNvSpPr>
          <p:nvPr>
            <p:ph type="subTitle" idx="2"/>
          </p:nvPr>
        </p:nvSpPr>
        <p:spPr>
          <a:xfrm>
            <a:off x="2191391" y="1455800"/>
            <a:ext cx="1673400" cy="759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Font typeface="Chelsea Market"/>
              <a:buNone/>
              <a:defRPr sz="2400">
                <a:latin typeface="Fredoka One"/>
                <a:ea typeface="Fredoka One"/>
                <a:cs typeface="Fredoka One"/>
                <a:sym typeface="Fredoka One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Font typeface="Chelsea Market"/>
              <a:buNone/>
              <a:defRPr sz="3000">
                <a:latin typeface="Chelsea Market"/>
                <a:ea typeface="Chelsea Market"/>
                <a:cs typeface="Chelsea Market"/>
                <a:sym typeface="Chelsea Market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Font typeface="Chelsea Market"/>
              <a:buNone/>
              <a:defRPr sz="3000">
                <a:latin typeface="Chelsea Market"/>
                <a:ea typeface="Chelsea Market"/>
                <a:cs typeface="Chelsea Market"/>
                <a:sym typeface="Chelsea Market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Font typeface="Chelsea Market"/>
              <a:buNone/>
              <a:defRPr sz="3000">
                <a:latin typeface="Chelsea Market"/>
                <a:ea typeface="Chelsea Market"/>
                <a:cs typeface="Chelsea Market"/>
                <a:sym typeface="Chelsea Market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Font typeface="Chelsea Market"/>
              <a:buNone/>
              <a:defRPr sz="3000">
                <a:latin typeface="Chelsea Market"/>
                <a:ea typeface="Chelsea Market"/>
                <a:cs typeface="Chelsea Market"/>
                <a:sym typeface="Chelsea Market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Font typeface="Chelsea Market"/>
              <a:buNone/>
              <a:defRPr sz="3000">
                <a:latin typeface="Chelsea Market"/>
                <a:ea typeface="Chelsea Market"/>
                <a:cs typeface="Chelsea Market"/>
                <a:sym typeface="Chelsea Market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Font typeface="Chelsea Market"/>
              <a:buNone/>
              <a:defRPr sz="3000">
                <a:latin typeface="Chelsea Market"/>
                <a:ea typeface="Chelsea Market"/>
                <a:cs typeface="Chelsea Market"/>
                <a:sym typeface="Chelsea Market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Font typeface="Chelsea Market"/>
              <a:buNone/>
              <a:defRPr sz="3000">
                <a:latin typeface="Chelsea Market"/>
                <a:ea typeface="Chelsea Market"/>
                <a:cs typeface="Chelsea Market"/>
                <a:sym typeface="Chelsea Market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Font typeface="Chelsea Market"/>
              <a:buNone/>
              <a:defRPr sz="3000">
                <a:latin typeface="Chelsea Market"/>
                <a:ea typeface="Chelsea Market"/>
                <a:cs typeface="Chelsea Market"/>
                <a:sym typeface="Chelsea Market"/>
              </a:defRPr>
            </a:lvl9pPr>
          </a:lstStyle>
          <a:p>
            <a:endParaRPr/>
          </a:p>
        </p:txBody>
      </p:sp>
      <p:sp>
        <p:nvSpPr>
          <p:cNvPr id="173" name="Google Shape;173;p23"/>
          <p:cNvSpPr txBox="1">
            <a:spLocks noGrp="1"/>
          </p:cNvSpPr>
          <p:nvPr>
            <p:ph type="subTitle" idx="3"/>
          </p:nvPr>
        </p:nvSpPr>
        <p:spPr>
          <a:xfrm>
            <a:off x="2182988" y="2290563"/>
            <a:ext cx="1698000" cy="446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174" name="Google Shape;174;p23"/>
          <p:cNvSpPr txBox="1">
            <a:spLocks noGrp="1"/>
          </p:cNvSpPr>
          <p:nvPr>
            <p:ph type="subTitle" idx="4"/>
          </p:nvPr>
        </p:nvSpPr>
        <p:spPr>
          <a:xfrm>
            <a:off x="5263013" y="2290563"/>
            <a:ext cx="1698000" cy="446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175" name="Google Shape;175;p23"/>
          <p:cNvSpPr txBox="1">
            <a:spLocks noGrp="1"/>
          </p:cNvSpPr>
          <p:nvPr>
            <p:ph type="subTitle" idx="5"/>
          </p:nvPr>
        </p:nvSpPr>
        <p:spPr>
          <a:xfrm>
            <a:off x="5275313" y="3220919"/>
            <a:ext cx="1673400" cy="759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Font typeface="Chelsea Market"/>
              <a:buNone/>
              <a:defRPr sz="2400">
                <a:latin typeface="Fredoka One"/>
                <a:ea typeface="Fredoka One"/>
                <a:cs typeface="Fredoka One"/>
                <a:sym typeface="Fredoka One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Font typeface="Chelsea Market"/>
              <a:buNone/>
              <a:defRPr sz="3000">
                <a:latin typeface="Chelsea Market"/>
                <a:ea typeface="Chelsea Market"/>
                <a:cs typeface="Chelsea Market"/>
                <a:sym typeface="Chelsea Market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Font typeface="Chelsea Market"/>
              <a:buNone/>
              <a:defRPr sz="3000">
                <a:latin typeface="Chelsea Market"/>
                <a:ea typeface="Chelsea Market"/>
                <a:cs typeface="Chelsea Market"/>
                <a:sym typeface="Chelsea Market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Font typeface="Chelsea Market"/>
              <a:buNone/>
              <a:defRPr sz="3000">
                <a:latin typeface="Chelsea Market"/>
                <a:ea typeface="Chelsea Market"/>
                <a:cs typeface="Chelsea Market"/>
                <a:sym typeface="Chelsea Market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Font typeface="Chelsea Market"/>
              <a:buNone/>
              <a:defRPr sz="3000">
                <a:latin typeface="Chelsea Market"/>
                <a:ea typeface="Chelsea Market"/>
                <a:cs typeface="Chelsea Market"/>
                <a:sym typeface="Chelsea Market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Font typeface="Chelsea Market"/>
              <a:buNone/>
              <a:defRPr sz="3000">
                <a:latin typeface="Chelsea Market"/>
                <a:ea typeface="Chelsea Market"/>
                <a:cs typeface="Chelsea Market"/>
                <a:sym typeface="Chelsea Market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Font typeface="Chelsea Market"/>
              <a:buNone/>
              <a:defRPr sz="3000">
                <a:latin typeface="Chelsea Market"/>
                <a:ea typeface="Chelsea Market"/>
                <a:cs typeface="Chelsea Market"/>
                <a:sym typeface="Chelsea Market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Font typeface="Chelsea Market"/>
              <a:buNone/>
              <a:defRPr sz="3000">
                <a:latin typeface="Chelsea Market"/>
                <a:ea typeface="Chelsea Market"/>
                <a:cs typeface="Chelsea Market"/>
                <a:sym typeface="Chelsea Market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Font typeface="Chelsea Market"/>
              <a:buNone/>
              <a:defRPr sz="3000">
                <a:latin typeface="Chelsea Market"/>
                <a:ea typeface="Chelsea Market"/>
                <a:cs typeface="Chelsea Market"/>
                <a:sym typeface="Chelsea Market"/>
              </a:defRPr>
            </a:lvl9pPr>
          </a:lstStyle>
          <a:p>
            <a:endParaRPr/>
          </a:p>
        </p:txBody>
      </p:sp>
      <p:sp>
        <p:nvSpPr>
          <p:cNvPr id="176" name="Google Shape;176;p23"/>
          <p:cNvSpPr txBox="1">
            <a:spLocks noGrp="1"/>
          </p:cNvSpPr>
          <p:nvPr>
            <p:ph type="subTitle" idx="6"/>
          </p:nvPr>
        </p:nvSpPr>
        <p:spPr>
          <a:xfrm>
            <a:off x="2182988" y="4046519"/>
            <a:ext cx="1698000" cy="446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177" name="Google Shape;177;p23"/>
          <p:cNvSpPr txBox="1">
            <a:spLocks noGrp="1"/>
          </p:cNvSpPr>
          <p:nvPr>
            <p:ph type="subTitle" idx="7"/>
          </p:nvPr>
        </p:nvSpPr>
        <p:spPr>
          <a:xfrm>
            <a:off x="5263013" y="4046519"/>
            <a:ext cx="1698000" cy="446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178" name="Google Shape;178;p23"/>
          <p:cNvSpPr txBox="1">
            <a:spLocks noGrp="1"/>
          </p:cNvSpPr>
          <p:nvPr>
            <p:ph type="subTitle" idx="8"/>
          </p:nvPr>
        </p:nvSpPr>
        <p:spPr>
          <a:xfrm>
            <a:off x="5275313" y="1452625"/>
            <a:ext cx="1673400" cy="759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Font typeface="Chelsea Market"/>
              <a:buNone/>
              <a:defRPr sz="2400">
                <a:latin typeface="Fredoka One"/>
                <a:ea typeface="Fredoka One"/>
                <a:cs typeface="Fredoka One"/>
                <a:sym typeface="Fredoka One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Font typeface="Chelsea Market"/>
              <a:buNone/>
              <a:defRPr sz="3000">
                <a:latin typeface="Chelsea Market"/>
                <a:ea typeface="Chelsea Market"/>
                <a:cs typeface="Chelsea Market"/>
                <a:sym typeface="Chelsea Market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Font typeface="Chelsea Market"/>
              <a:buNone/>
              <a:defRPr sz="3000">
                <a:latin typeface="Chelsea Market"/>
                <a:ea typeface="Chelsea Market"/>
                <a:cs typeface="Chelsea Market"/>
                <a:sym typeface="Chelsea Market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Font typeface="Chelsea Market"/>
              <a:buNone/>
              <a:defRPr sz="3000">
                <a:latin typeface="Chelsea Market"/>
                <a:ea typeface="Chelsea Market"/>
                <a:cs typeface="Chelsea Market"/>
                <a:sym typeface="Chelsea Market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Font typeface="Chelsea Market"/>
              <a:buNone/>
              <a:defRPr sz="3000">
                <a:latin typeface="Chelsea Market"/>
                <a:ea typeface="Chelsea Market"/>
                <a:cs typeface="Chelsea Market"/>
                <a:sym typeface="Chelsea Market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Font typeface="Chelsea Market"/>
              <a:buNone/>
              <a:defRPr sz="3000">
                <a:latin typeface="Chelsea Market"/>
                <a:ea typeface="Chelsea Market"/>
                <a:cs typeface="Chelsea Market"/>
                <a:sym typeface="Chelsea Market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Font typeface="Chelsea Market"/>
              <a:buNone/>
              <a:defRPr sz="3000">
                <a:latin typeface="Chelsea Market"/>
                <a:ea typeface="Chelsea Market"/>
                <a:cs typeface="Chelsea Market"/>
                <a:sym typeface="Chelsea Market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Font typeface="Chelsea Market"/>
              <a:buNone/>
              <a:defRPr sz="3000">
                <a:latin typeface="Chelsea Market"/>
                <a:ea typeface="Chelsea Market"/>
                <a:cs typeface="Chelsea Market"/>
                <a:sym typeface="Chelsea Market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Font typeface="Chelsea Market"/>
              <a:buNone/>
              <a:defRPr sz="3000">
                <a:latin typeface="Chelsea Market"/>
                <a:ea typeface="Chelsea Market"/>
                <a:cs typeface="Chelsea Market"/>
                <a:sym typeface="Chelsea Market"/>
              </a:defRPr>
            </a:lvl9pPr>
          </a:lstStyle>
          <a:p>
            <a:endParaRPr/>
          </a:p>
        </p:txBody>
      </p:sp>
      <p:grpSp>
        <p:nvGrpSpPr>
          <p:cNvPr id="11" name="Grupo 10"/>
          <p:cNvGrpSpPr/>
          <p:nvPr userDrawn="1"/>
        </p:nvGrpSpPr>
        <p:grpSpPr>
          <a:xfrm rot="10800000">
            <a:off x="2116" y="-9554"/>
            <a:ext cx="9168777" cy="973511"/>
            <a:chOff x="2116" y="4195481"/>
            <a:chExt cx="9168777" cy="973511"/>
          </a:xfrm>
        </p:grpSpPr>
        <p:sp>
          <p:nvSpPr>
            <p:cNvPr id="12" name="Rectangle 5"/>
            <p:cNvSpPr>
              <a:spLocks noChangeArrowheads="1"/>
            </p:cNvSpPr>
            <p:nvPr userDrawn="1"/>
          </p:nvSpPr>
          <p:spPr bwMode="auto">
            <a:xfrm>
              <a:off x="336176" y="4784725"/>
              <a:ext cx="8834717" cy="358775"/>
            </a:xfrm>
            <a:prstGeom prst="rect">
              <a:avLst/>
            </a:prstGeom>
            <a:solidFill>
              <a:srgbClr val="FCC407"/>
            </a:solidFill>
            <a:ln w="28575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grpSp>
          <p:nvGrpSpPr>
            <p:cNvPr id="13" name="Grupo 12"/>
            <p:cNvGrpSpPr/>
            <p:nvPr userDrawn="1"/>
          </p:nvGrpSpPr>
          <p:grpSpPr>
            <a:xfrm>
              <a:off x="2116" y="4195481"/>
              <a:ext cx="643854" cy="973511"/>
              <a:chOff x="0" y="4116387"/>
              <a:chExt cx="706345" cy="1079500"/>
            </a:xfrm>
          </p:grpSpPr>
          <p:sp>
            <p:nvSpPr>
              <p:cNvPr id="14" name="Rectangle 6"/>
              <p:cNvSpPr>
                <a:spLocks noChangeArrowheads="1"/>
              </p:cNvSpPr>
              <p:nvPr userDrawn="1"/>
            </p:nvSpPr>
            <p:spPr bwMode="auto">
              <a:xfrm>
                <a:off x="0" y="4116387"/>
                <a:ext cx="706345" cy="720725"/>
              </a:xfrm>
              <a:prstGeom prst="rect">
                <a:avLst/>
              </a:prstGeom>
              <a:solidFill>
                <a:srgbClr val="FCC407"/>
              </a:solidFill>
              <a:ln w="2857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AR"/>
              </a:p>
            </p:txBody>
          </p:sp>
          <p:sp>
            <p:nvSpPr>
              <p:cNvPr id="15" name="Freeform 7"/>
              <p:cNvSpPr>
                <a:spLocks/>
              </p:cNvSpPr>
              <p:nvPr userDrawn="1"/>
            </p:nvSpPr>
            <p:spPr bwMode="auto">
              <a:xfrm>
                <a:off x="0" y="4373562"/>
                <a:ext cx="706345" cy="822325"/>
              </a:xfrm>
              <a:custGeom>
                <a:avLst/>
                <a:gdLst>
                  <a:gd name="T0" fmla="*/ 0 w 844"/>
                  <a:gd name="T1" fmla="*/ 292 h 518"/>
                  <a:gd name="T2" fmla="*/ 422 w 844"/>
                  <a:gd name="T3" fmla="*/ 518 h 518"/>
                  <a:gd name="T4" fmla="*/ 844 w 844"/>
                  <a:gd name="T5" fmla="*/ 292 h 518"/>
                  <a:gd name="T6" fmla="*/ 422 w 844"/>
                  <a:gd name="T7" fmla="*/ 0 h 518"/>
                  <a:gd name="T8" fmla="*/ 0 w 844"/>
                  <a:gd name="T9" fmla="*/ 292 h 5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44" h="518">
                    <a:moveTo>
                      <a:pt x="0" y="292"/>
                    </a:moveTo>
                    <a:lnTo>
                      <a:pt x="422" y="518"/>
                    </a:lnTo>
                    <a:lnTo>
                      <a:pt x="844" y="292"/>
                    </a:lnTo>
                    <a:lnTo>
                      <a:pt x="422" y="0"/>
                    </a:lnTo>
                    <a:lnTo>
                      <a:pt x="0" y="292"/>
                    </a:lnTo>
                    <a:close/>
                  </a:path>
                </a:pathLst>
              </a:custGeom>
              <a:solidFill>
                <a:srgbClr val="F8AD3C"/>
              </a:solidFill>
              <a:ln w="2857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AR"/>
              </a:p>
            </p:txBody>
          </p:sp>
        </p:grpSp>
      </p:grpSp>
      <p:cxnSp>
        <p:nvCxnSpPr>
          <p:cNvPr id="16" name="Conector recto 15"/>
          <p:cNvCxnSpPr/>
          <p:nvPr userDrawn="1"/>
        </p:nvCxnSpPr>
        <p:spPr>
          <a:xfrm flipH="1">
            <a:off x="0" y="937063"/>
            <a:ext cx="8848966" cy="1"/>
          </a:xfrm>
          <a:prstGeom prst="line">
            <a:avLst/>
          </a:prstGeom>
          <a:ln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CUSTOM_3_1"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n 10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" y="-3999"/>
            <a:ext cx="9144001" cy="861070"/>
          </a:xfrm>
          <a:prstGeom prst="rect">
            <a:avLst/>
          </a:prstGeom>
        </p:spPr>
      </p:pic>
      <p:sp>
        <p:nvSpPr>
          <p:cNvPr id="180" name="Google Shape;180;p24"/>
          <p:cNvSpPr txBox="1">
            <a:spLocks noGrp="1"/>
          </p:cNvSpPr>
          <p:nvPr>
            <p:ph type="title"/>
          </p:nvPr>
        </p:nvSpPr>
        <p:spPr>
          <a:xfrm>
            <a:off x="713225" y="337575"/>
            <a:ext cx="7717500" cy="70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>
            <a:endParaRPr/>
          </a:p>
        </p:txBody>
      </p:sp>
      <p:sp>
        <p:nvSpPr>
          <p:cNvPr id="181" name="Google Shape;181;p24"/>
          <p:cNvSpPr txBox="1">
            <a:spLocks noGrp="1"/>
          </p:cNvSpPr>
          <p:nvPr>
            <p:ph type="subTitle" idx="1"/>
          </p:nvPr>
        </p:nvSpPr>
        <p:spPr>
          <a:xfrm>
            <a:off x="5836756" y="1513725"/>
            <a:ext cx="1880100" cy="759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Font typeface="Chelsea Market"/>
              <a:buNone/>
              <a:defRPr sz="2200">
                <a:latin typeface="Fredoka One"/>
                <a:ea typeface="Fredoka One"/>
                <a:cs typeface="Fredoka One"/>
                <a:sym typeface="Fredoka One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Font typeface="Chelsea Market"/>
              <a:buNone/>
              <a:defRPr sz="3000">
                <a:latin typeface="Chelsea Market"/>
                <a:ea typeface="Chelsea Market"/>
                <a:cs typeface="Chelsea Market"/>
                <a:sym typeface="Chelsea Market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Font typeface="Chelsea Market"/>
              <a:buNone/>
              <a:defRPr sz="3000">
                <a:latin typeface="Chelsea Market"/>
                <a:ea typeface="Chelsea Market"/>
                <a:cs typeface="Chelsea Market"/>
                <a:sym typeface="Chelsea Market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Font typeface="Chelsea Market"/>
              <a:buNone/>
              <a:defRPr sz="3000">
                <a:latin typeface="Chelsea Market"/>
                <a:ea typeface="Chelsea Market"/>
                <a:cs typeface="Chelsea Market"/>
                <a:sym typeface="Chelsea Market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Font typeface="Chelsea Market"/>
              <a:buNone/>
              <a:defRPr sz="3000">
                <a:latin typeface="Chelsea Market"/>
                <a:ea typeface="Chelsea Market"/>
                <a:cs typeface="Chelsea Market"/>
                <a:sym typeface="Chelsea Market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Font typeface="Chelsea Market"/>
              <a:buNone/>
              <a:defRPr sz="3000">
                <a:latin typeface="Chelsea Market"/>
                <a:ea typeface="Chelsea Market"/>
                <a:cs typeface="Chelsea Market"/>
                <a:sym typeface="Chelsea Market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Font typeface="Chelsea Market"/>
              <a:buNone/>
              <a:defRPr sz="3000">
                <a:latin typeface="Chelsea Market"/>
                <a:ea typeface="Chelsea Market"/>
                <a:cs typeface="Chelsea Market"/>
                <a:sym typeface="Chelsea Market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Font typeface="Chelsea Market"/>
              <a:buNone/>
              <a:defRPr sz="3000">
                <a:latin typeface="Chelsea Market"/>
                <a:ea typeface="Chelsea Market"/>
                <a:cs typeface="Chelsea Market"/>
                <a:sym typeface="Chelsea Market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Font typeface="Chelsea Market"/>
              <a:buNone/>
              <a:defRPr sz="3000">
                <a:latin typeface="Chelsea Market"/>
                <a:ea typeface="Chelsea Market"/>
                <a:cs typeface="Chelsea Market"/>
                <a:sym typeface="Chelsea Market"/>
              </a:defRPr>
            </a:lvl9pPr>
          </a:lstStyle>
          <a:p>
            <a:endParaRPr/>
          </a:p>
        </p:txBody>
      </p:sp>
      <p:sp>
        <p:nvSpPr>
          <p:cNvPr id="182" name="Google Shape;182;p24"/>
          <p:cNvSpPr txBox="1">
            <a:spLocks noGrp="1"/>
          </p:cNvSpPr>
          <p:nvPr>
            <p:ph type="subTitle" idx="2"/>
          </p:nvPr>
        </p:nvSpPr>
        <p:spPr>
          <a:xfrm>
            <a:off x="2206756" y="1513725"/>
            <a:ext cx="1880100" cy="759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Font typeface="Chelsea Market"/>
              <a:buNone/>
              <a:defRPr sz="2200">
                <a:latin typeface="Fredoka One"/>
                <a:ea typeface="Fredoka One"/>
                <a:cs typeface="Fredoka One"/>
                <a:sym typeface="Fredoka One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Font typeface="Chelsea Market"/>
              <a:buNone/>
              <a:defRPr sz="3000">
                <a:latin typeface="Chelsea Market"/>
                <a:ea typeface="Chelsea Market"/>
                <a:cs typeface="Chelsea Market"/>
                <a:sym typeface="Chelsea Market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Font typeface="Chelsea Market"/>
              <a:buNone/>
              <a:defRPr sz="3000">
                <a:latin typeface="Chelsea Market"/>
                <a:ea typeface="Chelsea Market"/>
                <a:cs typeface="Chelsea Market"/>
                <a:sym typeface="Chelsea Market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Font typeface="Chelsea Market"/>
              <a:buNone/>
              <a:defRPr sz="3000">
                <a:latin typeface="Chelsea Market"/>
                <a:ea typeface="Chelsea Market"/>
                <a:cs typeface="Chelsea Market"/>
                <a:sym typeface="Chelsea Market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Font typeface="Chelsea Market"/>
              <a:buNone/>
              <a:defRPr sz="3000">
                <a:latin typeface="Chelsea Market"/>
                <a:ea typeface="Chelsea Market"/>
                <a:cs typeface="Chelsea Market"/>
                <a:sym typeface="Chelsea Market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Font typeface="Chelsea Market"/>
              <a:buNone/>
              <a:defRPr sz="3000">
                <a:latin typeface="Chelsea Market"/>
                <a:ea typeface="Chelsea Market"/>
                <a:cs typeface="Chelsea Market"/>
                <a:sym typeface="Chelsea Market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Font typeface="Chelsea Market"/>
              <a:buNone/>
              <a:defRPr sz="3000">
                <a:latin typeface="Chelsea Market"/>
                <a:ea typeface="Chelsea Market"/>
                <a:cs typeface="Chelsea Market"/>
                <a:sym typeface="Chelsea Market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Font typeface="Chelsea Market"/>
              <a:buNone/>
              <a:defRPr sz="3000">
                <a:latin typeface="Chelsea Market"/>
                <a:ea typeface="Chelsea Market"/>
                <a:cs typeface="Chelsea Market"/>
                <a:sym typeface="Chelsea Market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Font typeface="Chelsea Market"/>
              <a:buNone/>
              <a:defRPr sz="3000">
                <a:latin typeface="Chelsea Market"/>
                <a:ea typeface="Chelsea Market"/>
                <a:cs typeface="Chelsea Market"/>
                <a:sym typeface="Chelsea Market"/>
              </a:defRPr>
            </a:lvl9pPr>
          </a:lstStyle>
          <a:p>
            <a:endParaRPr/>
          </a:p>
        </p:txBody>
      </p:sp>
      <p:sp>
        <p:nvSpPr>
          <p:cNvPr id="183" name="Google Shape;183;p24"/>
          <p:cNvSpPr txBox="1">
            <a:spLocks noGrp="1"/>
          </p:cNvSpPr>
          <p:nvPr>
            <p:ph type="subTitle" idx="3"/>
          </p:nvPr>
        </p:nvSpPr>
        <p:spPr>
          <a:xfrm>
            <a:off x="5836756" y="3319958"/>
            <a:ext cx="1880100" cy="759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Font typeface="Chelsea Market"/>
              <a:buNone/>
              <a:defRPr sz="2200">
                <a:latin typeface="Fredoka One"/>
                <a:ea typeface="Fredoka One"/>
                <a:cs typeface="Fredoka One"/>
                <a:sym typeface="Fredoka One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Font typeface="Chelsea Market"/>
              <a:buNone/>
              <a:defRPr sz="3000">
                <a:latin typeface="Chelsea Market"/>
                <a:ea typeface="Chelsea Market"/>
                <a:cs typeface="Chelsea Market"/>
                <a:sym typeface="Chelsea Market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Font typeface="Chelsea Market"/>
              <a:buNone/>
              <a:defRPr sz="3000">
                <a:latin typeface="Chelsea Market"/>
                <a:ea typeface="Chelsea Market"/>
                <a:cs typeface="Chelsea Market"/>
                <a:sym typeface="Chelsea Market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Font typeface="Chelsea Market"/>
              <a:buNone/>
              <a:defRPr sz="3000">
                <a:latin typeface="Chelsea Market"/>
                <a:ea typeface="Chelsea Market"/>
                <a:cs typeface="Chelsea Market"/>
                <a:sym typeface="Chelsea Market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Font typeface="Chelsea Market"/>
              <a:buNone/>
              <a:defRPr sz="3000">
                <a:latin typeface="Chelsea Market"/>
                <a:ea typeface="Chelsea Market"/>
                <a:cs typeface="Chelsea Market"/>
                <a:sym typeface="Chelsea Market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Font typeface="Chelsea Market"/>
              <a:buNone/>
              <a:defRPr sz="3000">
                <a:latin typeface="Chelsea Market"/>
                <a:ea typeface="Chelsea Market"/>
                <a:cs typeface="Chelsea Market"/>
                <a:sym typeface="Chelsea Market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Font typeface="Chelsea Market"/>
              <a:buNone/>
              <a:defRPr sz="3000">
                <a:latin typeface="Chelsea Market"/>
                <a:ea typeface="Chelsea Market"/>
                <a:cs typeface="Chelsea Market"/>
                <a:sym typeface="Chelsea Market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Font typeface="Chelsea Market"/>
              <a:buNone/>
              <a:defRPr sz="3000">
                <a:latin typeface="Chelsea Market"/>
                <a:ea typeface="Chelsea Market"/>
                <a:cs typeface="Chelsea Market"/>
                <a:sym typeface="Chelsea Market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Font typeface="Chelsea Market"/>
              <a:buNone/>
              <a:defRPr sz="3000">
                <a:latin typeface="Chelsea Market"/>
                <a:ea typeface="Chelsea Market"/>
                <a:cs typeface="Chelsea Market"/>
                <a:sym typeface="Chelsea Market"/>
              </a:defRPr>
            </a:lvl9pPr>
          </a:lstStyle>
          <a:p>
            <a:endParaRPr/>
          </a:p>
        </p:txBody>
      </p:sp>
      <p:sp>
        <p:nvSpPr>
          <p:cNvPr id="184" name="Google Shape;184;p24"/>
          <p:cNvSpPr txBox="1">
            <a:spLocks noGrp="1"/>
          </p:cNvSpPr>
          <p:nvPr>
            <p:ph type="subTitle" idx="4"/>
          </p:nvPr>
        </p:nvSpPr>
        <p:spPr>
          <a:xfrm>
            <a:off x="2206756" y="3319958"/>
            <a:ext cx="1880100" cy="759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Font typeface="Chelsea Market"/>
              <a:buNone/>
              <a:defRPr sz="2200">
                <a:latin typeface="Fredoka One"/>
                <a:ea typeface="Fredoka One"/>
                <a:cs typeface="Fredoka One"/>
                <a:sym typeface="Fredoka One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Font typeface="Chelsea Market"/>
              <a:buNone/>
              <a:defRPr sz="3000">
                <a:latin typeface="Chelsea Market"/>
                <a:ea typeface="Chelsea Market"/>
                <a:cs typeface="Chelsea Market"/>
                <a:sym typeface="Chelsea Market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Font typeface="Chelsea Market"/>
              <a:buNone/>
              <a:defRPr sz="3000">
                <a:latin typeface="Chelsea Market"/>
                <a:ea typeface="Chelsea Market"/>
                <a:cs typeface="Chelsea Market"/>
                <a:sym typeface="Chelsea Market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Font typeface="Chelsea Market"/>
              <a:buNone/>
              <a:defRPr sz="3000">
                <a:latin typeface="Chelsea Market"/>
                <a:ea typeface="Chelsea Market"/>
                <a:cs typeface="Chelsea Market"/>
                <a:sym typeface="Chelsea Market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Font typeface="Chelsea Market"/>
              <a:buNone/>
              <a:defRPr sz="3000">
                <a:latin typeface="Chelsea Market"/>
                <a:ea typeface="Chelsea Market"/>
                <a:cs typeface="Chelsea Market"/>
                <a:sym typeface="Chelsea Market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Font typeface="Chelsea Market"/>
              <a:buNone/>
              <a:defRPr sz="3000">
                <a:latin typeface="Chelsea Market"/>
                <a:ea typeface="Chelsea Market"/>
                <a:cs typeface="Chelsea Market"/>
                <a:sym typeface="Chelsea Market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Font typeface="Chelsea Market"/>
              <a:buNone/>
              <a:defRPr sz="3000">
                <a:latin typeface="Chelsea Market"/>
                <a:ea typeface="Chelsea Market"/>
                <a:cs typeface="Chelsea Market"/>
                <a:sym typeface="Chelsea Market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Font typeface="Chelsea Market"/>
              <a:buNone/>
              <a:defRPr sz="3000">
                <a:latin typeface="Chelsea Market"/>
                <a:ea typeface="Chelsea Market"/>
                <a:cs typeface="Chelsea Market"/>
                <a:sym typeface="Chelsea Market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Font typeface="Chelsea Market"/>
              <a:buNone/>
              <a:defRPr sz="3000">
                <a:latin typeface="Chelsea Market"/>
                <a:ea typeface="Chelsea Market"/>
                <a:cs typeface="Chelsea Market"/>
                <a:sym typeface="Chelsea Market"/>
              </a:defRPr>
            </a:lvl9pPr>
          </a:lstStyle>
          <a:p>
            <a:endParaRPr/>
          </a:p>
        </p:txBody>
      </p:sp>
      <p:sp>
        <p:nvSpPr>
          <p:cNvPr id="185" name="Google Shape;185;p24"/>
          <p:cNvSpPr txBox="1">
            <a:spLocks noGrp="1"/>
          </p:cNvSpPr>
          <p:nvPr>
            <p:ph type="subTitle" idx="5"/>
          </p:nvPr>
        </p:nvSpPr>
        <p:spPr>
          <a:xfrm>
            <a:off x="5836756" y="4142703"/>
            <a:ext cx="1880100" cy="54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186" name="Google Shape;186;p24"/>
          <p:cNvSpPr txBox="1">
            <a:spLocks noGrp="1"/>
          </p:cNvSpPr>
          <p:nvPr>
            <p:ph type="subTitle" idx="6"/>
          </p:nvPr>
        </p:nvSpPr>
        <p:spPr>
          <a:xfrm>
            <a:off x="5836756" y="2336478"/>
            <a:ext cx="1880100" cy="54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187" name="Google Shape;187;p24"/>
          <p:cNvSpPr txBox="1">
            <a:spLocks noGrp="1"/>
          </p:cNvSpPr>
          <p:nvPr>
            <p:ph type="subTitle" idx="7"/>
          </p:nvPr>
        </p:nvSpPr>
        <p:spPr>
          <a:xfrm>
            <a:off x="2206756" y="4142703"/>
            <a:ext cx="1880100" cy="54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188" name="Google Shape;188;p24"/>
          <p:cNvSpPr txBox="1">
            <a:spLocks noGrp="1"/>
          </p:cNvSpPr>
          <p:nvPr>
            <p:ph type="subTitle" idx="8"/>
          </p:nvPr>
        </p:nvSpPr>
        <p:spPr>
          <a:xfrm>
            <a:off x="2206756" y="2336478"/>
            <a:ext cx="1880100" cy="54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1_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ctrTitle"/>
          </p:nvPr>
        </p:nvSpPr>
        <p:spPr>
          <a:xfrm>
            <a:off x="5704691" y="1476452"/>
            <a:ext cx="2723700" cy="1271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40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5704585" y="2713552"/>
            <a:ext cx="2723700" cy="69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6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grpSp>
        <p:nvGrpSpPr>
          <p:cNvPr id="26" name="Grupo 25"/>
          <p:cNvGrpSpPr/>
          <p:nvPr userDrawn="1"/>
        </p:nvGrpSpPr>
        <p:grpSpPr>
          <a:xfrm>
            <a:off x="2116" y="4195481"/>
            <a:ext cx="9168777" cy="973511"/>
            <a:chOff x="2116" y="4195481"/>
            <a:chExt cx="9168777" cy="973511"/>
          </a:xfrm>
        </p:grpSpPr>
        <p:sp>
          <p:nvSpPr>
            <p:cNvPr id="27" name="Rectangle 5"/>
            <p:cNvSpPr>
              <a:spLocks noChangeArrowheads="1"/>
            </p:cNvSpPr>
            <p:nvPr userDrawn="1"/>
          </p:nvSpPr>
          <p:spPr bwMode="auto">
            <a:xfrm>
              <a:off x="336176" y="4784725"/>
              <a:ext cx="8834717" cy="358775"/>
            </a:xfrm>
            <a:prstGeom prst="rect">
              <a:avLst/>
            </a:prstGeom>
            <a:solidFill>
              <a:srgbClr val="FCC407"/>
            </a:solidFill>
            <a:ln w="28575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grpSp>
          <p:nvGrpSpPr>
            <p:cNvPr id="28" name="Grupo 27"/>
            <p:cNvGrpSpPr/>
            <p:nvPr userDrawn="1"/>
          </p:nvGrpSpPr>
          <p:grpSpPr>
            <a:xfrm>
              <a:off x="2116" y="4195481"/>
              <a:ext cx="643854" cy="973511"/>
              <a:chOff x="0" y="4116387"/>
              <a:chExt cx="706345" cy="1079500"/>
            </a:xfrm>
          </p:grpSpPr>
          <p:sp>
            <p:nvSpPr>
              <p:cNvPr id="29" name="Rectangle 6"/>
              <p:cNvSpPr>
                <a:spLocks noChangeArrowheads="1"/>
              </p:cNvSpPr>
              <p:nvPr userDrawn="1"/>
            </p:nvSpPr>
            <p:spPr bwMode="auto">
              <a:xfrm>
                <a:off x="0" y="4116387"/>
                <a:ext cx="706345" cy="720725"/>
              </a:xfrm>
              <a:prstGeom prst="rect">
                <a:avLst/>
              </a:prstGeom>
              <a:solidFill>
                <a:srgbClr val="FCC407"/>
              </a:solidFill>
              <a:ln w="2857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AR"/>
              </a:p>
            </p:txBody>
          </p:sp>
          <p:sp>
            <p:nvSpPr>
              <p:cNvPr id="30" name="Freeform 7"/>
              <p:cNvSpPr>
                <a:spLocks/>
              </p:cNvSpPr>
              <p:nvPr userDrawn="1"/>
            </p:nvSpPr>
            <p:spPr bwMode="auto">
              <a:xfrm>
                <a:off x="0" y="4373562"/>
                <a:ext cx="706345" cy="822325"/>
              </a:xfrm>
              <a:custGeom>
                <a:avLst/>
                <a:gdLst>
                  <a:gd name="T0" fmla="*/ 0 w 844"/>
                  <a:gd name="T1" fmla="*/ 292 h 518"/>
                  <a:gd name="T2" fmla="*/ 422 w 844"/>
                  <a:gd name="T3" fmla="*/ 518 h 518"/>
                  <a:gd name="T4" fmla="*/ 844 w 844"/>
                  <a:gd name="T5" fmla="*/ 292 h 518"/>
                  <a:gd name="T6" fmla="*/ 422 w 844"/>
                  <a:gd name="T7" fmla="*/ 0 h 518"/>
                  <a:gd name="T8" fmla="*/ 0 w 844"/>
                  <a:gd name="T9" fmla="*/ 292 h 5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44" h="518">
                    <a:moveTo>
                      <a:pt x="0" y="292"/>
                    </a:moveTo>
                    <a:lnTo>
                      <a:pt x="422" y="518"/>
                    </a:lnTo>
                    <a:lnTo>
                      <a:pt x="844" y="292"/>
                    </a:lnTo>
                    <a:lnTo>
                      <a:pt x="422" y="0"/>
                    </a:lnTo>
                    <a:lnTo>
                      <a:pt x="0" y="292"/>
                    </a:lnTo>
                    <a:close/>
                  </a:path>
                </a:pathLst>
              </a:custGeom>
              <a:solidFill>
                <a:srgbClr val="F8AD3C"/>
              </a:solidFill>
              <a:ln w="2857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AR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3767930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upo 4"/>
          <p:cNvGrpSpPr/>
          <p:nvPr userDrawn="1"/>
        </p:nvGrpSpPr>
        <p:grpSpPr>
          <a:xfrm rot="10800000">
            <a:off x="2116" y="-9554"/>
            <a:ext cx="9168777" cy="973511"/>
            <a:chOff x="2116" y="4195481"/>
            <a:chExt cx="9168777" cy="973511"/>
          </a:xfrm>
        </p:grpSpPr>
        <p:sp>
          <p:nvSpPr>
            <p:cNvPr id="6" name="Rectangle 5"/>
            <p:cNvSpPr>
              <a:spLocks noChangeArrowheads="1"/>
            </p:cNvSpPr>
            <p:nvPr userDrawn="1"/>
          </p:nvSpPr>
          <p:spPr bwMode="auto">
            <a:xfrm>
              <a:off x="336176" y="4784725"/>
              <a:ext cx="8834717" cy="358775"/>
            </a:xfrm>
            <a:prstGeom prst="rect">
              <a:avLst/>
            </a:prstGeom>
            <a:solidFill>
              <a:srgbClr val="FCC407"/>
            </a:solidFill>
            <a:ln w="28575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grpSp>
          <p:nvGrpSpPr>
            <p:cNvPr id="10" name="Grupo 9"/>
            <p:cNvGrpSpPr/>
            <p:nvPr userDrawn="1"/>
          </p:nvGrpSpPr>
          <p:grpSpPr>
            <a:xfrm>
              <a:off x="2116" y="4195481"/>
              <a:ext cx="643854" cy="973511"/>
              <a:chOff x="0" y="4116387"/>
              <a:chExt cx="706345" cy="1079500"/>
            </a:xfrm>
          </p:grpSpPr>
          <p:sp>
            <p:nvSpPr>
              <p:cNvPr id="11" name="Rectangle 6"/>
              <p:cNvSpPr>
                <a:spLocks noChangeArrowheads="1"/>
              </p:cNvSpPr>
              <p:nvPr userDrawn="1"/>
            </p:nvSpPr>
            <p:spPr bwMode="auto">
              <a:xfrm>
                <a:off x="0" y="4116387"/>
                <a:ext cx="706345" cy="720725"/>
              </a:xfrm>
              <a:prstGeom prst="rect">
                <a:avLst/>
              </a:prstGeom>
              <a:solidFill>
                <a:srgbClr val="FCC407"/>
              </a:solidFill>
              <a:ln w="2857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AR"/>
              </a:p>
            </p:txBody>
          </p:sp>
          <p:sp>
            <p:nvSpPr>
              <p:cNvPr id="12" name="Freeform 7"/>
              <p:cNvSpPr>
                <a:spLocks/>
              </p:cNvSpPr>
              <p:nvPr userDrawn="1"/>
            </p:nvSpPr>
            <p:spPr bwMode="auto">
              <a:xfrm>
                <a:off x="0" y="4373562"/>
                <a:ext cx="706345" cy="822325"/>
              </a:xfrm>
              <a:custGeom>
                <a:avLst/>
                <a:gdLst>
                  <a:gd name="T0" fmla="*/ 0 w 844"/>
                  <a:gd name="T1" fmla="*/ 292 h 518"/>
                  <a:gd name="T2" fmla="*/ 422 w 844"/>
                  <a:gd name="T3" fmla="*/ 518 h 518"/>
                  <a:gd name="T4" fmla="*/ 844 w 844"/>
                  <a:gd name="T5" fmla="*/ 292 h 518"/>
                  <a:gd name="T6" fmla="*/ 422 w 844"/>
                  <a:gd name="T7" fmla="*/ 0 h 518"/>
                  <a:gd name="T8" fmla="*/ 0 w 844"/>
                  <a:gd name="T9" fmla="*/ 292 h 5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44" h="518">
                    <a:moveTo>
                      <a:pt x="0" y="292"/>
                    </a:moveTo>
                    <a:lnTo>
                      <a:pt x="422" y="518"/>
                    </a:lnTo>
                    <a:lnTo>
                      <a:pt x="844" y="292"/>
                    </a:lnTo>
                    <a:lnTo>
                      <a:pt x="422" y="0"/>
                    </a:lnTo>
                    <a:lnTo>
                      <a:pt x="0" y="292"/>
                    </a:lnTo>
                    <a:close/>
                  </a:path>
                </a:pathLst>
              </a:custGeom>
              <a:solidFill>
                <a:srgbClr val="F8AD3C"/>
              </a:solidFill>
              <a:ln w="2857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AR"/>
              </a:p>
            </p:txBody>
          </p:sp>
        </p:grpSp>
      </p:grpSp>
      <p:sp>
        <p:nvSpPr>
          <p:cNvPr id="7" name="Text Placeholder 9"/>
          <p:cNvSpPr>
            <a:spLocks noGrp="1"/>
          </p:cNvSpPr>
          <p:nvPr>
            <p:ph type="body" sz="quarter" idx="12" hasCustomPrompt="1"/>
          </p:nvPr>
        </p:nvSpPr>
        <p:spPr>
          <a:xfrm>
            <a:off x="0" y="267494"/>
            <a:ext cx="9144000" cy="57606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cxnSp>
        <p:nvCxnSpPr>
          <p:cNvPr id="3" name="Conector recto 2"/>
          <p:cNvCxnSpPr/>
          <p:nvPr userDrawn="1"/>
        </p:nvCxnSpPr>
        <p:spPr>
          <a:xfrm flipH="1">
            <a:off x="0" y="937063"/>
            <a:ext cx="8848966" cy="1"/>
          </a:xfrm>
          <a:prstGeom prst="line">
            <a:avLst/>
          </a:prstGeom>
          <a:ln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206771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713225" y="337575"/>
            <a:ext cx="7717500" cy="70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713225" y="1273500"/>
            <a:ext cx="7717500" cy="33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Font typeface="Livvic"/>
              <a:buAutoNum type="arabicPeriod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Font typeface="Roboto Condensed Light"/>
              <a:buAutoNum type="alphaLcPeriod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Font typeface="Roboto Condensed Light"/>
              <a:buAutoNum type="romanLcPeriod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Font typeface="Roboto Condensed Light"/>
              <a:buAutoNum type="arabicPeriod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Font typeface="Roboto Condensed Light"/>
              <a:buAutoNum type="alphaLcPeriod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Font typeface="Roboto Condensed Light"/>
              <a:buAutoNum type="romanLcPeriod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Font typeface="Roboto Condensed Light"/>
              <a:buAutoNum type="arabicPeriod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Font typeface="Roboto Condensed Light"/>
              <a:buAutoNum type="alphaLcPeriod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Font typeface="Roboto Condensed Light"/>
              <a:buAutoNum type="romanLcPeriod"/>
              <a:defRPr sz="1200"/>
            </a:lvl9pPr>
          </a:lstStyle>
          <a:p>
            <a:endParaRPr/>
          </a:p>
        </p:txBody>
      </p:sp>
      <p:grpSp>
        <p:nvGrpSpPr>
          <p:cNvPr id="5" name="Grupo 4"/>
          <p:cNvGrpSpPr/>
          <p:nvPr userDrawn="1"/>
        </p:nvGrpSpPr>
        <p:grpSpPr>
          <a:xfrm>
            <a:off x="2116" y="4195481"/>
            <a:ext cx="9168777" cy="973511"/>
            <a:chOff x="2116" y="4195481"/>
            <a:chExt cx="9168777" cy="973511"/>
          </a:xfrm>
        </p:grpSpPr>
        <p:sp>
          <p:nvSpPr>
            <p:cNvPr id="6" name="Rectangle 5"/>
            <p:cNvSpPr>
              <a:spLocks noChangeArrowheads="1"/>
            </p:cNvSpPr>
            <p:nvPr userDrawn="1"/>
          </p:nvSpPr>
          <p:spPr bwMode="auto">
            <a:xfrm>
              <a:off x="336176" y="4784725"/>
              <a:ext cx="8834717" cy="358775"/>
            </a:xfrm>
            <a:prstGeom prst="rect">
              <a:avLst/>
            </a:prstGeom>
            <a:solidFill>
              <a:srgbClr val="FCC407"/>
            </a:solidFill>
            <a:ln w="28575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grpSp>
          <p:nvGrpSpPr>
            <p:cNvPr id="7" name="Grupo 6"/>
            <p:cNvGrpSpPr/>
            <p:nvPr userDrawn="1"/>
          </p:nvGrpSpPr>
          <p:grpSpPr>
            <a:xfrm>
              <a:off x="2116" y="4195481"/>
              <a:ext cx="643854" cy="973511"/>
              <a:chOff x="0" y="4116387"/>
              <a:chExt cx="706345" cy="1079500"/>
            </a:xfrm>
          </p:grpSpPr>
          <p:sp>
            <p:nvSpPr>
              <p:cNvPr id="8" name="Rectangle 6"/>
              <p:cNvSpPr>
                <a:spLocks noChangeArrowheads="1"/>
              </p:cNvSpPr>
              <p:nvPr userDrawn="1"/>
            </p:nvSpPr>
            <p:spPr bwMode="auto">
              <a:xfrm>
                <a:off x="0" y="4116387"/>
                <a:ext cx="706345" cy="720725"/>
              </a:xfrm>
              <a:prstGeom prst="rect">
                <a:avLst/>
              </a:prstGeom>
              <a:solidFill>
                <a:srgbClr val="FCC407"/>
              </a:solidFill>
              <a:ln w="2857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AR"/>
              </a:p>
            </p:txBody>
          </p:sp>
          <p:sp>
            <p:nvSpPr>
              <p:cNvPr id="9" name="Freeform 7"/>
              <p:cNvSpPr>
                <a:spLocks/>
              </p:cNvSpPr>
              <p:nvPr userDrawn="1"/>
            </p:nvSpPr>
            <p:spPr bwMode="auto">
              <a:xfrm>
                <a:off x="0" y="4373562"/>
                <a:ext cx="706345" cy="822325"/>
              </a:xfrm>
              <a:custGeom>
                <a:avLst/>
                <a:gdLst>
                  <a:gd name="T0" fmla="*/ 0 w 844"/>
                  <a:gd name="T1" fmla="*/ 292 h 518"/>
                  <a:gd name="T2" fmla="*/ 422 w 844"/>
                  <a:gd name="T3" fmla="*/ 518 h 518"/>
                  <a:gd name="T4" fmla="*/ 844 w 844"/>
                  <a:gd name="T5" fmla="*/ 292 h 518"/>
                  <a:gd name="T6" fmla="*/ 422 w 844"/>
                  <a:gd name="T7" fmla="*/ 0 h 518"/>
                  <a:gd name="T8" fmla="*/ 0 w 844"/>
                  <a:gd name="T9" fmla="*/ 292 h 5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44" h="518">
                    <a:moveTo>
                      <a:pt x="0" y="292"/>
                    </a:moveTo>
                    <a:lnTo>
                      <a:pt x="422" y="518"/>
                    </a:lnTo>
                    <a:lnTo>
                      <a:pt x="844" y="292"/>
                    </a:lnTo>
                    <a:lnTo>
                      <a:pt x="422" y="0"/>
                    </a:lnTo>
                    <a:lnTo>
                      <a:pt x="0" y="292"/>
                    </a:lnTo>
                    <a:close/>
                  </a:path>
                </a:pathLst>
              </a:custGeom>
              <a:solidFill>
                <a:srgbClr val="F8AD3C"/>
              </a:solidFill>
              <a:ln w="2857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AR"/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2">
  <p:cSld name="TITLE_AND_BODY_1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5"/>
          <p:cNvSpPr/>
          <p:nvPr/>
        </p:nvSpPr>
        <p:spPr>
          <a:xfrm>
            <a:off x="0" y="0"/>
            <a:ext cx="9144000" cy="1145935"/>
          </a:xfrm>
          <a:custGeom>
            <a:avLst/>
            <a:gdLst/>
            <a:ahLst/>
            <a:cxnLst/>
            <a:rect l="l" t="t" r="r" b="b"/>
            <a:pathLst>
              <a:path w="285750" h="53436" extrusionOk="0">
                <a:moveTo>
                  <a:pt x="0" y="0"/>
                </a:moveTo>
                <a:lnTo>
                  <a:pt x="0" y="53435"/>
                </a:lnTo>
                <a:lnTo>
                  <a:pt x="239792" y="53435"/>
                </a:lnTo>
                <a:cubicBezTo>
                  <a:pt x="239875" y="53316"/>
                  <a:pt x="239982" y="53233"/>
                  <a:pt x="240101" y="53185"/>
                </a:cubicBezTo>
                <a:cubicBezTo>
                  <a:pt x="240234" y="53064"/>
                  <a:pt x="240408" y="52993"/>
                  <a:pt x="240584" y="52993"/>
                </a:cubicBezTo>
                <a:cubicBezTo>
                  <a:pt x="240598" y="52993"/>
                  <a:pt x="240612" y="52994"/>
                  <a:pt x="240625" y="52995"/>
                </a:cubicBezTo>
                <a:cubicBezTo>
                  <a:pt x="240875" y="53018"/>
                  <a:pt x="241090" y="53185"/>
                  <a:pt x="241161" y="53435"/>
                </a:cubicBezTo>
                <a:lnTo>
                  <a:pt x="285750" y="53435"/>
                </a:lnTo>
                <a:lnTo>
                  <a:pt x="285750" y="0"/>
                </a:lnTo>
                <a:close/>
              </a:path>
            </a:pathLst>
          </a:custGeom>
          <a:solidFill>
            <a:srgbClr val="FFC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713225" y="337575"/>
            <a:ext cx="7717500" cy="70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6"/>
          <p:cNvSpPr txBox="1">
            <a:spLocks noGrp="1"/>
          </p:cNvSpPr>
          <p:nvPr>
            <p:ph type="title"/>
          </p:nvPr>
        </p:nvSpPr>
        <p:spPr>
          <a:xfrm>
            <a:off x="713225" y="337575"/>
            <a:ext cx="7717500" cy="70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>
            <a:endParaRPr/>
          </a:p>
        </p:txBody>
      </p:sp>
      <p:sp>
        <p:nvSpPr>
          <p:cNvPr id="24" name="Google Shape;24;p6"/>
          <p:cNvSpPr txBox="1">
            <a:spLocks noGrp="1"/>
          </p:cNvSpPr>
          <p:nvPr>
            <p:ph type="subTitle" idx="1"/>
          </p:nvPr>
        </p:nvSpPr>
        <p:spPr>
          <a:xfrm>
            <a:off x="1170425" y="2339300"/>
            <a:ext cx="1956900" cy="57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000"/>
              <a:buFont typeface="Chelsea Market"/>
              <a:buNone/>
              <a:defRPr sz="30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1600"/>
              <a:buFont typeface="Chelsea Market"/>
              <a:buNone/>
              <a:defRPr>
                <a:latin typeface="Chelsea Market"/>
                <a:ea typeface="Chelsea Market"/>
                <a:cs typeface="Chelsea Market"/>
                <a:sym typeface="Chelsea Market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1600"/>
              <a:buFont typeface="Chelsea Market"/>
              <a:buNone/>
              <a:defRPr>
                <a:latin typeface="Chelsea Market"/>
                <a:ea typeface="Chelsea Market"/>
                <a:cs typeface="Chelsea Market"/>
                <a:sym typeface="Chelsea Market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1600"/>
              <a:buFont typeface="Chelsea Market"/>
              <a:buNone/>
              <a:defRPr>
                <a:latin typeface="Chelsea Market"/>
                <a:ea typeface="Chelsea Market"/>
                <a:cs typeface="Chelsea Market"/>
                <a:sym typeface="Chelsea Market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1600"/>
              <a:buFont typeface="Chelsea Market"/>
              <a:buNone/>
              <a:defRPr>
                <a:latin typeface="Chelsea Market"/>
                <a:ea typeface="Chelsea Market"/>
                <a:cs typeface="Chelsea Market"/>
                <a:sym typeface="Chelsea Market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1600"/>
              <a:buFont typeface="Chelsea Market"/>
              <a:buNone/>
              <a:defRPr>
                <a:latin typeface="Chelsea Market"/>
                <a:ea typeface="Chelsea Market"/>
                <a:cs typeface="Chelsea Market"/>
                <a:sym typeface="Chelsea Market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1600"/>
              <a:buFont typeface="Chelsea Market"/>
              <a:buNone/>
              <a:defRPr>
                <a:latin typeface="Chelsea Market"/>
                <a:ea typeface="Chelsea Market"/>
                <a:cs typeface="Chelsea Market"/>
                <a:sym typeface="Chelsea Market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1600"/>
              <a:buFont typeface="Chelsea Market"/>
              <a:buNone/>
              <a:defRPr>
                <a:latin typeface="Chelsea Market"/>
                <a:ea typeface="Chelsea Market"/>
                <a:cs typeface="Chelsea Market"/>
                <a:sym typeface="Chelsea Market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1600"/>
              <a:buFont typeface="Chelsea Market"/>
              <a:buNone/>
              <a:defRPr>
                <a:latin typeface="Chelsea Market"/>
                <a:ea typeface="Chelsea Market"/>
                <a:cs typeface="Chelsea Market"/>
                <a:sym typeface="Chelsea Market"/>
              </a:defRPr>
            </a:lvl9pPr>
          </a:lstStyle>
          <a:p>
            <a:endParaRPr/>
          </a:p>
        </p:txBody>
      </p:sp>
      <p:sp>
        <p:nvSpPr>
          <p:cNvPr id="25" name="Google Shape;25;p6"/>
          <p:cNvSpPr txBox="1">
            <a:spLocks noGrp="1"/>
          </p:cNvSpPr>
          <p:nvPr>
            <p:ph type="subTitle" idx="2"/>
          </p:nvPr>
        </p:nvSpPr>
        <p:spPr>
          <a:xfrm>
            <a:off x="1170413" y="2909925"/>
            <a:ext cx="1956900" cy="755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>
                <a:solidFill>
                  <a:schemeClr val="dk1"/>
                </a:solidFill>
              </a:defRPr>
            </a:lvl1pPr>
            <a:lvl2pPr lvl="1" algn="ctr" rtl="0"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6"/>
          <p:cNvSpPr txBox="1">
            <a:spLocks noGrp="1"/>
          </p:cNvSpPr>
          <p:nvPr>
            <p:ph type="subTitle" idx="3"/>
          </p:nvPr>
        </p:nvSpPr>
        <p:spPr>
          <a:xfrm>
            <a:off x="6016625" y="2339300"/>
            <a:ext cx="1956900" cy="57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Font typeface="Chelsea Market"/>
              <a:buNone/>
              <a:defRPr sz="3000">
                <a:latin typeface="Fredoka One"/>
                <a:ea typeface="Fredoka One"/>
                <a:cs typeface="Fredoka One"/>
                <a:sym typeface="Fredoka One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Font typeface="Chelsea Market"/>
              <a:buNone/>
              <a:defRPr>
                <a:latin typeface="Chelsea Market"/>
                <a:ea typeface="Chelsea Market"/>
                <a:cs typeface="Chelsea Market"/>
                <a:sym typeface="Chelsea Market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Font typeface="Chelsea Market"/>
              <a:buNone/>
              <a:defRPr>
                <a:latin typeface="Chelsea Market"/>
                <a:ea typeface="Chelsea Market"/>
                <a:cs typeface="Chelsea Market"/>
                <a:sym typeface="Chelsea Market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Font typeface="Chelsea Market"/>
              <a:buNone/>
              <a:defRPr>
                <a:latin typeface="Chelsea Market"/>
                <a:ea typeface="Chelsea Market"/>
                <a:cs typeface="Chelsea Market"/>
                <a:sym typeface="Chelsea Market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Font typeface="Chelsea Market"/>
              <a:buNone/>
              <a:defRPr>
                <a:latin typeface="Chelsea Market"/>
                <a:ea typeface="Chelsea Market"/>
                <a:cs typeface="Chelsea Market"/>
                <a:sym typeface="Chelsea Market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Font typeface="Chelsea Market"/>
              <a:buNone/>
              <a:defRPr>
                <a:latin typeface="Chelsea Market"/>
                <a:ea typeface="Chelsea Market"/>
                <a:cs typeface="Chelsea Market"/>
                <a:sym typeface="Chelsea Market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Font typeface="Chelsea Market"/>
              <a:buNone/>
              <a:defRPr>
                <a:latin typeface="Chelsea Market"/>
                <a:ea typeface="Chelsea Market"/>
                <a:cs typeface="Chelsea Market"/>
                <a:sym typeface="Chelsea Market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Font typeface="Chelsea Market"/>
              <a:buNone/>
              <a:defRPr>
                <a:latin typeface="Chelsea Market"/>
                <a:ea typeface="Chelsea Market"/>
                <a:cs typeface="Chelsea Market"/>
                <a:sym typeface="Chelsea Market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Font typeface="Chelsea Market"/>
              <a:buNone/>
              <a:defRPr>
                <a:latin typeface="Chelsea Market"/>
                <a:ea typeface="Chelsea Market"/>
                <a:cs typeface="Chelsea Market"/>
                <a:sym typeface="Chelsea Market"/>
              </a:defRPr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ubTitle" idx="4"/>
          </p:nvPr>
        </p:nvSpPr>
        <p:spPr>
          <a:xfrm>
            <a:off x="6016613" y="2909925"/>
            <a:ext cx="1956900" cy="755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>
                <a:solidFill>
                  <a:schemeClr val="dk1"/>
                </a:solidFill>
              </a:defRPr>
            </a:lvl1pPr>
            <a:lvl2pPr lvl="1" algn="ctr" rtl="0"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" y="-3999"/>
            <a:ext cx="9144001" cy="861070"/>
          </a:xfrm>
          <a:prstGeom prst="rect">
            <a:avLst/>
          </a:prstGeom>
        </p:spPr>
      </p:pic>
      <p:sp>
        <p:nvSpPr>
          <p:cNvPr id="30" name="Google Shape;30;p7">
            <a:hlinkClick r:id="rId3" action="ppaction://hlinksldjump"/>
          </p:cNvPr>
          <p:cNvSpPr txBox="1">
            <a:spLocks noGrp="1"/>
          </p:cNvSpPr>
          <p:nvPr>
            <p:ph type="title"/>
          </p:nvPr>
        </p:nvSpPr>
        <p:spPr>
          <a:xfrm>
            <a:off x="713225" y="337575"/>
            <a:ext cx="7717500" cy="70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 preserve="1">
  <p:cSld name="1_Title only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7">
            <a:hlinkClick r:id="rId2" action="ppaction://hlinksldjump"/>
          </p:cNvPr>
          <p:cNvSpPr txBox="1">
            <a:spLocks noGrp="1"/>
          </p:cNvSpPr>
          <p:nvPr>
            <p:ph type="title"/>
          </p:nvPr>
        </p:nvSpPr>
        <p:spPr>
          <a:xfrm>
            <a:off x="713225" y="337575"/>
            <a:ext cx="7717500" cy="70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>
            <a:endParaRPr/>
          </a:p>
        </p:txBody>
      </p:sp>
      <p:grpSp>
        <p:nvGrpSpPr>
          <p:cNvPr id="5" name="Grupo 4"/>
          <p:cNvGrpSpPr/>
          <p:nvPr userDrawn="1"/>
        </p:nvGrpSpPr>
        <p:grpSpPr>
          <a:xfrm rot="10800000">
            <a:off x="2116" y="-9554"/>
            <a:ext cx="9168777" cy="973511"/>
            <a:chOff x="2116" y="4195481"/>
            <a:chExt cx="9168777" cy="973511"/>
          </a:xfrm>
        </p:grpSpPr>
        <p:sp>
          <p:nvSpPr>
            <p:cNvPr id="6" name="Rectangle 5"/>
            <p:cNvSpPr>
              <a:spLocks noChangeArrowheads="1"/>
            </p:cNvSpPr>
            <p:nvPr userDrawn="1"/>
          </p:nvSpPr>
          <p:spPr bwMode="auto">
            <a:xfrm>
              <a:off x="336176" y="4784725"/>
              <a:ext cx="8834717" cy="358775"/>
            </a:xfrm>
            <a:prstGeom prst="rect">
              <a:avLst/>
            </a:prstGeom>
            <a:solidFill>
              <a:srgbClr val="FCC407"/>
            </a:solidFill>
            <a:ln w="28575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grpSp>
          <p:nvGrpSpPr>
            <p:cNvPr id="7" name="Grupo 6"/>
            <p:cNvGrpSpPr/>
            <p:nvPr userDrawn="1"/>
          </p:nvGrpSpPr>
          <p:grpSpPr>
            <a:xfrm>
              <a:off x="2116" y="4195481"/>
              <a:ext cx="643854" cy="973511"/>
              <a:chOff x="0" y="4116387"/>
              <a:chExt cx="706345" cy="1079500"/>
            </a:xfrm>
          </p:grpSpPr>
          <p:sp>
            <p:nvSpPr>
              <p:cNvPr id="8" name="Rectangle 6"/>
              <p:cNvSpPr>
                <a:spLocks noChangeArrowheads="1"/>
              </p:cNvSpPr>
              <p:nvPr userDrawn="1"/>
            </p:nvSpPr>
            <p:spPr bwMode="auto">
              <a:xfrm>
                <a:off x="0" y="4116387"/>
                <a:ext cx="706345" cy="720725"/>
              </a:xfrm>
              <a:prstGeom prst="rect">
                <a:avLst/>
              </a:prstGeom>
              <a:solidFill>
                <a:srgbClr val="FCC407"/>
              </a:solidFill>
              <a:ln w="2857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AR"/>
              </a:p>
            </p:txBody>
          </p:sp>
          <p:sp>
            <p:nvSpPr>
              <p:cNvPr id="9" name="Freeform 7"/>
              <p:cNvSpPr>
                <a:spLocks/>
              </p:cNvSpPr>
              <p:nvPr userDrawn="1"/>
            </p:nvSpPr>
            <p:spPr bwMode="auto">
              <a:xfrm>
                <a:off x="0" y="4373562"/>
                <a:ext cx="706345" cy="822325"/>
              </a:xfrm>
              <a:custGeom>
                <a:avLst/>
                <a:gdLst>
                  <a:gd name="T0" fmla="*/ 0 w 844"/>
                  <a:gd name="T1" fmla="*/ 292 h 518"/>
                  <a:gd name="T2" fmla="*/ 422 w 844"/>
                  <a:gd name="T3" fmla="*/ 518 h 518"/>
                  <a:gd name="T4" fmla="*/ 844 w 844"/>
                  <a:gd name="T5" fmla="*/ 292 h 518"/>
                  <a:gd name="T6" fmla="*/ 422 w 844"/>
                  <a:gd name="T7" fmla="*/ 0 h 518"/>
                  <a:gd name="T8" fmla="*/ 0 w 844"/>
                  <a:gd name="T9" fmla="*/ 292 h 5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44" h="518">
                    <a:moveTo>
                      <a:pt x="0" y="292"/>
                    </a:moveTo>
                    <a:lnTo>
                      <a:pt x="422" y="518"/>
                    </a:lnTo>
                    <a:lnTo>
                      <a:pt x="844" y="292"/>
                    </a:lnTo>
                    <a:lnTo>
                      <a:pt x="422" y="0"/>
                    </a:lnTo>
                    <a:lnTo>
                      <a:pt x="0" y="292"/>
                    </a:lnTo>
                    <a:close/>
                  </a:path>
                </a:pathLst>
              </a:custGeom>
              <a:solidFill>
                <a:srgbClr val="F8AD3C"/>
              </a:solidFill>
              <a:ln w="2857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AR"/>
              </a:p>
            </p:txBody>
          </p:sp>
        </p:grpSp>
      </p:grpSp>
      <p:cxnSp>
        <p:nvCxnSpPr>
          <p:cNvPr id="10" name="Conector recto 9"/>
          <p:cNvCxnSpPr/>
          <p:nvPr userDrawn="1"/>
        </p:nvCxnSpPr>
        <p:spPr>
          <a:xfrm flipH="1">
            <a:off x="0" y="937063"/>
            <a:ext cx="8848966" cy="1"/>
          </a:xfrm>
          <a:prstGeom prst="line">
            <a:avLst/>
          </a:prstGeom>
          <a:ln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445248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Game 2">
  <p:cSld name="TITLE_ONLY_2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8"/>
          <p:cNvSpPr txBox="1">
            <a:spLocks noGrp="1"/>
          </p:cNvSpPr>
          <p:nvPr>
            <p:ph type="title"/>
          </p:nvPr>
        </p:nvSpPr>
        <p:spPr>
          <a:xfrm>
            <a:off x="713225" y="337575"/>
            <a:ext cx="7717500" cy="70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>
            <a:endParaRPr/>
          </a:p>
        </p:txBody>
      </p:sp>
      <p:grpSp>
        <p:nvGrpSpPr>
          <p:cNvPr id="3" name="Grupo 2"/>
          <p:cNvGrpSpPr/>
          <p:nvPr userDrawn="1"/>
        </p:nvGrpSpPr>
        <p:grpSpPr>
          <a:xfrm rot="10800000">
            <a:off x="2116" y="-9554"/>
            <a:ext cx="9168777" cy="973511"/>
            <a:chOff x="2116" y="4195481"/>
            <a:chExt cx="9168777" cy="973511"/>
          </a:xfrm>
        </p:grpSpPr>
        <p:sp>
          <p:nvSpPr>
            <p:cNvPr id="4" name="Rectangle 5"/>
            <p:cNvSpPr>
              <a:spLocks noChangeArrowheads="1"/>
            </p:cNvSpPr>
            <p:nvPr userDrawn="1"/>
          </p:nvSpPr>
          <p:spPr bwMode="auto">
            <a:xfrm>
              <a:off x="336176" y="4784725"/>
              <a:ext cx="8834717" cy="358775"/>
            </a:xfrm>
            <a:prstGeom prst="rect">
              <a:avLst/>
            </a:prstGeom>
            <a:solidFill>
              <a:srgbClr val="FCC407"/>
            </a:solidFill>
            <a:ln w="28575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grpSp>
          <p:nvGrpSpPr>
            <p:cNvPr id="5" name="Grupo 4"/>
            <p:cNvGrpSpPr/>
            <p:nvPr userDrawn="1"/>
          </p:nvGrpSpPr>
          <p:grpSpPr>
            <a:xfrm>
              <a:off x="2116" y="4195481"/>
              <a:ext cx="643854" cy="973511"/>
              <a:chOff x="0" y="4116387"/>
              <a:chExt cx="706345" cy="1079500"/>
            </a:xfrm>
          </p:grpSpPr>
          <p:sp>
            <p:nvSpPr>
              <p:cNvPr id="6" name="Rectangle 6"/>
              <p:cNvSpPr>
                <a:spLocks noChangeArrowheads="1"/>
              </p:cNvSpPr>
              <p:nvPr userDrawn="1"/>
            </p:nvSpPr>
            <p:spPr bwMode="auto">
              <a:xfrm>
                <a:off x="0" y="4116387"/>
                <a:ext cx="706345" cy="720725"/>
              </a:xfrm>
              <a:prstGeom prst="rect">
                <a:avLst/>
              </a:prstGeom>
              <a:solidFill>
                <a:srgbClr val="FCC407"/>
              </a:solidFill>
              <a:ln w="2857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AR"/>
              </a:p>
            </p:txBody>
          </p:sp>
          <p:sp>
            <p:nvSpPr>
              <p:cNvPr id="7" name="Freeform 7"/>
              <p:cNvSpPr>
                <a:spLocks/>
              </p:cNvSpPr>
              <p:nvPr userDrawn="1"/>
            </p:nvSpPr>
            <p:spPr bwMode="auto">
              <a:xfrm>
                <a:off x="0" y="4373562"/>
                <a:ext cx="706345" cy="822325"/>
              </a:xfrm>
              <a:custGeom>
                <a:avLst/>
                <a:gdLst>
                  <a:gd name="T0" fmla="*/ 0 w 844"/>
                  <a:gd name="T1" fmla="*/ 292 h 518"/>
                  <a:gd name="T2" fmla="*/ 422 w 844"/>
                  <a:gd name="T3" fmla="*/ 518 h 518"/>
                  <a:gd name="T4" fmla="*/ 844 w 844"/>
                  <a:gd name="T5" fmla="*/ 292 h 518"/>
                  <a:gd name="T6" fmla="*/ 422 w 844"/>
                  <a:gd name="T7" fmla="*/ 0 h 518"/>
                  <a:gd name="T8" fmla="*/ 0 w 844"/>
                  <a:gd name="T9" fmla="*/ 292 h 5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44" h="518">
                    <a:moveTo>
                      <a:pt x="0" y="292"/>
                    </a:moveTo>
                    <a:lnTo>
                      <a:pt x="422" y="518"/>
                    </a:lnTo>
                    <a:lnTo>
                      <a:pt x="844" y="292"/>
                    </a:lnTo>
                    <a:lnTo>
                      <a:pt x="422" y="0"/>
                    </a:lnTo>
                    <a:lnTo>
                      <a:pt x="0" y="292"/>
                    </a:lnTo>
                    <a:close/>
                  </a:path>
                </a:pathLst>
              </a:custGeom>
              <a:solidFill>
                <a:srgbClr val="F8AD3C"/>
              </a:solidFill>
              <a:ln w="2857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AR"/>
              </a:p>
            </p:txBody>
          </p:sp>
        </p:grpSp>
      </p:grpSp>
      <p:cxnSp>
        <p:nvCxnSpPr>
          <p:cNvPr id="8" name="Conector recto 7"/>
          <p:cNvCxnSpPr/>
          <p:nvPr userDrawn="1"/>
        </p:nvCxnSpPr>
        <p:spPr>
          <a:xfrm flipH="1">
            <a:off x="0" y="937063"/>
            <a:ext cx="8848966" cy="1"/>
          </a:xfrm>
          <a:prstGeom prst="line">
            <a:avLst/>
          </a:prstGeom>
          <a:ln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Game 1">
  <p:cSld name="CUSTOM_4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9"/>
          <p:cNvSpPr txBox="1">
            <a:spLocks noGrp="1"/>
          </p:cNvSpPr>
          <p:nvPr>
            <p:ph type="title"/>
          </p:nvPr>
        </p:nvSpPr>
        <p:spPr>
          <a:xfrm>
            <a:off x="4572000" y="337575"/>
            <a:ext cx="3858600" cy="1261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4000"/>
              <a:buNone/>
              <a:defRPr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>
            <a:endParaRPr/>
          </a:p>
        </p:txBody>
      </p:sp>
      <p:pic>
        <p:nvPicPr>
          <p:cNvPr id="3" name="Imagen 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" y="-3999"/>
            <a:ext cx="9144001" cy="861070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13225" y="539500"/>
            <a:ext cx="7717500" cy="70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Fredoka One"/>
              <a:buNone/>
              <a:defRPr sz="38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redoka One"/>
              <a:buNone/>
              <a:defRPr sz="48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redoka One"/>
              <a:buNone/>
              <a:defRPr sz="48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redoka One"/>
              <a:buNone/>
              <a:defRPr sz="48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redoka One"/>
              <a:buNone/>
              <a:defRPr sz="48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redoka One"/>
              <a:buNone/>
              <a:defRPr sz="48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redoka One"/>
              <a:buNone/>
              <a:defRPr sz="48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redoka One"/>
              <a:buNone/>
              <a:defRPr sz="48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redoka One"/>
              <a:buNone/>
              <a:defRPr sz="48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13225" y="1246825"/>
            <a:ext cx="7717500" cy="336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KoHo Medium"/>
              <a:buChar char="●"/>
              <a:defRPr sz="1600">
                <a:solidFill>
                  <a:schemeClr val="dk1"/>
                </a:solidFill>
                <a:latin typeface="KoHo Medium"/>
                <a:ea typeface="KoHo Medium"/>
                <a:cs typeface="KoHo Medium"/>
                <a:sym typeface="KoHo Medium"/>
              </a:defRPr>
            </a:lvl1pPr>
            <a:lvl2pPr marL="914400" lvl="1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KoHo Medium"/>
              <a:buChar char="○"/>
              <a:defRPr sz="1600">
                <a:solidFill>
                  <a:schemeClr val="dk1"/>
                </a:solidFill>
                <a:latin typeface="KoHo Medium"/>
                <a:ea typeface="KoHo Medium"/>
                <a:cs typeface="KoHo Medium"/>
                <a:sym typeface="KoHo Medium"/>
              </a:defRPr>
            </a:lvl2pPr>
            <a:lvl3pPr marL="1371600" lvl="2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KoHo Medium"/>
              <a:buChar char="■"/>
              <a:defRPr sz="1600">
                <a:solidFill>
                  <a:schemeClr val="dk1"/>
                </a:solidFill>
                <a:latin typeface="KoHo Medium"/>
                <a:ea typeface="KoHo Medium"/>
                <a:cs typeface="KoHo Medium"/>
                <a:sym typeface="KoHo Medium"/>
              </a:defRPr>
            </a:lvl3pPr>
            <a:lvl4pPr marL="1828800" lvl="3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KoHo Medium"/>
              <a:buChar char="●"/>
              <a:defRPr sz="1600">
                <a:solidFill>
                  <a:schemeClr val="dk1"/>
                </a:solidFill>
                <a:latin typeface="KoHo Medium"/>
                <a:ea typeface="KoHo Medium"/>
                <a:cs typeface="KoHo Medium"/>
                <a:sym typeface="KoHo Medium"/>
              </a:defRPr>
            </a:lvl4pPr>
            <a:lvl5pPr marL="2286000" lvl="4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KoHo Medium"/>
              <a:buChar char="○"/>
              <a:defRPr sz="1600">
                <a:solidFill>
                  <a:schemeClr val="dk1"/>
                </a:solidFill>
                <a:latin typeface="KoHo Medium"/>
                <a:ea typeface="KoHo Medium"/>
                <a:cs typeface="KoHo Medium"/>
                <a:sym typeface="KoHo Medium"/>
              </a:defRPr>
            </a:lvl5pPr>
            <a:lvl6pPr marL="2743200" lvl="5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KoHo Medium"/>
              <a:buChar char="■"/>
              <a:defRPr sz="1600">
                <a:solidFill>
                  <a:schemeClr val="dk1"/>
                </a:solidFill>
                <a:latin typeface="KoHo Medium"/>
                <a:ea typeface="KoHo Medium"/>
                <a:cs typeface="KoHo Medium"/>
                <a:sym typeface="KoHo Medium"/>
              </a:defRPr>
            </a:lvl6pPr>
            <a:lvl7pPr marL="3200400" lvl="6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KoHo Medium"/>
              <a:buChar char="●"/>
              <a:defRPr sz="1600">
                <a:solidFill>
                  <a:schemeClr val="dk1"/>
                </a:solidFill>
                <a:latin typeface="KoHo Medium"/>
                <a:ea typeface="KoHo Medium"/>
                <a:cs typeface="KoHo Medium"/>
                <a:sym typeface="KoHo Medium"/>
              </a:defRPr>
            </a:lvl7pPr>
            <a:lvl8pPr marL="3657600" lvl="7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KoHo Medium"/>
              <a:buChar char="○"/>
              <a:defRPr sz="1600">
                <a:solidFill>
                  <a:schemeClr val="dk1"/>
                </a:solidFill>
                <a:latin typeface="KoHo Medium"/>
                <a:ea typeface="KoHo Medium"/>
                <a:cs typeface="KoHo Medium"/>
                <a:sym typeface="KoHo Medium"/>
              </a:defRPr>
            </a:lvl8pPr>
            <a:lvl9pPr marL="4114800" lvl="8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KoHo Medium"/>
              <a:buChar char="■"/>
              <a:defRPr sz="1600">
                <a:solidFill>
                  <a:schemeClr val="dk1"/>
                </a:solidFill>
                <a:latin typeface="KoHo Medium"/>
                <a:ea typeface="KoHo Medium"/>
                <a:cs typeface="KoHo Medium"/>
                <a:sym typeface="KoHo Medium"/>
              </a:defRPr>
            </a:lvl9pPr>
          </a:lstStyle>
          <a:p>
            <a:endParaRPr/>
          </a:p>
        </p:txBody>
      </p:sp>
      <p:sp>
        <p:nvSpPr>
          <p:cNvPr id="2" name="Rectángulo 1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76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  <p:sldLayoutId id="2147483660" r:id="rId14"/>
    <p:sldLayoutId id="2147483661" r:id="rId15"/>
    <p:sldLayoutId id="2147483662" r:id="rId16"/>
    <p:sldLayoutId id="2147483663" r:id="rId17"/>
    <p:sldLayoutId id="2147483664" r:id="rId18"/>
    <p:sldLayoutId id="2147483665" r:id="rId19"/>
    <p:sldLayoutId id="2147483666" r:id="rId20"/>
    <p:sldLayoutId id="2147483667" r:id="rId21"/>
    <p:sldLayoutId id="2147483668" r:id="rId22"/>
    <p:sldLayoutId id="2147483669" r:id="rId23"/>
    <p:sldLayoutId id="2147483670" r:id="rId24"/>
    <p:sldLayoutId id="2147483674" r:id="rId25"/>
    <p:sldLayoutId id="2147483675" r:id="rId26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449">
          <p15:clr>
            <a:srgbClr val="FF00FF"/>
          </p15:clr>
        </p15:guide>
        <p15:guide id="2" pos="5311">
          <p15:clr>
            <a:srgbClr val="FF00FF"/>
          </p15:clr>
        </p15:guide>
        <p15:guide id="3" orient="horz" pos="340">
          <p15:clr>
            <a:srgbClr val="FF00FF"/>
          </p15:clr>
        </p15:guide>
        <p15:guide id="4" orient="horz" pos="2903">
          <p15:clr>
            <a:srgbClr val="FF00FF"/>
          </p15:clr>
        </p15:guide>
        <p15:guide id="5" pos="2880">
          <p15:clr>
            <a:srgbClr val="FF00FF"/>
          </p15:clr>
        </p15:guide>
        <p15:guide id="6">
          <p15:clr>
            <a:srgbClr val="FF00FF"/>
          </p15:clr>
        </p15:guide>
        <p15:guide id="7" pos="5760">
          <p15:clr>
            <a:srgbClr val="FF00FF"/>
          </p15:clr>
        </p15:guide>
        <p15:guide id="8" orient="horz" pos="1620">
          <p15:clr>
            <a:srgbClr val="FF00FF"/>
          </p15:clr>
        </p15:guide>
        <p15:guide id="9" orient="horz" pos="3237">
          <p15:clr>
            <a:srgbClr val="FF00FF"/>
          </p15:clr>
        </p15:guide>
        <p15:guide id="10" orient="horz">
          <p15:clr>
            <a:srgbClr val="FF00FF"/>
          </p15:clr>
        </p15:guide>
        <p15:guide id="11" orient="horz" pos="722">
          <p15:clr>
            <a:srgbClr val="EA4335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5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9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8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8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8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8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https://docs.google.com/spreadsheets/d/1_SCW-a8AU2r33GsFVJq6BulAnIBI4Q5npxohUlEvbqE/copy" TargetMode="External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9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21.emf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0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25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25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1.xml"/><Relationship Id="rId4" Type="http://schemas.openxmlformats.org/officeDocument/2006/relationships/image" Target="../media/image26.emf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4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emf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8.emf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emf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0.emf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1.emf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emf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5.emf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4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4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3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6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5"/>
          <p:cNvSpPr>
            <a:spLocks noEditPoints="1"/>
          </p:cNvSpPr>
          <p:nvPr/>
        </p:nvSpPr>
        <p:spPr bwMode="auto">
          <a:xfrm>
            <a:off x="3424336" y="1618902"/>
            <a:ext cx="4076701" cy="2822574"/>
          </a:xfrm>
          <a:custGeom>
            <a:avLst/>
            <a:gdLst>
              <a:gd name="T0" fmla="*/ 191 w 195"/>
              <a:gd name="T1" fmla="*/ 120 h 134"/>
              <a:gd name="T2" fmla="*/ 190 w 195"/>
              <a:gd name="T3" fmla="*/ 129 h 134"/>
              <a:gd name="T4" fmla="*/ 136 w 195"/>
              <a:gd name="T5" fmla="*/ 130 h 134"/>
              <a:gd name="T6" fmla="*/ 40 w 195"/>
              <a:gd name="T7" fmla="*/ 129 h 134"/>
              <a:gd name="T8" fmla="*/ 1 w 195"/>
              <a:gd name="T9" fmla="*/ 125 h 134"/>
              <a:gd name="T10" fmla="*/ 9 w 195"/>
              <a:gd name="T11" fmla="*/ 119 h 134"/>
              <a:gd name="T12" fmla="*/ 5 w 195"/>
              <a:gd name="T13" fmla="*/ 33 h 134"/>
              <a:gd name="T14" fmla="*/ 5 w 195"/>
              <a:gd name="T15" fmla="*/ 23 h 134"/>
              <a:gd name="T16" fmla="*/ 21 w 195"/>
              <a:gd name="T17" fmla="*/ 16 h 134"/>
              <a:gd name="T18" fmla="*/ 62 w 195"/>
              <a:gd name="T19" fmla="*/ 23 h 134"/>
              <a:gd name="T20" fmla="*/ 95 w 195"/>
              <a:gd name="T21" fmla="*/ 2 h 134"/>
              <a:gd name="T22" fmla="*/ 120 w 195"/>
              <a:gd name="T23" fmla="*/ 20 h 134"/>
              <a:gd name="T24" fmla="*/ 168 w 195"/>
              <a:gd name="T25" fmla="*/ 23 h 134"/>
              <a:gd name="T26" fmla="*/ 174 w 195"/>
              <a:gd name="T27" fmla="*/ 16 h 134"/>
              <a:gd name="T28" fmla="*/ 178 w 195"/>
              <a:gd name="T29" fmla="*/ 23 h 134"/>
              <a:gd name="T30" fmla="*/ 194 w 195"/>
              <a:gd name="T31" fmla="*/ 27 h 134"/>
              <a:gd name="T32" fmla="*/ 187 w 195"/>
              <a:gd name="T33" fmla="*/ 33 h 134"/>
              <a:gd name="T34" fmla="*/ 82 w 195"/>
              <a:gd name="T35" fmla="*/ 77 h 134"/>
              <a:gd name="T36" fmla="*/ 114 w 195"/>
              <a:gd name="T37" fmla="*/ 117 h 134"/>
              <a:gd name="T38" fmla="*/ 82 w 195"/>
              <a:gd name="T39" fmla="*/ 77 h 134"/>
              <a:gd name="T40" fmla="*/ 145 w 195"/>
              <a:gd name="T41" fmla="*/ 68 h 134"/>
              <a:gd name="T42" fmla="*/ 147 w 195"/>
              <a:gd name="T43" fmla="*/ 48 h 134"/>
              <a:gd name="T44" fmla="*/ 127 w 195"/>
              <a:gd name="T45" fmla="*/ 68 h 134"/>
              <a:gd name="T46" fmla="*/ 68 w 195"/>
              <a:gd name="T47" fmla="*/ 68 h 134"/>
              <a:gd name="T48" fmla="*/ 70 w 195"/>
              <a:gd name="T49" fmla="*/ 48 h 134"/>
              <a:gd name="T50" fmla="*/ 50 w 195"/>
              <a:gd name="T51" fmla="*/ 68 h 134"/>
              <a:gd name="T52" fmla="*/ 42 w 195"/>
              <a:gd name="T53" fmla="*/ 68 h 134"/>
              <a:gd name="T54" fmla="*/ 44 w 195"/>
              <a:gd name="T55" fmla="*/ 48 h 134"/>
              <a:gd name="T56" fmla="*/ 24 w 195"/>
              <a:gd name="T57" fmla="*/ 68 h 134"/>
              <a:gd name="T58" fmla="*/ 75 w 195"/>
              <a:gd name="T59" fmla="*/ 66 h 134"/>
              <a:gd name="T60" fmla="*/ 93 w 195"/>
              <a:gd name="T61" fmla="*/ 68 h 134"/>
              <a:gd name="T62" fmla="*/ 96 w 195"/>
              <a:gd name="T63" fmla="*/ 51 h 134"/>
              <a:gd name="T64" fmla="*/ 75 w 195"/>
              <a:gd name="T65" fmla="*/ 48 h 134"/>
              <a:gd name="T66" fmla="*/ 101 w 195"/>
              <a:gd name="T67" fmla="*/ 48 h 134"/>
              <a:gd name="T68" fmla="*/ 119 w 195"/>
              <a:gd name="T69" fmla="*/ 68 h 134"/>
              <a:gd name="T70" fmla="*/ 121 w 195"/>
              <a:gd name="T71" fmla="*/ 48 h 134"/>
              <a:gd name="T72" fmla="*/ 152 w 195"/>
              <a:gd name="T73" fmla="*/ 68 h 134"/>
              <a:gd name="T74" fmla="*/ 172 w 195"/>
              <a:gd name="T75" fmla="*/ 66 h 134"/>
              <a:gd name="T76" fmla="*/ 152 w 195"/>
              <a:gd name="T77" fmla="*/ 48 h 134"/>
              <a:gd name="T78" fmla="*/ 57 w 195"/>
              <a:gd name="T79" fmla="*/ 106 h 134"/>
              <a:gd name="T80" fmla="*/ 38 w 195"/>
              <a:gd name="T81" fmla="*/ 86 h 134"/>
              <a:gd name="T82" fmla="*/ 138 w 195"/>
              <a:gd name="T83" fmla="*/ 86 h 134"/>
              <a:gd name="T84" fmla="*/ 158 w 195"/>
              <a:gd name="T85" fmla="*/ 106 h 134"/>
              <a:gd name="T86" fmla="*/ 138 w 195"/>
              <a:gd name="T87" fmla="*/ 86 h 1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195" h="134">
                <a:moveTo>
                  <a:pt x="187" y="119"/>
                </a:moveTo>
                <a:cubicBezTo>
                  <a:pt x="188" y="119"/>
                  <a:pt x="190" y="119"/>
                  <a:pt x="191" y="120"/>
                </a:cubicBezTo>
                <a:cubicBezTo>
                  <a:pt x="192" y="121"/>
                  <a:pt x="194" y="123"/>
                  <a:pt x="194" y="125"/>
                </a:cubicBezTo>
                <a:cubicBezTo>
                  <a:pt x="194" y="126"/>
                  <a:pt x="192" y="129"/>
                  <a:pt x="190" y="129"/>
                </a:cubicBezTo>
                <a:cubicBezTo>
                  <a:pt x="187" y="130"/>
                  <a:pt x="184" y="129"/>
                  <a:pt x="182" y="129"/>
                </a:cubicBezTo>
                <a:cubicBezTo>
                  <a:pt x="166" y="129"/>
                  <a:pt x="151" y="127"/>
                  <a:pt x="136" y="130"/>
                </a:cubicBezTo>
                <a:cubicBezTo>
                  <a:pt x="112" y="134"/>
                  <a:pt x="89" y="131"/>
                  <a:pt x="66" y="131"/>
                </a:cubicBezTo>
                <a:cubicBezTo>
                  <a:pt x="58" y="131"/>
                  <a:pt x="49" y="129"/>
                  <a:pt x="40" y="129"/>
                </a:cubicBezTo>
                <a:cubicBezTo>
                  <a:pt x="30" y="129"/>
                  <a:pt x="19" y="129"/>
                  <a:pt x="9" y="129"/>
                </a:cubicBezTo>
                <a:cubicBezTo>
                  <a:pt x="5" y="129"/>
                  <a:pt x="1" y="130"/>
                  <a:pt x="1" y="125"/>
                </a:cubicBezTo>
                <a:cubicBezTo>
                  <a:pt x="0" y="121"/>
                  <a:pt x="2" y="119"/>
                  <a:pt x="8" y="119"/>
                </a:cubicBezTo>
                <a:cubicBezTo>
                  <a:pt x="9" y="119"/>
                  <a:pt x="9" y="119"/>
                  <a:pt x="9" y="119"/>
                </a:cubicBezTo>
                <a:cubicBezTo>
                  <a:pt x="9" y="90"/>
                  <a:pt x="9" y="62"/>
                  <a:pt x="9" y="33"/>
                </a:cubicBezTo>
                <a:cubicBezTo>
                  <a:pt x="8" y="33"/>
                  <a:pt x="6" y="33"/>
                  <a:pt x="5" y="33"/>
                </a:cubicBezTo>
                <a:cubicBezTo>
                  <a:pt x="2" y="32"/>
                  <a:pt x="0" y="30"/>
                  <a:pt x="1" y="27"/>
                </a:cubicBezTo>
                <a:cubicBezTo>
                  <a:pt x="1" y="24"/>
                  <a:pt x="3" y="23"/>
                  <a:pt x="5" y="23"/>
                </a:cubicBezTo>
                <a:cubicBezTo>
                  <a:pt x="9" y="23"/>
                  <a:pt x="13" y="23"/>
                  <a:pt x="16" y="23"/>
                </a:cubicBezTo>
                <a:cubicBezTo>
                  <a:pt x="18" y="20"/>
                  <a:pt x="19" y="18"/>
                  <a:pt x="21" y="16"/>
                </a:cubicBezTo>
                <a:cubicBezTo>
                  <a:pt x="22" y="18"/>
                  <a:pt x="23" y="20"/>
                  <a:pt x="25" y="23"/>
                </a:cubicBezTo>
                <a:cubicBezTo>
                  <a:pt x="37" y="23"/>
                  <a:pt x="49" y="22"/>
                  <a:pt x="62" y="23"/>
                </a:cubicBezTo>
                <a:cubicBezTo>
                  <a:pt x="69" y="23"/>
                  <a:pt x="75" y="21"/>
                  <a:pt x="80" y="16"/>
                </a:cubicBezTo>
                <a:cubicBezTo>
                  <a:pt x="85" y="11"/>
                  <a:pt x="90" y="7"/>
                  <a:pt x="95" y="2"/>
                </a:cubicBezTo>
                <a:cubicBezTo>
                  <a:pt x="97" y="1"/>
                  <a:pt x="98" y="0"/>
                  <a:pt x="100" y="2"/>
                </a:cubicBezTo>
                <a:cubicBezTo>
                  <a:pt x="107" y="8"/>
                  <a:pt x="113" y="14"/>
                  <a:pt x="120" y="20"/>
                </a:cubicBezTo>
                <a:cubicBezTo>
                  <a:pt x="122" y="21"/>
                  <a:pt x="125" y="22"/>
                  <a:pt x="127" y="22"/>
                </a:cubicBezTo>
                <a:cubicBezTo>
                  <a:pt x="140" y="23"/>
                  <a:pt x="154" y="23"/>
                  <a:pt x="168" y="23"/>
                </a:cubicBezTo>
                <a:cubicBezTo>
                  <a:pt x="170" y="23"/>
                  <a:pt x="172" y="23"/>
                  <a:pt x="172" y="20"/>
                </a:cubicBezTo>
                <a:cubicBezTo>
                  <a:pt x="172" y="18"/>
                  <a:pt x="174" y="17"/>
                  <a:pt x="174" y="16"/>
                </a:cubicBezTo>
                <a:cubicBezTo>
                  <a:pt x="175" y="17"/>
                  <a:pt x="176" y="18"/>
                  <a:pt x="177" y="19"/>
                </a:cubicBezTo>
                <a:cubicBezTo>
                  <a:pt x="177" y="20"/>
                  <a:pt x="177" y="21"/>
                  <a:pt x="178" y="23"/>
                </a:cubicBezTo>
                <a:cubicBezTo>
                  <a:pt x="181" y="23"/>
                  <a:pt x="184" y="23"/>
                  <a:pt x="188" y="23"/>
                </a:cubicBezTo>
                <a:cubicBezTo>
                  <a:pt x="191" y="22"/>
                  <a:pt x="194" y="23"/>
                  <a:pt x="194" y="27"/>
                </a:cubicBezTo>
                <a:cubicBezTo>
                  <a:pt x="195" y="31"/>
                  <a:pt x="192" y="33"/>
                  <a:pt x="188" y="33"/>
                </a:cubicBezTo>
                <a:cubicBezTo>
                  <a:pt x="188" y="33"/>
                  <a:pt x="188" y="33"/>
                  <a:pt x="187" y="33"/>
                </a:cubicBezTo>
                <a:cubicBezTo>
                  <a:pt x="187" y="62"/>
                  <a:pt x="187" y="90"/>
                  <a:pt x="187" y="119"/>
                </a:cubicBezTo>
                <a:close/>
                <a:moveTo>
                  <a:pt x="82" y="77"/>
                </a:moveTo>
                <a:cubicBezTo>
                  <a:pt x="82" y="91"/>
                  <a:pt x="82" y="103"/>
                  <a:pt x="82" y="117"/>
                </a:cubicBezTo>
                <a:cubicBezTo>
                  <a:pt x="93" y="117"/>
                  <a:pt x="104" y="117"/>
                  <a:pt x="114" y="117"/>
                </a:cubicBezTo>
                <a:cubicBezTo>
                  <a:pt x="114" y="103"/>
                  <a:pt x="114" y="90"/>
                  <a:pt x="114" y="77"/>
                </a:cubicBezTo>
                <a:cubicBezTo>
                  <a:pt x="104" y="77"/>
                  <a:pt x="93" y="77"/>
                  <a:pt x="82" y="77"/>
                </a:cubicBezTo>
                <a:close/>
                <a:moveTo>
                  <a:pt x="127" y="68"/>
                </a:moveTo>
                <a:cubicBezTo>
                  <a:pt x="133" y="68"/>
                  <a:pt x="139" y="68"/>
                  <a:pt x="145" y="68"/>
                </a:cubicBezTo>
                <a:cubicBezTo>
                  <a:pt x="146" y="68"/>
                  <a:pt x="147" y="67"/>
                  <a:pt x="147" y="66"/>
                </a:cubicBezTo>
                <a:cubicBezTo>
                  <a:pt x="147" y="60"/>
                  <a:pt x="147" y="54"/>
                  <a:pt x="147" y="48"/>
                </a:cubicBezTo>
                <a:cubicBezTo>
                  <a:pt x="140" y="48"/>
                  <a:pt x="133" y="48"/>
                  <a:pt x="127" y="48"/>
                </a:cubicBezTo>
                <a:cubicBezTo>
                  <a:pt x="127" y="55"/>
                  <a:pt x="127" y="61"/>
                  <a:pt x="127" y="68"/>
                </a:cubicBezTo>
                <a:close/>
                <a:moveTo>
                  <a:pt x="50" y="68"/>
                </a:moveTo>
                <a:cubicBezTo>
                  <a:pt x="56" y="68"/>
                  <a:pt x="62" y="68"/>
                  <a:pt x="68" y="68"/>
                </a:cubicBezTo>
                <a:cubicBezTo>
                  <a:pt x="69" y="68"/>
                  <a:pt x="70" y="67"/>
                  <a:pt x="70" y="66"/>
                </a:cubicBezTo>
                <a:cubicBezTo>
                  <a:pt x="70" y="60"/>
                  <a:pt x="70" y="54"/>
                  <a:pt x="70" y="48"/>
                </a:cubicBezTo>
                <a:cubicBezTo>
                  <a:pt x="63" y="48"/>
                  <a:pt x="57" y="48"/>
                  <a:pt x="50" y="48"/>
                </a:cubicBezTo>
                <a:cubicBezTo>
                  <a:pt x="50" y="55"/>
                  <a:pt x="50" y="61"/>
                  <a:pt x="50" y="68"/>
                </a:cubicBezTo>
                <a:close/>
                <a:moveTo>
                  <a:pt x="24" y="68"/>
                </a:moveTo>
                <a:cubicBezTo>
                  <a:pt x="30" y="68"/>
                  <a:pt x="36" y="68"/>
                  <a:pt x="42" y="68"/>
                </a:cubicBezTo>
                <a:cubicBezTo>
                  <a:pt x="43" y="68"/>
                  <a:pt x="44" y="67"/>
                  <a:pt x="44" y="66"/>
                </a:cubicBezTo>
                <a:cubicBezTo>
                  <a:pt x="45" y="60"/>
                  <a:pt x="44" y="54"/>
                  <a:pt x="44" y="48"/>
                </a:cubicBezTo>
                <a:cubicBezTo>
                  <a:pt x="37" y="48"/>
                  <a:pt x="31" y="48"/>
                  <a:pt x="24" y="48"/>
                </a:cubicBezTo>
                <a:cubicBezTo>
                  <a:pt x="24" y="55"/>
                  <a:pt x="24" y="61"/>
                  <a:pt x="24" y="68"/>
                </a:cubicBezTo>
                <a:close/>
                <a:moveTo>
                  <a:pt x="75" y="48"/>
                </a:moveTo>
                <a:cubicBezTo>
                  <a:pt x="75" y="54"/>
                  <a:pt x="75" y="60"/>
                  <a:pt x="75" y="66"/>
                </a:cubicBezTo>
                <a:cubicBezTo>
                  <a:pt x="75" y="67"/>
                  <a:pt x="77" y="68"/>
                  <a:pt x="78" y="68"/>
                </a:cubicBezTo>
                <a:cubicBezTo>
                  <a:pt x="83" y="68"/>
                  <a:pt x="88" y="68"/>
                  <a:pt x="93" y="68"/>
                </a:cubicBezTo>
                <a:cubicBezTo>
                  <a:pt x="94" y="68"/>
                  <a:pt x="96" y="67"/>
                  <a:pt x="96" y="66"/>
                </a:cubicBezTo>
                <a:cubicBezTo>
                  <a:pt x="96" y="61"/>
                  <a:pt x="96" y="56"/>
                  <a:pt x="96" y="51"/>
                </a:cubicBezTo>
                <a:cubicBezTo>
                  <a:pt x="96" y="50"/>
                  <a:pt x="94" y="48"/>
                  <a:pt x="93" y="48"/>
                </a:cubicBezTo>
                <a:cubicBezTo>
                  <a:pt x="87" y="48"/>
                  <a:pt x="82" y="48"/>
                  <a:pt x="75" y="48"/>
                </a:cubicBezTo>
                <a:close/>
                <a:moveTo>
                  <a:pt x="121" y="48"/>
                </a:moveTo>
                <a:cubicBezTo>
                  <a:pt x="114" y="48"/>
                  <a:pt x="108" y="48"/>
                  <a:pt x="101" y="48"/>
                </a:cubicBezTo>
                <a:cubicBezTo>
                  <a:pt x="101" y="55"/>
                  <a:pt x="101" y="61"/>
                  <a:pt x="101" y="68"/>
                </a:cubicBezTo>
                <a:cubicBezTo>
                  <a:pt x="107" y="68"/>
                  <a:pt x="113" y="68"/>
                  <a:pt x="119" y="68"/>
                </a:cubicBezTo>
                <a:cubicBezTo>
                  <a:pt x="120" y="68"/>
                  <a:pt x="121" y="67"/>
                  <a:pt x="121" y="66"/>
                </a:cubicBezTo>
                <a:cubicBezTo>
                  <a:pt x="122" y="60"/>
                  <a:pt x="121" y="54"/>
                  <a:pt x="121" y="48"/>
                </a:cubicBezTo>
                <a:close/>
                <a:moveTo>
                  <a:pt x="152" y="48"/>
                </a:moveTo>
                <a:cubicBezTo>
                  <a:pt x="152" y="55"/>
                  <a:pt x="152" y="61"/>
                  <a:pt x="152" y="68"/>
                </a:cubicBezTo>
                <a:cubicBezTo>
                  <a:pt x="158" y="68"/>
                  <a:pt x="164" y="68"/>
                  <a:pt x="170" y="68"/>
                </a:cubicBezTo>
                <a:cubicBezTo>
                  <a:pt x="171" y="68"/>
                  <a:pt x="172" y="67"/>
                  <a:pt x="172" y="66"/>
                </a:cubicBezTo>
                <a:cubicBezTo>
                  <a:pt x="172" y="60"/>
                  <a:pt x="172" y="54"/>
                  <a:pt x="172" y="48"/>
                </a:cubicBezTo>
                <a:cubicBezTo>
                  <a:pt x="166" y="48"/>
                  <a:pt x="159" y="48"/>
                  <a:pt x="152" y="48"/>
                </a:cubicBezTo>
                <a:close/>
                <a:moveTo>
                  <a:pt x="38" y="106"/>
                </a:moveTo>
                <a:cubicBezTo>
                  <a:pt x="44" y="106"/>
                  <a:pt x="51" y="106"/>
                  <a:pt x="57" y="106"/>
                </a:cubicBezTo>
                <a:cubicBezTo>
                  <a:pt x="57" y="99"/>
                  <a:pt x="57" y="93"/>
                  <a:pt x="57" y="86"/>
                </a:cubicBezTo>
                <a:cubicBezTo>
                  <a:pt x="51" y="86"/>
                  <a:pt x="44" y="86"/>
                  <a:pt x="38" y="86"/>
                </a:cubicBezTo>
                <a:cubicBezTo>
                  <a:pt x="38" y="92"/>
                  <a:pt x="38" y="99"/>
                  <a:pt x="38" y="106"/>
                </a:cubicBezTo>
                <a:close/>
                <a:moveTo>
                  <a:pt x="138" y="86"/>
                </a:moveTo>
                <a:cubicBezTo>
                  <a:pt x="138" y="93"/>
                  <a:pt x="138" y="100"/>
                  <a:pt x="138" y="106"/>
                </a:cubicBezTo>
                <a:cubicBezTo>
                  <a:pt x="145" y="106"/>
                  <a:pt x="152" y="106"/>
                  <a:pt x="158" y="106"/>
                </a:cubicBezTo>
                <a:cubicBezTo>
                  <a:pt x="158" y="99"/>
                  <a:pt x="158" y="93"/>
                  <a:pt x="158" y="86"/>
                </a:cubicBezTo>
                <a:cubicBezTo>
                  <a:pt x="151" y="86"/>
                  <a:pt x="145" y="86"/>
                  <a:pt x="138" y="86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  <p:sp>
        <p:nvSpPr>
          <p:cNvPr id="3" name="Rectángulo 2"/>
          <p:cNvSpPr/>
          <p:nvPr/>
        </p:nvSpPr>
        <p:spPr>
          <a:xfrm>
            <a:off x="0" y="4464424"/>
            <a:ext cx="9144000" cy="679076"/>
          </a:xfrm>
          <a:prstGeom prst="rect">
            <a:avLst/>
          </a:prstGeom>
          <a:solidFill>
            <a:schemeClr val="bg1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197" name="Google Shape;197;p27"/>
          <p:cNvSpPr txBox="1">
            <a:spLocks noGrp="1"/>
          </p:cNvSpPr>
          <p:nvPr>
            <p:ph type="ctrTitle"/>
          </p:nvPr>
        </p:nvSpPr>
        <p:spPr>
          <a:xfrm>
            <a:off x="567064" y="712863"/>
            <a:ext cx="4721400" cy="2442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rgbClr val="FFC000"/>
                </a:solidFill>
              </a:rPr>
              <a:t>BACK TO SCHOOL </a:t>
            </a:r>
            <a:r>
              <a:rPr lang="en" dirty="0" smtClean="0">
                <a:solidFill>
                  <a:srgbClr val="FFC000"/>
                </a:solidFill>
              </a:rPr>
              <a:t/>
            </a:r>
            <a:br>
              <a:rPr lang="en" dirty="0" smtClean="0">
                <a:solidFill>
                  <a:srgbClr val="FFC000"/>
                </a:solidFill>
              </a:rPr>
            </a:br>
            <a:r>
              <a:rPr lang="en" sz="4000" dirty="0" smtClean="0">
                <a:solidFill>
                  <a:schemeClr val="bg1">
                    <a:lumMod val="50000"/>
                  </a:schemeClr>
                </a:solidFill>
              </a:rPr>
              <a:t>Free Template</a:t>
            </a:r>
            <a:endParaRPr sz="40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98" name="Google Shape;198;p27"/>
          <p:cNvSpPr txBox="1">
            <a:spLocks noGrp="1"/>
          </p:cNvSpPr>
          <p:nvPr>
            <p:ph type="subTitle" idx="2"/>
          </p:nvPr>
        </p:nvSpPr>
        <p:spPr>
          <a:xfrm>
            <a:off x="645970" y="3829772"/>
            <a:ext cx="4200900" cy="432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Here’s where your presentation begins</a:t>
            </a:r>
            <a:endParaRPr dirty="0"/>
          </a:p>
        </p:txBody>
      </p:sp>
      <p:sp>
        <p:nvSpPr>
          <p:cNvPr id="199" name="Google Shape;199;p27"/>
          <p:cNvSpPr txBox="1">
            <a:spLocks noGrp="1"/>
          </p:cNvSpPr>
          <p:nvPr>
            <p:ph type="subTitle" idx="1"/>
          </p:nvPr>
        </p:nvSpPr>
        <p:spPr>
          <a:xfrm>
            <a:off x="567064" y="3011395"/>
            <a:ext cx="4462200" cy="612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rgbClr val="FFC000"/>
                </a:solidFill>
              </a:rPr>
              <a:t>Getting to know </a:t>
            </a:r>
            <a:r>
              <a:rPr lang="en" dirty="0" smtClean="0">
                <a:solidFill>
                  <a:srgbClr val="FFC000"/>
                </a:solidFill>
              </a:rPr>
              <a:t>each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>
                <a:solidFill>
                  <a:srgbClr val="FFC000"/>
                </a:solidFill>
              </a:rPr>
              <a:t> </a:t>
            </a:r>
            <a:r>
              <a:rPr lang="en" dirty="0">
                <a:solidFill>
                  <a:srgbClr val="FFC000"/>
                </a:solidFill>
              </a:rPr>
              <a:t>other</a:t>
            </a:r>
            <a:endParaRPr dirty="0">
              <a:solidFill>
                <a:srgbClr val="FFC000"/>
              </a:solidFill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21126" y="2073325"/>
            <a:ext cx="1773007" cy="2724874"/>
          </a:xfrm>
          <a:prstGeom prst="rect">
            <a:avLst/>
          </a:prstGeom>
        </p:spPr>
      </p:pic>
      <p:grpSp>
        <p:nvGrpSpPr>
          <p:cNvPr id="106" name="Grupo 105"/>
          <p:cNvGrpSpPr/>
          <p:nvPr/>
        </p:nvGrpSpPr>
        <p:grpSpPr>
          <a:xfrm>
            <a:off x="2116" y="4195481"/>
            <a:ext cx="9168777" cy="973511"/>
            <a:chOff x="2116" y="4195481"/>
            <a:chExt cx="9168777" cy="973511"/>
          </a:xfrm>
        </p:grpSpPr>
        <p:sp>
          <p:nvSpPr>
            <p:cNvPr id="107" name="Rectangle 5"/>
            <p:cNvSpPr>
              <a:spLocks noChangeArrowheads="1"/>
            </p:cNvSpPr>
            <p:nvPr userDrawn="1"/>
          </p:nvSpPr>
          <p:spPr bwMode="auto">
            <a:xfrm>
              <a:off x="336176" y="4784725"/>
              <a:ext cx="8834717" cy="358775"/>
            </a:xfrm>
            <a:prstGeom prst="rect">
              <a:avLst/>
            </a:prstGeom>
            <a:solidFill>
              <a:srgbClr val="FCC407"/>
            </a:solidFill>
            <a:ln w="28575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grpSp>
          <p:nvGrpSpPr>
            <p:cNvPr id="108" name="Grupo 107"/>
            <p:cNvGrpSpPr/>
            <p:nvPr userDrawn="1"/>
          </p:nvGrpSpPr>
          <p:grpSpPr>
            <a:xfrm>
              <a:off x="2116" y="4195481"/>
              <a:ext cx="643854" cy="973511"/>
              <a:chOff x="0" y="4116387"/>
              <a:chExt cx="706345" cy="1079500"/>
            </a:xfrm>
          </p:grpSpPr>
          <p:sp>
            <p:nvSpPr>
              <p:cNvPr id="109" name="Rectangle 6"/>
              <p:cNvSpPr>
                <a:spLocks noChangeArrowheads="1"/>
              </p:cNvSpPr>
              <p:nvPr userDrawn="1"/>
            </p:nvSpPr>
            <p:spPr bwMode="auto">
              <a:xfrm>
                <a:off x="0" y="4116387"/>
                <a:ext cx="706345" cy="720725"/>
              </a:xfrm>
              <a:prstGeom prst="rect">
                <a:avLst/>
              </a:prstGeom>
              <a:solidFill>
                <a:srgbClr val="FCC407"/>
              </a:solidFill>
              <a:ln w="2857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AR"/>
              </a:p>
            </p:txBody>
          </p:sp>
          <p:sp>
            <p:nvSpPr>
              <p:cNvPr id="110" name="Freeform 7"/>
              <p:cNvSpPr>
                <a:spLocks/>
              </p:cNvSpPr>
              <p:nvPr userDrawn="1"/>
            </p:nvSpPr>
            <p:spPr bwMode="auto">
              <a:xfrm>
                <a:off x="0" y="4373562"/>
                <a:ext cx="706345" cy="822325"/>
              </a:xfrm>
              <a:custGeom>
                <a:avLst/>
                <a:gdLst>
                  <a:gd name="T0" fmla="*/ 0 w 844"/>
                  <a:gd name="T1" fmla="*/ 292 h 518"/>
                  <a:gd name="T2" fmla="*/ 422 w 844"/>
                  <a:gd name="T3" fmla="*/ 518 h 518"/>
                  <a:gd name="T4" fmla="*/ 844 w 844"/>
                  <a:gd name="T5" fmla="*/ 292 h 518"/>
                  <a:gd name="T6" fmla="*/ 422 w 844"/>
                  <a:gd name="T7" fmla="*/ 0 h 518"/>
                  <a:gd name="T8" fmla="*/ 0 w 844"/>
                  <a:gd name="T9" fmla="*/ 292 h 5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44" h="518">
                    <a:moveTo>
                      <a:pt x="0" y="292"/>
                    </a:moveTo>
                    <a:lnTo>
                      <a:pt x="422" y="518"/>
                    </a:lnTo>
                    <a:lnTo>
                      <a:pt x="844" y="292"/>
                    </a:lnTo>
                    <a:lnTo>
                      <a:pt x="422" y="0"/>
                    </a:lnTo>
                    <a:lnTo>
                      <a:pt x="0" y="292"/>
                    </a:lnTo>
                    <a:close/>
                  </a:path>
                </a:pathLst>
              </a:custGeom>
              <a:solidFill>
                <a:srgbClr val="F8AD3C"/>
              </a:solidFill>
              <a:ln w="2857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AR"/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" name="Google Shape;573;p32"/>
          <p:cNvSpPr txBox="1">
            <a:spLocks noGrp="1"/>
          </p:cNvSpPr>
          <p:nvPr>
            <p:ph type="title"/>
          </p:nvPr>
        </p:nvSpPr>
        <p:spPr>
          <a:xfrm>
            <a:off x="2858293" y="2611500"/>
            <a:ext cx="3630300" cy="1316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01</a:t>
            </a:r>
            <a:endParaRPr dirty="0"/>
          </a:p>
        </p:txBody>
      </p:sp>
      <p:sp>
        <p:nvSpPr>
          <p:cNvPr id="574" name="Google Shape;574;p32"/>
          <p:cNvSpPr txBox="1">
            <a:spLocks noGrp="1"/>
          </p:cNvSpPr>
          <p:nvPr>
            <p:ph type="title" idx="2"/>
          </p:nvPr>
        </p:nvSpPr>
        <p:spPr>
          <a:xfrm>
            <a:off x="2029393" y="3717925"/>
            <a:ext cx="5288100" cy="75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General Overview</a:t>
            </a:r>
            <a:endParaRPr/>
          </a:p>
        </p:txBody>
      </p:sp>
      <p:sp>
        <p:nvSpPr>
          <p:cNvPr id="5" name="Freeform 5"/>
          <p:cNvSpPr>
            <a:spLocks/>
          </p:cNvSpPr>
          <p:nvPr/>
        </p:nvSpPr>
        <p:spPr bwMode="auto">
          <a:xfrm>
            <a:off x="7207250" y="1993900"/>
            <a:ext cx="1492250" cy="1724025"/>
          </a:xfrm>
          <a:custGeom>
            <a:avLst/>
            <a:gdLst>
              <a:gd name="T0" fmla="*/ 94 w 159"/>
              <a:gd name="T1" fmla="*/ 35 h 184"/>
              <a:gd name="T2" fmla="*/ 83 w 159"/>
              <a:gd name="T3" fmla="*/ 49 h 184"/>
              <a:gd name="T4" fmla="*/ 114 w 159"/>
              <a:gd name="T5" fmla="*/ 46 h 184"/>
              <a:gd name="T6" fmla="*/ 158 w 159"/>
              <a:gd name="T7" fmla="*/ 83 h 184"/>
              <a:gd name="T8" fmla="*/ 157 w 159"/>
              <a:gd name="T9" fmla="*/ 100 h 184"/>
              <a:gd name="T10" fmla="*/ 139 w 159"/>
              <a:gd name="T11" fmla="*/ 152 h 184"/>
              <a:gd name="T12" fmla="*/ 126 w 159"/>
              <a:gd name="T13" fmla="*/ 173 h 184"/>
              <a:gd name="T14" fmla="*/ 95 w 159"/>
              <a:gd name="T15" fmla="*/ 180 h 184"/>
              <a:gd name="T16" fmla="*/ 62 w 159"/>
              <a:gd name="T17" fmla="*/ 179 h 184"/>
              <a:gd name="T18" fmla="*/ 33 w 159"/>
              <a:gd name="T19" fmla="*/ 167 h 184"/>
              <a:gd name="T20" fmla="*/ 5 w 159"/>
              <a:gd name="T21" fmla="*/ 114 h 184"/>
              <a:gd name="T22" fmla="*/ 3 w 159"/>
              <a:gd name="T23" fmla="*/ 66 h 184"/>
              <a:gd name="T24" fmla="*/ 23 w 159"/>
              <a:gd name="T25" fmla="*/ 48 h 184"/>
              <a:gd name="T26" fmla="*/ 71 w 159"/>
              <a:gd name="T27" fmla="*/ 51 h 184"/>
              <a:gd name="T28" fmla="*/ 76 w 159"/>
              <a:gd name="T29" fmla="*/ 49 h 184"/>
              <a:gd name="T30" fmla="*/ 74 w 159"/>
              <a:gd name="T31" fmla="*/ 43 h 184"/>
              <a:gd name="T32" fmla="*/ 65 w 159"/>
              <a:gd name="T33" fmla="*/ 41 h 184"/>
              <a:gd name="T34" fmla="*/ 28 w 159"/>
              <a:gd name="T35" fmla="*/ 0 h 184"/>
              <a:gd name="T36" fmla="*/ 60 w 159"/>
              <a:gd name="T37" fmla="*/ 13 h 184"/>
              <a:gd name="T38" fmla="*/ 77 w 159"/>
              <a:gd name="T39" fmla="*/ 38 h 184"/>
              <a:gd name="T40" fmla="*/ 78 w 159"/>
              <a:gd name="T41" fmla="*/ 42 h 184"/>
              <a:gd name="T42" fmla="*/ 79 w 159"/>
              <a:gd name="T43" fmla="*/ 42 h 184"/>
              <a:gd name="T44" fmla="*/ 80 w 159"/>
              <a:gd name="T45" fmla="*/ 33 h 184"/>
              <a:gd name="T46" fmla="*/ 94 w 159"/>
              <a:gd name="T47" fmla="*/ 35 h 1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159" h="184">
                <a:moveTo>
                  <a:pt x="94" y="35"/>
                </a:moveTo>
                <a:cubicBezTo>
                  <a:pt x="90" y="40"/>
                  <a:pt x="87" y="44"/>
                  <a:pt x="83" y="49"/>
                </a:cubicBezTo>
                <a:cubicBezTo>
                  <a:pt x="94" y="48"/>
                  <a:pt x="104" y="47"/>
                  <a:pt x="114" y="46"/>
                </a:cubicBezTo>
                <a:cubicBezTo>
                  <a:pt x="136" y="46"/>
                  <a:pt x="154" y="60"/>
                  <a:pt x="158" y="83"/>
                </a:cubicBezTo>
                <a:cubicBezTo>
                  <a:pt x="159" y="88"/>
                  <a:pt x="159" y="94"/>
                  <a:pt x="157" y="100"/>
                </a:cubicBezTo>
                <a:cubicBezTo>
                  <a:pt x="152" y="117"/>
                  <a:pt x="146" y="135"/>
                  <a:pt x="139" y="152"/>
                </a:cubicBezTo>
                <a:cubicBezTo>
                  <a:pt x="136" y="159"/>
                  <a:pt x="131" y="167"/>
                  <a:pt x="126" y="173"/>
                </a:cubicBezTo>
                <a:cubicBezTo>
                  <a:pt x="117" y="181"/>
                  <a:pt x="107" y="184"/>
                  <a:pt x="95" y="180"/>
                </a:cubicBezTo>
                <a:cubicBezTo>
                  <a:pt x="84" y="176"/>
                  <a:pt x="73" y="177"/>
                  <a:pt x="62" y="179"/>
                </a:cubicBezTo>
                <a:cubicBezTo>
                  <a:pt x="50" y="181"/>
                  <a:pt x="40" y="178"/>
                  <a:pt x="33" y="167"/>
                </a:cubicBezTo>
                <a:cubicBezTo>
                  <a:pt x="21" y="151"/>
                  <a:pt x="10" y="134"/>
                  <a:pt x="5" y="114"/>
                </a:cubicBezTo>
                <a:cubicBezTo>
                  <a:pt x="2" y="98"/>
                  <a:pt x="0" y="82"/>
                  <a:pt x="3" y="66"/>
                </a:cubicBezTo>
                <a:cubicBezTo>
                  <a:pt x="6" y="56"/>
                  <a:pt x="12" y="50"/>
                  <a:pt x="23" y="48"/>
                </a:cubicBezTo>
                <a:cubicBezTo>
                  <a:pt x="40" y="45"/>
                  <a:pt x="56" y="44"/>
                  <a:pt x="71" y="51"/>
                </a:cubicBezTo>
                <a:cubicBezTo>
                  <a:pt x="73" y="52"/>
                  <a:pt x="75" y="52"/>
                  <a:pt x="76" y="49"/>
                </a:cubicBezTo>
                <a:cubicBezTo>
                  <a:pt x="77" y="46"/>
                  <a:pt x="78" y="44"/>
                  <a:pt x="74" y="43"/>
                </a:cubicBezTo>
                <a:cubicBezTo>
                  <a:pt x="71" y="42"/>
                  <a:pt x="68" y="41"/>
                  <a:pt x="65" y="41"/>
                </a:cubicBezTo>
                <a:cubicBezTo>
                  <a:pt x="42" y="38"/>
                  <a:pt x="30" y="16"/>
                  <a:pt x="28" y="0"/>
                </a:cubicBezTo>
                <a:cubicBezTo>
                  <a:pt x="38" y="7"/>
                  <a:pt x="49" y="9"/>
                  <a:pt x="60" y="13"/>
                </a:cubicBezTo>
                <a:cubicBezTo>
                  <a:pt x="71" y="17"/>
                  <a:pt x="75" y="27"/>
                  <a:pt x="77" y="38"/>
                </a:cubicBezTo>
                <a:cubicBezTo>
                  <a:pt x="77" y="39"/>
                  <a:pt x="77" y="41"/>
                  <a:pt x="78" y="42"/>
                </a:cubicBezTo>
                <a:cubicBezTo>
                  <a:pt x="78" y="42"/>
                  <a:pt x="79" y="42"/>
                  <a:pt x="79" y="42"/>
                </a:cubicBezTo>
                <a:cubicBezTo>
                  <a:pt x="80" y="39"/>
                  <a:pt x="80" y="36"/>
                  <a:pt x="80" y="33"/>
                </a:cubicBezTo>
                <a:cubicBezTo>
                  <a:pt x="85" y="29"/>
                  <a:pt x="90" y="30"/>
                  <a:pt x="94" y="35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  <p:sp>
        <p:nvSpPr>
          <p:cNvPr id="108" name="Freeform 5"/>
          <p:cNvSpPr>
            <a:spLocks/>
          </p:cNvSpPr>
          <p:nvPr/>
        </p:nvSpPr>
        <p:spPr bwMode="auto">
          <a:xfrm flipH="1">
            <a:off x="517406" y="1993900"/>
            <a:ext cx="1511987" cy="1746828"/>
          </a:xfrm>
          <a:custGeom>
            <a:avLst/>
            <a:gdLst>
              <a:gd name="T0" fmla="*/ 94 w 159"/>
              <a:gd name="T1" fmla="*/ 35 h 184"/>
              <a:gd name="T2" fmla="*/ 83 w 159"/>
              <a:gd name="T3" fmla="*/ 49 h 184"/>
              <a:gd name="T4" fmla="*/ 114 w 159"/>
              <a:gd name="T5" fmla="*/ 46 h 184"/>
              <a:gd name="T6" fmla="*/ 158 w 159"/>
              <a:gd name="T7" fmla="*/ 83 h 184"/>
              <a:gd name="T8" fmla="*/ 157 w 159"/>
              <a:gd name="T9" fmla="*/ 100 h 184"/>
              <a:gd name="T10" fmla="*/ 139 w 159"/>
              <a:gd name="T11" fmla="*/ 152 h 184"/>
              <a:gd name="T12" fmla="*/ 126 w 159"/>
              <a:gd name="T13" fmla="*/ 173 h 184"/>
              <a:gd name="T14" fmla="*/ 95 w 159"/>
              <a:gd name="T15" fmla="*/ 180 h 184"/>
              <a:gd name="T16" fmla="*/ 62 w 159"/>
              <a:gd name="T17" fmla="*/ 179 h 184"/>
              <a:gd name="T18" fmla="*/ 33 w 159"/>
              <a:gd name="T19" fmla="*/ 167 h 184"/>
              <a:gd name="T20" fmla="*/ 5 w 159"/>
              <a:gd name="T21" fmla="*/ 114 h 184"/>
              <a:gd name="T22" fmla="*/ 3 w 159"/>
              <a:gd name="T23" fmla="*/ 66 h 184"/>
              <a:gd name="T24" fmla="*/ 23 w 159"/>
              <a:gd name="T25" fmla="*/ 48 h 184"/>
              <a:gd name="T26" fmla="*/ 71 w 159"/>
              <a:gd name="T27" fmla="*/ 51 h 184"/>
              <a:gd name="T28" fmla="*/ 76 w 159"/>
              <a:gd name="T29" fmla="*/ 49 h 184"/>
              <a:gd name="T30" fmla="*/ 74 w 159"/>
              <a:gd name="T31" fmla="*/ 43 h 184"/>
              <a:gd name="T32" fmla="*/ 65 w 159"/>
              <a:gd name="T33" fmla="*/ 41 h 184"/>
              <a:gd name="T34" fmla="*/ 28 w 159"/>
              <a:gd name="T35" fmla="*/ 0 h 184"/>
              <a:gd name="T36" fmla="*/ 60 w 159"/>
              <a:gd name="T37" fmla="*/ 13 h 184"/>
              <a:gd name="T38" fmla="*/ 77 w 159"/>
              <a:gd name="T39" fmla="*/ 38 h 184"/>
              <a:gd name="T40" fmla="*/ 78 w 159"/>
              <a:gd name="T41" fmla="*/ 42 h 184"/>
              <a:gd name="T42" fmla="*/ 79 w 159"/>
              <a:gd name="T43" fmla="*/ 42 h 184"/>
              <a:gd name="T44" fmla="*/ 80 w 159"/>
              <a:gd name="T45" fmla="*/ 33 h 184"/>
              <a:gd name="T46" fmla="*/ 94 w 159"/>
              <a:gd name="T47" fmla="*/ 35 h 1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159" h="184">
                <a:moveTo>
                  <a:pt x="94" y="35"/>
                </a:moveTo>
                <a:cubicBezTo>
                  <a:pt x="90" y="40"/>
                  <a:pt x="87" y="44"/>
                  <a:pt x="83" y="49"/>
                </a:cubicBezTo>
                <a:cubicBezTo>
                  <a:pt x="94" y="48"/>
                  <a:pt x="104" y="47"/>
                  <a:pt x="114" y="46"/>
                </a:cubicBezTo>
                <a:cubicBezTo>
                  <a:pt x="136" y="46"/>
                  <a:pt x="154" y="60"/>
                  <a:pt x="158" y="83"/>
                </a:cubicBezTo>
                <a:cubicBezTo>
                  <a:pt x="159" y="88"/>
                  <a:pt x="159" y="94"/>
                  <a:pt x="157" y="100"/>
                </a:cubicBezTo>
                <a:cubicBezTo>
                  <a:pt x="152" y="117"/>
                  <a:pt x="146" y="135"/>
                  <a:pt x="139" y="152"/>
                </a:cubicBezTo>
                <a:cubicBezTo>
                  <a:pt x="136" y="159"/>
                  <a:pt x="131" y="167"/>
                  <a:pt x="126" y="173"/>
                </a:cubicBezTo>
                <a:cubicBezTo>
                  <a:pt x="117" y="181"/>
                  <a:pt x="107" y="184"/>
                  <a:pt x="95" y="180"/>
                </a:cubicBezTo>
                <a:cubicBezTo>
                  <a:pt x="84" y="176"/>
                  <a:pt x="73" y="177"/>
                  <a:pt x="62" y="179"/>
                </a:cubicBezTo>
                <a:cubicBezTo>
                  <a:pt x="50" y="181"/>
                  <a:pt x="40" y="178"/>
                  <a:pt x="33" y="167"/>
                </a:cubicBezTo>
                <a:cubicBezTo>
                  <a:pt x="21" y="151"/>
                  <a:pt x="10" y="134"/>
                  <a:pt x="5" y="114"/>
                </a:cubicBezTo>
                <a:cubicBezTo>
                  <a:pt x="2" y="98"/>
                  <a:pt x="0" y="82"/>
                  <a:pt x="3" y="66"/>
                </a:cubicBezTo>
                <a:cubicBezTo>
                  <a:pt x="6" y="56"/>
                  <a:pt x="12" y="50"/>
                  <a:pt x="23" y="48"/>
                </a:cubicBezTo>
                <a:cubicBezTo>
                  <a:pt x="40" y="45"/>
                  <a:pt x="56" y="44"/>
                  <a:pt x="71" y="51"/>
                </a:cubicBezTo>
                <a:cubicBezTo>
                  <a:pt x="73" y="52"/>
                  <a:pt x="75" y="52"/>
                  <a:pt x="76" y="49"/>
                </a:cubicBezTo>
                <a:cubicBezTo>
                  <a:pt x="77" y="46"/>
                  <a:pt x="78" y="44"/>
                  <a:pt x="74" y="43"/>
                </a:cubicBezTo>
                <a:cubicBezTo>
                  <a:pt x="71" y="42"/>
                  <a:pt x="68" y="41"/>
                  <a:pt x="65" y="41"/>
                </a:cubicBezTo>
                <a:cubicBezTo>
                  <a:pt x="42" y="38"/>
                  <a:pt x="30" y="16"/>
                  <a:pt x="28" y="0"/>
                </a:cubicBezTo>
                <a:cubicBezTo>
                  <a:pt x="38" y="7"/>
                  <a:pt x="49" y="9"/>
                  <a:pt x="60" y="13"/>
                </a:cubicBezTo>
                <a:cubicBezTo>
                  <a:pt x="71" y="17"/>
                  <a:pt x="75" y="27"/>
                  <a:pt x="77" y="38"/>
                </a:cubicBezTo>
                <a:cubicBezTo>
                  <a:pt x="77" y="39"/>
                  <a:pt x="77" y="41"/>
                  <a:pt x="78" y="42"/>
                </a:cubicBezTo>
                <a:cubicBezTo>
                  <a:pt x="78" y="42"/>
                  <a:pt x="79" y="42"/>
                  <a:pt x="79" y="42"/>
                </a:cubicBezTo>
                <a:cubicBezTo>
                  <a:pt x="80" y="39"/>
                  <a:pt x="80" y="36"/>
                  <a:pt x="80" y="33"/>
                </a:cubicBezTo>
                <a:cubicBezTo>
                  <a:pt x="85" y="29"/>
                  <a:pt x="90" y="30"/>
                  <a:pt x="94" y="35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0" name="Google Shape;720;p34"/>
          <p:cNvSpPr txBox="1">
            <a:spLocks noGrp="1"/>
          </p:cNvSpPr>
          <p:nvPr>
            <p:ph type="title"/>
          </p:nvPr>
        </p:nvSpPr>
        <p:spPr>
          <a:xfrm>
            <a:off x="-1082436" y="467035"/>
            <a:ext cx="7757100" cy="75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 dirty="0"/>
              <a:t>FEATURES OF THE TOPIC</a:t>
            </a:r>
            <a:endParaRPr sz="3200" dirty="0">
              <a:latin typeface="Chelsea Market"/>
              <a:ea typeface="Chelsea Market"/>
              <a:cs typeface="Chelsea Market"/>
              <a:sym typeface="Chelsea Market"/>
            </a:endParaRPr>
          </a:p>
        </p:txBody>
      </p:sp>
      <p:sp>
        <p:nvSpPr>
          <p:cNvPr id="721" name="Google Shape;721;p34"/>
          <p:cNvSpPr txBox="1">
            <a:spLocks noGrp="1"/>
          </p:cNvSpPr>
          <p:nvPr>
            <p:ph type="subTitle" idx="1"/>
          </p:nvPr>
        </p:nvSpPr>
        <p:spPr>
          <a:xfrm>
            <a:off x="926916" y="1743295"/>
            <a:ext cx="2453400" cy="2682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/>
              <a:t>Here you can explain </a:t>
            </a:r>
            <a:r>
              <a:rPr lang="en"/>
              <a:t>the</a:t>
            </a:r>
            <a:r>
              <a:rPr lang="en" sz="1600"/>
              <a:t> </a:t>
            </a:r>
            <a:r>
              <a:rPr lang="en"/>
              <a:t>objectives of this lesson:</a:t>
            </a:r>
            <a:endParaRPr sz="1600"/>
          </a:p>
          <a:p>
            <a:pPr marL="0" lvl="0" indent="117475" algn="l" rtl="0">
              <a:spcBef>
                <a:spcPts val="1000"/>
              </a:spcBef>
              <a:spcAft>
                <a:spcPts val="0"/>
              </a:spcAft>
              <a:buSzPts val="1600"/>
              <a:buAutoNum type="arabicPeriod"/>
            </a:pPr>
            <a:r>
              <a:rPr lang="en"/>
              <a:t>Jupiter is big</a:t>
            </a:r>
            <a:endParaRPr sz="1600"/>
          </a:p>
          <a:p>
            <a:pPr marL="457200" lvl="0" indent="-330200" algn="l" rtl="0">
              <a:spcBef>
                <a:spcPts val="1000"/>
              </a:spcBef>
              <a:spcAft>
                <a:spcPts val="0"/>
              </a:spcAft>
              <a:buSzPts val="1600"/>
              <a:buAutoNum type="arabicPeriod"/>
            </a:pPr>
            <a:r>
              <a:rPr lang="en"/>
              <a:t>Neptune is far away</a:t>
            </a:r>
            <a:endParaRPr/>
          </a:p>
          <a:p>
            <a:pPr marL="457200" lvl="0" indent="-330200" algn="l" rtl="0">
              <a:spcBef>
                <a:spcPts val="1000"/>
              </a:spcBef>
              <a:spcAft>
                <a:spcPts val="0"/>
              </a:spcAft>
              <a:buSzPts val="1600"/>
              <a:buAutoNum type="arabicPeriod"/>
            </a:pPr>
            <a:r>
              <a:rPr lang="en"/>
              <a:t>Saturn has rings</a:t>
            </a:r>
            <a:endParaRPr/>
          </a:p>
        </p:txBody>
      </p:sp>
      <p:sp>
        <p:nvSpPr>
          <p:cNvPr id="722" name="Google Shape;722;p34"/>
          <p:cNvSpPr/>
          <p:nvPr/>
        </p:nvSpPr>
        <p:spPr>
          <a:xfrm rot="393367">
            <a:off x="1849767" y="2928404"/>
            <a:ext cx="45893" cy="35547"/>
          </a:xfrm>
          <a:custGeom>
            <a:avLst/>
            <a:gdLst/>
            <a:ahLst/>
            <a:cxnLst/>
            <a:rect l="l" t="t" r="r" b="b"/>
            <a:pathLst>
              <a:path w="1158" h="897" extrusionOk="0">
                <a:moveTo>
                  <a:pt x="573" y="1"/>
                </a:moveTo>
                <a:cubicBezTo>
                  <a:pt x="1" y="1"/>
                  <a:pt x="1" y="897"/>
                  <a:pt x="573" y="897"/>
                </a:cubicBezTo>
                <a:cubicBezTo>
                  <a:pt x="1158" y="897"/>
                  <a:pt x="1158" y="1"/>
                  <a:pt x="573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758" name="Google Shape;758;p34"/>
          <p:cNvGrpSpPr/>
          <p:nvPr/>
        </p:nvGrpSpPr>
        <p:grpSpPr>
          <a:xfrm>
            <a:off x="4035851" y="2602125"/>
            <a:ext cx="970772" cy="970743"/>
            <a:chOff x="6937421" y="1527109"/>
            <a:chExt cx="1252770" cy="1252734"/>
          </a:xfrm>
        </p:grpSpPr>
        <p:grpSp>
          <p:nvGrpSpPr>
            <p:cNvPr id="759" name="Google Shape;759;p34"/>
            <p:cNvGrpSpPr/>
            <p:nvPr/>
          </p:nvGrpSpPr>
          <p:grpSpPr>
            <a:xfrm rot="-1090643" flipH="1">
              <a:off x="7067485" y="1657172"/>
              <a:ext cx="992643" cy="992608"/>
              <a:chOff x="419475" y="2272029"/>
              <a:chExt cx="623400" cy="623400"/>
            </a:xfrm>
          </p:grpSpPr>
          <p:sp>
            <p:nvSpPr>
              <p:cNvPr id="760" name="Google Shape;760;p34"/>
              <p:cNvSpPr/>
              <p:nvPr/>
            </p:nvSpPr>
            <p:spPr>
              <a:xfrm>
                <a:off x="419475" y="2272029"/>
                <a:ext cx="623400" cy="623400"/>
              </a:xfrm>
              <a:prstGeom prst="arc">
                <a:avLst>
                  <a:gd name="adj1" fmla="val 16200000"/>
                  <a:gd name="adj2" fmla="val 20874490"/>
                </a:avLst>
              </a:prstGeom>
              <a:noFill/>
              <a:ln w="1905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1" name="Google Shape;761;p34"/>
              <p:cNvSpPr/>
              <p:nvPr/>
            </p:nvSpPr>
            <p:spPr>
              <a:xfrm>
                <a:off x="426030" y="2278584"/>
                <a:ext cx="610500" cy="6105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762" name="Google Shape;762;p34"/>
            <p:cNvGrpSpPr/>
            <p:nvPr/>
          </p:nvGrpSpPr>
          <p:grpSpPr>
            <a:xfrm>
              <a:off x="7337430" y="1927968"/>
              <a:ext cx="452757" cy="451003"/>
              <a:chOff x="5287175" y="3748050"/>
              <a:chExt cx="348275" cy="346925"/>
            </a:xfrm>
          </p:grpSpPr>
          <p:sp>
            <p:nvSpPr>
              <p:cNvPr id="763" name="Google Shape;763;p34"/>
              <p:cNvSpPr/>
              <p:nvPr/>
            </p:nvSpPr>
            <p:spPr>
              <a:xfrm>
                <a:off x="5395225" y="3823075"/>
                <a:ext cx="33950" cy="33950"/>
              </a:xfrm>
              <a:custGeom>
                <a:avLst/>
                <a:gdLst/>
                <a:ahLst/>
                <a:cxnLst/>
                <a:rect l="l" t="t" r="r" b="b"/>
                <a:pathLst>
                  <a:path w="1358" h="1358" extrusionOk="0">
                    <a:moveTo>
                      <a:pt x="679" y="0"/>
                    </a:moveTo>
                    <a:cubicBezTo>
                      <a:pt x="310" y="0"/>
                      <a:pt x="0" y="310"/>
                      <a:pt x="0" y="679"/>
                    </a:cubicBezTo>
                    <a:cubicBezTo>
                      <a:pt x="0" y="1060"/>
                      <a:pt x="310" y="1358"/>
                      <a:pt x="679" y="1358"/>
                    </a:cubicBezTo>
                    <a:cubicBezTo>
                      <a:pt x="1060" y="1358"/>
                      <a:pt x="1357" y="1060"/>
                      <a:pt x="1357" y="679"/>
                    </a:cubicBezTo>
                    <a:cubicBezTo>
                      <a:pt x="1357" y="310"/>
                      <a:pt x="1060" y="0"/>
                      <a:pt x="67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4" name="Google Shape;764;p34"/>
              <p:cNvSpPr/>
              <p:nvPr/>
            </p:nvSpPr>
            <p:spPr>
              <a:xfrm>
                <a:off x="5493150" y="3823075"/>
                <a:ext cx="33950" cy="33950"/>
              </a:xfrm>
              <a:custGeom>
                <a:avLst/>
                <a:gdLst/>
                <a:ahLst/>
                <a:cxnLst/>
                <a:rect l="l" t="t" r="r" b="b"/>
                <a:pathLst>
                  <a:path w="1358" h="1358" extrusionOk="0">
                    <a:moveTo>
                      <a:pt x="679" y="0"/>
                    </a:moveTo>
                    <a:cubicBezTo>
                      <a:pt x="310" y="0"/>
                      <a:pt x="0" y="310"/>
                      <a:pt x="0" y="679"/>
                    </a:cubicBezTo>
                    <a:cubicBezTo>
                      <a:pt x="0" y="1060"/>
                      <a:pt x="310" y="1358"/>
                      <a:pt x="679" y="1358"/>
                    </a:cubicBezTo>
                    <a:cubicBezTo>
                      <a:pt x="1060" y="1358"/>
                      <a:pt x="1358" y="1060"/>
                      <a:pt x="1358" y="679"/>
                    </a:cubicBezTo>
                    <a:cubicBezTo>
                      <a:pt x="1358" y="310"/>
                      <a:pt x="1060" y="0"/>
                      <a:pt x="67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5" name="Google Shape;765;p34"/>
              <p:cNvSpPr/>
              <p:nvPr/>
            </p:nvSpPr>
            <p:spPr>
              <a:xfrm>
                <a:off x="5351750" y="3904625"/>
                <a:ext cx="33975" cy="34250"/>
              </a:xfrm>
              <a:custGeom>
                <a:avLst/>
                <a:gdLst/>
                <a:ahLst/>
                <a:cxnLst/>
                <a:rect l="l" t="t" r="r" b="b"/>
                <a:pathLst>
                  <a:path w="1359" h="1370" extrusionOk="0">
                    <a:moveTo>
                      <a:pt x="679" y="1"/>
                    </a:moveTo>
                    <a:cubicBezTo>
                      <a:pt x="298" y="1"/>
                      <a:pt x="1" y="310"/>
                      <a:pt x="1" y="679"/>
                    </a:cubicBezTo>
                    <a:cubicBezTo>
                      <a:pt x="1" y="1060"/>
                      <a:pt x="298" y="1370"/>
                      <a:pt x="679" y="1370"/>
                    </a:cubicBezTo>
                    <a:cubicBezTo>
                      <a:pt x="1060" y="1370"/>
                      <a:pt x="1358" y="1060"/>
                      <a:pt x="1358" y="679"/>
                    </a:cubicBezTo>
                    <a:cubicBezTo>
                      <a:pt x="1358" y="310"/>
                      <a:pt x="1060" y="1"/>
                      <a:pt x="67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6" name="Google Shape;766;p34"/>
              <p:cNvSpPr/>
              <p:nvPr/>
            </p:nvSpPr>
            <p:spPr>
              <a:xfrm>
                <a:off x="5287175" y="3748050"/>
                <a:ext cx="348275" cy="346925"/>
              </a:xfrm>
              <a:custGeom>
                <a:avLst/>
                <a:gdLst/>
                <a:ahLst/>
                <a:cxnLst/>
                <a:rect l="l" t="t" r="r" b="b"/>
                <a:pathLst>
                  <a:path w="13931" h="13877" extrusionOk="0">
                    <a:moveTo>
                      <a:pt x="4993" y="2180"/>
                    </a:moveTo>
                    <a:cubicBezTo>
                      <a:pt x="5765" y="2180"/>
                      <a:pt x="6501" y="2777"/>
                      <a:pt x="6501" y="3680"/>
                    </a:cubicBezTo>
                    <a:cubicBezTo>
                      <a:pt x="6501" y="4513"/>
                      <a:pt x="5834" y="5180"/>
                      <a:pt x="5001" y="5180"/>
                    </a:cubicBezTo>
                    <a:cubicBezTo>
                      <a:pt x="3667" y="5180"/>
                      <a:pt x="3001" y="3573"/>
                      <a:pt x="3941" y="2620"/>
                    </a:cubicBezTo>
                    <a:cubicBezTo>
                      <a:pt x="4249" y="2316"/>
                      <a:pt x="4625" y="2180"/>
                      <a:pt x="4993" y="2180"/>
                    </a:cubicBezTo>
                    <a:close/>
                    <a:moveTo>
                      <a:pt x="8934" y="2180"/>
                    </a:moveTo>
                    <a:cubicBezTo>
                      <a:pt x="9300" y="2180"/>
                      <a:pt x="9674" y="2316"/>
                      <a:pt x="9978" y="2620"/>
                    </a:cubicBezTo>
                    <a:cubicBezTo>
                      <a:pt x="10918" y="3573"/>
                      <a:pt x="10251" y="5180"/>
                      <a:pt x="8918" y="5180"/>
                    </a:cubicBezTo>
                    <a:cubicBezTo>
                      <a:pt x="8096" y="5180"/>
                      <a:pt x="7430" y="4513"/>
                      <a:pt x="7430" y="3680"/>
                    </a:cubicBezTo>
                    <a:cubicBezTo>
                      <a:pt x="7430" y="2777"/>
                      <a:pt x="8166" y="2180"/>
                      <a:pt x="8934" y="2180"/>
                    </a:cubicBezTo>
                    <a:close/>
                    <a:moveTo>
                      <a:pt x="3257" y="5446"/>
                    </a:moveTo>
                    <a:cubicBezTo>
                      <a:pt x="4025" y="5446"/>
                      <a:pt x="4763" y="6042"/>
                      <a:pt x="4763" y="6942"/>
                    </a:cubicBezTo>
                    <a:cubicBezTo>
                      <a:pt x="4763" y="7776"/>
                      <a:pt x="4084" y="8442"/>
                      <a:pt x="3262" y="8442"/>
                    </a:cubicBezTo>
                    <a:cubicBezTo>
                      <a:pt x="1929" y="8442"/>
                      <a:pt x="1262" y="6835"/>
                      <a:pt x="2203" y="5894"/>
                    </a:cubicBezTo>
                    <a:cubicBezTo>
                      <a:pt x="2509" y="5585"/>
                      <a:pt x="2886" y="5446"/>
                      <a:pt x="3257" y="5446"/>
                    </a:cubicBezTo>
                    <a:close/>
                    <a:moveTo>
                      <a:pt x="10660" y="5446"/>
                    </a:moveTo>
                    <a:cubicBezTo>
                      <a:pt x="11425" y="5446"/>
                      <a:pt x="12156" y="6042"/>
                      <a:pt x="12156" y="6942"/>
                    </a:cubicBezTo>
                    <a:cubicBezTo>
                      <a:pt x="12156" y="7776"/>
                      <a:pt x="11490" y="8442"/>
                      <a:pt x="10668" y="8442"/>
                    </a:cubicBezTo>
                    <a:cubicBezTo>
                      <a:pt x="9335" y="8442"/>
                      <a:pt x="8656" y="6835"/>
                      <a:pt x="9608" y="5894"/>
                    </a:cubicBezTo>
                    <a:cubicBezTo>
                      <a:pt x="9914" y="5585"/>
                      <a:pt x="10291" y="5446"/>
                      <a:pt x="10660" y="5446"/>
                    </a:cubicBezTo>
                    <a:close/>
                    <a:moveTo>
                      <a:pt x="6979" y="1"/>
                    </a:moveTo>
                    <a:cubicBezTo>
                      <a:pt x="3132" y="1"/>
                      <a:pt x="0" y="3175"/>
                      <a:pt x="0" y="6990"/>
                    </a:cubicBezTo>
                    <a:lnTo>
                      <a:pt x="0" y="11407"/>
                    </a:lnTo>
                    <a:cubicBezTo>
                      <a:pt x="0" y="12764"/>
                      <a:pt x="1133" y="13877"/>
                      <a:pt x="2510" y="13877"/>
                    </a:cubicBezTo>
                    <a:cubicBezTo>
                      <a:pt x="3284" y="13877"/>
                      <a:pt x="4135" y="13526"/>
                      <a:pt x="4906" y="12669"/>
                    </a:cubicBezTo>
                    <a:cubicBezTo>
                      <a:pt x="4953" y="12610"/>
                      <a:pt x="4989" y="12538"/>
                      <a:pt x="4989" y="12467"/>
                    </a:cubicBezTo>
                    <a:lnTo>
                      <a:pt x="4989" y="9776"/>
                    </a:lnTo>
                    <a:cubicBezTo>
                      <a:pt x="4989" y="9752"/>
                      <a:pt x="5001" y="9740"/>
                      <a:pt x="5013" y="9740"/>
                    </a:cubicBezTo>
                    <a:lnTo>
                      <a:pt x="5275" y="9740"/>
                    </a:lnTo>
                    <a:cubicBezTo>
                      <a:pt x="5370" y="9740"/>
                      <a:pt x="5453" y="9788"/>
                      <a:pt x="5501" y="9859"/>
                    </a:cubicBezTo>
                    <a:cubicBezTo>
                      <a:pt x="6465" y="11288"/>
                      <a:pt x="8084" y="12133"/>
                      <a:pt x="9799" y="12133"/>
                    </a:cubicBezTo>
                    <a:cubicBezTo>
                      <a:pt x="12656" y="12133"/>
                      <a:pt x="13930" y="9847"/>
                      <a:pt x="13930" y="6942"/>
                    </a:cubicBezTo>
                    <a:cubicBezTo>
                      <a:pt x="13919" y="3108"/>
                      <a:pt x="10823" y="13"/>
                      <a:pt x="7001" y="1"/>
                    </a:cubicBezTo>
                    <a:cubicBezTo>
                      <a:pt x="6994" y="1"/>
                      <a:pt x="6987" y="1"/>
                      <a:pt x="697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7" name="Google Shape;767;p34"/>
              <p:cNvSpPr/>
              <p:nvPr/>
            </p:nvSpPr>
            <p:spPr>
              <a:xfrm>
                <a:off x="5536600" y="3904625"/>
                <a:ext cx="34250" cy="34250"/>
              </a:xfrm>
              <a:custGeom>
                <a:avLst/>
                <a:gdLst/>
                <a:ahLst/>
                <a:cxnLst/>
                <a:rect l="l" t="t" r="r" b="b"/>
                <a:pathLst>
                  <a:path w="1370" h="1370" extrusionOk="0">
                    <a:moveTo>
                      <a:pt x="691" y="1"/>
                    </a:moveTo>
                    <a:cubicBezTo>
                      <a:pt x="310" y="1"/>
                      <a:pt x="1" y="310"/>
                      <a:pt x="1" y="679"/>
                    </a:cubicBezTo>
                    <a:cubicBezTo>
                      <a:pt x="1" y="1060"/>
                      <a:pt x="310" y="1370"/>
                      <a:pt x="691" y="1370"/>
                    </a:cubicBezTo>
                    <a:cubicBezTo>
                      <a:pt x="1060" y="1370"/>
                      <a:pt x="1370" y="1060"/>
                      <a:pt x="1370" y="679"/>
                    </a:cubicBezTo>
                    <a:cubicBezTo>
                      <a:pt x="1370" y="310"/>
                      <a:pt x="1060" y="1"/>
                      <a:pt x="69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768" name="Google Shape;768;p34"/>
          <p:cNvGrpSpPr/>
          <p:nvPr/>
        </p:nvGrpSpPr>
        <p:grpSpPr>
          <a:xfrm>
            <a:off x="4035862" y="3562604"/>
            <a:ext cx="970772" cy="970743"/>
            <a:chOff x="6937405" y="2899887"/>
            <a:chExt cx="1252770" cy="1252734"/>
          </a:xfrm>
        </p:grpSpPr>
        <p:grpSp>
          <p:nvGrpSpPr>
            <p:cNvPr id="769" name="Google Shape;769;p34"/>
            <p:cNvGrpSpPr/>
            <p:nvPr/>
          </p:nvGrpSpPr>
          <p:grpSpPr>
            <a:xfrm rot="-1090643" flipH="1">
              <a:off x="7067468" y="3029949"/>
              <a:ext cx="992643" cy="992608"/>
              <a:chOff x="419475" y="2272029"/>
              <a:chExt cx="623400" cy="623400"/>
            </a:xfrm>
          </p:grpSpPr>
          <p:sp>
            <p:nvSpPr>
              <p:cNvPr id="770" name="Google Shape;770;p34"/>
              <p:cNvSpPr/>
              <p:nvPr/>
            </p:nvSpPr>
            <p:spPr>
              <a:xfrm>
                <a:off x="419475" y="2272029"/>
                <a:ext cx="623400" cy="623400"/>
              </a:xfrm>
              <a:prstGeom prst="arc">
                <a:avLst>
                  <a:gd name="adj1" fmla="val 16200000"/>
                  <a:gd name="adj2" fmla="val 20874490"/>
                </a:avLst>
              </a:prstGeom>
              <a:noFill/>
              <a:ln w="1905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1" name="Google Shape;771;p34"/>
              <p:cNvSpPr/>
              <p:nvPr/>
            </p:nvSpPr>
            <p:spPr>
              <a:xfrm>
                <a:off x="426030" y="2278584"/>
                <a:ext cx="610500" cy="610500"/>
              </a:xfrm>
              <a:prstGeom prst="ellipse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772" name="Google Shape;772;p34"/>
            <p:cNvGrpSpPr/>
            <p:nvPr/>
          </p:nvGrpSpPr>
          <p:grpSpPr>
            <a:xfrm>
              <a:off x="7375052" y="3292815"/>
              <a:ext cx="377485" cy="466863"/>
              <a:chOff x="3108925" y="1799600"/>
              <a:chExt cx="281600" cy="348275"/>
            </a:xfrm>
          </p:grpSpPr>
          <p:sp>
            <p:nvSpPr>
              <p:cNvPr id="773" name="Google Shape;773;p34"/>
              <p:cNvSpPr/>
              <p:nvPr/>
            </p:nvSpPr>
            <p:spPr>
              <a:xfrm>
                <a:off x="3172925" y="1864200"/>
                <a:ext cx="153600" cy="23250"/>
              </a:xfrm>
              <a:custGeom>
                <a:avLst/>
                <a:gdLst/>
                <a:ahLst/>
                <a:cxnLst/>
                <a:rect l="l" t="t" r="r" b="b"/>
                <a:pathLst>
                  <a:path w="6144" h="930" extrusionOk="0">
                    <a:moveTo>
                      <a:pt x="0" y="0"/>
                    </a:moveTo>
                    <a:lnTo>
                      <a:pt x="0" y="929"/>
                    </a:lnTo>
                    <a:lnTo>
                      <a:pt x="6144" y="929"/>
                    </a:lnTo>
                    <a:lnTo>
                      <a:pt x="6144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4" name="Google Shape;774;p34"/>
              <p:cNvSpPr/>
              <p:nvPr/>
            </p:nvSpPr>
            <p:spPr>
              <a:xfrm>
                <a:off x="3108925" y="1799600"/>
                <a:ext cx="281600" cy="348275"/>
              </a:xfrm>
              <a:custGeom>
                <a:avLst/>
                <a:gdLst/>
                <a:ahLst/>
                <a:cxnLst/>
                <a:rect l="l" t="t" r="r" b="b"/>
                <a:pathLst>
                  <a:path w="11264" h="13931" extrusionOk="0">
                    <a:moveTo>
                      <a:pt x="9120" y="1775"/>
                    </a:moveTo>
                    <a:cubicBezTo>
                      <a:pt x="9347" y="1775"/>
                      <a:pt x="9525" y="1953"/>
                      <a:pt x="9525" y="2180"/>
                    </a:cubicBezTo>
                    <a:lnTo>
                      <a:pt x="9525" y="3918"/>
                    </a:lnTo>
                    <a:cubicBezTo>
                      <a:pt x="9525" y="4144"/>
                      <a:pt x="9347" y="4335"/>
                      <a:pt x="9120" y="4335"/>
                    </a:cubicBezTo>
                    <a:lnTo>
                      <a:pt x="2155" y="4335"/>
                    </a:lnTo>
                    <a:cubicBezTo>
                      <a:pt x="1929" y="4335"/>
                      <a:pt x="1739" y="4144"/>
                      <a:pt x="1739" y="3918"/>
                    </a:cubicBezTo>
                    <a:lnTo>
                      <a:pt x="1739" y="2180"/>
                    </a:lnTo>
                    <a:cubicBezTo>
                      <a:pt x="1739" y="1953"/>
                      <a:pt x="1929" y="1775"/>
                      <a:pt x="2155" y="1775"/>
                    </a:cubicBezTo>
                    <a:close/>
                    <a:moveTo>
                      <a:pt x="2560" y="5251"/>
                    </a:moveTo>
                    <a:cubicBezTo>
                      <a:pt x="2774" y="5251"/>
                      <a:pt x="2953" y="5406"/>
                      <a:pt x="2977" y="5620"/>
                    </a:cubicBezTo>
                    <a:cubicBezTo>
                      <a:pt x="3012" y="5859"/>
                      <a:pt x="2822" y="6073"/>
                      <a:pt x="2572" y="6073"/>
                    </a:cubicBezTo>
                    <a:lnTo>
                      <a:pt x="2155" y="6073"/>
                    </a:lnTo>
                    <a:cubicBezTo>
                      <a:pt x="1941" y="6073"/>
                      <a:pt x="1762" y="5918"/>
                      <a:pt x="1739" y="5716"/>
                    </a:cubicBezTo>
                    <a:cubicBezTo>
                      <a:pt x="1703" y="5466"/>
                      <a:pt x="1893" y="5251"/>
                      <a:pt x="2143" y="5251"/>
                    </a:cubicBezTo>
                    <a:close/>
                    <a:moveTo>
                      <a:pt x="4739" y="5251"/>
                    </a:moveTo>
                    <a:cubicBezTo>
                      <a:pt x="4953" y="5251"/>
                      <a:pt x="5132" y="5406"/>
                      <a:pt x="5156" y="5620"/>
                    </a:cubicBezTo>
                    <a:cubicBezTo>
                      <a:pt x="5191" y="5859"/>
                      <a:pt x="5001" y="6073"/>
                      <a:pt x="4751" y="6073"/>
                    </a:cubicBezTo>
                    <a:lnTo>
                      <a:pt x="4322" y="6073"/>
                    </a:lnTo>
                    <a:cubicBezTo>
                      <a:pt x="4120" y="6073"/>
                      <a:pt x="3941" y="5918"/>
                      <a:pt x="3905" y="5716"/>
                    </a:cubicBezTo>
                    <a:cubicBezTo>
                      <a:pt x="3882" y="5466"/>
                      <a:pt x="4072" y="5251"/>
                      <a:pt x="4322" y="5251"/>
                    </a:cubicBezTo>
                    <a:close/>
                    <a:moveTo>
                      <a:pt x="6918" y="5251"/>
                    </a:moveTo>
                    <a:cubicBezTo>
                      <a:pt x="7132" y="5251"/>
                      <a:pt x="7311" y="5406"/>
                      <a:pt x="7334" y="5620"/>
                    </a:cubicBezTo>
                    <a:cubicBezTo>
                      <a:pt x="7358" y="5859"/>
                      <a:pt x="7168" y="6073"/>
                      <a:pt x="6930" y="6073"/>
                    </a:cubicBezTo>
                    <a:lnTo>
                      <a:pt x="6501" y="6073"/>
                    </a:lnTo>
                    <a:cubicBezTo>
                      <a:pt x="6299" y="6073"/>
                      <a:pt x="6120" y="5918"/>
                      <a:pt x="6084" y="5716"/>
                    </a:cubicBezTo>
                    <a:cubicBezTo>
                      <a:pt x="6060" y="5466"/>
                      <a:pt x="6251" y="5251"/>
                      <a:pt x="6489" y="5251"/>
                    </a:cubicBezTo>
                    <a:close/>
                    <a:moveTo>
                      <a:pt x="2583" y="7001"/>
                    </a:moveTo>
                    <a:cubicBezTo>
                      <a:pt x="2787" y="7001"/>
                      <a:pt x="2954" y="7152"/>
                      <a:pt x="2977" y="7359"/>
                    </a:cubicBezTo>
                    <a:cubicBezTo>
                      <a:pt x="3012" y="7597"/>
                      <a:pt x="2822" y="7811"/>
                      <a:pt x="2572" y="7811"/>
                    </a:cubicBezTo>
                    <a:lnTo>
                      <a:pt x="2155" y="7811"/>
                    </a:lnTo>
                    <a:cubicBezTo>
                      <a:pt x="1941" y="7811"/>
                      <a:pt x="1762" y="7656"/>
                      <a:pt x="1739" y="7454"/>
                    </a:cubicBezTo>
                    <a:cubicBezTo>
                      <a:pt x="1703" y="7204"/>
                      <a:pt x="1893" y="7002"/>
                      <a:pt x="2143" y="7002"/>
                    </a:cubicBezTo>
                    <a:lnTo>
                      <a:pt x="2560" y="7002"/>
                    </a:lnTo>
                    <a:cubicBezTo>
                      <a:pt x="2568" y="7001"/>
                      <a:pt x="2575" y="7001"/>
                      <a:pt x="2583" y="7001"/>
                    </a:cubicBezTo>
                    <a:close/>
                    <a:moveTo>
                      <a:pt x="4760" y="7001"/>
                    </a:moveTo>
                    <a:cubicBezTo>
                      <a:pt x="4965" y="7001"/>
                      <a:pt x="5133" y="7163"/>
                      <a:pt x="5156" y="7359"/>
                    </a:cubicBezTo>
                    <a:cubicBezTo>
                      <a:pt x="5191" y="7597"/>
                      <a:pt x="5001" y="7811"/>
                      <a:pt x="4751" y="7811"/>
                    </a:cubicBezTo>
                    <a:lnTo>
                      <a:pt x="4322" y="7811"/>
                    </a:lnTo>
                    <a:cubicBezTo>
                      <a:pt x="4120" y="7811"/>
                      <a:pt x="3941" y="7656"/>
                      <a:pt x="3905" y="7454"/>
                    </a:cubicBezTo>
                    <a:cubicBezTo>
                      <a:pt x="3882" y="7204"/>
                      <a:pt x="4072" y="7002"/>
                      <a:pt x="4322" y="7002"/>
                    </a:cubicBezTo>
                    <a:lnTo>
                      <a:pt x="4739" y="7002"/>
                    </a:lnTo>
                    <a:cubicBezTo>
                      <a:pt x="4746" y="7001"/>
                      <a:pt x="4753" y="7001"/>
                      <a:pt x="4760" y="7001"/>
                    </a:cubicBezTo>
                    <a:close/>
                    <a:moveTo>
                      <a:pt x="6939" y="7001"/>
                    </a:moveTo>
                    <a:cubicBezTo>
                      <a:pt x="7144" y="7001"/>
                      <a:pt x="7311" y="7163"/>
                      <a:pt x="7334" y="7359"/>
                    </a:cubicBezTo>
                    <a:cubicBezTo>
                      <a:pt x="7358" y="7597"/>
                      <a:pt x="7168" y="7811"/>
                      <a:pt x="6930" y="7811"/>
                    </a:cubicBezTo>
                    <a:lnTo>
                      <a:pt x="6501" y="7811"/>
                    </a:lnTo>
                    <a:cubicBezTo>
                      <a:pt x="6299" y="7811"/>
                      <a:pt x="6120" y="7656"/>
                      <a:pt x="6084" y="7454"/>
                    </a:cubicBezTo>
                    <a:cubicBezTo>
                      <a:pt x="6060" y="7204"/>
                      <a:pt x="6251" y="7002"/>
                      <a:pt x="6489" y="7002"/>
                    </a:cubicBezTo>
                    <a:lnTo>
                      <a:pt x="6918" y="7002"/>
                    </a:lnTo>
                    <a:cubicBezTo>
                      <a:pt x="6925" y="7001"/>
                      <a:pt x="6932" y="7001"/>
                      <a:pt x="6939" y="7001"/>
                    </a:cubicBezTo>
                    <a:close/>
                    <a:moveTo>
                      <a:pt x="9113" y="5261"/>
                    </a:moveTo>
                    <a:cubicBezTo>
                      <a:pt x="9335" y="5261"/>
                      <a:pt x="9525" y="5443"/>
                      <a:pt x="9525" y="5668"/>
                    </a:cubicBezTo>
                    <a:lnTo>
                      <a:pt x="9525" y="7406"/>
                    </a:lnTo>
                    <a:cubicBezTo>
                      <a:pt x="9525" y="7636"/>
                      <a:pt x="9344" y="7815"/>
                      <a:pt x="9130" y="7815"/>
                    </a:cubicBezTo>
                    <a:cubicBezTo>
                      <a:pt x="9111" y="7815"/>
                      <a:pt x="9092" y="7814"/>
                      <a:pt x="9073" y="7811"/>
                    </a:cubicBezTo>
                    <a:cubicBezTo>
                      <a:pt x="8858" y="7787"/>
                      <a:pt x="8704" y="7609"/>
                      <a:pt x="8704" y="7394"/>
                    </a:cubicBezTo>
                    <a:lnTo>
                      <a:pt x="8704" y="5680"/>
                    </a:lnTo>
                    <a:cubicBezTo>
                      <a:pt x="8704" y="5466"/>
                      <a:pt x="8858" y="5287"/>
                      <a:pt x="9073" y="5263"/>
                    </a:cubicBezTo>
                    <a:cubicBezTo>
                      <a:pt x="9086" y="5262"/>
                      <a:pt x="9100" y="5261"/>
                      <a:pt x="9113" y="5261"/>
                    </a:cubicBezTo>
                    <a:close/>
                    <a:moveTo>
                      <a:pt x="2560" y="8740"/>
                    </a:moveTo>
                    <a:cubicBezTo>
                      <a:pt x="2774" y="8740"/>
                      <a:pt x="2953" y="8895"/>
                      <a:pt x="2977" y="9097"/>
                    </a:cubicBezTo>
                    <a:cubicBezTo>
                      <a:pt x="3012" y="9347"/>
                      <a:pt x="2822" y="9549"/>
                      <a:pt x="2572" y="9549"/>
                    </a:cubicBezTo>
                    <a:lnTo>
                      <a:pt x="2155" y="9549"/>
                    </a:lnTo>
                    <a:cubicBezTo>
                      <a:pt x="2147" y="9550"/>
                      <a:pt x="2140" y="9550"/>
                      <a:pt x="2132" y="9550"/>
                    </a:cubicBezTo>
                    <a:cubicBezTo>
                      <a:pt x="1928" y="9550"/>
                      <a:pt x="1761" y="9399"/>
                      <a:pt x="1739" y="9192"/>
                    </a:cubicBezTo>
                    <a:cubicBezTo>
                      <a:pt x="1703" y="8954"/>
                      <a:pt x="1893" y="8740"/>
                      <a:pt x="2143" y="8740"/>
                    </a:cubicBezTo>
                    <a:close/>
                    <a:moveTo>
                      <a:pt x="4739" y="8740"/>
                    </a:moveTo>
                    <a:cubicBezTo>
                      <a:pt x="4953" y="8740"/>
                      <a:pt x="5132" y="8895"/>
                      <a:pt x="5156" y="9097"/>
                    </a:cubicBezTo>
                    <a:cubicBezTo>
                      <a:pt x="5191" y="9347"/>
                      <a:pt x="5001" y="9549"/>
                      <a:pt x="4751" y="9549"/>
                    </a:cubicBezTo>
                    <a:lnTo>
                      <a:pt x="4322" y="9549"/>
                    </a:lnTo>
                    <a:cubicBezTo>
                      <a:pt x="4315" y="9550"/>
                      <a:pt x="4308" y="9550"/>
                      <a:pt x="4300" y="9550"/>
                    </a:cubicBezTo>
                    <a:cubicBezTo>
                      <a:pt x="4107" y="9550"/>
                      <a:pt x="3940" y="9399"/>
                      <a:pt x="3905" y="9192"/>
                    </a:cubicBezTo>
                    <a:cubicBezTo>
                      <a:pt x="3882" y="8954"/>
                      <a:pt x="4072" y="8740"/>
                      <a:pt x="4322" y="8740"/>
                    </a:cubicBezTo>
                    <a:close/>
                    <a:moveTo>
                      <a:pt x="6918" y="8740"/>
                    </a:moveTo>
                    <a:cubicBezTo>
                      <a:pt x="7132" y="8740"/>
                      <a:pt x="7311" y="8895"/>
                      <a:pt x="7334" y="9097"/>
                    </a:cubicBezTo>
                    <a:cubicBezTo>
                      <a:pt x="7358" y="9347"/>
                      <a:pt x="7168" y="9549"/>
                      <a:pt x="6930" y="9549"/>
                    </a:cubicBezTo>
                    <a:lnTo>
                      <a:pt x="6501" y="9549"/>
                    </a:lnTo>
                    <a:cubicBezTo>
                      <a:pt x="6494" y="9550"/>
                      <a:pt x="6486" y="9550"/>
                      <a:pt x="6479" y="9550"/>
                    </a:cubicBezTo>
                    <a:cubicBezTo>
                      <a:pt x="6286" y="9550"/>
                      <a:pt x="6119" y="9399"/>
                      <a:pt x="6084" y="9192"/>
                    </a:cubicBezTo>
                    <a:cubicBezTo>
                      <a:pt x="6060" y="8954"/>
                      <a:pt x="6251" y="8740"/>
                      <a:pt x="6489" y="8740"/>
                    </a:cubicBezTo>
                    <a:close/>
                    <a:moveTo>
                      <a:pt x="2560" y="10478"/>
                    </a:moveTo>
                    <a:cubicBezTo>
                      <a:pt x="2774" y="10478"/>
                      <a:pt x="2953" y="10633"/>
                      <a:pt x="2977" y="10847"/>
                    </a:cubicBezTo>
                    <a:cubicBezTo>
                      <a:pt x="3012" y="11085"/>
                      <a:pt x="2822" y="11300"/>
                      <a:pt x="2572" y="11300"/>
                    </a:cubicBezTo>
                    <a:lnTo>
                      <a:pt x="2155" y="11300"/>
                    </a:lnTo>
                    <a:cubicBezTo>
                      <a:pt x="1941" y="11300"/>
                      <a:pt x="1762" y="11145"/>
                      <a:pt x="1739" y="10931"/>
                    </a:cubicBezTo>
                    <a:cubicBezTo>
                      <a:pt x="1703" y="10692"/>
                      <a:pt x="1893" y="10478"/>
                      <a:pt x="2143" y="10478"/>
                    </a:cubicBezTo>
                    <a:close/>
                    <a:moveTo>
                      <a:pt x="4739" y="10478"/>
                    </a:moveTo>
                    <a:cubicBezTo>
                      <a:pt x="4953" y="10478"/>
                      <a:pt x="5132" y="10633"/>
                      <a:pt x="5156" y="10847"/>
                    </a:cubicBezTo>
                    <a:cubicBezTo>
                      <a:pt x="5191" y="11085"/>
                      <a:pt x="5001" y="11300"/>
                      <a:pt x="4751" y="11300"/>
                    </a:cubicBezTo>
                    <a:lnTo>
                      <a:pt x="4322" y="11300"/>
                    </a:lnTo>
                    <a:cubicBezTo>
                      <a:pt x="4120" y="11300"/>
                      <a:pt x="3941" y="11145"/>
                      <a:pt x="3905" y="10931"/>
                    </a:cubicBezTo>
                    <a:cubicBezTo>
                      <a:pt x="3882" y="10692"/>
                      <a:pt x="4072" y="10478"/>
                      <a:pt x="4322" y="10478"/>
                    </a:cubicBezTo>
                    <a:close/>
                    <a:moveTo>
                      <a:pt x="6918" y="10478"/>
                    </a:moveTo>
                    <a:cubicBezTo>
                      <a:pt x="7132" y="10478"/>
                      <a:pt x="7311" y="10633"/>
                      <a:pt x="7334" y="10847"/>
                    </a:cubicBezTo>
                    <a:cubicBezTo>
                      <a:pt x="7358" y="11085"/>
                      <a:pt x="7168" y="11300"/>
                      <a:pt x="6930" y="11300"/>
                    </a:cubicBezTo>
                    <a:lnTo>
                      <a:pt x="6501" y="11300"/>
                    </a:lnTo>
                    <a:cubicBezTo>
                      <a:pt x="6299" y="11300"/>
                      <a:pt x="6120" y="11145"/>
                      <a:pt x="6084" y="10931"/>
                    </a:cubicBezTo>
                    <a:cubicBezTo>
                      <a:pt x="6060" y="10692"/>
                      <a:pt x="6251" y="10478"/>
                      <a:pt x="6489" y="10478"/>
                    </a:cubicBezTo>
                    <a:close/>
                    <a:moveTo>
                      <a:pt x="9113" y="8738"/>
                    </a:moveTo>
                    <a:cubicBezTo>
                      <a:pt x="9334" y="8738"/>
                      <a:pt x="9525" y="8921"/>
                      <a:pt x="9525" y="9157"/>
                    </a:cubicBezTo>
                    <a:lnTo>
                      <a:pt x="9525" y="10895"/>
                    </a:lnTo>
                    <a:cubicBezTo>
                      <a:pt x="9525" y="11119"/>
                      <a:pt x="9335" y="11302"/>
                      <a:pt x="9113" y="11302"/>
                    </a:cubicBezTo>
                    <a:cubicBezTo>
                      <a:pt x="9100" y="11302"/>
                      <a:pt x="9086" y="11301"/>
                      <a:pt x="9073" y="11300"/>
                    </a:cubicBezTo>
                    <a:cubicBezTo>
                      <a:pt x="8858" y="11276"/>
                      <a:pt x="8704" y="11097"/>
                      <a:pt x="8704" y="10883"/>
                    </a:cubicBezTo>
                    <a:lnTo>
                      <a:pt x="8704" y="9157"/>
                    </a:lnTo>
                    <a:cubicBezTo>
                      <a:pt x="8704" y="8954"/>
                      <a:pt x="8858" y="8776"/>
                      <a:pt x="9073" y="8740"/>
                    </a:cubicBezTo>
                    <a:cubicBezTo>
                      <a:pt x="9086" y="8739"/>
                      <a:pt x="9100" y="8738"/>
                      <a:pt x="9113" y="8738"/>
                    </a:cubicBezTo>
                    <a:close/>
                    <a:moveTo>
                      <a:pt x="1227" y="1"/>
                    </a:moveTo>
                    <a:cubicBezTo>
                      <a:pt x="548" y="1"/>
                      <a:pt x="0" y="548"/>
                      <a:pt x="0" y="1227"/>
                    </a:cubicBezTo>
                    <a:lnTo>
                      <a:pt x="0" y="12717"/>
                    </a:lnTo>
                    <a:cubicBezTo>
                      <a:pt x="0" y="13383"/>
                      <a:pt x="548" y="13931"/>
                      <a:pt x="1227" y="13931"/>
                    </a:cubicBezTo>
                    <a:lnTo>
                      <a:pt x="10037" y="13931"/>
                    </a:lnTo>
                    <a:cubicBezTo>
                      <a:pt x="10716" y="13931"/>
                      <a:pt x="11264" y="13383"/>
                      <a:pt x="11264" y="12717"/>
                    </a:cubicBezTo>
                    <a:lnTo>
                      <a:pt x="11264" y="1227"/>
                    </a:lnTo>
                    <a:cubicBezTo>
                      <a:pt x="11264" y="548"/>
                      <a:pt x="10716" y="1"/>
                      <a:pt x="1003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775" name="Google Shape;775;p34"/>
          <p:cNvGrpSpPr/>
          <p:nvPr/>
        </p:nvGrpSpPr>
        <p:grpSpPr>
          <a:xfrm>
            <a:off x="4035880" y="1641625"/>
            <a:ext cx="970727" cy="970727"/>
            <a:chOff x="5737332" y="1482035"/>
            <a:chExt cx="1015830" cy="1015830"/>
          </a:xfrm>
        </p:grpSpPr>
        <p:grpSp>
          <p:nvGrpSpPr>
            <p:cNvPr id="776" name="Google Shape;776;p34"/>
            <p:cNvGrpSpPr/>
            <p:nvPr/>
          </p:nvGrpSpPr>
          <p:grpSpPr>
            <a:xfrm rot="-1090689" flipH="1">
              <a:off x="5842799" y="1587502"/>
              <a:ext cx="804896" cy="804896"/>
              <a:chOff x="419475" y="2272029"/>
              <a:chExt cx="623400" cy="623400"/>
            </a:xfrm>
          </p:grpSpPr>
          <p:sp>
            <p:nvSpPr>
              <p:cNvPr id="777" name="Google Shape;777;p34"/>
              <p:cNvSpPr/>
              <p:nvPr/>
            </p:nvSpPr>
            <p:spPr>
              <a:xfrm>
                <a:off x="419475" y="2272029"/>
                <a:ext cx="623400" cy="623400"/>
              </a:xfrm>
              <a:prstGeom prst="arc">
                <a:avLst>
                  <a:gd name="adj1" fmla="val 16200000"/>
                  <a:gd name="adj2" fmla="val 20874490"/>
                </a:avLst>
              </a:prstGeom>
              <a:noFill/>
              <a:ln w="1905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8" name="Google Shape;778;p34"/>
              <p:cNvSpPr/>
              <p:nvPr/>
            </p:nvSpPr>
            <p:spPr>
              <a:xfrm>
                <a:off x="426030" y="2278584"/>
                <a:ext cx="610500" cy="6105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779" name="Google Shape;779;p34"/>
            <p:cNvGrpSpPr/>
            <p:nvPr/>
          </p:nvGrpSpPr>
          <p:grpSpPr>
            <a:xfrm>
              <a:off x="6125938" y="1815863"/>
              <a:ext cx="238450" cy="348275"/>
              <a:chOff x="7105250" y="3746875"/>
              <a:chExt cx="238450" cy="348275"/>
            </a:xfrm>
          </p:grpSpPr>
          <p:sp>
            <p:nvSpPr>
              <p:cNvPr id="780" name="Google Shape;780;p34"/>
              <p:cNvSpPr/>
              <p:nvPr/>
            </p:nvSpPr>
            <p:spPr>
              <a:xfrm>
                <a:off x="7105250" y="3746875"/>
                <a:ext cx="238450" cy="348275"/>
              </a:xfrm>
              <a:custGeom>
                <a:avLst/>
                <a:gdLst/>
                <a:ahLst/>
                <a:cxnLst/>
                <a:rect l="l" t="t" r="r" b="b"/>
                <a:pathLst>
                  <a:path w="9538" h="13931" extrusionOk="0">
                    <a:moveTo>
                      <a:pt x="1227" y="0"/>
                    </a:moveTo>
                    <a:cubicBezTo>
                      <a:pt x="560" y="0"/>
                      <a:pt x="12" y="548"/>
                      <a:pt x="12" y="1215"/>
                    </a:cubicBezTo>
                    <a:lnTo>
                      <a:pt x="12" y="2798"/>
                    </a:lnTo>
                    <a:cubicBezTo>
                      <a:pt x="1" y="3584"/>
                      <a:pt x="191" y="4358"/>
                      <a:pt x="548" y="5048"/>
                    </a:cubicBezTo>
                    <a:cubicBezTo>
                      <a:pt x="703" y="5334"/>
                      <a:pt x="882" y="5906"/>
                      <a:pt x="882" y="6965"/>
                    </a:cubicBezTo>
                    <a:cubicBezTo>
                      <a:pt x="882" y="8013"/>
                      <a:pt x="703" y="8585"/>
                      <a:pt x="548" y="8870"/>
                    </a:cubicBezTo>
                    <a:cubicBezTo>
                      <a:pt x="191" y="9561"/>
                      <a:pt x="1" y="10335"/>
                      <a:pt x="12" y="11121"/>
                    </a:cubicBezTo>
                    <a:lnTo>
                      <a:pt x="12" y="12704"/>
                    </a:lnTo>
                    <a:cubicBezTo>
                      <a:pt x="12" y="13383"/>
                      <a:pt x="560" y="13930"/>
                      <a:pt x="1227" y="13930"/>
                    </a:cubicBezTo>
                    <a:lnTo>
                      <a:pt x="2620" y="13930"/>
                    </a:lnTo>
                    <a:lnTo>
                      <a:pt x="2620" y="6120"/>
                    </a:lnTo>
                    <a:cubicBezTo>
                      <a:pt x="2596" y="4917"/>
                      <a:pt x="3560" y="3941"/>
                      <a:pt x="4751" y="3929"/>
                    </a:cubicBezTo>
                    <a:cubicBezTo>
                      <a:pt x="5954" y="3929"/>
                      <a:pt x="6918" y="4894"/>
                      <a:pt x="6918" y="6084"/>
                    </a:cubicBezTo>
                    <a:lnTo>
                      <a:pt x="6918" y="13930"/>
                    </a:lnTo>
                    <a:lnTo>
                      <a:pt x="8311" y="13930"/>
                    </a:lnTo>
                    <a:cubicBezTo>
                      <a:pt x="8978" y="13930"/>
                      <a:pt x="9526" y="13371"/>
                      <a:pt x="9526" y="12704"/>
                    </a:cubicBezTo>
                    <a:lnTo>
                      <a:pt x="9526" y="11121"/>
                    </a:lnTo>
                    <a:cubicBezTo>
                      <a:pt x="9537" y="10335"/>
                      <a:pt x="9347" y="9561"/>
                      <a:pt x="8990" y="8870"/>
                    </a:cubicBezTo>
                    <a:cubicBezTo>
                      <a:pt x="8835" y="8585"/>
                      <a:pt x="8656" y="8013"/>
                      <a:pt x="8656" y="6965"/>
                    </a:cubicBezTo>
                    <a:cubicBezTo>
                      <a:pt x="8656" y="5906"/>
                      <a:pt x="8835" y="5334"/>
                      <a:pt x="8990" y="5048"/>
                    </a:cubicBezTo>
                    <a:cubicBezTo>
                      <a:pt x="9347" y="4358"/>
                      <a:pt x="9537" y="3584"/>
                      <a:pt x="9526" y="2798"/>
                    </a:cubicBezTo>
                    <a:lnTo>
                      <a:pt x="9526" y="1215"/>
                    </a:lnTo>
                    <a:cubicBezTo>
                      <a:pt x="9526" y="548"/>
                      <a:pt x="8978" y="0"/>
                      <a:pt x="831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1" name="Google Shape;781;p34"/>
              <p:cNvSpPr/>
              <p:nvPr/>
            </p:nvSpPr>
            <p:spPr>
              <a:xfrm>
                <a:off x="7190975" y="3865925"/>
                <a:ext cx="67000" cy="229225"/>
              </a:xfrm>
              <a:custGeom>
                <a:avLst/>
                <a:gdLst/>
                <a:ahLst/>
                <a:cxnLst/>
                <a:rect l="l" t="t" r="r" b="b"/>
                <a:pathLst>
                  <a:path w="2680" h="9169" extrusionOk="0">
                    <a:moveTo>
                      <a:pt x="1325" y="1790"/>
                    </a:moveTo>
                    <a:cubicBezTo>
                      <a:pt x="1351" y="1790"/>
                      <a:pt x="1378" y="1793"/>
                      <a:pt x="1405" y="1799"/>
                    </a:cubicBezTo>
                    <a:cubicBezTo>
                      <a:pt x="1620" y="1846"/>
                      <a:pt x="1763" y="2037"/>
                      <a:pt x="1739" y="2239"/>
                    </a:cubicBezTo>
                    <a:cubicBezTo>
                      <a:pt x="1717" y="2468"/>
                      <a:pt x="1525" y="2606"/>
                      <a:pt x="1328" y="2606"/>
                    </a:cubicBezTo>
                    <a:cubicBezTo>
                      <a:pt x="1208" y="2606"/>
                      <a:pt x="1086" y="2554"/>
                      <a:pt x="1001" y="2441"/>
                    </a:cubicBezTo>
                    <a:cubicBezTo>
                      <a:pt x="792" y="2167"/>
                      <a:pt x="1009" y="1790"/>
                      <a:pt x="1325" y="1790"/>
                    </a:cubicBezTo>
                    <a:close/>
                    <a:moveTo>
                      <a:pt x="1356" y="1"/>
                    </a:moveTo>
                    <a:cubicBezTo>
                      <a:pt x="1349" y="1"/>
                      <a:pt x="1341" y="1"/>
                      <a:pt x="1334" y="1"/>
                    </a:cubicBezTo>
                    <a:cubicBezTo>
                      <a:pt x="584" y="1"/>
                      <a:pt x="1" y="608"/>
                      <a:pt x="12" y="1346"/>
                    </a:cubicBezTo>
                    <a:lnTo>
                      <a:pt x="12" y="9168"/>
                    </a:lnTo>
                    <a:lnTo>
                      <a:pt x="2679" y="9168"/>
                    </a:lnTo>
                    <a:lnTo>
                      <a:pt x="2679" y="1322"/>
                    </a:lnTo>
                    <a:cubicBezTo>
                      <a:pt x="2668" y="591"/>
                      <a:pt x="2084" y="1"/>
                      <a:pt x="135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pic>
        <p:nvPicPr>
          <p:cNvPr id="2" name="Imagen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38552" y="2594034"/>
            <a:ext cx="3297485" cy="158004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2"/>
          <p:cNvSpPr/>
          <p:nvPr/>
        </p:nvSpPr>
        <p:spPr>
          <a:xfrm>
            <a:off x="0" y="4652682"/>
            <a:ext cx="9144000" cy="490818"/>
          </a:xfrm>
          <a:prstGeom prst="rect">
            <a:avLst/>
          </a:prstGeom>
          <a:solidFill>
            <a:schemeClr val="bg1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678" name="Google Shape;678;p33"/>
          <p:cNvSpPr txBox="1">
            <a:spLocks noGrp="1"/>
          </p:cNvSpPr>
          <p:nvPr>
            <p:ph type="subTitle" idx="1"/>
          </p:nvPr>
        </p:nvSpPr>
        <p:spPr>
          <a:xfrm>
            <a:off x="1579925" y="1442672"/>
            <a:ext cx="5984100" cy="1127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Here you could give a brief description of the topic you want to talk about. For example, if you want to talk about Mercury, you could say that it was named after a god</a:t>
            </a:r>
            <a:endParaRPr dirty="0"/>
          </a:p>
        </p:txBody>
      </p:sp>
      <p:sp>
        <p:nvSpPr>
          <p:cNvPr id="679" name="Google Shape;679;p33"/>
          <p:cNvSpPr txBox="1">
            <a:spLocks noGrp="1"/>
          </p:cNvSpPr>
          <p:nvPr>
            <p:ph type="title"/>
          </p:nvPr>
        </p:nvSpPr>
        <p:spPr>
          <a:xfrm>
            <a:off x="-357550" y="401367"/>
            <a:ext cx="6301150" cy="104130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 dirty="0"/>
              <a:t>WHAT IS THIS TOPIC ABOUT?</a:t>
            </a:r>
            <a:endParaRPr sz="2800" dirty="0"/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12599" y="2746472"/>
            <a:ext cx="5118751" cy="203625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86" name="Google Shape;786;p35"/>
          <p:cNvGrpSpPr/>
          <p:nvPr/>
        </p:nvGrpSpPr>
        <p:grpSpPr>
          <a:xfrm rot="245171">
            <a:off x="7599585" y="4706049"/>
            <a:ext cx="2753998" cy="510618"/>
            <a:chOff x="4399950" y="2954075"/>
            <a:chExt cx="1287675" cy="238725"/>
          </a:xfrm>
        </p:grpSpPr>
        <p:sp>
          <p:nvSpPr>
            <p:cNvPr id="787" name="Google Shape;787;p35"/>
            <p:cNvSpPr/>
            <p:nvPr/>
          </p:nvSpPr>
          <p:spPr>
            <a:xfrm>
              <a:off x="4399950" y="2954075"/>
              <a:ext cx="1287675" cy="238725"/>
            </a:xfrm>
            <a:custGeom>
              <a:avLst/>
              <a:gdLst/>
              <a:ahLst/>
              <a:cxnLst/>
              <a:rect l="l" t="t" r="r" b="b"/>
              <a:pathLst>
                <a:path w="51507" h="9549" extrusionOk="0">
                  <a:moveTo>
                    <a:pt x="2212" y="3839"/>
                  </a:moveTo>
                  <a:cubicBezTo>
                    <a:pt x="2695" y="3839"/>
                    <a:pt x="3155" y="4212"/>
                    <a:pt x="3155" y="4774"/>
                  </a:cubicBezTo>
                  <a:cubicBezTo>
                    <a:pt x="3155" y="5298"/>
                    <a:pt x="2739" y="5715"/>
                    <a:pt x="2215" y="5715"/>
                  </a:cubicBezTo>
                  <a:cubicBezTo>
                    <a:pt x="1369" y="5715"/>
                    <a:pt x="953" y="4703"/>
                    <a:pt x="1548" y="4120"/>
                  </a:cubicBezTo>
                  <a:cubicBezTo>
                    <a:pt x="1742" y="3926"/>
                    <a:pt x="1979" y="3839"/>
                    <a:pt x="2212" y="3839"/>
                  </a:cubicBezTo>
                  <a:close/>
                  <a:moveTo>
                    <a:pt x="1584" y="0"/>
                  </a:moveTo>
                  <a:cubicBezTo>
                    <a:pt x="703" y="0"/>
                    <a:pt x="0" y="714"/>
                    <a:pt x="0" y="1596"/>
                  </a:cubicBezTo>
                  <a:lnTo>
                    <a:pt x="0" y="7965"/>
                  </a:lnTo>
                  <a:cubicBezTo>
                    <a:pt x="0" y="8834"/>
                    <a:pt x="703" y="9549"/>
                    <a:pt x="1584" y="9549"/>
                  </a:cubicBezTo>
                  <a:lnTo>
                    <a:pt x="49911" y="9549"/>
                  </a:lnTo>
                  <a:cubicBezTo>
                    <a:pt x="50792" y="9549"/>
                    <a:pt x="51507" y="8846"/>
                    <a:pt x="51507" y="7965"/>
                  </a:cubicBezTo>
                  <a:lnTo>
                    <a:pt x="51507" y="1596"/>
                  </a:lnTo>
                  <a:cubicBezTo>
                    <a:pt x="51507" y="714"/>
                    <a:pt x="50792" y="0"/>
                    <a:pt x="4991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8" name="Google Shape;788;p35"/>
            <p:cNvSpPr/>
            <p:nvPr/>
          </p:nvSpPr>
          <p:spPr>
            <a:xfrm>
              <a:off x="4471375" y="3122975"/>
              <a:ext cx="10450" cy="52575"/>
            </a:xfrm>
            <a:custGeom>
              <a:avLst/>
              <a:gdLst/>
              <a:ahLst/>
              <a:cxnLst/>
              <a:rect l="l" t="t" r="r" b="b"/>
              <a:pathLst>
                <a:path w="418" h="2103" extrusionOk="0">
                  <a:moveTo>
                    <a:pt x="211" y="1"/>
                  </a:moveTo>
                  <a:cubicBezTo>
                    <a:pt x="114" y="1"/>
                    <a:pt x="19" y="66"/>
                    <a:pt x="13" y="197"/>
                  </a:cubicBezTo>
                  <a:lnTo>
                    <a:pt x="13" y="1888"/>
                  </a:lnTo>
                  <a:cubicBezTo>
                    <a:pt x="1" y="1983"/>
                    <a:pt x="60" y="2055"/>
                    <a:pt x="144" y="2090"/>
                  </a:cubicBezTo>
                  <a:cubicBezTo>
                    <a:pt x="167" y="2090"/>
                    <a:pt x="191" y="2102"/>
                    <a:pt x="215" y="2102"/>
                  </a:cubicBezTo>
                  <a:cubicBezTo>
                    <a:pt x="322" y="2102"/>
                    <a:pt x="417" y="2007"/>
                    <a:pt x="417" y="1888"/>
                  </a:cubicBezTo>
                  <a:lnTo>
                    <a:pt x="417" y="197"/>
                  </a:lnTo>
                  <a:cubicBezTo>
                    <a:pt x="406" y="66"/>
                    <a:pt x="307" y="1"/>
                    <a:pt x="2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9" name="Google Shape;789;p35"/>
            <p:cNvSpPr/>
            <p:nvPr/>
          </p:nvSpPr>
          <p:spPr>
            <a:xfrm>
              <a:off x="4505900" y="3122750"/>
              <a:ext cx="10450" cy="52800"/>
            </a:xfrm>
            <a:custGeom>
              <a:avLst/>
              <a:gdLst/>
              <a:ahLst/>
              <a:cxnLst/>
              <a:rect l="l" t="t" r="r" b="b"/>
              <a:pathLst>
                <a:path w="418" h="2112" extrusionOk="0">
                  <a:moveTo>
                    <a:pt x="205" y="1"/>
                  </a:moveTo>
                  <a:cubicBezTo>
                    <a:pt x="102" y="1"/>
                    <a:pt x="1" y="69"/>
                    <a:pt x="1" y="206"/>
                  </a:cubicBezTo>
                  <a:lnTo>
                    <a:pt x="1" y="1897"/>
                  </a:lnTo>
                  <a:cubicBezTo>
                    <a:pt x="1" y="1992"/>
                    <a:pt x="48" y="2064"/>
                    <a:pt x="132" y="2099"/>
                  </a:cubicBezTo>
                  <a:cubicBezTo>
                    <a:pt x="156" y="2099"/>
                    <a:pt x="179" y="2111"/>
                    <a:pt x="203" y="2111"/>
                  </a:cubicBezTo>
                  <a:cubicBezTo>
                    <a:pt x="322" y="2111"/>
                    <a:pt x="406" y="2016"/>
                    <a:pt x="418" y="1897"/>
                  </a:cubicBezTo>
                  <a:lnTo>
                    <a:pt x="418" y="206"/>
                  </a:lnTo>
                  <a:cubicBezTo>
                    <a:pt x="412" y="69"/>
                    <a:pt x="307" y="1"/>
                    <a:pt x="20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0" name="Google Shape;790;p35"/>
            <p:cNvSpPr/>
            <p:nvPr/>
          </p:nvSpPr>
          <p:spPr>
            <a:xfrm>
              <a:off x="4540150" y="3122975"/>
              <a:ext cx="10425" cy="52575"/>
            </a:xfrm>
            <a:custGeom>
              <a:avLst/>
              <a:gdLst/>
              <a:ahLst/>
              <a:cxnLst/>
              <a:rect l="l" t="t" r="r" b="b"/>
              <a:pathLst>
                <a:path w="417" h="2103" extrusionOk="0">
                  <a:moveTo>
                    <a:pt x="208" y="1"/>
                  </a:moveTo>
                  <a:cubicBezTo>
                    <a:pt x="110" y="1"/>
                    <a:pt x="12" y="66"/>
                    <a:pt x="0" y="197"/>
                  </a:cubicBezTo>
                  <a:lnTo>
                    <a:pt x="0" y="1888"/>
                  </a:lnTo>
                  <a:cubicBezTo>
                    <a:pt x="0" y="1983"/>
                    <a:pt x="60" y="2055"/>
                    <a:pt x="143" y="2090"/>
                  </a:cubicBezTo>
                  <a:cubicBezTo>
                    <a:pt x="167" y="2090"/>
                    <a:pt x="191" y="2102"/>
                    <a:pt x="214" y="2102"/>
                  </a:cubicBezTo>
                  <a:cubicBezTo>
                    <a:pt x="322" y="2102"/>
                    <a:pt x="417" y="2007"/>
                    <a:pt x="417" y="1888"/>
                  </a:cubicBezTo>
                  <a:lnTo>
                    <a:pt x="417" y="197"/>
                  </a:lnTo>
                  <a:cubicBezTo>
                    <a:pt x="405" y="66"/>
                    <a:pt x="307" y="1"/>
                    <a:pt x="20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1" name="Google Shape;791;p35"/>
            <p:cNvSpPr/>
            <p:nvPr/>
          </p:nvSpPr>
          <p:spPr>
            <a:xfrm>
              <a:off x="4574675" y="3122975"/>
              <a:ext cx="10425" cy="52575"/>
            </a:xfrm>
            <a:custGeom>
              <a:avLst/>
              <a:gdLst/>
              <a:ahLst/>
              <a:cxnLst/>
              <a:rect l="l" t="t" r="r" b="b"/>
              <a:pathLst>
                <a:path w="417" h="2103" extrusionOk="0">
                  <a:moveTo>
                    <a:pt x="209" y="1"/>
                  </a:moveTo>
                  <a:cubicBezTo>
                    <a:pt x="110" y="1"/>
                    <a:pt x="12" y="66"/>
                    <a:pt x="0" y="197"/>
                  </a:cubicBezTo>
                  <a:lnTo>
                    <a:pt x="0" y="1888"/>
                  </a:lnTo>
                  <a:cubicBezTo>
                    <a:pt x="0" y="1983"/>
                    <a:pt x="48" y="2055"/>
                    <a:pt x="131" y="2090"/>
                  </a:cubicBezTo>
                  <a:cubicBezTo>
                    <a:pt x="155" y="2090"/>
                    <a:pt x="179" y="2102"/>
                    <a:pt x="203" y="2102"/>
                  </a:cubicBezTo>
                  <a:cubicBezTo>
                    <a:pt x="322" y="2102"/>
                    <a:pt x="405" y="2007"/>
                    <a:pt x="417" y="1888"/>
                  </a:cubicBezTo>
                  <a:lnTo>
                    <a:pt x="417" y="197"/>
                  </a:lnTo>
                  <a:cubicBezTo>
                    <a:pt x="405" y="66"/>
                    <a:pt x="307" y="1"/>
                    <a:pt x="20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2" name="Google Shape;792;p35"/>
            <p:cNvSpPr/>
            <p:nvPr/>
          </p:nvSpPr>
          <p:spPr>
            <a:xfrm>
              <a:off x="4608900" y="3122975"/>
              <a:ext cx="10450" cy="52575"/>
            </a:xfrm>
            <a:custGeom>
              <a:avLst/>
              <a:gdLst/>
              <a:ahLst/>
              <a:cxnLst/>
              <a:rect l="l" t="t" r="r" b="b"/>
              <a:pathLst>
                <a:path w="418" h="2103" extrusionOk="0">
                  <a:moveTo>
                    <a:pt x="209" y="1"/>
                  </a:moveTo>
                  <a:cubicBezTo>
                    <a:pt x="111" y="1"/>
                    <a:pt x="12" y="66"/>
                    <a:pt x="0" y="197"/>
                  </a:cubicBezTo>
                  <a:lnTo>
                    <a:pt x="0" y="1888"/>
                  </a:lnTo>
                  <a:cubicBezTo>
                    <a:pt x="0" y="1983"/>
                    <a:pt x="60" y="2055"/>
                    <a:pt x="143" y="2090"/>
                  </a:cubicBezTo>
                  <a:cubicBezTo>
                    <a:pt x="167" y="2090"/>
                    <a:pt x="191" y="2102"/>
                    <a:pt x="215" y="2102"/>
                  </a:cubicBezTo>
                  <a:cubicBezTo>
                    <a:pt x="322" y="2102"/>
                    <a:pt x="417" y="2007"/>
                    <a:pt x="417" y="1888"/>
                  </a:cubicBezTo>
                  <a:lnTo>
                    <a:pt x="417" y="197"/>
                  </a:lnTo>
                  <a:cubicBezTo>
                    <a:pt x="405" y="66"/>
                    <a:pt x="307" y="1"/>
                    <a:pt x="20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3" name="Google Shape;793;p35"/>
            <p:cNvSpPr/>
            <p:nvPr/>
          </p:nvSpPr>
          <p:spPr>
            <a:xfrm>
              <a:off x="4643425" y="3122975"/>
              <a:ext cx="10150" cy="52575"/>
            </a:xfrm>
            <a:custGeom>
              <a:avLst/>
              <a:gdLst/>
              <a:ahLst/>
              <a:cxnLst/>
              <a:rect l="l" t="t" r="r" b="b"/>
              <a:pathLst>
                <a:path w="406" h="2103" extrusionOk="0">
                  <a:moveTo>
                    <a:pt x="207" y="1"/>
                  </a:moveTo>
                  <a:cubicBezTo>
                    <a:pt x="111" y="1"/>
                    <a:pt x="12" y="66"/>
                    <a:pt x="1" y="197"/>
                  </a:cubicBezTo>
                  <a:lnTo>
                    <a:pt x="1" y="1888"/>
                  </a:lnTo>
                  <a:cubicBezTo>
                    <a:pt x="1" y="1983"/>
                    <a:pt x="48" y="2055"/>
                    <a:pt x="131" y="2090"/>
                  </a:cubicBezTo>
                  <a:cubicBezTo>
                    <a:pt x="155" y="2090"/>
                    <a:pt x="179" y="2102"/>
                    <a:pt x="203" y="2102"/>
                  </a:cubicBezTo>
                  <a:cubicBezTo>
                    <a:pt x="322" y="2102"/>
                    <a:pt x="405" y="2007"/>
                    <a:pt x="405" y="1888"/>
                  </a:cubicBezTo>
                  <a:lnTo>
                    <a:pt x="405" y="197"/>
                  </a:lnTo>
                  <a:cubicBezTo>
                    <a:pt x="399" y="66"/>
                    <a:pt x="304" y="1"/>
                    <a:pt x="20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4" name="Google Shape;794;p35"/>
            <p:cNvSpPr/>
            <p:nvPr/>
          </p:nvSpPr>
          <p:spPr>
            <a:xfrm>
              <a:off x="4677650" y="3122975"/>
              <a:ext cx="10450" cy="52575"/>
            </a:xfrm>
            <a:custGeom>
              <a:avLst/>
              <a:gdLst/>
              <a:ahLst/>
              <a:cxnLst/>
              <a:rect l="l" t="t" r="r" b="b"/>
              <a:pathLst>
                <a:path w="418" h="2103" extrusionOk="0">
                  <a:moveTo>
                    <a:pt x="209" y="1"/>
                  </a:moveTo>
                  <a:cubicBezTo>
                    <a:pt x="111" y="1"/>
                    <a:pt x="13" y="66"/>
                    <a:pt x="1" y="197"/>
                  </a:cubicBezTo>
                  <a:lnTo>
                    <a:pt x="1" y="1888"/>
                  </a:lnTo>
                  <a:cubicBezTo>
                    <a:pt x="1" y="1983"/>
                    <a:pt x="60" y="2055"/>
                    <a:pt x="132" y="2090"/>
                  </a:cubicBezTo>
                  <a:cubicBezTo>
                    <a:pt x="156" y="2090"/>
                    <a:pt x="179" y="2102"/>
                    <a:pt x="203" y="2102"/>
                  </a:cubicBezTo>
                  <a:cubicBezTo>
                    <a:pt x="322" y="2102"/>
                    <a:pt x="417" y="2007"/>
                    <a:pt x="417" y="1888"/>
                  </a:cubicBezTo>
                  <a:lnTo>
                    <a:pt x="417" y="197"/>
                  </a:lnTo>
                  <a:cubicBezTo>
                    <a:pt x="406" y="66"/>
                    <a:pt x="307" y="1"/>
                    <a:pt x="20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5" name="Google Shape;795;p35"/>
            <p:cNvSpPr/>
            <p:nvPr/>
          </p:nvSpPr>
          <p:spPr>
            <a:xfrm>
              <a:off x="4712175" y="3122975"/>
              <a:ext cx="10150" cy="52575"/>
            </a:xfrm>
            <a:custGeom>
              <a:avLst/>
              <a:gdLst/>
              <a:ahLst/>
              <a:cxnLst/>
              <a:rect l="l" t="t" r="r" b="b"/>
              <a:pathLst>
                <a:path w="406" h="2103" extrusionOk="0">
                  <a:moveTo>
                    <a:pt x="199" y="1"/>
                  </a:moveTo>
                  <a:cubicBezTo>
                    <a:pt x="102" y="1"/>
                    <a:pt x="7" y="66"/>
                    <a:pt x="1" y="197"/>
                  </a:cubicBezTo>
                  <a:lnTo>
                    <a:pt x="1" y="1888"/>
                  </a:lnTo>
                  <a:cubicBezTo>
                    <a:pt x="1" y="1983"/>
                    <a:pt x="48" y="2055"/>
                    <a:pt x="132" y="2090"/>
                  </a:cubicBezTo>
                  <a:cubicBezTo>
                    <a:pt x="156" y="2090"/>
                    <a:pt x="179" y="2102"/>
                    <a:pt x="203" y="2102"/>
                  </a:cubicBezTo>
                  <a:cubicBezTo>
                    <a:pt x="322" y="2102"/>
                    <a:pt x="406" y="2007"/>
                    <a:pt x="406" y="1888"/>
                  </a:cubicBezTo>
                  <a:lnTo>
                    <a:pt x="406" y="197"/>
                  </a:lnTo>
                  <a:cubicBezTo>
                    <a:pt x="394" y="66"/>
                    <a:pt x="296" y="1"/>
                    <a:pt x="1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6" name="Google Shape;796;p35"/>
            <p:cNvSpPr/>
            <p:nvPr/>
          </p:nvSpPr>
          <p:spPr>
            <a:xfrm>
              <a:off x="4746425" y="3122975"/>
              <a:ext cx="10425" cy="52575"/>
            </a:xfrm>
            <a:custGeom>
              <a:avLst/>
              <a:gdLst/>
              <a:ahLst/>
              <a:cxnLst/>
              <a:rect l="l" t="t" r="r" b="b"/>
              <a:pathLst>
                <a:path w="417" h="2103" extrusionOk="0">
                  <a:moveTo>
                    <a:pt x="208" y="1"/>
                  </a:moveTo>
                  <a:cubicBezTo>
                    <a:pt x="110" y="1"/>
                    <a:pt x="12" y="66"/>
                    <a:pt x="0" y="197"/>
                  </a:cubicBezTo>
                  <a:lnTo>
                    <a:pt x="0" y="1888"/>
                  </a:lnTo>
                  <a:cubicBezTo>
                    <a:pt x="0" y="1983"/>
                    <a:pt x="60" y="2055"/>
                    <a:pt x="131" y="2090"/>
                  </a:cubicBezTo>
                  <a:cubicBezTo>
                    <a:pt x="155" y="2090"/>
                    <a:pt x="179" y="2102"/>
                    <a:pt x="202" y="2102"/>
                  </a:cubicBezTo>
                  <a:cubicBezTo>
                    <a:pt x="322" y="2102"/>
                    <a:pt x="417" y="2007"/>
                    <a:pt x="417" y="1888"/>
                  </a:cubicBezTo>
                  <a:lnTo>
                    <a:pt x="417" y="197"/>
                  </a:lnTo>
                  <a:cubicBezTo>
                    <a:pt x="405" y="66"/>
                    <a:pt x="307" y="1"/>
                    <a:pt x="20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7" name="Google Shape;797;p35"/>
            <p:cNvSpPr/>
            <p:nvPr/>
          </p:nvSpPr>
          <p:spPr>
            <a:xfrm>
              <a:off x="4780650" y="3122975"/>
              <a:ext cx="10425" cy="52575"/>
            </a:xfrm>
            <a:custGeom>
              <a:avLst/>
              <a:gdLst/>
              <a:ahLst/>
              <a:cxnLst/>
              <a:rect l="l" t="t" r="r" b="b"/>
              <a:pathLst>
                <a:path w="417" h="2103" extrusionOk="0">
                  <a:moveTo>
                    <a:pt x="209" y="1"/>
                  </a:moveTo>
                  <a:cubicBezTo>
                    <a:pt x="110" y="1"/>
                    <a:pt x="12" y="66"/>
                    <a:pt x="0" y="197"/>
                  </a:cubicBezTo>
                  <a:lnTo>
                    <a:pt x="0" y="1888"/>
                  </a:lnTo>
                  <a:cubicBezTo>
                    <a:pt x="0" y="1983"/>
                    <a:pt x="60" y="2055"/>
                    <a:pt x="143" y="2090"/>
                  </a:cubicBezTo>
                  <a:cubicBezTo>
                    <a:pt x="167" y="2090"/>
                    <a:pt x="191" y="2102"/>
                    <a:pt x="215" y="2102"/>
                  </a:cubicBezTo>
                  <a:cubicBezTo>
                    <a:pt x="322" y="2102"/>
                    <a:pt x="417" y="2007"/>
                    <a:pt x="417" y="1888"/>
                  </a:cubicBezTo>
                  <a:lnTo>
                    <a:pt x="417" y="197"/>
                  </a:lnTo>
                  <a:cubicBezTo>
                    <a:pt x="405" y="66"/>
                    <a:pt x="307" y="1"/>
                    <a:pt x="20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8" name="Google Shape;798;p35"/>
            <p:cNvSpPr/>
            <p:nvPr/>
          </p:nvSpPr>
          <p:spPr>
            <a:xfrm>
              <a:off x="4815175" y="3122975"/>
              <a:ext cx="10450" cy="52575"/>
            </a:xfrm>
            <a:custGeom>
              <a:avLst/>
              <a:gdLst/>
              <a:ahLst/>
              <a:cxnLst/>
              <a:rect l="l" t="t" r="r" b="b"/>
              <a:pathLst>
                <a:path w="418" h="2103" extrusionOk="0">
                  <a:moveTo>
                    <a:pt x="209" y="1"/>
                  </a:moveTo>
                  <a:cubicBezTo>
                    <a:pt x="111" y="1"/>
                    <a:pt x="12" y="66"/>
                    <a:pt x="0" y="197"/>
                  </a:cubicBezTo>
                  <a:lnTo>
                    <a:pt x="0" y="1888"/>
                  </a:lnTo>
                  <a:cubicBezTo>
                    <a:pt x="0" y="1983"/>
                    <a:pt x="60" y="2055"/>
                    <a:pt x="131" y="2090"/>
                  </a:cubicBezTo>
                  <a:cubicBezTo>
                    <a:pt x="155" y="2090"/>
                    <a:pt x="179" y="2102"/>
                    <a:pt x="203" y="2102"/>
                  </a:cubicBezTo>
                  <a:cubicBezTo>
                    <a:pt x="322" y="2102"/>
                    <a:pt x="417" y="2007"/>
                    <a:pt x="417" y="1888"/>
                  </a:cubicBezTo>
                  <a:lnTo>
                    <a:pt x="417" y="197"/>
                  </a:lnTo>
                  <a:cubicBezTo>
                    <a:pt x="405" y="66"/>
                    <a:pt x="307" y="1"/>
                    <a:pt x="20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9" name="Google Shape;799;p35"/>
            <p:cNvSpPr/>
            <p:nvPr/>
          </p:nvSpPr>
          <p:spPr>
            <a:xfrm>
              <a:off x="4849400" y="3122525"/>
              <a:ext cx="10450" cy="53025"/>
            </a:xfrm>
            <a:custGeom>
              <a:avLst/>
              <a:gdLst/>
              <a:ahLst/>
              <a:cxnLst/>
              <a:rect l="l" t="t" r="r" b="b"/>
              <a:pathLst>
                <a:path w="418" h="2121" extrusionOk="0">
                  <a:moveTo>
                    <a:pt x="215" y="1"/>
                  </a:moveTo>
                  <a:cubicBezTo>
                    <a:pt x="96" y="1"/>
                    <a:pt x="1" y="96"/>
                    <a:pt x="1" y="215"/>
                  </a:cubicBezTo>
                  <a:lnTo>
                    <a:pt x="1" y="1906"/>
                  </a:lnTo>
                  <a:cubicBezTo>
                    <a:pt x="1" y="2001"/>
                    <a:pt x="60" y="2073"/>
                    <a:pt x="144" y="2108"/>
                  </a:cubicBezTo>
                  <a:cubicBezTo>
                    <a:pt x="167" y="2108"/>
                    <a:pt x="191" y="2120"/>
                    <a:pt x="215" y="2120"/>
                  </a:cubicBezTo>
                  <a:cubicBezTo>
                    <a:pt x="322" y="2120"/>
                    <a:pt x="417" y="2025"/>
                    <a:pt x="417" y="1906"/>
                  </a:cubicBezTo>
                  <a:lnTo>
                    <a:pt x="417" y="215"/>
                  </a:lnTo>
                  <a:cubicBezTo>
                    <a:pt x="417" y="96"/>
                    <a:pt x="322" y="1"/>
                    <a:pt x="21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0" name="Google Shape;800;p35"/>
            <p:cNvSpPr/>
            <p:nvPr/>
          </p:nvSpPr>
          <p:spPr>
            <a:xfrm>
              <a:off x="4883925" y="3122975"/>
              <a:ext cx="10150" cy="52575"/>
            </a:xfrm>
            <a:custGeom>
              <a:avLst/>
              <a:gdLst/>
              <a:ahLst/>
              <a:cxnLst/>
              <a:rect l="l" t="t" r="r" b="b"/>
              <a:pathLst>
                <a:path w="406" h="2103" extrusionOk="0">
                  <a:moveTo>
                    <a:pt x="208" y="1"/>
                  </a:moveTo>
                  <a:cubicBezTo>
                    <a:pt x="111" y="1"/>
                    <a:pt x="13" y="66"/>
                    <a:pt x="1" y="197"/>
                  </a:cubicBezTo>
                  <a:lnTo>
                    <a:pt x="1" y="1888"/>
                  </a:lnTo>
                  <a:cubicBezTo>
                    <a:pt x="1" y="1983"/>
                    <a:pt x="48" y="2055"/>
                    <a:pt x="132" y="2090"/>
                  </a:cubicBezTo>
                  <a:cubicBezTo>
                    <a:pt x="156" y="2090"/>
                    <a:pt x="179" y="2102"/>
                    <a:pt x="203" y="2102"/>
                  </a:cubicBezTo>
                  <a:cubicBezTo>
                    <a:pt x="322" y="2102"/>
                    <a:pt x="406" y="2007"/>
                    <a:pt x="406" y="1888"/>
                  </a:cubicBezTo>
                  <a:lnTo>
                    <a:pt x="406" y="197"/>
                  </a:lnTo>
                  <a:cubicBezTo>
                    <a:pt x="400" y="66"/>
                    <a:pt x="304" y="1"/>
                    <a:pt x="20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1" name="Google Shape;801;p35"/>
            <p:cNvSpPr/>
            <p:nvPr/>
          </p:nvSpPr>
          <p:spPr>
            <a:xfrm>
              <a:off x="4918150" y="3122750"/>
              <a:ext cx="10450" cy="52800"/>
            </a:xfrm>
            <a:custGeom>
              <a:avLst/>
              <a:gdLst/>
              <a:ahLst/>
              <a:cxnLst/>
              <a:rect l="l" t="t" r="r" b="b"/>
              <a:pathLst>
                <a:path w="418" h="2112" extrusionOk="0">
                  <a:moveTo>
                    <a:pt x="209" y="1"/>
                  </a:moveTo>
                  <a:cubicBezTo>
                    <a:pt x="105" y="1"/>
                    <a:pt x="1" y="69"/>
                    <a:pt x="1" y="206"/>
                  </a:cubicBezTo>
                  <a:lnTo>
                    <a:pt x="1" y="1897"/>
                  </a:lnTo>
                  <a:cubicBezTo>
                    <a:pt x="1" y="1992"/>
                    <a:pt x="61" y="2064"/>
                    <a:pt x="144" y="2099"/>
                  </a:cubicBezTo>
                  <a:cubicBezTo>
                    <a:pt x="168" y="2099"/>
                    <a:pt x="191" y="2111"/>
                    <a:pt x="215" y="2111"/>
                  </a:cubicBezTo>
                  <a:cubicBezTo>
                    <a:pt x="322" y="2111"/>
                    <a:pt x="418" y="2016"/>
                    <a:pt x="418" y="1897"/>
                  </a:cubicBezTo>
                  <a:lnTo>
                    <a:pt x="418" y="206"/>
                  </a:lnTo>
                  <a:cubicBezTo>
                    <a:pt x="418" y="69"/>
                    <a:pt x="314" y="1"/>
                    <a:pt x="20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2" name="Google Shape;802;p35"/>
            <p:cNvSpPr/>
            <p:nvPr/>
          </p:nvSpPr>
          <p:spPr>
            <a:xfrm>
              <a:off x="4952700" y="3122975"/>
              <a:ext cx="10125" cy="52575"/>
            </a:xfrm>
            <a:custGeom>
              <a:avLst/>
              <a:gdLst/>
              <a:ahLst/>
              <a:cxnLst/>
              <a:rect l="l" t="t" r="r" b="b"/>
              <a:pathLst>
                <a:path w="405" h="2103" extrusionOk="0">
                  <a:moveTo>
                    <a:pt x="198" y="1"/>
                  </a:moveTo>
                  <a:cubicBezTo>
                    <a:pt x="101" y="1"/>
                    <a:pt x="6" y="66"/>
                    <a:pt x="0" y="197"/>
                  </a:cubicBezTo>
                  <a:lnTo>
                    <a:pt x="0" y="1888"/>
                  </a:lnTo>
                  <a:cubicBezTo>
                    <a:pt x="0" y="1983"/>
                    <a:pt x="48" y="2055"/>
                    <a:pt x="131" y="2090"/>
                  </a:cubicBezTo>
                  <a:cubicBezTo>
                    <a:pt x="155" y="2090"/>
                    <a:pt x="179" y="2102"/>
                    <a:pt x="203" y="2102"/>
                  </a:cubicBezTo>
                  <a:cubicBezTo>
                    <a:pt x="310" y="2102"/>
                    <a:pt x="405" y="2007"/>
                    <a:pt x="405" y="1888"/>
                  </a:cubicBezTo>
                  <a:lnTo>
                    <a:pt x="405" y="197"/>
                  </a:lnTo>
                  <a:cubicBezTo>
                    <a:pt x="393" y="66"/>
                    <a:pt x="295" y="1"/>
                    <a:pt x="19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3" name="Google Shape;803;p35"/>
            <p:cNvSpPr/>
            <p:nvPr/>
          </p:nvSpPr>
          <p:spPr>
            <a:xfrm>
              <a:off x="4986925" y="3122525"/>
              <a:ext cx="10450" cy="53025"/>
            </a:xfrm>
            <a:custGeom>
              <a:avLst/>
              <a:gdLst/>
              <a:ahLst/>
              <a:cxnLst/>
              <a:rect l="l" t="t" r="r" b="b"/>
              <a:pathLst>
                <a:path w="418" h="2121" extrusionOk="0">
                  <a:moveTo>
                    <a:pt x="215" y="1"/>
                  </a:moveTo>
                  <a:cubicBezTo>
                    <a:pt x="96" y="1"/>
                    <a:pt x="0" y="96"/>
                    <a:pt x="0" y="215"/>
                  </a:cubicBezTo>
                  <a:lnTo>
                    <a:pt x="0" y="1906"/>
                  </a:lnTo>
                  <a:cubicBezTo>
                    <a:pt x="0" y="2001"/>
                    <a:pt x="60" y="2073"/>
                    <a:pt x="143" y="2108"/>
                  </a:cubicBezTo>
                  <a:cubicBezTo>
                    <a:pt x="155" y="2108"/>
                    <a:pt x="179" y="2120"/>
                    <a:pt x="215" y="2120"/>
                  </a:cubicBezTo>
                  <a:cubicBezTo>
                    <a:pt x="322" y="2120"/>
                    <a:pt x="417" y="2025"/>
                    <a:pt x="417" y="1906"/>
                  </a:cubicBezTo>
                  <a:lnTo>
                    <a:pt x="417" y="215"/>
                  </a:lnTo>
                  <a:cubicBezTo>
                    <a:pt x="417" y="96"/>
                    <a:pt x="322" y="1"/>
                    <a:pt x="21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4" name="Google Shape;804;p35"/>
            <p:cNvSpPr/>
            <p:nvPr/>
          </p:nvSpPr>
          <p:spPr>
            <a:xfrm>
              <a:off x="5021450" y="3122975"/>
              <a:ext cx="10150" cy="52575"/>
            </a:xfrm>
            <a:custGeom>
              <a:avLst/>
              <a:gdLst/>
              <a:ahLst/>
              <a:cxnLst/>
              <a:rect l="l" t="t" r="r" b="b"/>
              <a:pathLst>
                <a:path w="406" h="2103" extrusionOk="0">
                  <a:moveTo>
                    <a:pt x="198" y="1"/>
                  </a:moveTo>
                  <a:cubicBezTo>
                    <a:pt x="102" y="1"/>
                    <a:pt x="6" y="66"/>
                    <a:pt x="0" y="197"/>
                  </a:cubicBezTo>
                  <a:lnTo>
                    <a:pt x="0" y="1888"/>
                  </a:lnTo>
                  <a:cubicBezTo>
                    <a:pt x="0" y="1983"/>
                    <a:pt x="48" y="2055"/>
                    <a:pt x="131" y="2090"/>
                  </a:cubicBezTo>
                  <a:cubicBezTo>
                    <a:pt x="155" y="2090"/>
                    <a:pt x="179" y="2102"/>
                    <a:pt x="203" y="2102"/>
                  </a:cubicBezTo>
                  <a:cubicBezTo>
                    <a:pt x="322" y="2102"/>
                    <a:pt x="405" y="2007"/>
                    <a:pt x="405" y="1888"/>
                  </a:cubicBezTo>
                  <a:lnTo>
                    <a:pt x="405" y="197"/>
                  </a:lnTo>
                  <a:cubicBezTo>
                    <a:pt x="393" y="66"/>
                    <a:pt x="295" y="1"/>
                    <a:pt x="19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5" name="Google Shape;805;p35"/>
            <p:cNvSpPr/>
            <p:nvPr/>
          </p:nvSpPr>
          <p:spPr>
            <a:xfrm>
              <a:off x="5055675" y="3122525"/>
              <a:ext cx="10450" cy="53025"/>
            </a:xfrm>
            <a:custGeom>
              <a:avLst/>
              <a:gdLst/>
              <a:ahLst/>
              <a:cxnLst/>
              <a:rect l="l" t="t" r="r" b="b"/>
              <a:pathLst>
                <a:path w="418" h="2121" extrusionOk="0">
                  <a:moveTo>
                    <a:pt x="203" y="1"/>
                  </a:moveTo>
                  <a:cubicBezTo>
                    <a:pt x="96" y="1"/>
                    <a:pt x="1" y="96"/>
                    <a:pt x="1" y="215"/>
                  </a:cubicBezTo>
                  <a:lnTo>
                    <a:pt x="1" y="1906"/>
                  </a:lnTo>
                  <a:cubicBezTo>
                    <a:pt x="1" y="2001"/>
                    <a:pt x="60" y="2073"/>
                    <a:pt x="144" y="2108"/>
                  </a:cubicBezTo>
                  <a:cubicBezTo>
                    <a:pt x="155" y="2108"/>
                    <a:pt x="179" y="2120"/>
                    <a:pt x="203" y="2120"/>
                  </a:cubicBezTo>
                  <a:cubicBezTo>
                    <a:pt x="322" y="2120"/>
                    <a:pt x="417" y="2025"/>
                    <a:pt x="417" y="1906"/>
                  </a:cubicBezTo>
                  <a:lnTo>
                    <a:pt x="417" y="215"/>
                  </a:lnTo>
                  <a:cubicBezTo>
                    <a:pt x="417" y="96"/>
                    <a:pt x="322" y="1"/>
                    <a:pt x="20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6" name="Google Shape;806;p35"/>
            <p:cNvSpPr/>
            <p:nvPr/>
          </p:nvSpPr>
          <p:spPr>
            <a:xfrm>
              <a:off x="5090200" y="3122975"/>
              <a:ext cx="10450" cy="52575"/>
            </a:xfrm>
            <a:custGeom>
              <a:avLst/>
              <a:gdLst/>
              <a:ahLst/>
              <a:cxnLst/>
              <a:rect l="l" t="t" r="r" b="b"/>
              <a:pathLst>
                <a:path w="418" h="2103" extrusionOk="0">
                  <a:moveTo>
                    <a:pt x="209" y="1"/>
                  </a:moveTo>
                  <a:cubicBezTo>
                    <a:pt x="111" y="1"/>
                    <a:pt x="13" y="66"/>
                    <a:pt x="1" y="197"/>
                  </a:cubicBezTo>
                  <a:lnTo>
                    <a:pt x="1" y="1888"/>
                  </a:lnTo>
                  <a:cubicBezTo>
                    <a:pt x="1" y="1983"/>
                    <a:pt x="60" y="2055"/>
                    <a:pt x="144" y="2090"/>
                  </a:cubicBezTo>
                  <a:cubicBezTo>
                    <a:pt x="156" y="2090"/>
                    <a:pt x="179" y="2102"/>
                    <a:pt x="203" y="2102"/>
                  </a:cubicBezTo>
                  <a:cubicBezTo>
                    <a:pt x="322" y="2102"/>
                    <a:pt x="418" y="2007"/>
                    <a:pt x="418" y="1888"/>
                  </a:cubicBezTo>
                  <a:lnTo>
                    <a:pt x="418" y="197"/>
                  </a:lnTo>
                  <a:cubicBezTo>
                    <a:pt x="406" y="66"/>
                    <a:pt x="307" y="1"/>
                    <a:pt x="20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7" name="Google Shape;807;p35"/>
            <p:cNvSpPr/>
            <p:nvPr/>
          </p:nvSpPr>
          <p:spPr>
            <a:xfrm>
              <a:off x="5124450" y="3122975"/>
              <a:ext cx="10425" cy="52575"/>
            </a:xfrm>
            <a:custGeom>
              <a:avLst/>
              <a:gdLst/>
              <a:ahLst/>
              <a:cxnLst/>
              <a:rect l="l" t="t" r="r" b="b"/>
              <a:pathLst>
                <a:path w="417" h="2103" extrusionOk="0">
                  <a:moveTo>
                    <a:pt x="208" y="1"/>
                  </a:moveTo>
                  <a:cubicBezTo>
                    <a:pt x="110" y="1"/>
                    <a:pt x="12" y="66"/>
                    <a:pt x="0" y="197"/>
                  </a:cubicBezTo>
                  <a:lnTo>
                    <a:pt x="0" y="1888"/>
                  </a:lnTo>
                  <a:cubicBezTo>
                    <a:pt x="0" y="1983"/>
                    <a:pt x="60" y="2055"/>
                    <a:pt x="131" y="2090"/>
                  </a:cubicBezTo>
                  <a:cubicBezTo>
                    <a:pt x="155" y="2090"/>
                    <a:pt x="179" y="2102"/>
                    <a:pt x="202" y="2102"/>
                  </a:cubicBezTo>
                  <a:cubicBezTo>
                    <a:pt x="321" y="2102"/>
                    <a:pt x="417" y="2007"/>
                    <a:pt x="417" y="1888"/>
                  </a:cubicBezTo>
                  <a:lnTo>
                    <a:pt x="417" y="197"/>
                  </a:lnTo>
                  <a:cubicBezTo>
                    <a:pt x="405" y="66"/>
                    <a:pt x="307" y="1"/>
                    <a:pt x="20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8" name="Google Shape;808;p35"/>
            <p:cNvSpPr/>
            <p:nvPr/>
          </p:nvSpPr>
          <p:spPr>
            <a:xfrm>
              <a:off x="5158675" y="3122975"/>
              <a:ext cx="10425" cy="52575"/>
            </a:xfrm>
            <a:custGeom>
              <a:avLst/>
              <a:gdLst/>
              <a:ahLst/>
              <a:cxnLst/>
              <a:rect l="l" t="t" r="r" b="b"/>
              <a:pathLst>
                <a:path w="417" h="2103" extrusionOk="0">
                  <a:moveTo>
                    <a:pt x="209" y="1"/>
                  </a:moveTo>
                  <a:cubicBezTo>
                    <a:pt x="110" y="1"/>
                    <a:pt x="12" y="66"/>
                    <a:pt x="0" y="197"/>
                  </a:cubicBezTo>
                  <a:lnTo>
                    <a:pt x="0" y="1888"/>
                  </a:lnTo>
                  <a:cubicBezTo>
                    <a:pt x="0" y="1983"/>
                    <a:pt x="60" y="2055"/>
                    <a:pt x="143" y="2090"/>
                  </a:cubicBezTo>
                  <a:cubicBezTo>
                    <a:pt x="167" y="2090"/>
                    <a:pt x="191" y="2102"/>
                    <a:pt x="215" y="2102"/>
                  </a:cubicBezTo>
                  <a:cubicBezTo>
                    <a:pt x="322" y="2102"/>
                    <a:pt x="417" y="2007"/>
                    <a:pt x="417" y="1888"/>
                  </a:cubicBezTo>
                  <a:lnTo>
                    <a:pt x="417" y="197"/>
                  </a:lnTo>
                  <a:cubicBezTo>
                    <a:pt x="405" y="66"/>
                    <a:pt x="307" y="1"/>
                    <a:pt x="20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9" name="Google Shape;809;p35"/>
            <p:cNvSpPr/>
            <p:nvPr/>
          </p:nvSpPr>
          <p:spPr>
            <a:xfrm>
              <a:off x="5193200" y="3122975"/>
              <a:ext cx="10450" cy="52575"/>
            </a:xfrm>
            <a:custGeom>
              <a:avLst/>
              <a:gdLst/>
              <a:ahLst/>
              <a:cxnLst/>
              <a:rect l="l" t="t" r="r" b="b"/>
              <a:pathLst>
                <a:path w="418" h="2103" extrusionOk="0">
                  <a:moveTo>
                    <a:pt x="209" y="1"/>
                  </a:moveTo>
                  <a:cubicBezTo>
                    <a:pt x="110" y="1"/>
                    <a:pt x="12" y="66"/>
                    <a:pt x="0" y="197"/>
                  </a:cubicBezTo>
                  <a:lnTo>
                    <a:pt x="0" y="1888"/>
                  </a:lnTo>
                  <a:cubicBezTo>
                    <a:pt x="0" y="1983"/>
                    <a:pt x="48" y="2055"/>
                    <a:pt x="131" y="2090"/>
                  </a:cubicBezTo>
                  <a:cubicBezTo>
                    <a:pt x="155" y="2090"/>
                    <a:pt x="179" y="2102"/>
                    <a:pt x="203" y="2102"/>
                  </a:cubicBezTo>
                  <a:cubicBezTo>
                    <a:pt x="322" y="2102"/>
                    <a:pt x="417" y="2007"/>
                    <a:pt x="417" y="1888"/>
                  </a:cubicBezTo>
                  <a:lnTo>
                    <a:pt x="417" y="197"/>
                  </a:lnTo>
                  <a:cubicBezTo>
                    <a:pt x="405" y="66"/>
                    <a:pt x="307" y="1"/>
                    <a:pt x="20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0" name="Google Shape;810;p35"/>
            <p:cNvSpPr/>
            <p:nvPr/>
          </p:nvSpPr>
          <p:spPr>
            <a:xfrm>
              <a:off x="5227425" y="3122975"/>
              <a:ext cx="10450" cy="52575"/>
            </a:xfrm>
            <a:custGeom>
              <a:avLst/>
              <a:gdLst/>
              <a:ahLst/>
              <a:cxnLst/>
              <a:rect l="l" t="t" r="r" b="b"/>
              <a:pathLst>
                <a:path w="418" h="2103" extrusionOk="0">
                  <a:moveTo>
                    <a:pt x="209" y="1"/>
                  </a:moveTo>
                  <a:cubicBezTo>
                    <a:pt x="111" y="1"/>
                    <a:pt x="12" y="66"/>
                    <a:pt x="1" y="197"/>
                  </a:cubicBezTo>
                  <a:lnTo>
                    <a:pt x="1" y="1888"/>
                  </a:lnTo>
                  <a:cubicBezTo>
                    <a:pt x="1" y="1983"/>
                    <a:pt x="60" y="2055"/>
                    <a:pt x="143" y="2090"/>
                  </a:cubicBezTo>
                  <a:cubicBezTo>
                    <a:pt x="167" y="2090"/>
                    <a:pt x="191" y="2102"/>
                    <a:pt x="215" y="2102"/>
                  </a:cubicBezTo>
                  <a:cubicBezTo>
                    <a:pt x="322" y="2102"/>
                    <a:pt x="417" y="2007"/>
                    <a:pt x="417" y="1888"/>
                  </a:cubicBezTo>
                  <a:lnTo>
                    <a:pt x="417" y="197"/>
                  </a:lnTo>
                  <a:cubicBezTo>
                    <a:pt x="405" y="66"/>
                    <a:pt x="307" y="1"/>
                    <a:pt x="20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1" name="Google Shape;811;p35"/>
            <p:cNvSpPr/>
            <p:nvPr/>
          </p:nvSpPr>
          <p:spPr>
            <a:xfrm>
              <a:off x="5261950" y="3122975"/>
              <a:ext cx="10150" cy="52575"/>
            </a:xfrm>
            <a:custGeom>
              <a:avLst/>
              <a:gdLst/>
              <a:ahLst/>
              <a:cxnLst/>
              <a:rect l="l" t="t" r="r" b="b"/>
              <a:pathLst>
                <a:path w="406" h="2103" extrusionOk="0">
                  <a:moveTo>
                    <a:pt x="208" y="1"/>
                  </a:moveTo>
                  <a:cubicBezTo>
                    <a:pt x="111" y="1"/>
                    <a:pt x="13" y="66"/>
                    <a:pt x="1" y="197"/>
                  </a:cubicBezTo>
                  <a:lnTo>
                    <a:pt x="1" y="1888"/>
                  </a:lnTo>
                  <a:cubicBezTo>
                    <a:pt x="1" y="1983"/>
                    <a:pt x="48" y="2055"/>
                    <a:pt x="132" y="2090"/>
                  </a:cubicBezTo>
                  <a:cubicBezTo>
                    <a:pt x="155" y="2090"/>
                    <a:pt x="179" y="2102"/>
                    <a:pt x="203" y="2102"/>
                  </a:cubicBezTo>
                  <a:cubicBezTo>
                    <a:pt x="322" y="2102"/>
                    <a:pt x="406" y="2007"/>
                    <a:pt x="406" y="1888"/>
                  </a:cubicBezTo>
                  <a:lnTo>
                    <a:pt x="406" y="197"/>
                  </a:lnTo>
                  <a:cubicBezTo>
                    <a:pt x="400" y="66"/>
                    <a:pt x="304" y="1"/>
                    <a:pt x="20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2" name="Google Shape;812;p35"/>
            <p:cNvSpPr/>
            <p:nvPr/>
          </p:nvSpPr>
          <p:spPr>
            <a:xfrm>
              <a:off x="5296175" y="3122525"/>
              <a:ext cx="10450" cy="53025"/>
            </a:xfrm>
            <a:custGeom>
              <a:avLst/>
              <a:gdLst/>
              <a:ahLst/>
              <a:cxnLst/>
              <a:rect l="l" t="t" r="r" b="b"/>
              <a:pathLst>
                <a:path w="418" h="2121" extrusionOk="0">
                  <a:moveTo>
                    <a:pt x="215" y="1"/>
                  </a:moveTo>
                  <a:cubicBezTo>
                    <a:pt x="96" y="1"/>
                    <a:pt x="1" y="96"/>
                    <a:pt x="1" y="215"/>
                  </a:cubicBezTo>
                  <a:lnTo>
                    <a:pt x="1" y="1906"/>
                  </a:lnTo>
                  <a:cubicBezTo>
                    <a:pt x="1" y="2001"/>
                    <a:pt x="60" y="2073"/>
                    <a:pt x="144" y="2108"/>
                  </a:cubicBezTo>
                  <a:cubicBezTo>
                    <a:pt x="156" y="2108"/>
                    <a:pt x="180" y="2120"/>
                    <a:pt x="215" y="2120"/>
                  </a:cubicBezTo>
                  <a:cubicBezTo>
                    <a:pt x="322" y="2120"/>
                    <a:pt x="418" y="2025"/>
                    <a:pt x="418" y="1906"/>
                  </a:cubicBezTo>
                  <a:lnTo>
                    <a:pt x="418" y="215"/>
                  </a:lnTo>
                  <a:cubicBezTo>
                    <a:pt x="418" y="96"/>
                    <a:pt x="322" y="1"/>
                    <a:pt x="21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3" name="Google Shape;813;p35"/>
            <p:cNvSpPr/>
            <p:nvPr/>
          </p:nvSpPr>
          <p:spPr>
            <a:xfrm>
              <a:off x="5330725" y="3122750"/>
              <a:ext cx="10125" cy="52800"/>
            </a:xfrm>
            <a:custGeom>
              <a:avLst/>
              <a:gdLst/>
              <a:ahLst/>
              <a:cxnLst/>
              <a:rect l="l" t="t" r="r" b="b"/>
              <a:pathLst>
                <a:path w="405" h="2112" extrusionOk="0">
                  <a:moveTo>
                    <a:pt x="202" y="1"/>
                  </a:moveTo>
                  <a:cubicBezTo>
                    <a:pt x="101" y="1"/>
                    <a:pt x="0" y="69"/>
                    <a:pt x="0" y="206"/>
                  </a:cubicBezTo>
                  <a:lnTo>
                    <a:pt x="0" y="1897"/>
                  </a:lnTo>
                  <a:cubicBezTo>
                    <a:pt x="0" y="1992"/>
                    <a:pt x="48" y="2064"/>
                    <a:pt x="131" y="2099"/>
                  </a:cubicBezTo>
                  <a:cubicBezTo>
                    <a:pt x="155" y="2099"/>
                    <a:pt x="179" y="2111"/>
                    <a:pt x="202" y="2111"/>
                  </a:cubicBezTo>
                  <a:cubicBezTo>
                    <a:pt x="322" y="2111"/>
                    <a:pt x="405" y="2016"/>
                    <a:pt x="405" y="1897"/>
                  </a:cubicBezTo>
                  <a:lnTo>
                    <a:pt x="405" y="206"/>
                  </a:lnTo>
                  <a:cubicBezTo>
                    <a:pt x="405" y="69"/>
                    <a:pt x="304" y="1"/>
                    <a:pt x="20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4" name="Google Shape;814;p35"/>
            <p:cNvSpPr/>
            <p:nvPr/>
          </p:nvSpPr>
          <p:spPr>
            <a:xfrm>
              <a:off x="5364950" y="3122975"/>
              <a:ext cx="10425" cy="52575"/>
            </a:xfrm>
            <a:custGeom>
              <a:avLst/>
              <a:gdLst/>
              <a:ahLst/>
              <a:cxnLst/>
              <a:rect l="l" t="t" r="r" b="b"/>
              <a:pathLst>
                <a:path w="417" h="2103" extrusionOk="0">
                  <a:moveTo>
                    <a:pt x="209" y="1"/>
                  </a:moveTo>
                  <a:cubicBezTo>
                    <a:pt x="110" y="1"/>
                    <a:pt x="12" y="66"/>
                    <a:pt x="0" y="197"/>
                  </a:cubicBezTo>
                  <a:lnTo>
                    <a:pt x="0" y="1888"/>
                  </a:lnTo>
                  <a:cubicBezTo>
                    <a:pt x="0" y="1983"/>
                    <a:pt x="60" y="2055"/>
                    <a:pt x="143" y="2090"/>
                  </a:cubicBezTo>
                  <a:cubicBezTo>
                    <a:pt x="155" y="2090"/>
                    <a:pt x="179" y="2102"/>
                    <a:pt x="203" y="2102"/>
                  </a:cubicBezTo>
                  <a:cubicBezTo>
                    <a:pt x="322" y="2102"/>
                    <a:pt x="417" y="2007"/>
                    <a:pt x="417" y="1888"/>
                  </a:cubicBezTo>
                  <a:lnTo>
                    <a:pt x="417" y="197"/>
                  </a:lnTo>
                  <a:cubicBezTo>
                    <a:pt x="405" y="66"/>
                    <a:pt x="307" y="1"/>
                    <a:pt x="20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5" name="Google Shape;815;p35"/>
            <p:cNvSpPr/>
            <p:nvPr/>
          </p:nvSpPr>
          <p:spPr>
            <a:xfrm>
              <a:off x="5399475" y="3122750"/>
              <a:ext cx="10150" cy="52800"/>
            </a:xfrm>
            <a:custGeom>
              <a:avLst/>
              <a:gdLst/>
              <a:ahLst/>
              <a:cxnLst/>
              <a:rect l="l" t="t" r="r" b="b"/>
              <a:pathLst>
                <a:path w="406" h="2112" extrusionOk="0">
                  <a:moveTo>
                    <a:pt x="203" y="1"/>
                  </a:moveTo>
                  <a:cubicBezTo>
                    <a:pt x="102" y="1"/>
                    <a:pt x="0" y="69"/>
                    <a:pt x="0" y="206"/>
                  </a:cubicBezTo>
                  <a:lnTo>
                    <a:pt x="0" y="1897"/>
                  </a:lnTo>
                  <a:cubicBezTo>
                    <a:pt x="0" y="1992"/>
                    <a:pt x="48" y="2064"/>
                    <a:pt x="131" y="2099"/>
                  </a:cubicBezTo>
                  <a:cubicBezTo>
                    <a:pt x="155" y="2099"/>
                    <a:pt x="179" y="2111"/>
                    <a:pt x="203" y="2111"/>
                  </a:cubicBezTo>
                  <a:cubicBezTo>
                    <a:pt x="310" y="2111"/>
                    <a:pt x="405" y="2016"/>
                    <a:pt x="405" y="1897"/>
                  </a:cubicBezTo>
                  <a:lnTo>
                    <a:pt x="405" y="206"/>
                  </a:lnTo>
                  <a:cubicBezTo>
                    <a:pt x="405" y="69"/>
                    <a:pt x="304" y="1"/>
                    <a:pt x="20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6" name="Google Shape;816;p35"/>
            <p:cNvSpPr/>
            <p:nvPr/>
          </p:nvSpPr>
          <p:spPr>
            <a:xfrm>
              <a:off x="5433700" y="3122975"/>
              <a:ext cx="10450" cy="52575"/>
            </a:xfrm>
            <a:custGeom>
              <a:avLst/>
              <a:gdLst/>
              <a:ahLst/>
              <a:cxnLst/>
              <a:rect l="l" t="t" r="r" b="b"/>
              <a:pathLst>
                <a:path w="418" h="2103" extrusionOk="0">
                  <a:moveTo>
                    <a:pt x="209" y="1"/>
                  </a:moveTo>
                  <a:cubicBezTo>
                    <a:pt x="111" y="1"/>
                    <a:pt x="13" y="66"/>
                    <a:pt x="1" y="197"/>
                  </a:cubicBezTo>
                  <a:lnTo>
                    <a:pt x="1" y="1888"/>
                  </a:lnTo>
                  <a:cubicBezTo>
                    <a:pt x="1" y="1983"/>
                    <a:pt x="60" y="2055"/>
                    <a:pt x="132" y="2090"/>
                  </a:cubicBezTo>
                  <a:cubicBezTo>
                    <a:pt x="155" y="2090"/>
                    <a:pt x="179" y="2102"/>
                    <a:pt x="203" y="2102"/>
                  </a:cubicBezTo>
                  <a:cubicBezTo>
                    <a:pt x="322" y="2102"/>
                    <a:pt x="417" y="2007"/>
                    <a:pt x="417" y="1888"/>
                  </a:cubicBezTo>
                  <a:lnTo>
                    <a:pt x="417" y="197"/>
                  </a:lnTo>
                  <a:cubicBezTo>
                    <a:pt x="405" y="66"/>
                    <a:pt x="307" y="1"/>
                    <a:pt x="20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7" name="Google Shape;817;p35"/>
            <p:cNvSpPr/>
            <p:nvPr/>
          </p:nvSpPr>
          <p:spPr>
            <a:xfrm>
              <a:off x="5467925" y="3122750"/>
              <a:ext cx="10450" cy="52800"/>
            </a:xfrm>
            <a:custGeom>
              <a:avLst/>
              <a:gdLst/>
              <a:ahLst/>
              <a:cxnLst/>
              <a:rect l="l" t="t" r="r" b="b"/>
              <a:pathLst>
                <a:path w="418" h="2112" extrusionOk="0">
                  <a:moveTo>
                    <a:pt x="215" y="1"/>
                  </a:moveTo>
                  <a:cubicBezTo>
                    <a:pt x="114" y="1"/>
                    <a:pt x="13" y="69"/>
                    <a:pt x="13" y="206"/>
                  </a:cubicBezTo>
                  <a:lnTo>
                    <a:pt x="13" y="1897"/>
                  </a:lnTo>
                  <a:cubicBezTo>
                    <a:pt x="1" y="1992"/>
                    <a:pt x="60" y="2064"/>
                    <a:pt x="144" y="2099"/>
                  </a:cubicBezTo>
                  <a:cubicBezTo>
                    <a:pt x="168" y="2099"/>
                    <a:pt x="191" y="2111"/>
                    <a:pt x="215" y="2111"/>
                  </a:cubicBezTo>
                  <a:cubicBezTo>
                    <a:pt x="322" y="2111"/>
                    <a:pt x="418" y="2016"/>
                    <a:pt x="418" y="1897"/>
                  </a:cubicBezTo>
                  <a:lnTo>
                    <a:pt x="418" y="206"/>
                  </a:lnTo>
                  <a:cubicBezTo>
                    <a:pt x="418" y="69"/>
                    <a:pt x="316" y="1"/>
                    <a:pt x="21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8" name="Google Shape;818;p35"/>
            <p:cNvSpPr/>
            <p:nvPr/>
          </p:nvSpPr>
          <p:spPr>
            <a:xfrm>
              <a:off x="5502450" y="3122975"/>
              <a:ext cx="10450" cy="52575"/>
            </a:xfrm>
            <a:custGeom>
              <a:avLst/>
              <a:gdLst/>
              <a:ahLst/>
              <a:cxnLst/>
              <a:rect l="l" t="t" r="r" b="b"/>
              <a:pathLst>
                <a:path w="418" h="2103" extrusionOk="0">
                  <a:moveTo>
                    <a:pt x="209" y="1"/>
                  </a:moveTo>
                  <a:cubicBezTo>
                    <a:pt x="111" y="1"/>
                    <a:pt x="13" y="66"/>
                    <a:pt x="1" y="197"/>
                  </a:cubicBezTo>
                  <a:lnTo>
                    <a:pt x="1" y="1888"/>
                  </a:lnTo>
                  <a:cubicBezTo>
                    <a:pt x="1" y="1983"/>
                    <a:pt x="49" y="2055"/>
                    <a:pt x="132" y="2090"/>
                  </a:cubicBezTo>
                  <a:cubicBezTo>
                    <a:pt x="156" y="2090"/>
                    <a:pt x="180" y="2102"/>
                    <a:pt x="203" y="2102"/>
                  </a:cubicBezTo>
                  <a:cubicBezTo>
                    <a:pt x="322" y="2102"/>
                    <a:pt x="418" y="2007"/>
                    <a:pt x="418" y="1888"/>
                  </a:cubicBezTo>
                  <a:lnTo>
                    <a:pt x="418" y="197"/>
                  </a:lnTo>
                  <a:cubicBezTo>
                    <a:pt x="406" y="66"/>
                    <a:pt x="308" y="1"/>
                    <a:pt x="20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9" name="Google Shape;819;p35"/>
            <p:cNvSpPr/>
            <p:nvPr/>
          </p:nvSpPr>
          <p:spPr>
            <a:xfrm>
              <a:off x="5536700" y="3122975"/>
              <a:ext cx="10425" cy="52575"/>
            </a:xfrm>
            <a:custGeom>
              <a:avLst/>
              <a:gdLst/>
              <a:ahLst/>
              <a:cxnLst/>
              <a:rect l="l" t="t" r="r" b="b"/>
              <a:pathLst>
                <a:path w="417" h="2103" extrusionOk="0">
                  <a:moveTo>
                    <a:pt x="209" y="1"/>
                  </a:moveTo>
                  <a:cubicBezTo>
                    <a:pt x="110" y="1"/>
                    <a:pt x="12" y="66"/>
                    <a:pt x="0" y="197"/>
                  </a:cubicBezTo>
                  <a:lnTo>
                    <a:pt x="0" y="1888"/>
                  </a:lnTo>
                  <a:cubicBezTo>
                    <a:pt x="0" y="1983"/>
                    <a:pt x="60" y="2055"/>
                    <a:pt x="143" y="2090"/>
                  </a:cubicBezTo>
                  <a:cubicBezTo>
                    <a:pt x="155" y="2090"/>
                    <a:pt x="179" y="2102"/>
                    <a:pt x="203" y="2102"/>
                  </a:cubicBezTo>
                  <a:cubicBezTo>
                    <a:pt x="322" y="2102"/>
                    <a:pt x="417" y="2007"/>
                    <a:pt x="417" y="1888"/>
                  </a:cubicBezTo>
                  <a:lnTo>
                    <a:pt x="417" y="197"/>
                  </a:lnTo>
                  <a:cubicBezTo>
                    <a:pt x="405" y="66"/>
                    <a:pt x="307" y="1"/>
                    <a:pt x="20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0" name="Google Shape;820;p35"/>
            <p:cNvSpPr/>
            <p:nvPr/>
          </p:nvSpPr>
          <p:spPr>
            <a:xfrm>
              <a:off x="5571225" y="3122975"/>
              <a:ext cx="10150" cy="52575"/>
            </a:xfrm>
            <a:custGeom>
              <a:avLst/>
              <a:gdLst/>
              <a:ahLst/>
              <a:cxnLst/>
              <a:rect l="l" t="t" r="r" b="b"/>
              <a:pathLst>
                <a:path w="406" h="2103" extrusionOk="0">
                  <a:moveTo>
                    <a:pt x="207" y="1"/>
                  </a:moveTo>
                  <a:cubicBezTo>
                    <a:pt x="110" y="1"/>
                    <a:pt x="12" y="66"/>
                    <a:pt x="0" y="197"/>
                  </a:cubicBezTo>
                  <a:lnTo>
                    <a:pt x="0" y="1888"/>
                  </a:lnTo>
                  <a:cubicBezTo>
                    <a:pt x="0" y="1983"/>
                    <a:pt x="48" y="2055"/>
                    <a:pt x="131" y="2090"/>
                  </a:cubicBezTo>
                  <a:cubicBezTo>
                    <a:pt x="155" y="2090"/>
                    <a:pt x="179" y="2102"/>
                    <a:pt x="203" y="2102"/>
                  </a:cubicBezTo>
                  <a:cubicBezTo>
                    <a:pt x="322" y="2102"/>
                    <a:pt x="405" y="2007"/>
                    <a:pt x="405" y="1888"/>
                  </a:cubicBezTo>
                  <a:lnTo>
                    <a:pt x="405" y="197"/>
                  </a:lnTo>
                  <a:cubicBezTo>
                    <a:pt x="399" y="66"/>
                    <a:pt x="304" y="1"/>
                    <a:pt x="20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1" name="Google Shape;821;p35"/>
            <p:cNvSpPr/>
            <p:nvPr/>
          </p:nvSpPr>
          <p:spPr>
            <a:xfrm>
              <a:off x="5605450" y="3122975"/>
              <a:ext cx="10450" cy="52575"/>
            </a:xfrm>
            <a:custGeom>
              <a:avLst/>
              <a:gdLst/>
              <a:ahLst/>
              <a:cxnLst/>
              <a:rect l="l" t="t" r="r" b="b"/>
              <a:pathLst>
                <a:path w="418" h="2103" extrusionOk="0">
                  <a:moveTo>
                    <a:pt x="209" y="1"/>
                  </a:moveTo>
                  <a:cubicBezTo>
                    <a:pt x="111" y="1"/>
                    <a:pt x="12" y="66"/>
                    <a:pt x="1" y="197"/>
                  </a:cubicBezTo>
                  <a:lnTo>
                    <a:pt x="1" y="1888"/>
                  </a:lnTo>
                  <a:cubicBezTo>
                    <a:pt x="1" y="1983"/>
                    <a:pt x="60" y="2055"/>
                    <a:pt x="143" y="2090"/>
                  </a:cubicBezTo>
                  <a:cubicBezTo>
                    <a:pt x="167" y="2090"/>
                    <a:pt x="191" y="2102"/>
                    <a:pt x="215" y="2102"/>
                  </a:cubicBezTo>
                  <a:cubicBezTo>
                    <a:pt x="322" y="2102"/>
                    <a:pt x="417" y="2007"/>
                    <a:pt x="417" y="1888"/>
                  </a:cubicBezTo>
                  <a:lnTo>
                    <a:pt x="417" y="197"/>
                  </a:lnTo>
                  <a:cubicBezTo>
                    <a:pt x="405" y="66"/>
                    <a:pt x="307" y="1"/>
                    <a:pt x="20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22" name="Google Shape;822;p35"/>
          <p:cNvGrpSpPr/>
          <p:nvPr/>
        </p:nvGrpSpPr>
        <p:grpSpPr>
          <a:xfrm rot="8628146" flipH="1">
            <a:off x="8486597" y="3647415"/>
            <a:ext cx="1160956" cy="2376412"/>
            <a:chOff x="6404350" y="3138600"/>
            <a:chExt cx="658750" cy="1348425"/>
          </a:xfrm>
        </p:grpSpPr>
        <p:sp>
          <p:nvSpPr>
            <p:cNvPr id="823" name="Google Shape;823;p35"/>
            <p:cNvSpPr/>
            <p:nvPr/>
          </p:nvSpPr>
          <p:spPr>
            <a:xfrm>
              <a:off x="6404350" y="3138600"/>
              <a:ext cx="658750" cy="1348425"/>
            </a:xfrm>
            <a:custGeom>
              <a:avLst/>
              <a:gdLst/>
              <a:ahLst/>
              <a:cxnLst/>
              <a:rect l="l" t="t" r="r" b="b"/>
              <a:pathLst>
                <a:path w="26350" h="53937" extrusionOk="0">
                  <a:moveTo>
                    <a:pt x="19218" y="8502"/>
                  </a:moveTo>
                  <a:lnTo>
                    <a:pt x="19218" y="45435"/>
                  </a:lnTo>
                  <a:cubicBezTo>
                    <a:pt x="11931" y="42518"/>
                    <a:pt x="7145" y="35446"/>
                    <a:pt x="7145" y="27600"/>
                  </a:cubicBezTo>
                  <a:lnTo>
                    <a:pt x="7145" y="26349"/>
                  </a:lnTo>
                  <a:cubicBezTo>
                    <a:pt x="7145" y="18491"/>
                    <a:pt x="11931" y="11431"/>
                    <a:pt x="19218" y="8502"/>
                  </a:cubicBezTo>
                  <a:close/>
                  <a:moveTo>
                    <a:pt x="26349" y="1"/>
                  </a:moveTo>
                  <a:cubicBezTo>
                    <a:pt x="11800" y="1"/>
                    <a:pt x="1" y="11800"/>
                    <a:pt x="1" y="26349"/>
                  </a:cubicBezTo>
                  <a:lnTo>
                    <a:pt x="1" y="27600"/>
                  </a:lnTo>
                  <a:cubicBezTo>
                    <a:pt x="1" y="42149"/>
                    <a:pt x="11800" y="53936"/>
                    <a:pt x="26349" y="53936"/>
                  </a:cubicBezTo>
                  <a:lnTo>
                    <a:pt x="2634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4" name="Google Shape;824;p35"/>
            <p:cNvSpPr/>
            <p:nvPr/>
          </p:nvSpPr>
          <p:spPr>
            <a:xfrm>
              <a:off x="6977050" y="4388775"/>
              <a:ext cx="64925" cy="13700"/>
            </a:xfrm>
            <a:custGeom>
              <a:avLst/>
              <a:gdLst/>
              <a:ahLst/>
              <a:cxnLst/>
              <a:rect l="l" t="t" r="r" b="b"/>
              <a:pathLst>
                <a:path w="2597" h="548" extrusionOk="0">
                  <a:moveTo>
                    <a:pt x="370" y="0"/>
                  </a:moveTo>
                  <a:cubicBezTo>
                    <a:pt x="1" y="0"/>
                    <a:pt x="1" y="548"/>
                    <a:pt x="370" y="548"/>
                  </a:cubicBezTo>
                  <a:lnTo>
                    <a:pt x="2322" y="548"/>
                  </a:lnTo>
                  <a:cubicBezTo>
                    <a:pt x="2477" y="548"/>
                    <a:pt x="2596" y="417"/>
                    <a:pt x="2596" y="274"/>
                  </a:cubicBezTo>
                  <a:cubicBezTo>
                    <a:pt x="2596" y="202"/>
                    <a:pt x="2572" y="131"/>
                    <a:pt x="2525" y="83"/>
                  </a:cubicBezTo>
                  <a:cubicBezTo>
                    <a:pt x="2465" y="24"/>
                    <a:pt x="2406" y="0"/>
                    <a:pt x="232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5" name="Google Shape;825;p35"/>
            <p:cNvSpPr/>
            <p:nvPr/>
          </p:nvSpPr>
          <p:spPr>
            <a:xfrm>
              <a:off x="6976350" y="4327125"/>
              <a:ext cx="65625" cy="13775"/>
            </a:xfrm>
            <a:custGeom>
              <a:avLst/>
              <a:gdLst/>
              <a:ahLst/>
              <a:cxnLst/>
              <a:rect l="l" t="t" r="r" b="b"/>
              <a:pathLst>
                <a:path w="2625" h="551" extrusionOk="0">
                  <a:moveTo>
                    <a:pt x="375" y="1"/>
                  </a:moveTo>
                  <a:cubicBezTo>
                    <a:pt x="4" y="1"/>
                    <a:pt x="0" y="551"/>
                    <a:pt x="364" y="551"/>
                  </a:cubicBezTo>
                  <a:cubicBezTo>
                    <a:pt x="375" y="551"/>
                    <a:pt x="386" y="550"/>
                    <a:pt x="398" y="549"/>
                  </a:cubicBezTo>
                  <a:lnTo>
                    <a:pt x="2350" y="549"/>
                  </a:lnTo>
                  <a:cubicBezTo>
                    <a:pt x="2505" y="549"/>
                    <a:pt x="2624" y="430"/>
                    <a:pt x="2624" y="275"/>
                  </a:cubicBezTo>
                  <a:cubicBezTo>
                    <a:pt x="2624" y="204"/>
                    <a:pt x="2600" y="132"/>
                    <a:pt x="2553" y="85"/>
                  </a:cubicBezTo>
                  <a:cubicBezTo>
                    <a:pt x="2493" y="37"/>
                    <a:pt x="2434" y="1"/>
                    <a:pt x="2350" y="1"/>
                  </a:cubicBezTo>
                  <a:lnTo>
                    <a:pt x="398" y="1"/>
                  </a:lnTo>
                  <a:cubicBezTo>
                    <a:pt x="390" y="1"/>
                    <a:pt x="382" y="1"/>
                    <a:pt x="37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6" name="Google Shape;826;p35"/>
            <p:cNvSpPr/>
            <p:nvPr/>
          </p:nvSpPr>
          <p:spPr>
            <a:xfrm>
              <a:off x="6976350" y="4265825"/>
              <a:ext cx="65625" cy="14050"/>
            </a:xfrm>
            <a:custGeom>
              <a:avLst/>
              <a:gdLst/>
              <a:ahLst/>
              <a:cxnLst/>
              <a:rect l="l" t="t" r="r" b="b"/>
              <a:pathLst>
                <a:path w="2625" h="562" extrusionOk="0">
                  <a:moveTo>
                    <a:pt x="375" y="0"/>
                  </a:moveTo>
                  <a:cubicBezTo>
                    <a:pt x="0" y="0"/>
                    <a:pt x="0" y="561"/>
                    <a:pt x="375" y="561"/>
                  </a:cubicBezTo>
                  <a:cubicBezTo>
                    <a:pt x="382" y="561"/>
                    <a:pt x="390" y="561"/>
                    <a:pt x="398" y="560"/>
                  </a:cubicBezTo>
                  <a:lnTo>
                    <a:pt x="2350" y="560"/>
                  </a:lnTo>
                  <a:cubicBezTo>
                    <a:pt x="2505" y="560"/>
                    <a:pt x="2624" y="429"/>
                    <a:pt x="2624" y="287"/>
                  </a:cubicBezTo>
                  <a:cubicBezTo>
                    <a:pt x="2624" y="215"/>
                    <a:pt x="2600" y="144"/>
                    <a:pt x="2553" y="96"/>
                  </a:cubicBezTo>
                  <a:cubicBezTo>
                    <a:pt x="2493" y="37"/>
                    <a:pt x="2434" y="13"/>
                    <a:pt x="2350" y="1"/>
                  </a:cubicBezTo>
                  <a:lnTo>
                    <a:pt x="398" y="1"/>
                  </a:lnTo>
                  <a:cubicBezTo>
                    <a:pt x="390" y="0"/>
                    <a:pt x="382" y="0"/>
                    <a:pt x="37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7" name="Google Shape;827;p35"/>
            <p:cNvSpPr/>
            <p:nvPr/>
          </p:nvSpPr>
          <p:spPr>
            <a:xfrm>
              <a:off x="6976350" y="4204775"/>
              <a:ext cx="65625" cy="13775"/>
            </a:xfrm>
            <a:custGeom>
              <a:avLst/>
              <a:gdLst/>
              <a:ahLst/>
              <a:cxnLst/>
              <a:rect l="l" t="t" r="r" b="b"/>
              <a:pathLst>
                <a:path w="2625" h="551" extrusionOk="0">
                  <a:moveTo>
                    <a:pt x="364" y="1"/>
                  </a:moveTo>
                  <a:cubicBezTo>
                    <a:pt x="0" y="1"/>
                    <a:pt x="4" y="550"/>
                    <a:pt x="375" y="550"/>
                  </a:cubicBezTo>
                  <a:cubicBezTo>
                    <a:pt x="382" y="550"/>
                    <a:pt x="390" y="550"/>
                    <a:pt x="398" y="550"/>
                  </a:cubicBezTo>
                  <a:lnTo>
                    <a:pt x="2350" y="550"/>
                  </a:lnTo>
                  <a:cubicBezTo>
                    <a:pt x="2505" y="550"/>
                    <a:pt x="2624" y="419"/>
                    <a:pt x="2624" y="276"/>
                  </a:cubicBezTo>
                  <a:cubicBezTo>
                    <a:pt x="2624" y="204"/>
                    <a:pt x="2600" y="133"/>
                    <a:pt x="2553" y="85"/>
                  </a:cubicBezTo>
                  <a:cubicBezTo>
                    <a:pt x="2493" y="26"/>
                    <a:pt x="2434" y="2"/>
                    <a:pt x="2350" y="2"/>
                  </a:cubicBezTo>
                  <a:lnTo>
                    <a:pt x="398" y="2"/>
                  </a:lnTo>
                  <a:cubicBezTo>
                    <a:pt x="386" y="1"/>
                    <a:pt x="375" y="1"/>
                    <a:pt x="36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8" name="Google Shape;828;p35"/>
            <p:cNvSpPr/>
            <p:nvPr/>
          </p:nvSpPr>
          <p:spPr>
            <a:xfrm>
              <a:off x="6976350" y="4143450"/>
              <a:ext cx="68000" cy="13775"/>
            </a:xfrm>
            <a:custGeom>
              <a:avLst/>
              <a:gdLst/>
              <a:ahLst/>
              <a:cxnLst/>
              <a:rect l="l" t="t" r="r" b="b"/>
              <a:pathLst>
                <a:path w="2720" h="551" extrusionOk="0">
                  <a:moveTo>
                    <a:pt x="364" y="1"/>
                  </a:moveTo>
                  <a:cubicBezTo>
                    <a:pt x="0" y="1"/>
                    <a:pt x="4" y="551"/>
                    <a:pt x="375" y="551"/>
                  </a:cubicBezTo>
                  <a:cubicBezTo>
                    <a:pt x="382" y="551"/>
                    <a:pt x="390" y="550"/>
                    <a:pt x="398" y="550"/>
                  </a:cubicBezTo>
                  <a:lnTo>
                    <a:pt x="2350" y="550"/>
                  </a:lnTo>
                  <a:cubicBezTo>
                    <a:pt x="2600" y="538"/>
                    <a:pt x="2719" y="252"/>
                    <a:pt x="2553" y="86"/>
                  </a:cubicBezTo>
                  <a:cubicBezTo>
                    <a:pt x="2493" y="26"/>
                    <a:pt x="2434" y="2"/>
                    <a:pt x="2350" y="2"/>
                  </a:cubicBezTo>
                  <a:lnTo>
                    <a:pt x="398" y="2"/>
                  </a:lnTo>
                  <a:cubicBezTo>
                    <a:pt x="386" y="1"/>
                    <a:pt x="375" y="1"/>
                    <a:pt x="36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9" name="Google Shape;829;p35"/>
            <p:cNvSpPr/>
            <p:nvPr/>
          </p:nvSpPr>
          <p:spPr>
            <a:xfrm>
              <a:off x="6976350" y="4082150"/>
              <a:ext cx="65625" cy="13775"/>
            </a:xfrm>
            <a:custGeom>
              <a:avLst/>
              <a:gdLst/>
              <a:ahLst/>
              <a:cxnLst/>
              <a:rect l="l" t="t" r="r" b="b"/>
              <a:pathLst>
                <a:path w="2625" h="551" extrusionOk="0">
                  <a:moveTo>
                    <a:pt x="364" y="0"/>
                  </a:moveTo>
                  <a:cubicBezTo>
                    <a:pt x="0" y="0"/>
                    <a:pt x="4" y="550"/>
                    <a:pt x="375" y="550"/>
                  </a:cubicBezTo>
                  <a:cubicBezTo>
                    <a:pt x="382" y="550"/>
                    <a:pt x="390" y="550"/>
                    <a:pt x="398" y="549"/>
                  </a:cubicBezTo>
                  <a:lnTo>
                    <a:pt x="2350" y="549"/>
                  </a:lnTo>
                  <a:cubicBezTo>
                    <a:pt x="2505" y="549"/>
                    <a:pt x="2624" y="418"/>
                    <a:pt x="2624" y="276"/>
                  </a:cubicBezTo>
                  <a:cubicBezTo>
                    <a:pt x="2624" y="204"/>
                    <a:pt x="2600" y="133"/>
                    <a:pt x="2553" y="85"/>
                  </a:cubicBezTo>
                  <a:cubicBezTo>
                    <a:pt x="2493" y="25"/>
                    <a:pt x="2434" y="2"/>
                    <a:pt x="2350" y="2"/>
                  </a:cubicBezTo>
                  <a:lnTo>
                    <a:pt x="398" y="2"/>
                  </a:lnTo>
                  <a:cubicBezTo>
                    <a:pt x="386" y="1"/>
                    <a:pt x="375" y="0"/>
                    <a:pt x="36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0" name="Google Shape;830;p35"/>
            <p:cNvSpPr/>
            <p:nvPr/>
          </p:nvSpPr>
          <p:spPr>
            <a:xfrm>
              <a:off x="6976350" y="4020825"/>
              <a:ext cx="65625" cy="13775"/>
            </a:xfrm>
            <a:custGeom>
              <a:avLst/>
              <a:gdLst/>
              <a:ahLst/>
              <a:cxnLst/>
              <a:rect l="l" t="t" r="r" b="b"/>
              <a:pathLst>
                <a:path w="2625" h="551" extrusionOk="0">
                  <a:moveTo>
                    <a:pt x="364" y="0"/>
                  </a:moveTo>
                  <a:cubicBezTo>
                    <a:pt x="0" y="0"/>
                    <a:pt x="4" y="550"/>
                    <a:pt x="375" y="550"/>
                  </a:cubicBezTo>
                  <a:cubicBezTo>
                    <a:pt x="382" y="550"/>
                    <a:pt x="390" y="550"/>
                    <a:pt x="398" y="550"/>
                  </a:cubicBezTo>
                  <a:lnTo>
                    <a:pt x="2350" y="550"/>
                  </a:lnTo>
                  <a:cubicBezTo>
                    <a:pt x="2505" y="550"/>
                    <a:pt x="2624" y="419"/>
                    <a:pt x="2624" y="276"/>
                  </a:cubicBezTo>
                  <a:cubicBezTo>
                    <a:pt x="2624" y="204"/>
                    <a:pt x="2600" y="133"/>
                    <a:pt x="2553" y="85"/>
                  </a:cubicBezTo>
                  <a:cubicBezTo>
                    <a:pt x="2493" y="26"/>
                    <a:pt x="2434" y="2"/>
                    <a:pt x="2350" y="2"/>
                  </a:cubicBezTo>
                  <a:lnTo>
                    <a:pt x="398" y="2"/>
                  </a:lnTo>
                  <a:cubicBezTo>
                    <a:pt x="386" y="1"/>
                    <a:pt x="375" y="0"/>
                    <a:pt x="36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1" name="Google Shape;831;p35"/>
            <p:cNvSpPr/>
            <p:nvPr/>
          </p:nvSpPr>
          <p:spPr>
            <a:xfrm>
              <a:off x="6976350" y="3959225"/>
              <a:ext cx="65625" cy="14050"/>
            </a:xfrm>
            <a:custGeom>
              <a:avLst/>
              <a:gdLst/>
              <a:ahLst/>
              <a:cxnLst/>
              <a:rect l="l" t="t" r="r" b="b"/>
              <a:pathLst>
                <a:path w="2625" h="562" extrusionOk="0">
                  <a:moveTo>
                    <a:pt x="375" y="1"/>
                  </a:moveTo>
                  <a:cubicBezTo>
                    <a:pt x="0" y="1"/>
                    <a:pt x="0" y="562"/>
                    <a:pt x="375" y="562"/>
                  </a:cubicBezTo>
                  <a:cubicBezTo>
                    <a:pt x="382" y="562"/>
                    <a:pt x="390" y="561"/>
                    <a:pt x="398" y="561"/>
                  </a:cubicBezTo>
                  <a:lnTo>
                    <a:pt x="2350" y="561"/>
                  </a:lnTo>
                  <a:cubicBezTo>
                    <a:pt x="2505" y="561"/>
                    <a:pt x="2624" y="430"/>
                    <a:pt x="2624" y="287"/>
                  </a:cubicBezTo>
                  <a:cubicBezTo>
                    <a:pt x="2624" y="216"/>
                    <a:pt x="2600" y="144"/>
                    <a:pt x="2553" y="97"/>
                  </a:cubicBezTo>
                  <a:cubicBezTo>
                    <a:pt x="2493" y="37"/>
                    <a:pt x="2434" y="13"/>
                    <a:pt x="2350" y="1"/>
                  </a:cubicBezTo>
                  <a:lnTo>
                    <a:pt x="398" y="1"/>
                  </a:lnTo>
                  <a:cubicBezTo>
                    <a:pt x="390" y="1"/>
                    <a:pt x="382" y="1"/>
                    <a:pt x="37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2" name="Google Shape;832;p35"/>
            <p:cNvSpPr/>
            <p:nvPr/>
          </p:nvSpPr>
          <p:spPr>
            <a:xfrm>
              <a:off x="6977650" y="3897925"/>
              <a:ext cx="66700" cy="14025"/>
            </a:xfrm>
            <a:custGeom>
              <a:avLst/>
              <a:gdLst/>
              <a:ahLst/>
              <a:cxnLst/>
              <a:rect l="l" t="t" r="r" b="b"/>
              <a:pathLst>
                <a:path w="2668" h="561" extrusionOk="0">
                  <a:moveTo>
                    <a:pt x="334" y="1"/>
                  </a:moveTo>
                  <a:cubicBezTo>
                    <a:pt x="0" y="36"/>
                    <a:pt x="0" y="536"/>
                    <a:pt x="334" y="560"/>
                  </a:cubicBezTo>
                  <a:lnTo>
                    <a:pt x="2298" y="560"/>
                  </a:lnTo>
                  <a:cubicBezTo>
                    <a:pt x="2548" y="548"/>
                    <a:pt x="2667" y="263"/>
                    <a:pt x="2501" y="96"/>
                  </a:cubicBezTo>
                  <a:cubicBezTo>
                    <a:pt x="2441" y="36"/>
                    <a:pt x="2370" y="1"/>
                    <a:pt x="229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3" name="Google Shape;833;p35"/>
            <p:cNvSpPr/>
            <p:nvPr/>
          </p:nvSpPr>
          <p:spPr>
            <a:xfrm>
              <a:off x="6976350" y="3836850"/>
              <a:ext cx="68000" cy="13800"/>
            </a:xfrm>
            <a:custGeom>
              <a:avLst/>
              <a:gdLst/>
              <a:ahLst/>
              <a:cxnLst/>
              <a:rect l="l" t="t" r="r" b="b"/>
              <a:pathLst>
                <a:path w="2720" h="552" extrusionOk="0">
                  <a:moveTo>
                    <a:pt x="2378" y="1"/>
                  </a:moveTo>
                  <a:cubicBezTo>
                    <a:pt x="2369" y="1"/>
                    <a:pt x="2359" y="1"/>
                    <a:pt x="2350" y="3"/>
                  </a:cubicBezTo>
                  <a:lnTo>
                    <a:pt x="398" y="3"/>
                  </a:lnTo>
                  <a:cubicBezTo>
                    <a:pt x="386" y="2"/>
                    <a:pt x="375" y="1"/>
                    <a:pt x="364" y="1"/>
                  </a:cubicBezTo>
                  <a:cubicBezTo>
                    <a:pt x="0" y="1"/>
                    <a:pt x="4" y="551"/>
                    <a:pt x="375" y="551"/>
                  </a:cubicBezTo>
                  <a:cubicBezTo>
                    <a:pt x="382" y="551"/>
                    <a:pt x="390" y="551"/>
                    <a:pt x="398" y="551"/>
                  </a:cubicBezTo>
                  <a:lnTo>
                    <a:pt x="2350" y="551"/>
                  </a:lnTo>
                  <a:cubicBezTo>
                    <a:pt x="2600" y="539"/>
                    <a:pt x="2719" y="253"/>
                    <a:pt x="2553" y="86"/>
                  </a:cubicBezTo>
                  <a:cubicBezTo>
                    <a:pt x="2501" y="34"/>
                    <a:pt x="2440" y="1"/>
                    <a:pt x="237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4" name="Google Shape;834;p35"/>
            <p:cNvSpPr/>
            <p:nvPr/>
          </p:nvSpPr>
          <p:spPr>
            <a:xfrm>
              <a:off x="6976350" y="3775525"/>
              <a:ext cx="68000" cy="13800"/>
            </a:xfrm>
            <a:custGeom>
              <a:avLst/>
              <a:gdLst/>
              <a:ahLst/>
              <a:cxnLst/>
              <a:rect l="l" t="t" r="r" b="b"/>
              <a:pathLst>
                <a:path w="2720" h="552" extrusionOk="0">
                  <a:moveTo>
                    <a:pt x="2378" y="1"/>
                  </a:moveTo>
                  <a:cubicBezTo>
                    <a:pt x="2369" y="1"/>
                    <a:pt x="2359" y="2"/>
                    <a:pt x="2350" y="3"/>
                  </a:cubicBezTo>
                  <a:lnTo>
                    <a:pt x="398" y="3"/>
                  </a:lnTo>
                  <a:cubicBezTo>
                    <a:pt x="386" y="2"/>
                    <a:pt x="375" y="2"/>
                    <a:pt x="364" y="2"/>
                  </a:cubicBezTo>
                  <a:cubicBezTo>
                    <a:pt x="0" y="2"/>
                    <a:pt x="4" y="552"/>
                    <a:pt x="375" y="552"/>
                  </a:cubicBezTo>
                  <a:cubicBezTo>
                    <a:pt x="382" y="552"/>
                    <a:pt x="390" y="551"/>
                    <a:pt x="398" y="551"/>
                  </a:cubicBezTo>
                  <a:lnTo>
                    <a:pt x="2350" y="551"/>
                  </a:lnTo>
                  <a:cubicBezTo>
                    <a:pt x="2600" y="539"/>
                    <a:pt x="2719" y="253"/>
                    <a:pt x="2553" y="87"/>
                  </a:cubicBezTo>
                  <a:cubicBezTo>
                    <a:pt x="2501" y="35"/>
                    <a:pt x="2440" y="1"/>
                    <a:pt x="237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5" name="Google Shape;835;p35"/>
            <p:cNvSpPr/>
            <p:nvPr/>
          </p:nvSpPr>
          <p:spPr>
            <a:xfrm>
              <a:off x="6976350" y="3714225"/>
              <a:ext cx="65625" cy="13775"/>
            </a:xfrm>
            <a:custGeom>
              <a:avLst/>
              <a:gdLst/>
              <a:ahLst/>
              <a:cxnLst/>
              <a:rect l="l" t="t" r="r" b="b"/>
              <a:pathLst>
                <a:path w="2625" h="551" extrusionOk="0">
                  <a:moveTo>
                    <a:pt x="2381" y="0"/>
                  </a:moveTo>
                  <a:cubicBezTo>
                    <a:pt x="2371" y="0"/>
                    <a:pt x="2361" y="1"/>
                    <a:pt x="2350" y="3"/>
                  </a:cubicBezTo>
                  <a:lnTo>
                    <a:pt x="398" y="3"/>
                  </a:lnTo>
                  <a:cubicBezTo>
                    <a:pt x="386" y="2"/>
                    <a:pt x="375" y="1"/>
                    <a:pt x="364" y="1"/>
                  </a:cubicBezTo>
                  <a:cubicBezTo>
                    <a:pt x="0" y="1"/>
                    <a:pt x="4" y="551"/>
                    <a:pt x="375" y="551"/>
                  </a:cubicBezTo>
                  <a:cubicBezTo>
                    <a:pt x="382" y="551"/>
                    <a:pt x="390" y="551"/>
                    <a:pt x="398" y="550"/>
                  </a:cubicBezTo>
                  <a:lnTo>
                    <a:pt x="2350" y="550"/>
                  </a:lnTo>
                  <a:cubicBezTo>
                    <a:pt x="2505" y="550"/>
                    <a:pt x="2624" y="419"/>
                    <a:pt x="2624" y="276"/>
                  </a:cubicBezTo>
                  <a:cubicBezTo>
                    <a:pt x="2624" y="205"/>
                    <a:pt x="2600" y="134"/>
                    <a:pt x="2553" y="86"/>
                  </a:cubicBezTo>
                  <a:cubicBezTo>
                    <a:pt x="2501" y="34"/>
                    <a:pt x="2449" y="0"/>
                    <a:pt x="238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6" name="Google Shape;836;p35"/>
            <p:cNvSpPr/>
            <p:nvPr/>
          </p:nvSpPr>
          <p:spPr>
            <a:xfrm>
              <a:off x="6976350" y="3652925"/>
              <a:ext cx="65625" cy="13775"/>
            </a:xfrm>
            <a:custGeom>
              <a:avLst/>
              <a:gdLst/>
              <a:ahLst/>
              <a:cxnLst/>
              <a:rect l="l" t="t" r="r" b="b"/>
              <a:pathLst>
                <a:path w="2625" h="551" extrusionOk="0">
                  <a:moveTo>
                    <a:pt x="364" y="0"/>
                  </a:moveTo>
                  <a:cubicBezTo>
                    <a:pt x="0" y="0"/>
                    <a:pt x="4" y="550"/>
                    <a:pt x="375" y="550"/>
                  </a:cubicBezTo>
                  <a:cubicBezTo>
                    <a:pt x="382" y="550"/>
                    <a:pt x="390" y="550"/>
                    <a:pt x="398" y="550"/>
                  </a:cubicBezTo>
                  <a:lnTo>
                    <a:pt x="2350" y="550"/>
                  </a:lnTo>
                  <a:cubicBezTo>
                    <a:pt x="2505" y="550"/>
                    <a:pt x="2624" y="419"/>
                    <a:pt x="2624" y="276"/>
                  </a:cubicBezTo>
                  <a:cubicBezTo>
                    <a:pt x="2624" y="192"/>
                    <a:pt x="2600" y="133"/>
                    <a:pt x="2553" y="73"/>
                  </a:cubicBezTo>
                  <a:cubicBezTo>
                    <a:pt x="2493" y="26"/>
                    <a:pt x="2434" y="2"/>
                    <a:pt x="2350" y="2"/>
                  </a:cubicBezTo>
                  <a:lnTo>
                    <a:pt x="398" y="2"/>
                  </a:lnTo>
                  <a:cubicBezTo>
                    <a:pt x="386" y="1"/>
                    <a:pt x="375" y="0"/>
                    <a:pt x="36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7" name="Google Shape;837;p35"/>
            <p:cNvSpPr/>
            <p:nvPr/>
          </p:nvSpPr>
          <p:spPr>
            <a:xfrm>
              <a:off x="6977050" y="3591650"/>
              <a:ext cx="64925" cy="13700"/>
            </a:xfrm>
            <a:custGeom>
              <a:avLst/>
              <a:gdLst/>
              <a:ahLst/>
              <a:cxnLst/>
              <a:rect l="l" t="t" r="r" b="b"/>
              <a:pathLst>
                <a:path w="2597" h="548" extrusionOk="0">
                  <a:moveTo>
                    <a:pt x="370" y="0"/>
                  </a:moveTo>
                  <a:cubicBezTo>
                    <a:pt x="1" y="0"/>
                    <a:pt x="1" y="548"/>
                    <a:pt x="370" y="548"/>
                  </a:cubicBezTo>
                  <a:lnTo>
                    <a:pt x="2322" y="548"/>
                  </a:lnTo>
                  <a:cubicBezTo>
                    <a:pt x="2477" y="548"/>
                    <a:pt x="2596" y="417"/>
                    <a:pt x="2596" y="274"/>
                  </a:cubicBezTo>
                  <a:cubicBezTo>
                    <a:pt x="2596" y="203"/>
                    <a:pt x="2572" y="131"/>
                    <a:pt x="2525" y="84"/>
                  </a:cubicBezTo>
                  <a:cubicBezTo>
                    <a:pt x="2465" y="24"/>
                    <a:pt x="2406" y="0"/>
                    <a:pt x="232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8" name="Google Shape;838;p35"/>
            <p:cNvSpPr/>
            <p:nvPr/>
          </p:nvSpPr>
          <p:spPr>
            <a:xfrm>
              <a:off x="6976350" y="3530000"/>
              <a:ext cx="65625" cy="14050"/>
            </a:xfrm>
            <a:custGeom>
              <a:avLst/>
              <a:gdLst/>
              <a:ahLst/>
              <a:cxnLst/>
              <a:rect l="l" t="t" r="r" b="b"/>
              <a:pathLst>
                <a:path w="2625" h="562" extrusionOk="0">
                  <a:moveTo>
                    <a:pt x="375" y="1"/>
                  </a:moveTo>
                  <a:cubicBezTo>
                    <a:pt x="0" y="1"/>
                    <a:pt x="0" y="562"/>
                    <a:pt x="375" y="562"/>
                  </a:cubicBezTo>
                  <a:cubicBezTo>
                    <a:pt x="382" y="562"/>
                    <a:pt x="390" y="562"/>
                    <a:pt x="398" y="561"/>
                  </a:cubicBezTo>
                  <a:lnTo>
                    <a:pt x="2350" y="561"/>
                  </a:lnTo>
                  <a:cubicBezTo>
                    <a:pt x="2505" y="561"/>
                    <a:pt x="2624" y="430"/>
                    <a:pt x="2624" y="287"/>
                  </a:cubicBezTo>
                  <a:cubicBezTo>
                    <a:pt x="2624" y="216"/>
                    <a:pt x="2600" y="144"/>
                    <a:pt x="2553" y="97"/>
                  </a:cubicBezTo>
                  <a:cubicBezTo>
                    <a:pt x="2493" y="37"/>
                    <a:pt x="2434" y="14"/>
                    <a:pt x="2350" y="2"/>
                  </a:cubicBezTo>
                  <a:lnTo>
                    <a:pt x="398" y="2"/>
                  </a:lnTo>
                  <a:cubicBezTo>
                    <a:pt x="390" y="1"/>
                    <a:pt x="382" y="1"/>
                    <a:pt x="37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9" name="Google Shape;839;p35"/>
            <p:cNvSpPr/>
            <p:nvPr/>
          </p:nvSpPr>
          <p:spPr>
            <a:xfrm>
              <a:off x="6976350" y="3468975"/>
              <a:ext cx="65625" cy="13775"/>
            </a:xfrm>
            <a:custGeom>
              <a:avLst/>
              <a:gdLst/>
              <a:ahLst/>
              <a:cxnLst/>
              <a:rect l="l" t="t" r="r" b="b"/>
              <a:pathLst>
                <a:path w="2625" h="551" extrusionOk="0">
                  <a:moveTo>
                    <a:pt x="364" y="0"/>
                  </a:moveTo>
                  <a:cubicBezTo>
                    <a:pt x="0" y="0"/>
                    <a:pt x="4" y="550"/>
                    <a:pt x="375" y="550"/>
                  </a:cubicBezTo>
                  <a:cubicBezTo>
                    <a:pt x="382" y="550"/>
                    <a:pt x="390" y="550"/>
                    <a:pt x="398" y="550"/>
                  </a:cubicBezTo>
                  <a:lnTo>
                    <a:pt x="2350" y="550"/>
                  </a:lnTo>
                  <a:cubicBezTo>
                    <a:pt x="2505" y="550"/>
                    <a:pt x="2624" y="419"/>
                    <a:pt x="2624" y="276"/>
                  </a:cubicBezTo>
                  <a:cubicBezTo>
                    <a:pt x="2624" y="204"/>
                    <a:pt x="2600" y="133"/>
                    <a:pt x="2553" y="85"/>
                  </a:cubicBezTo>
                  <a:cubicBezTo>
                    <a:pt x="2493" y="26"/>
                    <a:pt x="2434" y="2"/>
                    <a:pt x="2350" y="2"/>
                  </a:cubicBezTo>
                  <a:lnTo>
                    <a:pt x="398" y="2"/>
                  </a:lnTo>
                  <a:cubicBezTo>
                    <a:pt x="386" y="1"/>
                    <a:pt x="375" y="0"/>
                    <a:pt x="36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0" name="Google Shape;840;p35"/>
            <p:cNvSpPr/>
            <p:nvPr/>
          </p:nvSpPr>
          <p:spPr>
            <a:xfrm>
              <a:off x="6976350" y="3407650"/>
              <a:ext cx="65625" cy="13775"/>
            </a:xfrm>
            <a:custGeom>
              <a:avLst/>
              <a:gdLst/>
              <a:ahLst/>
              <a:cxnLst/>
              <a:rect l="l" t="t" r="r" b="b"/>
              <a:pathLst>
                <a:path w="2625" h="551" extrusionOk="0">
                  <a:moveTo>
                    <a:pt x="364" y="1"/>
                  </a:moveTo>
                  <a:cubicBezTo>
                    <a:pt x="0" y="1"/>
                    <a:pt x="4" y="551"/>
                    <a:pt x="375" y="551"/>
                  </a:cubicBezTo>
                  <a:cubicBezTo>
                    <a:pt x="382" y="551"/>
                    <a:pt x="390" y="550"/>
                    <a:pt x="398" y="550"/>
                  </a:cubicBezTo>
                  <a:lnTo>
                    <a:pt x="2350" y="550"/>
                  </a:lnTo>
                  <a:cubicBezTo>
                    <a:pt x="2505" y="550"/>
                    <a:pt x="2624" y="419"/>
                    <a:pt x="2624" y="276"/>
                  </a:cubicBezTo>
                  <a:cubicBezTo>
                    <a:pt x="2624" y="205"/>
                    <a:pt x="2600" y="133"/>
                    <a:pt x="2553" y="86"/>
                  </a:cubicBezTo>
                  <a:cubicBezTo>
                    <a:pt x="2493" y="26"/>
                    <a:pt x="2434" y="2"/>
                    <a:pt x="2350" y="2"/>
                  </a:cubicBezTo>
                  <a:lnTo>
                    <a:pt x="398" y="2"/>
                  </a:lnTo>
                  <a:cubicBezTo>
                    <a:pt x="386" y="1"/>
                    <a:pt x="375" y="1"/>
                    <a:pt x="36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1" name="Google Shape;841;p35"/>
            <p:cNvSpPr/>
            <p:nvPr/>
          </p:nvSpPr>
          <p:spPr>
            <a:xfrm>
              <a:off x="6976350" y="3346325"/>
              <a:ext cx="68000" cy="13775"/>
            </a:xfrm>
            <a:custGeom>
              <a:avLst/>
              <a:gdLst/>
              <a:ahLst/>
              <a:cxnLst/>
              <a:rect l="l" t="t" r="r" b="b"/>
              <a:pathLst>
                <a:path w="2720" h="551" extrusionOk="0">
                  <a:moveTo>
                    <a:pt x="364" y="1"/>
                  </a:moveTo>
                  <a:cubicBezTo>
                    <a:pt x="0" y="1"/>
                    <a:pt x="4" y="551"/>
                    <a:pt x="375" y="551"/>
                  </a:cubicBezTo>
                  <a:cubicBezTo>
                    <a:pt x="382" y="551"/>
                    <a:pt x="390" y="551"/>
                    <a:pt x="398" y="550"/>
                  </a:cubicBezTo>
                  <a:lnTo>
                    <a:pt x="2350" y="550"/>
                  </a:lnTo>
                  <a:cubicBezTo>
                    <a:pt x="2600" y="538"/>
                    <a:pt x="2719" y="253"/>
                    <a:pt x="2553" y="86"/>
                  </a:cubicBezTo>
                  <a:cubicBezTo>
                    <a:pt x="2493" y="26"/>
                    <a:pt x="2434" y="2"/>
                    <a:pt x="2350" y="2"/>
                  </a:cubicBezTo>
                  <a:lnTo>
                    <a:pt x="398" y="2"/>
                  </a:lnTo>
                  <a:cubicBezTo>
                    <a:pt x="386" y="1"/>
                    <a:pt x="375" y="1"/>
                    <a:pt x="36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2" name="Google Shape;842;p35"/>
            <p:cNvSpPr/>
            <p:nvPr/>
          </p:nvSpPr>
          <p:spPr>
            <a:xfrm>
              <a:off x="6977650" y="3284750"/>
              <a:ext cx="66700" cy="14025"/>
            </a:xfrm>
            <a:custGeom>
              <a:avLst/>
              <a:gdLst/>
              <a:ahLst/>
              <a:cxnLst/>
              <a:rect l="l" t="t" r="r" b="b"/>
              <a:pathLst>
                <a:path w="2668" h="561" extrusionOk="0">
                  <a:moveTo>
                    <a:pt x="334" y="1"/>
                  </a:moveTo>
                  <a:cubicBezTo>
                    <a:pt x="0" y="37"/>
                    <a:pt x="0" y="537"/>
                    <a:pt x="334" y="560"/>
                  </a:cubicBezTo>
                  <a:lnTo>
                    <a:pt x="2298" y="560"/>
                  </a:lnTo>
                  <a:cubicBezTo>
                    <a:pt x="2548" y="549"/>
                    <a:pt x="2667" y="263"/>
                    <a:pt x="2501" y="96"/>
                  </a:cubicBezTo>
                  <a:cubicBezTo>
                    <a:pt x="2441" y="37"/>
                    <a:pt x="2370" y="1"/>
                    <a:pt x="229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3" name="Google Shape;843;p35"/>
            <p:cNvSpPr/>
            <p:nvPr/>
          </p:nvSpPr>
          <p:spPr>
            <a:xfrm>
              <a:off x="6976350" y="3223425"/>
              <a:ext cx="68000" cy="14050"/>
            </a:xfrm>
            <a:custGeom>
              <a:avLst/>
              <a:gdLst/>
              <a:ahLst/>
              <a:cxnLst/>
              <a:rect l="l" t="t" r="r" b="b"/>
              <a:pathLst>
                <a:path w="2720" h="562" extrusionOk="0">
                  <a:moveTo>
                    <a:pt x="375" y="1"/>
                  </a:moveTo>
                  <a:cubicBezTo>
                    <a:pt x="0" y="1"/>
                    <a:pt x="0" y="561"/>
                    <a:pt x="375" y="561"/>
                  </a:cubicBezTo>
                  <a:cubicBezTo>
                    <a:pt x="382" y="561"/>
                    <a:pt x="390" y="561"/>
                    <a:pt x="398" y="561"/>
                  </a:cubicBezTo>
                  <a:lnTo>
                    <a:pt x="2350" y="561"/>
                  </a:lnTo>
                  <a:cubicBezTo>
                    <a:pt x="2600" y="549"/>
                    <a:pt x="2719" y="263"/>
                    <a:pt x="2553" y="96"/>
                  </a:cubicBezTo>
                  <a:cubicBezTo>
                    <a:pt x="2493" y="37"/>
                    <a:pt x="2434" y="13"/>
                    <a:pt x="2350" y="1"/>
                  </a:cubicBezTo>
                  <a:lnTo>
                    <a:pt x="398" y="1"/>
                  </a:lnTo>
                  <a:cubicBezTo>
                    <a:pt x="390" y="1"/>
                    <a:pt x="382" y="1"/>
                    <a:pt x="37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44" name="Google Shape;844;p35"/>
          <p:cNvGrpSpPr/>
          <p:nvPr/>
        </p:nvGrpSpPr>
        <p:grpSpPr>
          <a:xfrm rot="10800000">
            <a:off x="2177456" y="1560502"/>
            <a:ext cx="1709064" cy="549604"/>
            <a:chOff x="1128663" y="2453546"/>
            <a:chExt cx="1709064" cy="549604"/>
          </a:xfrm>
        </p:grpSpPr>
        <p:sp>
          <p:nvSpPr>
            <p:cNvPr id="845" name="Google Shape;845;p35"/>
            <p:cNvSpPr/>
            <p:nvPr/>
          </p:nvSpPr>
          <p:spPr>
            <a:xfrm>
              <a:off x="1128663" y="2467706"/>
              <a:ext cx="1676400" cy="525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846" name="Google Shape;846;p35"/>
            <p:cNvGrpSpPr/>
            <p:nvPr/>
          </p:nvGrpSpPr>
          <p:grpSpPr>
            <a:xfrm rot="10800000" flipH="1">
              <a:off x="1187175" y="2453546"/>
              <a:ext cx="1650551" cy="549604"/>
              <a:chOff x="1187175" y="2453546"/>
              <a:chExt cx="1650551" cy="549604"/>
            </a:xfrm>
          </p:grpSpPr>
          <p:cxnSp>
            <p:nvCxnSpPr>
              <p:cNvPr id="847" name="Google Shape;847;p35"/>
              <p:cNvCxnSpPr/>
              <p:nvPr/>
            </p:nvCxnSpPr>
            <p:spPr>
              <a:xfrm>
                <a:off x="1187175" y="2453550"/>
                <a:ext cx="0" cy="5496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sp>
            <p:nvSpPr>
              <p:cNvPr id="848" name="Google Shape;848;p35"/>
              <p:cNvSpPr/>
              <p:nvPr/>
            </p:nvSpPr>
            <p:spPr>
              <a:xfrm rot="2700178">
                <a:off x="2643830" y="2516049"/>
                <a:ext cx="201970" cy="60837"/>
              </a:xfrm>
              <a:custGeom>
                <a:avLst/>
                <a:gdLst/>
                <a:ahLst/>
                <a:cxnLst/>
                <a:rect l="l" t="t" r="r" b="b"/>
                <a:pathLst>
                  <a:path w="5906" h="1779" extrusionOk="0">
                    <a:moveTo>
                      <a:pt x="0" y="0"/>
                    </a:moveTo>
                    <a:cubicBezTo>
                      <a:pt x="745" y="1859"/>
                      <a:pt x="4327" y="2326"/>
                      <a:pt x="5906" y="1095"/>
                    </a:cubicBezTo>
                  </a:path>
                </a:pathLst>
              </a:custGeom>
              <a:noFill/>
              <a:ln w="19050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</p:grpSp>
      </p:grpSp>
      <p:grpSp>
        <p:nvGrpSpPr>
          <p:cNvPr id="849" name="Google Shape;849;p35"/>
          <p:cNvGrpSpPr/>
          <p:nvPr/>
        </p:nvGrpSpPr>
        <p:grpSpPr>
          <a:xfrm flipH="1">
            <a:off x="5257481" y="1560502"/>
            <a:ext cx="1709064" cy="549604"/>
            <a:chOff x="1128663" y="2453546"/>
            <a:chExt cx="1709064" cy="549604"/>
          </a:xfrm>
        </p:grpSpPr>
        <p:sp>
          <p:nvSpPr>
            <p:cNvPr id="850" name="Google Shape;850;p35"/>
            <p:cNvSpPr/>
            <p:nvPr/>
          </p:nvSpPr>
          <p:spPr>
            <a:xfrm>
              <a:off x="1128663" y="2467706"/>
              <a:ext cx="1676400" cy="5250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851" name="Google Shape;851;p35"/>
            <p:cNvGrpSpPr/>
            <p:nvPr/>
          </p:nvGrpSpPr>
          <p:grpSpPr>
            <a:xfrm rot="10800000" flipH="1">
              <a:off x="1187175" y="2453546"/>
              <a:ext cx="1650551" cy="549604"/>
              <a:chOff x="1187175" y="2453546"/>
              <a:chExt cx="1650551" cy="549604"/>
            </a:xfrm>
          </p:grpSpPr>
          <p:cxnSp>
            <p:nvCxnSpPr>
              <p:cNvPr id="852" name="Google Shape;852;p35"/>
              <p:cNvCxnSpPr/>
              <p:nvPr/>
            </p:nvCxnSpPr>
            <p:spPr>
              <a:xfrm>
                <a:off x="1187175" y="2453550"/>
                <a:ext cx="0" cy="5496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sp>
            <p:nvSpPr>
              <p:cNvPr id="853" name="Google Shape;853;p35"/>
              <p:cNvSpPr/>
              <p:nvPr/>
            </p:nvSpPr>
            <p:spPr>
              <a:xfrm rot="2700178">
                <a:off x="2643830" y="2516049"/>
                <a:ext cx="201970" cy="60837"/>
              </a:xfrm>
              <a:custGeom>
                <a:avLst/>
                <a:gdLst/>
                <a:ahLst/>
                <a:cxnLst/>
                <a:rect l="l" t="t" r="r" b="b"/>
                <a:pathLst>
                  <a:path w="5906" h="1779" extrusionOk="0">
                    <a:moveTo>
                      <a:pt x="0" y="0"/>
                    </a:moveTo>
                    <a:cubicBezTo>
                      <a:pt x="745" y="1859"/>
                      <a:pt x="4327" y="2326"/>
                      <a:pt x="5906" y="1095"/>
                    </a:cubicBezTo>
                  </a:path>
                </a:pathLst>
              </a:custGeom>
              <a:noFill/>
              <a:ln w="19050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</p:grpSp>
      </p:grpSp>
      <p:grpSp>
        <p:nvGrpSpPr>
          <p:cNvPr id="854" name="Google Shape;854;p35"/>
          <p:cNvGrpSpPr/>
          <p:nvPr/>
        </p:nvGrpSpPr>
        <p:grpSpPr>
          <a:xfrm rot="10800000" flipH="1">
            <a:off x="5257481" y="3325622"/>
            <a:ext cx="1709064" cy="549604"/>
            <a:chOff x="1128663" y="2453546"/>
            <a:chExt cx="1709064" cy="549604"/>
          </a:xfrm>
        </p:grpSpPr>
        <p:sp>
          <p:nvSpPr>
            <p:cNvPr id="855" name="Google Shape;855;p35"/>
            <p:cNvSpPr/>
            <p:nvPr/>
          </p:nvSpPr>
          <p:spPr>
            <a:xfrm>
              <a:off x="1128663" y="2467706"/>
              <a:ext cx="1676400" cy="525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856" name="Google Shape;856;p35"/>
            <p:cNvGrpSpPr/>
            <p:nvPr/>
          </p:nvGrpSpPr>
          <p:grpSpPr>
            <a:xfrm rot="10800000" flipH="1">
              <a:off x="1187175" y="2453546"/>
              <a:ext cx="1650551" cy="549604"/>
              <a:chOff x="1187175" y="2453546"/>
              <a:chExt cx="1650551" cy="549604"/>
            </a:xfrm>
          </p:grpSpPr>
          <p:cxnSp>
            <p:nvCxnSpPr>
              <p:cNvPr id="857" name="Google Shape;857;p35"/>
              <p:cNvCxnSpPr/>
              <p:nvPr/>
            </p:nvCxnSpPr>
            <p:spPr>
              <a:xfrm>
                <a:off x="1187175" y="2453550"/>
                <a:ext cx="0" cy="5496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sp>
            <p:nvSpPr>
              <p:cNvPr id="858" name="Google Shape;858;p35"/>
              <p:cNvSpPr/>
              <p:nvPr/>
            </p:nvSpPr>
            <p:spPr>
              <a:xfrm rot="2700178">
                <a:off x="2643830" y="2516049"/>
                <a:ext cx="201970" cy="60837"/>
              </a:xfrm>
              <a:custGeom>
                <a:avLst/>
                <a:gdLst/>
                <a:ahLst/>
                <a:cxnLst/>
                <a:rect l="l" t="t" r="r" b="b"/>
                <a:pathLst>
                  <a:path w="5906" h="1779" extrusionOk="0">
                    <a:moveTo>
                      <a:pt x="0" y="0"/>
                    </a:moveTo>
                    <a:cubicBezTo>
                      <a:pt x="745" y="1859"/>
                      <a:pt x="4327" y="2326"/>
                      <a:pt x="5906" y="1095"/>
                    </a:cubicBezTo>
                  </a:path>
                </a:pathLst>
              </a:custGeom>
              <a:noFill/>
              <a:ln w="19050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</p:grpSp>
      </p:grpSp>
      <p:grpSp>
        <p:nvGrpSpPr>
          <p:cNvPr id="859" name="Google Shape;859;p35"/>
          <p:cNvGrpSpPr/>
          <p:nvPr/>
        </p:nvGrpSpPr>
        <p:grpSpPr>
          <a:xfrm>
            <a:off x="2177456" y="3325622"/>
            <a:ext cx="1709064" cy="549604"/>
            <a:chOff x="1128663" y="2453546"/>
            <a:chExt cx="1709064" cy="549604"/>
          </a:xfrm>
        </p:grpSpPr>
        <p:sp>
          <p:nvSpPr>
            <p:cNvPr id="860" name="Google Shape;860;p35"/>
            <p:cNvSpPr/>
            <p:nvPr/>
          </p:nvSpPr>
          <p:spPr>
            <a:xfrm>
              <a:off x="1128663" y="2467706"/>
              <a:ext cx="1676400" cy="5250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861" name="Google Shape;861;p35"/>
            <p:cNvGrpSpPr/>
            <p:nvPr/>
          </p:nvGrpSpPr>
          <p:grpSpPr>
            <a:xfrm rot="10800000" flipH="1">
              <a:off x="1187175" y="2453546"/>
              <a:ext cx="1650551" cy="549604"/>
              <a:chOff x="1187175" y="2453546"/>
              <a:chExt cx="1650551" cy="549604"/>
            </a:xfrm>
          </p:grpSpPr>
          <p:cxnSp>
            <p:nvCxnSpPr>
              <p:cNvPr id="862" name="Google Shape;862;p35"/>
              <p:cNvCxnSpPr/>
              <p:nvPr/>
            </p:nvCxnSpPr>
            <p:spPr>
              <a:xfrm>
                <a:off x="1187175" y="2453550"/>
                <a:ext cx="0" cy="5496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sp>
            <p:nvSpPr>
              <p:cNvPr id="863" name="Google Shape;863;p35"/>
              <p:cNvSpPr/>
              <p:nvPr/>
            </p:nvSpPr>
            <p:spPr>
              <a:xfrm rot="2700178">
                <a:off x="2643830" y="2516049"/>
                <a:ext cx="201970" cy="60837"/>
              </a:xfrm>
              <a:custGeom>
                <a:avLst/>
                <a:gdLst/>
                <a:ahLst/>
                <a:cxnLst/>
                <a:rect l="l" t="t" r="r" b="b"/>
                <a:pathLst>
                  <a:path w="5906" h="1779" extrusionOk="0">
                    <a:moveTo>
                      <a:pt x="0" y="0"/>
                    </a:moveTo>
                    <a:cubicBezTo>
                      <a:pt x="745" y="1859"/>
                      <a:pt x="4327" y="2326"/>
                      <a:pt x="5906" y="1095"/>
                    </a:cubicBezTo>
                  </a:path>
                </a:pathLst>
              </a:custGeom>
              <a:noFill/>
              <a:ln w="19050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</p:grpSp>
      </p:grpSp>
      <p:sp>
        <p:nvSpPr>
          <p:cNvPr id="864" name="Google Shape;864;p35"/>
          <p:cNvSpPr txBox="1">
            <a:spLocks noGrp="1"/>
          </p:cNvSpPr>
          <p:nvPr>
            <p:ph type="subTitle" idx="1"/>
          </p:nvPr>
        </p:nvSpPr>
        <p:spPr>
          <a:xfrm>
            <a:off x="2191391" y="3196319"/>
            <a:ext cx="1673400" cy="759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Venus</a:t>
            </a:r>
            <a:endParaRPr/>
          </a:p>
        </p:txBody>
      </p:sp>
      <p:sp>
        <p:nvSpPr>
          <p:cNvPr id="865" name="Google Shape;865;p35"/>
          <p:cNvSpPr txBox="1">
            <a:spLocks noGrp="1"/>
          </p:cNvSpPr>
          <p:nvPr>
            <p:ph type="subTitle" idx="5"/>
          </p:nvPr>
        </p:nvSpPr>
        <p:spPr>
          <a:xfrm>
            <a:off x="5275313" y="3220919"/>
            <a:ext cx="1673400" cy="759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Jupiter</a:t>
            </a:r>
            <a:endParaRPr/>
          </a:p>
        </p:txBody>
      </p:sp>
      <p:sp>
        <p:nvSpPr>
          <p:cNvPr id="866" name="Google Shape;866;p35"/>
          <p:cNvSpPr txBox="1">
            <a:spLocks noGrp="1"/>
          </p:cNvSpPr>
          <p:nvPr>
            <p:ph type="subTitle" idx="2"/>
          </p:nvPr>
        </p:nvSpPr>
        <p:spPr>
          <a:xfrm>
            <a:off x="2191391" y="1455800"/>
            <a:ext cx="1673400" cy="759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Mars</a:t>
            </a:r>
            <a:endParaRPr/>
          </a:p>
        </p:txBody>
      </p:sp>
      <p:sp>
        <p:nvSpPr>
          <p:cNvPr id="867" name="Google Shape;867;p35"/>
          <p:cNvSpPr txBox="1">
            <a:spLocks noGrp="1"/>
          </p:cNvSpPr>
          <p:nvPr>
            <p:ph type="subTitle" idx="8"/>
          </p:nvPr>
        </p:nvSpPr>
        <p:spPr>
          <a:xfrm>
            <a:off x="5275313" y="1452625"/>
            <a:ext cx="1673400" cy="759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Saturn</a:t>
            </a:r>
            <a:endParaRPr/>
          </a:p>
        </p:txBody>
      </p:sp>
      <p:sp>
        <p:nvSpPr>
          <p:cNvPr id="868" name="Google Shape;868;p35"/>
          <p:cNvSpPr txBox="1">
            <a:spLocks noGrp="1"/>
          </p:cNvSpPr>
          <p:nvPr>
            <p:ph type="subTitle" idx="3"/>
          </p:nvPr>
        </p:nvSpPr>
        <p:spPr>
          <a:xfrm>
            <a:off x="2182988" y="2290563"/>
            <a:ext cx="1698000" cy="446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Venus has a beautiful name</a:t>
            </a:r>
            <a:endParaRPr/>
          </a:p>
        </p:txBody>
      </p:sp>
      <p:sp>
        <p:nvSpPr>
          <p:cNvPr id="869" name="Google Shape;869;p35"/>
          <p:cNvSpPr txBox="1">
            <a:spLocks noGrp="1"/>
          </p:cNvSpPr>
          <p:nvPr>
            <p:ph type="subTitle" idx="4"/>
          </p:nvPr>
        </p:nvSpPr>
        <p:spPr>
          <a:xfrm>
            <a:off x="5263013" y="2290563"/>
            <a:ext cx="1698000" cy="446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Jupiter is the biggest planet</a:t>
            </a:r>
            <a:endParaRPr/>
          </a:p>
        </p:txBody>
      </p:sp>
      <p:sp>
        <p:nvSpPr>
          <p:cNvPr id="870" name="Google Shape;870;p35"/>
          <p:cNvSpPr txBox="1">
            <a:spLocks noGrp="1"/>
          </p:cNvSpPr>
          <p:nvPr>
            <p:ph type="subTitle" idx="6"/>
          </p:nvPr>
        </p:nvSpPr>
        <p:spPr>
          <a:xfrm>
            <a:off x="2182988" y="4046519"/>
            <a:ext cx="1698000" cy="446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Mars is actually a cold place</a:t>
            </a:r>
            <a:endParaRPr/>
          </a:p>
        </p:txBody>
      </p:sp>
      <p:sp>
        <p:nvSpPr>
          <p:cNvPr id="871" name="Google Shape;871;p35"/>
          <p:cNvSpPr txBox="1">
            <a:spLocks noGrp="1"/>
          </p:cNvSpPr>
          <p:nvPr>
            <p:ph type="subTitle" idx="7"/>
          </p:nvPr>
        </p:nvSpPr>
        <p:spPr>
          <a:xfrm>
            <a:off x="5263013" y="4046519"/>
            <a:ext cx="1698000" cy="446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Saturn is the ringed one</a:t>
            </a:r>
            <a:endParaRPr/>
          </a:p>
        </p:txBody>
      </p:sp>
      <p:sp>
        <p:nvSpPr>
          <p:cNvPr id="872" name="Google Shape;872;p35"/>
          <p:cNvSpPr txBox="1">
            <a:spLocks noGrp="1"/>
          </p:cNvSpPr>
          <p:nvPr>
            <p:ph type="title"/>
          </p:nvPr>
        </p:nvSpPr>
        <p:spPr>
          <a:xfrm>
            <a:off x="713225" y="337575"/>
            <a:ext cx="7717500" cy="70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DEFINITION OF CONCEPTS</a:t>
            </a:r>
            <a:endParaRPr/>
          </a:p>
        </p:txBody>
      </p:sp>
      <p:grpSp>
        <p:nvGrpSpPr>
          <p:cNvPr id="873" name="Google Shape;873;p35"/>
          <p:cNvGrpSpPr/>
          <p:nvPr/>
        </p:nvGrpSpPr>
        <p:grpSpPr>
          <a:xfrm rot="-3040252" flipH="1">
            <a:off x="-1537678" y="4326701"/>
            <a:ext cx="2715760" cy="461404"/>
            <a:chOff x="4330300" y="3920250"/>
            <a:chExt cx="1682975" cy="210775"/>
          </a:xfrm>
        </p:grpSpPr>
        <p:sp>
          <p:nvSpPr>
            <p:cNvPr id="874" name="Google Shape;874;p35"/>
            <p:cNvSpPr/>
            <p:nvPr/>
          </p:nvSpPr>
          <p:spPr>
            <a:xfrm>
              <a:off x="4586275" y="3920250"/>
              <a:ext cx="1427000" cy="210775"/>
            </a:xfrm>
            <a:custGeom>
              <a:avLst/>
              <a:gdLst/>
              <a:ahLst/>
              <a:cxnLst/>
              <a:rect l="l" t="t" r="r" b="b"/>
              <a:pathLst>
                <a:path w="57080" h="8431" extrusionOk="0">
                  <a:moveTo>
                    <a:pt x="1" y="1"/>
                  </a:moveTo>
                  <a:lnTo>
                    <a:pt x="1" y="8430"/>
                  </a:lnTo>
                  <a:lnTo>
                    <a:pt x="57079" y="8430"/>
                  </a:lnTo>
                  <a:lnTo>
                    <a:pt x="57079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5" name="Google Shape;875;p35"/>
            <p:cNvSpPr/>
            <p:nvPr/>
          </p:nvSpPr>
          <p:spPr>
            <a:xfrm>
              <a:off x="4330300" y="3920250"/>
              <a:ext cx="304225" cy="210775"/>
            </a:xfrm>
            <a:custGeom>
              <a:avLst/>
              <a:gdLst/>
              <a:ahLst/>
              <a:cxnLst/>
              <a:rect l="l" t="t" r="r" b="b"/>
              <a:pathLst>
                <a:path w="12169" h="8431" extrusionOk="0">
                  <a:moveTo>
                    <a:pt x="10240" y="1"/>
                  </a:moveTo>
                  <a:lnTo>
                    <a:pt x="0" y="4215"/>
                  </a:lnTo>
                  <a:lnTo>
                    <a:pt x="10240" y="8430"/>
                  </a:lnTo>
                  <a:lnTo>
                    <a:pt x="12168" y="6299"/>
                  </a:lnTo>
                  <a:lnTo>
                    <a:pt x="10240" y="4215"/>
                  </a:lnTo>
                  <a:lnTo>
                    <a:pt x="12168" y="1751"/>
                  </a:lnTo>
                  <a:lnTo>
                    <a:pt x="1024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6" name="Google Shape;876;p35"/>
            <p:cNvSpPr/>
            <p:nvPr/>
          </p:nvSpPr>
          <p:spPr>
            <a:xfrm>
              <a:off x="4330300" y="3978300"/>
              <a:ext cx="114625" cy="94675"/>
            </a:xfrm>
            <a:custGeom>
              <a:avLst/>
              <a:gdLst/>
              <a:ahLst/>
              <a:cxnLst/>
              <a:rect l="l" t="t" r="r" b="b"/>
              <a:pathLst>
                <a:path w="4585" h="3787" extrusionOk="0">
                  <a:moveTo>
                    <a:pt x="4584" y="0"/>
                  </a:moveTo>
                  <a:lnTo>
                    <a:pt x="0" y="1893"/>
                  </a:lnTo>
                  <a:lnTo>
                    <a:pt x="4584" y="3787"/>
                  </a:lnTo>
                  <a:lnTo>
                    <a:pt x="458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7" name="Google Shape;877;p35"/>
            <p:cNvSpPr/>
            <p:nvPr/>
          </p:nvSpPr>
          <p:spPr>
            <a:xfrm>
              <a:off x="4634500" y="4070875"/>
              <a:ext cx="1378775" cy="13700"/>
            </a:xfrm>
            <a:custGeom>
              <a:avLst/>
              <a:gdLst/>
              <a:ahLst/>
              <a:cxnLst/>
              <a:rect l="l" t="t" r="r" b="b"/>
              <a:pathLst>
                <a:path w="55151" h="548" extrusionOk="0">
                  <a:moveTo>
                    <a:pt x="0" y="0"/>
                  </a:moveTo>
                  <a:lnTo>
                    <a:pt x="0" y="548"/>
                  </a:lnTo>
                  <a:lnTo>
                    <a:pt x="55150" y="548"/>
                  </a:lnTo>
                  <a:lnTo>
                    <a:pt x="5515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8" name="Google Shape;878;p35"/>
            <p:cNvSpPr/>
            <p:nvPr/>
          </p:nvSpPr>
          <p:spPr>
            <a:xfrm>
              <a:off x="4634500" y="3960150"/>
              <a:ext cx="1378775" cy="14000"/>
            </a:xfrm>
            <a:custGeom>
              <a:avLst/>
              <a:gdLst/>
              <a:ahLst/>
              <a:cxnLst/>
              <a:rect l="l" t="t" r="r" b="b"/>
              <a:pathLst>
                <a:path w="55151" h="560" extrusionOk="0">
                  <a:moveTo>
                    <a:pt x="0" y="0"/>
                  </a:moveTo>
                  <a:lnTo>
                    <a:pt x="0" y="560"/>
                  </a:lnTo>
                  <a:lnTo>
                    <a:pt x="55150" y="560"/>
                  </a:lnTo>
                  <a:lnTo>
                    <a:pt x="5515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79" name="Google Shape;879;p35"/>
          <p:cNvGrpSpPr/>
          <p:nvPr/>
        </p:nvGrpSpPr>
        <p:grpSpPr>
          <a:xfrm rot="-2615606" flipH="1">
            <a:off x="-1106111" y="4471393"/>
            <a:ext cx="2320764" cy="477659"/>
            <a:chOff x="4341300" y="4367325"/>
            <a:chExt cx="1511525" cy="310775"/>
          </a:xfrm>
        </p:grpSpPr>
        <p:sp>
          <p:nvSpPr>
            <p:cNvPr id="880" name="Google Shape;880;p35"/>
            <p:cNvSpPr/>
            <p:nvPr/>
          </p:nvSpPr>
          <p:spPr>
            <a:xfrm>
              <a:off x="4341300" y="4473600"/>
              <a:ext cx="118800" cy="96450"/>
            </a:xfrm>
            <a:custGeom>
              <a:avLst/>
              <a:gdLst/>
              <a:ahLst/>
              <a:cxnLst/>
              <a:rect l="l" t="t" r="r" b="b"/>
              <a:pathLst>
                <a:path w="4752" h="3858" extrusionOk="0">
                  <a:moveTo>
                    <a:pt x="4751" y="0"/>
                  </a:moveTo>
                  <a:lnTo>
                    <a:pt x="1096" y="893"/>
                  </a:lnTo>
                  <a:cubicBezTo>
                    <a:pt x="1" y="1155"/>
                    <a:pt x="1" y="2703"/>
                    <a:pt x="1096" y="2965"/>
                  </a:cubicBezTo>
                  <a:lnTo>
                    <a:pt x="4751" y="3858"/>
                  </a:lnTo>
                  <a:lnTo>
                    <a:pt x="475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1" name="Google Shape;881;p35"/>
            <p:cNvSpPr/>
            <p:nvPr/>
          </p:nvSpPr>
          <p:spPr>
            <a:xfrm>
              <a:off x="4547575" y="4395325"/>
              <a:ext cx="141125" cy="254500"/>
            </a:xfrm>
            <a:custGeom>
              <a:avLst/>
              <a:gdLst/>
              <a:ahLst/>
              <a:cxnLst/>
              <a:rect l="l" t="t" r="r" b="b"/>
              <a:pathLst>
                <a:path w="5645" h="10180" extrusionOk="0">
                  <a:moveTo>
                    <a:pt x="2501" y="0"/>
                  </a:moveTo>
                  <a:cubicBezTo>
                    <a:pt x="1120" y="0"/>
                    <a:pt x="1" y="1119"/>
                    <a:pt x="1" y="2500"/>
                  </a:cubicBezTo>
                  <a:lnTo>
                    <a:pt x="1" y="7680"/>
                  </a:lnTo>
                  <a:cubicBezTo>
                    <a:pt x="1" y="9061"/>
                    <a:pt x="1120" y="10180"/>
                    <a:pt x="2501" y="10180"/>
                  </a:cubicBezTo>
                  <a:lnTo>
                    <a:pt x="5644" y="10180"/>
                  </a:lnTo>
                  <a:lnTo>
                    <a:pt x="564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2" name="Google Shape;882;p35"/>
            <p:cNvSpPr/>
            <p:nvPr/>
          </p:nvSpPr>
          <p:spPr>
            <a:xfrm>
              <a:off x="4438350" y="4442650"/>
              <a:ext cx="109250" cy="159550"/>
            </a:xfrm>
            <a:custGeom>
              <a:avLst/>
              <a:gdLst/>
              <a:ahLst/>
              <a:cxnLst/>
              <a:rect l="l" t="t" r="r" b="b"/>
              <a:pathLst>
                <a:path w="4370" h="6382" extrusionOk="0">
                  <a:moveTo>
                    <a:pt x="2917" y="0"/>
                  </a:moveTo>
                  <a:cubicBezTo>
                    <a:pt x="1310" y="0"/>
                    <a:pt x="0" y="1310"/>
                    <a:pt x="0" y="2929"/>
                  </a:cubicBezTo>
                  <a:lnTo>
                    <a:pt x="0" y="3465"/>
                  </a:lnTo>
                  <a:cubicBezTo>
                    <a:pt x="0" y="5084"/>
                    <a:pt x="1310" y="6382"/>
                    <a:pt x="2917" y="6382"/>
                  </a:cubicBezTo>
                  <a:lnTo>
                    <a:pt x="4370" y="6382"/>
                  </a:lnTo>
                  <a:lnTo>
                    <a:pt x="437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3" name="Google Shape;883;p35"/>
            <p:cNvSpPr/>
            <p:nvPr/>
          </p:nvSpPr>
          <p:spPr>
            <a:xfrm>
              <a:off x="4544300" y="4439800"/>
              <a:ext cx="6875" cy="165975"/>
            </a:xfrm>
            <a:custGeom>
              <a:avLst/>
              <a:gdLst/>
              <a:ahLst/>
              <a:cxnLst/>
              <a:rect l="l" t="t" r="r" b="b"/>
              <a:pathLst>
                <a:path w="275" h="6639" extrusionOk="0">
                  <a:moveTo>
                    <a:pt x="133" y="1"/>
                  </a:moveTo>
                  <a:cubicBezTo>
                    <a:pt x="69" y="1"/>
                    <a:pt x="7" y="43"/>
                    <a:pt x="1" y="126"/>
                  </a:cubicBezTo>
                  <a:lnTo>
                    <a:pt x="1" y="6496"/>
                  </a:lnTo>
                  <a:cubicBezTo>
                    <a:pt x="1" y="6579"/>
                    <a:pt x="60" y="6639"/>
                    <a:pt x="132" y="6639"/>
                  </a:cubicBezTo>
                  <a:cubicBezTo>
                    <a:pt x="167" y="6639"/>
                    <a:pt x="191" y="6627"/>
                    <a:pt x="215" y="6615"/>
                  </a:cubicBezTo>
                  <a:cubicBezTo>
                    <a:pt x="251" y="6579"/>
                    <a:pt x="275" y="6543"/>
                    <a:pt x="275" y="6496"/>
                  </a:cubicBezTo>
                  <a:lnTo>
                    <a:pt x="275" y="126"/>
                  </a:lnTo>
                  <a:cubicBezTo>
                    <a:pt x="263" y="43"/>
                    <a:pt x="197" y="1"/>
                    <a:pt x="13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4" name="Google Shape;884;p35"/>
            <p:cNvSpPr/>
            <p:nvPr/>
          </p:nvSpPr>
          <p:spPr>
            <a:xfrm>
              <a:off x="4664550" y="4367325"/>
              <a:ext cx="1188275" cy="310775"/>
            </a:xfrm>
            <a:custGeom>
              <a:avLst/>
              <a:gdLst/>
              <a:ahLst/>
              <a:cxnLst/>
              <a:rect l="l" t="t" r="r" b="b"/>
              <a:pathLst>
                <a:path w="47531" h="12431" extrusionOk="0">
                  <a:moveTo>
                    <a:pt x="2311" y="1"/>
                  </a:moveTo>
                  <a:cubicBezTo>
                    <a:pt x="1037" y="1"/>
                    <a:pt x="1" y="1037"/>
                    <a:pt x="1" y="2323"/>
                  </a:cubicBezTo>
                  <a:lnTo>
                    <a:pt x="1" y="10121"/>
                  </a:lnTo>
                  <a:cubicBezTo>
                    <a:pt x="1" y="11395"/>
                    <a:pt x="1037" y="12431"/>
                    <a:pt x="2311" y="12431"/>
                  </a:cubicBezTo>
                  <a:lnTo>
                    <a:pt x="45209" y="12431"/>
                  </a:lnTo>
                  <a:cubicBezTo>
                    <a:pt x="46495" y="12431"/>
                    <a:pt x="47531" y="11395"/>
                    <a:pt x="47531" y="10121"/>
                  </a:cubicBezTo>
                  <a:lnTo>
                    <a:pt x="47531" y="2323"/>
                  </a:lnTo>
                  <a:cubicBezTo>
                    <a:pt x="47531" y="1037"/>
                    <a:pt x="46483" y="1"/>
                    <a:pt x="4520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5" name="Google Shape;885;p35"/>
            <p:cNvSpPr/>
            <p:nvPr/>
          </p:nvSpPr>
          <p:spPr>
            <a:xfrm>
              <a:off x="5734925" y="4367325"/>
              <a:ext cx="46175" cy="310775"/>
            </a:xfrm>
            <a:custGeom>
              <a:avLst/>
              <a:gdLst/>
              <a:ahLst/>
              <a:cxnLst/>
              <a:rect l="l" t="t" r="r" b="b"/>
              <a:pathLst>
                <a:path w="1847" h="12431" extrusionOk="0">
                  <a:moveTo>
                    <a:pt x="1" y="1"/>
                  </a:moveTo>
                  <a:lnTo>
                    <a:pt x="1" y="12431"/>
                  </a:lnTo>
                  <a:lnTo>
                    <a:pt x="1846" y="12431"/>
                  </a:lnTo>
                  <a:lnTo>
                    <a:pt x="184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6" name="Google Shape;886;p35"/>
            <p:cNvSpPr/>
            <p:nvPr/>
          </p:nvSpPr>
          <p:spPr>
            <a:xfrm>
              <a:off x="4740175" y="4367325"/>
              <a:ext cx="46150" cy="310775"/>
            </a:xfrm>
            <a:custGeom>
              <a:avLst/>
              <a:gdLst/>
              <a:ahLst/>
              <a:cxnLst/>
              <a:rect l="l" t="t" r="r" b="b"/>
              <a:pathLst>
                <a:path w="1846" h="12431" extrusionOk="0">
                  <a:moveTo>
                    <a:pt x="0" y="1"/>
                  </a:moveTo>
                  <a:lnTo>
                    <a:pt x="0" y="12431"/>
                  </a:lnTo>
                  <a:lnTo>
                    <a:pt x="1846" y="12431"/>
                  </a:lnTo>
                  <a:lnTo>
                    <a:pt x="184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87" name="Google Shape;887;p35"/>
          <p:cNvGrpSpPr/>
          <p:nvPr/>
        </p:nvGrpSpPr>
        <p:grpSpPr>
          <a:xfrm rot="-3141872">
            <a:off x="-894053" y="4363173"/>
            <a:ext cx="2134755" cy="1551505"/>
            <a:chOff x="7365331" y="3876744"/>
            <a:chExt cx="752588" cy="546995"/>
          </a:xfrm>
        </p:grpSpPr>
        <p:sp>
          <p:nvSpPr>
            <p:cNvPr id="888" name="Google Shape;888;p35"/>
            <p:cNvSpPr/>
            <p:nvPr/>
          </p:nvSpPr>
          <p:spPr>
            <a:xfrm>
              <a:off x="7365331" y="3876744"/>
              <a:ext cx="555487" cy="388974"/>
            </a:xfrm>
            <a:custGeom>
              <a:avLst/>
              <a:gdLst/>
              <a:ahLst/>
              <a:cxnLst/>
              <a:rect l="l" t="t" r="r" b="b"/>
              <a:pathLst>
                <a:path w="38791" h="27163" extrusionOk="0">
                  <a:moveTo>
                    <a:pt x="996" y="1"/>
                  </a:moveTo>
                  <a:cubicBezTo>
                    <a:pt x="847" y="1"/>
                    <a:pt x="744" y="36"/>
                    <a:pt x="691" y="110"/>
                  </a:cubicBezTo>
                  <a:cubicBezTo>
                    <a:pt x="0" y="1062"/>
                    <a:pt x="7823" y="7849"/>
                    <a:pt x="18157" y="15290"/>
                  </a:cubicBezTo>
                  <a:cubicBezTo>
                    <a:pt x="27688" y="22153"/>
                    <a:pt x="36024" y="27162"/>
                    <a:pt x="37795" y="27162"/>
                  </a:cubicBezTo>
                  <a:cubicBezTo>
                    <a:pt x="37945" y="27162"/>
                    <a:pt x="38047" y="27127"/>
                    <a:pt x="38100" y="27054"/>
                  </a:cubicBezTo>
                  <a:cubicBezTo>
                    <a:pt x="38791" y="26101"/>
                    <a:pt x="30956" y="19303"/>
                    <a:pt x="20634" y="11861"/>
                  </a:cubicBezTo>
                  <a:cubicBezTo>
                    <a:pt x="11104" y="5000"/>
                    <a:pt x="2770" y="1"/>
                    <a:pt x="99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9" name="Google Shape;889;p35"/>
            <p:cNvSpPr/>
            <p:nvPr/>
          </p:nvSpPr>
          <p:spPr>
            <a:xfrm>
              <a:off x="7867948" y="4226639"/>
              <a:ext cx="58154" cy="50306"/>
            </a:xfrm>
            <a:custGeom>
              <a:avLst/>
              <a:gdLst/>
              <a:ahLst/>
              <a:cxnLst/>
              <a:rect l="l" t="t" r="r" b="b"/>
              <a:pathLst>
                <a:path w="4061" h="3513" extrusionOk="0">
                  <a:moveTo>
                    <a:pt x="1239" y="0"/>
                  </a:moveTo>
                  <a:lnTo>
                    <a:pt x="620" y="893"/>
                  </a:lnTo>
                  <a:lnTo>
                    <a:pt x="1" y="1786"/>
                  </a:lnTo>
                  <a:lnTo>
                    <a:pt x="3442" y="3512"/>
                  </a:lnTo>
                  <a:lnTo>
                    <a:pt x="3751" y="3060"/>
                  </a:lnTo>
                  <a:lnTo>
                    <a:pt x="4061" y="2620"/>
                  </a:lnTo>
                  <a:lnTo>
                    <a:pt x="123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0" name="Google Shape;890;p35"/>
            <p:cNvSpPr/>
            <p:nvPr/>
          </p:nvSpPr>
          <p:spPr>
            <a:xfrm>
              <a:off x="7914675" y="4262353"/>
              <a:ext cx="186017" cy="150131"/>
            </a:xfrm>
            <a:custGeom>
              <a:avLst/>
              <a:gdLst/>
              <a:ahLst/>
              <a:cxnLst/>
              <a:rect l="l" t="t" r="r" b="b"/>
              <a:pathLst>
                <a:path w="12990" h="10484" extrusionOk="0">
                  <a:moveTo>
                    <a:pt x="2415" y="0"/>
                  </a:moveTo>
                  <a:cubicBezTo>
                    <a:pt x="1470" y="0"/>
                    <a:pt x="798" y="126"/>
                    <a:pt x="798" y="126"/>
                  </a:cubicBezTo>
                  <a:lnTo>
                    <a:pt x="179" y="1018"/>
                  </a:lnTo>
                  <a:cubicBezTo>
                    <a:pt x="179" y="1018"/>
                    <a:pt x="0" y="3650"/>
                    <a:pt x="2643" y="5888"/>
                  </a:cubicBezTo>
                  <a:cubicBezTo>
                    <a:pt x="5286" y="8126"/>
                    <a:pt x="12990" y="10484"/>
                    <a:pt x="12990" y="10484"/>
                  </a:cubicBezTo>
                  <a:cubicBezTo>
                    <a:pt x="12990" y="10484"/>
                    <a:pt x="9597" y="5864"/>
                    <a:pt x="7751" y="2519"/>
                  </a:cubicBezTo>
                  <a:cubicBezTo>
                    <a:pt x="6575" y="387"/>
                    <a:pt x="4075" y="0"/>
                    <a:pt x="241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1" name="Google Shape;891;p35"/>
            <p:cNvSpPr/>
            <p:nvPr/>
          </p:nvSpPr>
          <p:spPr>
            <a:xfrm>
              <a:off x="8011979" y="4321609"/>
              <a:ext cx="105939" cy="102130"/>
            </a:xfrm>
            <a:custGeom>
              <a:avLst/>
              <a:gdLst/>
              <a:ahLst/>
              <a:cxnLst/>
              <a:rect l="l" t="t" r="r" b="b"/>
              <a:pathLst>
                <a:path w="7398" h="7132" extrusionOk="0">
                  <a:moveTo>
                    <a:pt x="1934" y="0"/>
                  </a:moveTo>
                  <a:cubicBezTo>
                    <a:pt x="1765" y="0"/>
                    <a:pt x="1607" y="88"/>
                    <a:pt x="1516" y="357"/>
                  </a:cubicBezTo>
                  <a:cubicBezTo>
                    <a:pt x="1277" y="1074"/>
                    <a:pt x="3335" y="3255"/>
                    <a:pt x="2390" y="3255"/>
                  </a:cubicBezTo>
                  <a:cubicBezTo>
                    <a:pt x="2299" y="3255"/>
                    <a:pt x="2180" y="3235"/>
                    <a:pt x="2028" y="3191"/>
                  </a:cubicBezTo>
                  <a:cubicBezTo>
                    <a:pt x="1606" y="3069"/>
                    <a:pt x="1264" y="3015"/>
                    <a:pt x="993" y="3015"/>
                  </a:cubicBezTo>
                  <a:cubicBezTo>
                    <a:pt x="149" y="3015"/>
                    <a:pt x="1" y="3542"/>
                    <a:pt x="289" y="4191"/>
                  </a:cubicBezTo>
                  <a:cubicBezTo>
                    <a:pt x="682" y="5048"/>
                    <a:pt x="7397" y="7132"/>
                    <a:pt x="7397" y="7132"/>
                  </a:cubicBezTo>
                  <a:lnTo>
                    <a:pt x="2599" y="309"/>
                  </a:lnTo>
                  <a:cubicBezTo>
                    <a:pt x="2599" y="309"/>
                    <a:pt x="2249" y="0"/>
                    <a:pt x="193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92" name="Google Shape;892;p35"/>
          <p:cNvGrpSpPr/>
          <p:nvPr/>
        </p:nvGrpSpPr>
        <p:grpSpPr>
          <a:xfrm rot="3678061" flipH="1">
            <a:off x="7892205" y="3674496"/>
            <a:ext cx="2792447" cy="1765809"/>
            <a:chOff x="2600325" y="3927100"/>
            <a:chExt cx="1196000" cy="691475"/>
          </a:xfrm>
        </p:grpSpPr>
        <p:sp>
          <p:nvSpPr>
            <p:cNvPr id="893" name="Google Shape;893;p35"/>
            <p:cNvSpPr/>
            <p:nvPr/>
          </p:nvSpPr>
          <p:spPr>
            <a:xfrm>
              <a:off x="2600325" y="3927100"/>
              <a:ext cx="1196000" cy="691475"/>
            </a:xfrm>
            <a:custGeom>
              <a:avLst/>
              <a:gdLst/>
              <a:ahLst/>
              <a:cxnLst/>
              <a:rect l="l" t="t" r="r" b="b"/>
              <a:pathLst>
                <a:path w="47840" h="27659" extrusionOk="0">
                  <a:moveTo>
                    <a:pt x="4393" y="7621"/>
                  </a:moveTo>
                  <a:lnTo>
                    <a:pt x="31468" y="23265"/>
                  </a:lnTo>
                  <a:lnTo>
                    <a:pt x="4393" y="23265"/>
                  </a:lnTo>
                  <a:lnTo>
                    <a:pt x="4393" y="7621"/>
                  </a:lnTo>
                  <a:close/>
                  <a:moveTo>
                    <a:pt x="0" y="1"/>
                  </a:moveTo>
                  <a:lnTo>
                    <a:pt x="0" y="27659"/>
                  </a:lnTo>
                  <a:lnTo>
                    <a:pt x="47839" y="2765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4" name="Google Shape;894;p35"/>
            <p:cNvSpPr/>
            <p:nvPr/>
          </p:nvSpPr>
          <p:spPr>
            <a:xfrm>
              <a:off x="2663425" y="4553375"/>
              <a:ext cx="14000" cy="50025"/>
            </a:xfrm>
            <a:custGeom>
              <a:avLst/>
              <a:gdLst/>
              <a:ahLst/>
              <a:cxnLst/>
              <a:rect l="l" t="t" r="r" b="b"/>
              <a:pathLst>
                <a:path w="560" h="2001" extrusionOk="0">
                  <a:moveTo>
                    <a:pt x="274" y="0"/>
                  </a:moveTo>
                  <a:cubicBezTo>
                    <a:pt x="238" y="0"/>
                    <a:pt x="191" y="12"/>
                    <a:pt x="155" y="36"/>
                  </a:cubicBezTo>
                  <a:cubicBezTo>
                    <a:pt x="60" y="72"/>
                    <a:pt x="0" y="167"/>
                    <a:pt x="0" y="274"/>
                  </a:cubicBezTo>
                  <a:lnTo>
                    <a:pt x="0" y="1727"/>
                  </a:lnTo>
                  <a:cubicBezTo>
                    <a:pt x="0" y="1869"/>
                    <a:pt x="131" y="2000"/>
                    <a:pt x="274" y="2000"/>
                  </a:cubicBezTo>
                  <a:cubicBezTo>
                    <a:pt x="429" y="1989"/>
                    <a:pt x="548" y="1869"/>
                    <a:pt x="560" y="1727"/>
                  </a:cubicBezTo>
                  <a:lnTo>
                    <a:pt x="560" y="274"/>
                  </a:lnTo>
                  <a:cubicBezTo>
                    <a:pt x="560" y="119"/>
                    <a:pt x="429" y="0"/>
                    <a:pt x="27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5" name="Google Shape;895;p35"/>
            <p:cNvSpPr/>
            <p:nvPr/>
          </p:nvSpPr>
          <p:spPr>
            <a:xfrm>
              <a:off x="2712075" y="4553375"/>
              <a:ext cx="14475" cy="50550"/>
            </a:xfrm>
            <a:custGeom>
              <a:avLst/>
              <a:gdLst/>
              <a:ahLst/>
              <a:cxnLst/>
              <a:rect l="l" t="t" r="r" b="b"/>
              <a:pathLst>
                <a:path w="579" h="2022" extrusionOk="0">
                  <a:moveTo>
                    <a:pt x="293" y="0"/>
                  </a:moveTo>
                  <a:cubicBezTo>
                    <a:pt x="245" y="0"/>
                    <a:pt x="197" y="12"/>
                    <a:pt x="162" y="24"/>
                  </a:cubicBezTo>
                  <a:cubicBezTo>
                    <a:pt x="66" y="72"/>
                    <a:pt x="19" y="167"/>
                    <a:pt x="19" y="274"/>
                  </a:cubicBezTo>
                  <a:lnTo>
                    <a:pt x="19" y="1727"/>
                  </a:lnTo>
                  <a:cubicBezTo>
                    <a:pt x="1" y="1923"/>
                    <a:pt x="144" y="2021"/>
                    <a:pt x="288" y="2021"/>
                  </a:cubicBezTo>
                  <a:cubicBezTo>
                    <a:pt x="432" y="2021"/>
                    <a:pt x="578" y="1923"/>
                    <a:pt x="566" y="1727"/>
                  </a:cubicBezTo>
                  <a:lnTo>
                    <a:pt x="566" y="274"/>
                  </a:lnTo>
                  <a:cubicBezTo>
                    <a:pt x="566" y="119"/>
                    <a:pt x="447" y="0"/>
                    <a:pt x="29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6" name="Google Shape;896;p35"/>
            <p:cNvSpPr/>
            <p:nvPr/>
          </p:nvSpPr>
          <p:spPr>
            <a:xfrm>
              <a:off x="2761650" y="4553375"/>
              <a:ext cx="13700" cy="49425"/>
            </a:xfrm>
            <a:custGeom>
              <a:avLst/>
              <a:gdLst/>
              <a:ahLst/>
              <a:cxnLst/>
              <a:rect l="l" t="t" r="r" b="b"/>
              <a:pathLst>
                <a:path w="548" h="1977" extrusionOk="0">
                  <a:moveTo>
                    <a:pt x="274" y="0"/>
                  </a:moveTo>
                  <a:cubicBezTo>
                    <a:pt x="226" y="0"/>
                    <a:pt x="191" y="12"/>
                    <a:pt x="143" y="24"/>
                  </a:cubicBezTo>
                  <a:cubicBezTo>
                    <a:pt x="60" y="72"/>
                    <a:pt x="0" y="167"/>
                    <a:pt x="0" y="274"/>
                  </a:cubicBezTo>
                  <a:lnTo>
                    <a:pt x="0" y="1727"/>
                  </a:lnTo>
                  <a:cubicBezTo>
                    <a:pt x="12" y="1893"/>
                    <a:pt x="143" y="1977"/>
                    <a:pt x="274" y="1977"/>
                  </a:cubicBezTo>
                  <a:cubicBezTo>
                    <a:pt x="405" y="1977"/>
                    <a:pt x="536" y="1893"/>
                    <a:pt x="548" y="1727"/>
                  </a:cubicBezTo>
                  <a:lnTo>
                    <a:pt x="548" y="274"/>
                  </a:lnTo>
                  <a:cubicBezTo>
                    <a:pt x="548" y="119"/>
                    <a:pt x="429" y="0"/>
                    <a:pt x="27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7" name="Google Shape;897;p35"/>
            <p:cNvSpPr/>
            <p:nvPr/>
          </p:nvSpPr>
          <p:spPr>
            <a:xfrm>
              <a:off x="2810750" y="4553375"/>
              <a:ext cx="13725" cy="50025"/>
            </a:xfrm>
            <a:custGeom>
              <a:avLst/>
              <a:gdLst/>
              <a:ahLst/>
              <a:cxnLst/>
              <a:rect l="l" t="t" r="r" b="b"/>
              <a:pathLst>
                <a:path w="549" h="2001" extrusionOk="0">
                  <a:moveTo>
                    <a:pt x="275" y="0"/>
                  </a:moveTo>
                  <a:cubicBezTo>
                    <a:pt x="227" y="0"/>
                    <a:pt x="179" y="12"/>
                    <a:pt x="144" y="36"/>
                  </a:cubicBezTo>
                  <a:cubicBezTo>
                    <a:pt x="48" y="72"/>
                    <a:pt x="1" y="167"/>
                    <a:pt x="1" y="274"/>
                  </a:cubicBezTo>
                  <a:lnTo>
                    <a:pt x="1" y="1727"/>
                  </a:lnTo>
                  <a:cubicBezTo>
                    <a:pt x="1" y="1869"/>
                    <a:pt x="120" y="2000"/>
                    <a:pt x="275" y="2000"/>
                  </a:cubicBezTo>
                  <a:cubicBezTo>
                    <a:pt x="417" y="1989"/>
                    <a:pt x="548" y="1869"/>
                    <a:pt x="548" y="1727"/>
                  </a:cubicBezTo>
                  <a:lnTo>
                    <a:pt x="548" y="274"/>
                  </a:lnTo>
                  <a:cubicBezTo>
                    <a:pt x="548" y="119"/>
                    <a:pt x="429" y="0"/>
                    <a:pt x="27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8" name="Google Shape;898;p35"/>
            <p:cNvSpPr/>
            <p:nvPr/>
          </p:nvSpPr>
          <p:spPr>
            <a:xfrm>
              <a:off x="2859425" y="4553375"/>
              <a:ext cx="14450" cy="50550"/>
            </a:xfrm>
            <a:custGeom>
              <a:avLst/>
              <a:gdLst/>
              <a:ahLst/>
              <a:cxnLst/>
              <a:rect l="l" t="t" r="r" b="b"/>
              <a:pathLst>
                <a:path w="578" h="2022" extrusionOk="0">
                  <a:moveTo>
                    <a:pt x="292" y="0"/>
                  </a:moveTo>
                  <a:cubicBezTo>
                    <a:pt x="244" y="0"/>
                    <a:pt x="197" y="12"/>
                    <a:pt x="161" y="24"/>
                  </a:cubicBezTo>
                  <a:cubicBezTo>
                    <a:pt x="66" y="72"/>
                    <a:pt x="18" y="167"/>
                    <a:pt x="18" y="274"/>
                  </a:cubicBezTo>
                  <a:lnTo>
                    <a:pt x="18" y="1727"/>
                  </a:lnTo>
                  <a:cubicBezTo>
                    <a:pt x="0" y="1923"/>
                    <a:pt x="143" y="2021"/>
                    <a:pt x="288" y="2021"/>
                  </a:cubicBezTo>
                  <a:cubicBezTo>
                    <a:pt x="432" y="2021"/>
                    <a:pt x="578" y="1923"/>
                    <a:pt x="566" y="1727"/>
                  </a:cubicBezTo>
                  <a:lnTo>
                    <a:pt x="566" y="274"/>
                  </a:lnTo>
                  <a:cubicBezTo>
                    <a:pt x="566" y="119"/>
                    <a:pt x="435" y="0"/>
                    <a:pt x="2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9" name="Google Shape;899;p35"/>
            <p:cNvSpPr/>
            <p:nvPr/>
          </p:nvSpPr>
          <p:spPr>
            <a:xfrm>
              <a:off x="2908675" y="4553375"/>
              <a:ext cx="14025" cy="50025"/>
            </a:xfrm>
            <a:custGeom>
              <a:avLst/>
              <a:gdLst/>
              <a:ahLst/>
              <a:cxnLst/>
              <a:rect l="l" t="t" r="r" b="b"/>
              <a:pathLst>
                <a:path w="561" h="2001" extrusionOk="0">
                  <a:moveTo>
                    <a:pt x="275" y="0"/>
                  </a:moveTo>
                  <a:cubicBezTo>
                    <a:pt x="239" y="0"/>
                    <a:pt x="191" y="12"/>
                    <a:pt x="156" y="36"/>
                  </a:cubicBezTo>
                  <a:cubicBezTo>
                    <a:pt x="60" y="72"/>
                    <a:pt x="1" y="167"/>
                    <a:pt x="1" y="274"/>
                  </a:cubicBezTo>
                  <a:lnTo>
                    <a:pt x="1" y="1727"/>
                  </a:lnTo>
                  <a:cubicBezTo>
                    <a:pt x="1" y="1869"/>
                    <a:pt x="132" y="2000"/>
                    <a:pt x="275" y="2000"/>
                  </a:cubicBezTo>
                  <a:cubicBezTo>
                    <a:pt x="430" y="1989"/>
                    <a:pt x="549" y="1869"/>
                    <a:pt x="560" y="1727"/>
                  </a:cubicBezTo>
                  <a:lnTo>
                    <a:pt x="560" y="274"/>
                  </a:lnTo>
                  <a:cubicBezTo>
                    <a:pt x="560" y="119"/>
                    <a:pt x="430" y="0"/>
                    <a:pt x="27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0" name="Google Shape;900;p35"/>
            <p:cNvSpPr/>
            <p:nvPr/>
          </p:nvSpPr>
          <p:spPr>
            <a:xfrm>
              <a:off x="2957650" y="4553375"/>
              <a:ext cx="14450" cy="50550"/>
            </a:xfrm>
            <a:custGeom>
              <a:avLst/>
              <a:gdLst/>
              <a:ahLst/>
              <a:cxnLst/>
              <a:rect l="l" t="t" r="r" b="b"/>
              <a:pathLst>
                <a:path w="578" h="2022" extrusionOk="0">
                  <a:moveTo>
                    <a:pt x="292" y="0"/>
                  </a:moveTo>
                  <a:cubicBezTo>
                    <a:pt x="245" y="0"/>
                    <a:pt x="197" y="12"/>
                    <a:pt x="161" y="36"/>
                  </a:cubicBezTo>
                  <a:cubicBezTo>
                    <a:pt x="66" y="72"/>
                    <a:pt x="18" y="167"/>
                    <a:pt x="18" y="274"/>
                  </a:cubicBezTo>
                  <a:lnTo>
                    <a:pt x="18" y="1727"/>
                  </a:lnTo>
                  <a:cubicBezTo>
                    <a:pt x="0" y="1923"/>
                    <a:pt x="143" y="2021"/>
                    <a:pt x="288" y="2021"/>
                  </a:cubicBezTo>
                  <a:cubicBezTo>
                    <a:pt x="432" y="2021"/>
                    <a:pt x="578" y="1923"/>
                    <a:pt x="566" y="1727"/>
                  </a:cubicBezTo>
                  <a:lnTo>
                    <a:pt x="566" y="274"/>
                  </a:lnTo>
                  <a:cubicBezTo>
                    <a:pt x="566" y="119"/>
                    <a:pt x="435" y="0"/>
                    <a:pt x="2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1" name="Google Shape;901;p35"/>
            <p:cNvSpPr/>
            <p:nvPr/>
          </p:nvSpPr>
          <p:spPr>
            <a:xfrm>
              <a:off x="3006900" y="4553375"/>
              <a:ext cx="13725" cy="49875"/>
            </a:xfrm>
            <a:custGeom>
              <a:avLst/>
              <a:gdLst/>
              <a:ahLst/>
              <a:cxnLst/>
              <a:rect l="l" t="t" r="r" b="b"/>
              <a:pathLst>
                <a:path w="549" h="1995" extrusionOk="0">
                  <a:moveTo>
                    <a:pt x="275" y="0"/>
                  </a:moveTo>
                  <a:cubicBezTo>
                    <a:pt x="227" y="0"/>
                    <a:pt x="191" y="12"/>
                    <a:pt x="144" y="24"/>
                  </a:cubicBezTo>
                  <a:cubicBezTo>
                    <a:pt x="60" y="72"/>
                    <a:pt x="1" y="167"/>
                    <a:pt x="1" y="274"/>
                  </a:cubicBezTo>
                  <a:lnTo>
                    <a:pt x="1" y="1727"/>
                  </a:lnTo>
                  <a:cubicBezTo>
                    <a:pt x="1" y="1905"/>
                    <a:pt x="138" y="1995"/>
                    <a:pt x="275" y="1995"/>
                  </a:cubicBezTo>
                  <a:cubicBezTo>
                    <a:pt x="412" y="1995"/>
                    <a:pt x="549" y="1905"/>
                    <a:pt x="549" y="1727"/>
                  </a:cubicBezTo>
                  <a:lnTo>
                    <a:pt x="549" y="274"/>
                  </a:lnTo>
                  <a:cubicBezTo>
                    <a:pt x="549" y="119"/>
                    <a:pt x="430" y="0"/>
                    <a:pt x="27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2" name="Google Shape;902;p35"/>
            <p:cNvSpPr/>
            <p:nvPr/>
          </p:nvSpPr>
          <p:spPr>
            <a:xfrm>
              <a:off x="3055575" y="4553375"/>
              <a:ext cx="14475" cy="50550"/>
            </a:xfrm>
            <a:custGeom>
              <a:avLst/>
              <a:gdLst/>
              <a:ahLst/>
              <a:cxnLst/>
              <a:rect l="l" t="t" r="r" b="b"/>
              <a:pathLst>
                <a:path w="579" h="2022" extrusionOk="0">
                  <a:moveTo>
                    <a:pt x="292" y="0"/>
                  </a:moveTo>
                  <a:cubicBezTo>
                    <a:pt x="245" y="0"/>
                    <a:pt x="197" y="12"/>
                    <a:pt x="161" y="36"/>
                  </a:cubicBezTo>
                  <a:cubicBezTo>
                    <a:pt x="66" y="72"/>
                    <a:pt x="18" y="167"/>
                    <a:pt x="18" y="274"/>
                  </a:cubicBezTo>
                  <a:lnTo>
                    <a:pt x="18" y="1727"/>
                  </a:lnTo>
                  <a:cubicBezTo>
                    <a:pt x="1" y="1923"/>
                    <a:pt x="143" y="2021"/>
                    <a:pt x="288" y="2021"/>
                  </a:cubicBezTo>
                  <a:cubicBezTo>
                    <a:pt x="432" y="2021"/>
                    <a:pt x="578" y="1923"/>
                    <a:pt x="566" y="1727"/>
                  </a:cubicBezTo>
                  <a:lnTo>
                    <a:pt x="566" y="274"/>
                  </a:lnTo>
                  <a:cubicBezTo>
                    <a:pt x="566" y="119"/>
                    <a:pt x="447" y="0"/>
                    <a:pt x="2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3" name="Google Shape;903;p35"/>
            <p:cNvSpPr/>
            <p:nvPr/>
          </p:nvSpPr>
          <p:spPr>
            <a:xfrm>
              <a:off x="3104700" y="4553375"/>
              <a:ext cx="14450" cy="50550"/>
            </a:xfrm>
            <a:custGeom>
              <a:avLst/>
              <a:gdLst/>
              <a:ahLst/>
              <a:cxnLst/>
              <a:rect l="l" t="t" r="r" b="b"/>
              <a:pathLst>
                <a:path w="578" h="2022" extrusionOk="0">
                  <a:moveTo>
                    <a:pt x="292" y="0"/>
                  </a:moveTo>
                  <a:cubicBezTo>
                    <a:pt x="244" y="0"/>
                    <a:pt x="197" y="12"/>
                    <a:pt x="161" y="24"/>
                  </a:cubicBezTo>
                  <a:cubicBezTo>
                    <a:pt x="66" y="72"/>
                    <a:pt x="18" y="167"/>
                    <a:pt x="18" y="274"/>
                  </a:cubicBezTo>
                  <a:lnTo>
                    <a:pt x="18" y="1727"/>
                  </a:lnTo>
                  <a:cubicBezTo>
                    <a:pt x="0" y="1923"/>
                    <a:pt x="143" y="2021"/>
                    <a:pt x="287" y="2021"/>
                  </a:cubicBezTo>
                  <a:cubicBezTo>
                    <a:pt x="432" y="2021"/>
                    <a:pt x="578" y="1923"/>
                    <a:pt x="566" y="1727"/>
                  </a:cubicBezTo>
                  <a:lnTo>
                    <a:pt x="566" y="274"/>
                  </a:lnTo>
                  <a:cubicBezTo>
                    <a:pt x="566" y="119"/>
                    <a:pt x="435" y="0"/>
                    <a:pt x="2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4" name="Google Shape;904;p35"/>
            <p:cNvSpPr/>
            <p:nvPr/>
          </p:nvSpPr>
          <p:spPr>
            <a:xfrm>
              <a:off x="3153950" y="4553375"/>
              <a:ext cx="14025" cy="50025"/>
            </a:xfrm>
            <a:custGeom>
              <a:avLst/>
              <a:gdLst/>
              <a:ahLst/>
              <a:cxnLst/>
              <a:rect l="l" t="t" r="r" b="b"/>
              <a:pathLst>
                <a:path w="561" h="2001" extrusionOk="0">
                  <a:moveTo>
                    <a:pt x="274" y="0"/>
                  </a:moveTo>
                  <a:cubicBezTo>
                    <a:pt x="239" y="0"/>
                    <a:pt x="191" y="12"/>
                    <a:pt x="155" y="36"/>
                  </a:cubicBezTo>
                  <a:cubicBezTo>
                    <a:pt x="60" y="72"/>
                    <a:pt x="1" y="167"/>
                    <a:pt x="1" y="274"/>
                  </a:cubicBezTo>
                  <a:lnTo>
                    <a:pt x="1" y="1727"/>
                  </a:lnTo>
                  <a:cubicBezTo>
                    <a:pt x="1" y="1869"/>
                    <a:pt x="132" y="2000"/>
                    <a:pt x="274" y="2000"/>
                  </a:cubicBezTo>
                  <a:cubicBezTo>
                    <a:pt x="429" y="1989"/>
                    <a:pt x="548" y="1869"/>
                    <a:pt x="560" y="1727"/>
                  </a:cubicBezTo>
                  <a:lnTo>
                    <a:pt x="560" y="274"/>
                  </a:lnTo>
                  <a:cubicBezTo>
                    <a:pt x="560" y="119"/>
                    <a:pt x="429" y="0"/>
                    <a:pt x="27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5" name="Google Shape;905;p35"/>
            <p:cNvSpPr/>
            <p:nvPr/>
          </p:nvSpPr>
          <p:spPr>
            <a:xfrm>
              <a:off x="3202775" y="4553375"/>
              <a:ext cx="14450" cy="50550"/>
            </a:xfrm>
            <a:custGeom>
              <a:avLst/>
              <a:gdLst/>
              <a:ahLst/>
              <a:cxnLst/>
              <a:rect l="l" t="t" r="r" b="b"/>
              <a:pathLst>
                <a:path w="578" h="2022" extrusionOk="0">
                  <a:moveTo>
                    <a:pt x="286" y="0"/>
                  </a:moveTo>
                  <a:cubicBezTo>
                    <a:pt x="238" y="0"/>
                    <a:pt x="203" y="12"/>
                    <a:pt x="167" y="36"/>
                  </a:cubicBezTo>
                  <a:cubicBezTo>
                    <a:pt x="72" y="72"/>
                    <a:pt x="12" y="167"/>
                    <a:pt x="12" y="274"/>
                  </a:cubicBezTo>
                  <a:lnTo>
                    <a:pt x="12" y="1727"/>
                  </a:lnTo>
                  <a:cubicBezTo>
                    <a:pt x="0" y="1923"/>
                    <a:pt x="146" y="2021"/>
                    <a:pt x="290" y="2021"/>
                  </a:cubicBezTo>
                  <a:cubicBezTo>
                    <a:pt x="435" y="2021"/>
                    <a:pt x="578" y="1923"/>
                    <a:pt x="560" y="1727"/>
                  </a:cubicBezTo>
                  <a:lnTo>
                    <a:pt x="560" y="274"/>
                  </a:lnTo>
                  <a:cubicBezTo>
                    <a:pt x="560" y="119"/>
                    <a:pt x="441" y="0"/>
                    <a:pt x="28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6" name="Google Shape;906;p35"/>
            <p:cNvSpPr/>
            <p:nvPr/>
          </p:nvSpPr>
          <p:spPr>
            <a:xfrm>
              <a:off x="3251725" y="4553375"/>
              <a:ext cx="14475" cy="50550"/>
            </a:xfrm>
            <a:custGeom>
              <a:avLst/>
              <a:gdLst/>
              <a:ahLst/>
              <a:cxnLst/>
              <a:rect l="l" t="t" r="r" b="b"/>
              <a:pathLst>
                <a:path w="579" h="2022" extrusionOk="0">
                  <a:moveTo>
                    <a:pt x="293" y="0"/>
                  </a:moveTo>
                  <a:cubicBezTo>
                    <a:pt x="245" y="0"/>
                    <a:pt x="209" y="12"/>
                    <a:pt x="162" y="24"/>
                  </a:cubicBezTo>
                  <a:cubicBezTo>
                    <a:pt x="78" y="72"/>
                    <a:pt x="19" y="167"/>
                    <a:pt x="19" y="274"/>
                  </a:cubicBezTo>
                  <a:lnTo>
                    <a:pt x="19" y="1727"/>
                  </a:lnTo>
                  <a:cubicBezTo>
                    <a:pt x="1" y="1923"/>
                    <a:pt x="144" y="2021"/>
                    <a:pt x="288" y="2021"/>
                  </a:cubicBezTo>
                  <a:cubicBezTo>
                    <a:pt x="432" y="2021"/>
                    <a:pt x="578" y="1923"/>
                    <a:pt x="566" y="1727"/>
                  </a:cubicBezTo>
                  <a:lnTo>
                    <a:pt x="566" y="274"/>
                  </a:lnTo>
                  <a:cubicBezTo>
                    <a:pt x="566" y="119"/>
                    <a:pt x="447" y="0"/>
                    <a:pt x="29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7" name="Google Shape;907;p35"/>
            <p:cNvSpPr/>
            <p:nvPr/>
          </p:nvSpPr>
          <p:spPr>
            <a:xfrm>
              <a:off x="3301300" y="4553375"/>
              <a:ext cx="13700" cy="50025"/>
            </a:xfrm>
            <a:custGeom>
              <a:avLst/>
              <a:gdLst/>
              <a:ahLst/>
              <a:cxnLst/>
              <a:rect l="l" t="t" r="r" b="b"/>
              <a:pathLst>
                <a:path w="548" h="2001" extrusionOk="0">
                  <a:moveTo>
                    <a:pt x="274" y="0"/>
                  </a:moveTo>
                  <a:cubicBezTo>
                    <a:pt x="226" y="0"/>
                    <a:pt x="179" y="12"/>
                    <a:pt x="143" y="36"/>
                  </a:cubicBezTo>
                  <a:cubicBezTo>
                    <a:pt x="48" y="72"/>
                    <a:pt x="0" y="167"/>
                    <a:pt x="0" y="274"/>
                  </a:cubicBezTo>
                  <a:lnTo>
                    <a:pt x="0" y="1727"/>
                  </a:lnTo>
                  <a:cubicBezTo>
                    <a:pt x="0" y="1869"/>
                    <a:pt x="119" y="2000"/>
                    <a:pt x="274" y="2000"/>
                  </a:cubicBezTo>
                  <a:cubicBezTo>
                    <a:pt x="417" y="1989"/>
                    <a:pt x="548" y="1869"/>
                    <a:pt x="548" y="1727"/>
                  </a:cubicBezTo>
                  <a:lnTo>
                    <a:pt x="548" y="274"/>
                  </a:lnTo>
                  <a:cubicBezTo>
                    <a:pt x="548" y="119"/>
                    <a:pt x="429" y="0"/>
                    <a:pt x="27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8" name="Google Shape;908;p35"/>
            <p:cNvSpPr/>
            <p:nvPr/>
          </p:nvSpPr>
          <p:spPr>
            <a:xfrm>
              <a:off x="3349950" y="4553375"/>
              <a:ext cx="14475" cy="50550"/>
            </a:xfrm>
            <a:custGeom>
              <a:avLst/>
              <a:gdLst/>
              <a:ahLst/>
              <a:cxnLst/>
              <a:rect l="l" t="t" r="r" b="b"/>
              <a:pathLst>
                <a:path w="579" h="2022" extrusionOk="0">
                  <a:moveTo>
                    <a:pt x="293" y="0"/>
                  </a:moveTo>
                  <a:cubicBezTo>
                    <a:pt x="245" y="0"/>
                    <a:pt x="197" y="12"/>
                    <a:pt x="162" y="24"/>
                  </a:cubicBezTo>
                  <a:cubicBezTo>
                    <a:pt x="66" y="72"/>
                    <a:pt x="19" y="167"/>
                    <a:pt x="19" y="274"/>
                  </a:cubicBezTo>
                  <a:lnTo>
                    <a:pt x="19" y="1727"/>
                  </a:lnTo>
                  <a:cubicBezTo>
                    <a:pt x="1" y="1923"/>
                    <a:pt x="144" y="2021"/>
                    <a:pt x="288" y="2021"/>
                  </a:cubicBezTo>
                  <a:cubicBezTo>
                    <a:pt x="433" y="2021"/>
                    <a:pt x="578" y="1923"/>
                    <a:pt x="566" y="1727"/>
                  </a:cubicBezTo>
                  <a:lnTo>
                    <a:pt x="566" y="274"/>
                  </a:lnTo>
                  <a:cubicBezTo>
                    <a:pt x="566" y="119"/>
                    <a:pt x="435" y="0"/>
                    <a:pt x="29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9" name="Google Shape;909;p35"/>
            <p:cNvSpPr/>
            <p:nvPr/>
          </p:nvSpPr>
          <p:spPr>
            <a:xfrm>
              <a:off x="3399225" y="4553375"/>
              <a:ext cx="14000" cy="50025"/>
            </a:xfrm>
            <a:custGeom>
              <a:avLst/>
              <a:gdLst/>
              <a:ahLst/>
              <a:cxnLst/>
              <a:rect l="l" t="t" r="r" b="b"/>
              <a:pathLst>
                <a:path w="560" h="2001" extrusionOk="0">
                  <a:moveTo>
                    <a:pt x="274" y="0"/>
                  </a:moveTo>
                  <a:cubicBezTo>
                    <a:pt x="239" y="0"/>
                    <a:pt x="191" y="12"/>
                    <a:pt x="155" y="36"/>
                  </a:cubicBezTo>
                  <a:cubicBezTo>
                    <a:pt x="60" y="72"/>
                    <a:pt x="0" y="167"/>
                    <a:pt x="12" y="274"/>
                  </a:cubicBezTo>
                  <a:lnTo>
                    <a:pt x="12" y="1727"/>
                  </a:lnTo>
                  <a:cubicBezTo>
                    <a:pt x="0" y="1869"/>
                    <a:pt x="131" y="2000"/>
                    <a:pt x="286" y="2000"/>
                  </a:cubicBezTo>
                  <a:cubicBezTo>
                    <a:pt x="429" y="2000"/>
                    <a:pt x="560" y="1869"/>
                    <a:pt x="560" y="1727"/>
                  </a:cubicBezTo>
                  <a:lnTo>
                    <a:pt x="560" y="274"/>
                  </a:lnTo>
                  <a:cubicBezTo>
                    <a:pt x="560" y="119"/>
                    <a:pt x="429" y="0"/>
                    <a:pt x="27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0" name="Google Shape;910;p35"/>
            <p:cNvSpPr/>
            <p:nvPr/>
          </p:nvSpPr>
          <p:spPr>
            <a:xfrm>
              <a:off x="3448050" y="4553375"/>
              <a:ext cx="14450" cy="50550"/>
            </a:xfrm>
            <a:custGeom>
              <a:avLst/>
              <a:gdLst/>
              <a:ahLst/>
              <a:cxnLst/>
              <a:rect l="l" t="t" r="r" b="b"/>
              <a:pathLst>
                <a:path w="578" h="2022" extrusionOk="0">
                  <a:moveTo>
                    <a:pt x="286" y="0"/>
                  </a:moveTo>
                  <a:cubicBezTo>
                    <a:pt x="238" y="0"/>
                    <a:pt x="202" y="12"/>
                    <a:pt x="167" y="36"/>
                  </a:cubicBezTo>
                  <a:cubicBezTo>
                    <a:pt x="71" y="72"/>
                    <a:pt x="12" y="167"/>
                    <a:pt x="12" y="274"/>
                  </a:cubicBezTo>
                  <a:lnTo>
                    <a:pt x="12" y="1727"/>
                  </a:lnTo>
                  <a:cubicBezTo>
                    <a:pt x="0" y="1923"/>
                    <a:pt x="146" y="2021"/>
                    <a:pt x="290" y="2021"/>
                  </a:cubicBezTo>
                  <a:cubicBezTo>
                    <a:pt x="435" y="2021"/>
                    <a:pt x="577" y="1923"/>
                    <a:pt x="560" y="1727"/>
                  </a:cubicBezTo>
                  <a:lnTo>
                    <a:pt x="560" y="274"/>
                  </a:lnTo>
                  <a:cubicBezTo>
                    <a:pt x="560" y="119"/>
                    <a:pt x="441" y="0"/>
                    <a:pt x="28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1" name="Google Shape;911;p35"/>
            <p:cNvSpPr/>
            <p:nvPr/>
          </p:nvSpPr>
          <p:spPr>
            <a:xfrm>
              <a:off x="3497150" y="4553375"/>
              <a:ext cx="14450" cy="50550"/>
            </a:xfrm>
            <a:custGeom>
              <a:avLst/>
              <a:gdLst/>
              <a:ahLst/>
              <a:cxnLst/>
              <a:rect l="l" t="t" r="r" b="b"/>
              <a:pathLst>
                <a:path w="578" h="2022" extrusionOk="0">
                  <a:moveTo>
                    <a:pt x="286" y="0"/>
                  </a:moveTo>
                  <a:cubicBezTo>
                    <a:pt x="239" y="0"/>
                    <a:pt x="203" y="12"/>
                    <a:pt x="167" y="24"/>
                  </a:cubicBezTo>
                  <a:cubicBezTo>
                    <a:pt x="72" y="72"/>
                    <a:pt x="12" y="167"/>
                    <a:pt x="12" y="274"/>
                  </a:cubicBezTo>
                  <a:lnTo>
                    <a:pt x="12" y="1727"/>
                  </a:lnTo>
                  <a:cubicBezTo>
                    <a:pt x="1" y="1923"/>
                    <a:pt x="146" y="2021"/>
                    <a:pt x="291" y="2021"/>
                  </a:cubicBezTo>
                  <a:cubicBezTo>
                    <a:pt x="435" y="2021"/>
                    <a:pt x="578" y="1923"/>
                    <a:pt x="560" y="1727"/>
                  </a:cubicBezTo>
                  <a:lnTo>
                    <a:pt x="560" y="274"/>
                  </a:lnTo>
                  <a:cubicBezTo>
                    <a:pt x="560" y="119"/>
                    <a:pt x="441" y="0"/>
                    <a:pt x="28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2" name="Google Shape;912;p35"/>
            <p:cNvSpPr/>
            <p:nvPr/>
          </p:nvSpPr>
          <p:spPr>
            <a:xfrm>
              <a:off x="3546125" y="4553375"/>
              <a:ext cx="14450" cy="50550"/>
            </a:xfrm>
            <a:custGeom>
              <a:avLst/>
              <a:gdLst/>
              <a:ahLst/>
              <a:cxnLst/>
              <a:rect l="l" t="t" r="r" b="b"/>
              <a:pathLst>
                <a:path w="578" h="2022" extrusionOk="0">
                  <a:moveTo>
                    <a:pt x="292" y="0"/>
                  </a:moveTo>
                  <a:cubicBezTo>
                    <a:pt x="244" y="0"/>
                    <a:pt x="197" y="12"/>
                    <a:pt x="161" y="36"/>
                  </a:cubicBezTo>
                  <a:cubicBezTo>
                    <a:pt x="66" y="72"/>
                    <a:pt x="18" y="167"/>
                    <a:pt x="18" y="274"/>
                  </a:cubicBezTo>
                  <a:lnTo>
                    <a:pt x="18" y="1727"/>
                  </a:lnTo>
                  <a:cubicBezTo>
                    <a:pt x="0" y="1923"/>
                    <a:pt x="143" y="2021"/>
                    <a:pt x="287" y="2021"/>
                  </a:cubicBezTo>
                  <a:cubicBezTo>
                    <a:pt x="432" y="2021"/>
                    <a:pt x="578" y="1923"/>
                    <a:pt x="566" y="1727"/>
                  </a:cubicBezTo>
                  <a:lnTo>
                    <a:pt x="566" y="274"/>
                  </a:lnTo>
                  <a:cubicBezTo>
                    <a:pt x="566" y="119"/>
                    <a:pt x="447" y="0"/>
                    <a:pt x="2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3" name="Google Shape;913;p35"/>
            <p:cNvSpPr/>
            <p:nvPr/>
          </p:nvSpPr>
          <p:spPr>
            <a:xfrm>
              <a:off x="3595225" y="4553375"/>
              <a:ext cx="14475" cy="50550"/>
            </a:xfrm>
            <a:custGeom>
              <a:avLst/>
              <a:gdLst/>
              <a:ahLst/>
              <a:cxnLst/>
              <a:rect l="l" t="t" r="r" b="b"/>
              <a:pathLst>
                <a:path w="579" h="2022" extrusionOk="0">
                  <a:moveTo>
                    <a:pt x="292" y="0"/>
                  </a:moveTo>
                  <a:cubicBezTo>
                    <a:pt x="245" y="0"/>
                    <a:pt x="197" y="12"/>
                    <a:pt x="161" y="24"/>
                  </a:cubicBezTo>
                  <a:cubicBezTo>
                    <a:pt x="66" y="72"/>
                    <a:pt x="19" y="167"/>
                    <a:pt x="19" y="274"/>
                  </a:cubicBezTo>
                  <a:lnTo>
                    <a:pt x="19" y="1727"/>
                  </a:lnTo>
                  <a:cubicBezTo>
                    <a:pt x="1" y="1923"/>
                    <a:pt x="144" y="2021"/>
                    <a:pt x="288" y="2021"/>
                  </a:cubicBezTo>
                  <a:cubicBezTo>
                    <a:pt x="432" y="2021"/>
                    <a:pt x="578" y="1923"/>
                    <a:pt x="566" y="1727"/>
                  </a:cubicBezTo>
                  <a:lnTo>
                    <a:pt x="566" y="274"/>
                  </a:lnTo>
                  <a:cubicBezTo>
                    <a:pt x="566" y="119"/>
                    <a:pt x="435" y="0"/>
                    <a:pt x="2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8" name="Google Shape;918;p36"/>
          <p:cNvSpPr txBox="1">
            <a:spLocks noGrp="1"/>
          </p:cNvSpPr>
          <p:nvPr>
            <p:ph type="title" idx="5"/>
          </p:nvPr>
        </p:nvSpPr>
        <p:spPr>
          <a:xfrm>
            <a:off x="2539950" y="3663950"/>
            <a:ext cx="4064100" cy="448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1,391,000 km</a:t>
            </a:r>
            <a:endParaRPr/>
          </a:p>
        </p:txBody>
      </p:sp>
      <p:sp>
        <p:nvSpPr>
          <p:cNvPr id="919" name="Google Shape;919;p36"/>
          <p:cNvSpPr txBox="1">
            <a:spLocks noGrp="1"/>
          </p:cNvSpPr>
          <p:nvPr>
            <p:ph type="subTitle" idx="1"/>
          </p:nvPr>
        </p:nvSpPr>
        <p:spPr>
          <a:xfrm>
            <a:off x="2540000" y="2721982"/>
            <a:ext cx="4064100" cy="448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/>
              <a:t>Is Jupiter’s rotation period</a:t>
            </a:r>
            <a:endParaRPr/>
          </a:p>
        </p:txBody>
      </p:sp>
      <p:sp>
        <p:nvSpPr>
          <p:cNvPr id="920" name="Google Shape;920;p36"/>
          <p:cNvSpPr txBox="1">
            <a:spLocks noGrp="1"/>
          </p:cNvSpPr>
          <p:nvPr>
            <p:ph type="subTitle" idx="2"/>
          </p:nvPr>
        </p:nvSpPr>
        <p:spPr>
          <a:xfrm>
            <a:off x="2540000" y="1285344"/>
            <a:ext cx="4064100" cy="448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/>
              <a:t>Earths fit in the Sun</a:t>
            </a:r>
            <a:endParaRPr/>
          </a:p>
        </p:txBody>
      </p:sp>
      <p:sp>
        <p:nvSpPr>
          <p:cNvPr id="921" name="Google Shape;921;p36"/>
          <p:cNvSpPr txBox="1">
            <a:spLocks noGrp="1"/>
          </p:cNvSpPr>
          <p:nvPr>
            <p:ph type="title"/>
          </p:nvPr>
        </p:nvSpPr>
        <p:spPr>
          <a:xfrm>
            <a:off x="2539950" y="2227313"/>
            <a:ext cx="4064100" cy="448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24h 73m 23s</a:t>
            </a:r>
            <a:endParaRPr/>
          </a:p>
        </p:txBody>
      </p:sp>
      <p:sp>
        <p:nvSpPr>
          <p:cNvPr id="922" name="Google Shape;922;p36"/>
          <p:cNvSpPr txBox="1">
            <a:spLocks noGrp="1"/>
          </p:cNvSpPr>
          <p:nvPr>
            <p:ph type="title" idx="3"/>
          </p:nvPr>
        </p:nvSpPr>
        <p:spPr>
          <a:xfrm>
            <a:off x="2539950" y="790675"/>
            <a:ext cx="4064100" cy="448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1,300,000</a:t>
            </a:r>
            <a:endParaRPr/>
          </a:p>
        </p:txBody>
      </p:sp>
      <p:sp>
        <p:nvSpPr>
          <p:cNvPr id="923" name="Google Shape;923;p36"/>
          <p:cNvSpPr txBox="1">
            <a:spLocks noGrp="1"/>
          </p:cNvSpPr>
          <p:nvPr>
            <p:ph type="subTitle" idx="4"/>
          </p:nvPr>
        </p:nvSpPr>
        <p:spPr>
          <a:xfrm>
            <a:off x="2540000" y="4158619"/>
            <a:ext cx="4064100" cy="448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/>
              <a:t>Is the size of our Sun</a:t>
            </a:r>
            <a:endParaRPr/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23758" y="3567994"/>
            <a:ext cx="585000" cy="1181250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37807" y="3567994"/>
            <a:ext cx="585000" cy="11812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8" name="Google Shape;928;p37"/>
          <p:cNvSpPr/>
          <p:nvPr/>
        </p:nvSpPr>
        <p:spPr>
          <a:xfrm>
            <a:off x="1815636" y="2242387"/>
            <a:ext cx="1246200" cy="1246200"/>
          </a:xfrm>
          <a:prstGeom prst="pie">
            <a:avLst>
              <a:gd name="adj1" fmla="val 16205734"/>
              <a:gd name="adj2" fmla="val 634"/>
            </a:avLst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9" name="Google Shape;929;p37"/>
          <p:cNvSpPr/>
          <p:nvPr/>
        </p:nvSpPr>
        <p:spPr>
          <a:xfrm>
            <a:off x="1898886" y="2325637"/>
            <a:ext cx="1079700" cy="1079700"/>
          </a:xfrm>
          <a:prstGeom prst="ellipse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0" name="Google Shape;930;p37"/>
          <p:cNvSpPr/>
          <p:nvPr/>
        </p:nvSpPr>
        <p:spPr>
          <a:xfrm>
            <a:off x="3951686" y="2241425"/>
            <a:ext cx="1246200" cy="1246200"/>
          </a:xfrm>
          <a:prstGeom prst="pie">
            <a:avLst>
              <a:gd name="adj1" fmla="val 5394610"/>
              <a:gd name="adj2" fmla="val 16196574"/>
            </a:avLst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1" name="Google Shape;931;p37"/>
          <p:cNvSpPr/>
          <p:nvPr/>
        </p:nvSpPr>
        <p:spPr>
          <a:xfrm>
            <a:off x="6109636" y="2242387"/>
            <a:ext cx="1246200" cy="1246200"/>
          </a:xfrm>
          <a:prstGeom prst="pie">
            <a:avLst>
              <a:gd name="adj1" fmla="val 10796290"/>
              <a:gd name="adj2" fmla="val 5404309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2" name="Google Shape;932;p37"/>
          <p:cNvSpPr txBox="1"/>
          <p:nvPr/>
        </p:nvSpPr>
        <p:spPr>
          <a:xfrm>
            <a:off x="1665086" y="3881484"/>
            <a:ext cx="1503900" cy="42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1"/>
                </a:solidFill>
                <a:latin typeface="KoHo"/>
                <a:ea typeface="KoHo"/>
                <a:cs typeface="KoHo"/>
                <a:sym typeface="KoHo"/>
              </a:rPr>
              <a:t>Mars is a cold place</a:t>
            </a:r>
            <a:endParaRPr sz="1800">
              <a:solidFill>
                <a:schemeClr val="dk1"/>
              </a:solidFill>
              <a:latin typeface="KoHo"/>
              <a:ea typeface="KoHo"/>
              <a:cs typeface="KoHo"/>
              <a:sym typeface="KoHo"/>
            </a:endParaRPr>
          </a:p>
        </p:txBody>
      </p:sp>
      <p:sp>
        <p:nvSpPr>
          <p:cNvPr id="933" name="Google Shape;933;p37"/>
          <p:cNvSpPr txBox="1"/>
          <p:nvPr/>
        </p:nvSpPr>
        <p:spPr>
          <a:xfrm>
            <a:off x="3839799" y="3881484"/>
            <a:ext cx="1503900" cy="42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1"/>
                </a:solidFill>
                <a:latin typeface="KoHo"/>
                <a:ea typeface="KoHo"/>
                <a:cs typeface="KoHo"/>
                <a:sym typeface="KoHo"/>
              </a:rPr>
              <a:t>Venus is terribly hot</a:t>
            </a:r>
            <a:endParaRPr sz="1800">
              <a:solidFill>
                <a:schemeClr val="dk1"/>
              </a:solidFill>
              <a:latin typeface="KoHo"/>
              <a:ea typeface="KoHo"/>
              <a:cs typeface="KoHo"/>
              <a:sym typeface="KoHo"/>
            </a:endParaRPr>
          </a:p>
        </p:txBody>
      </p:sp>
      <p:sp>
        <p:nvSpPr>
          <p:cNvPr id="934" name="Google Shape;934;p37"/>
          <p:cNvSpPr txBox="1"/>
          <p:nvPr/>
        </p:nvSpPr>
        <p:spPr>
          <a:xfrm>
            <a:off x="6014524" y="3881484"/>
            <a:ext cx="1503900" cy="42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1"/>
                </a:solidFill>
                <a:latin typeface="KoHo"/>
                <a:ea typeface="KoHo"/>
                <a:cs typeface="KoHo"/>
                <a:sym typeface="KoHo"/>
              </a:rPr>
              <a:t>Saturn is the ringed one</a:t>
            </a:r>
            <a:endParaRPr sz="1800">
              <a:solidFill>
                <a:schemeClr val="dk1"/>
              </a:solidFill>
              <a:latin typeface="KoHo"/>
              <a:ea typeface="KoHo"/>
              <a:cs typeface="KoHo"/>
              <a:sym typeface="KoHo"/>
            </a:endParaRPr>
          </a:p>
        </p:txBody>
      </p:sp>
      <p:sp>
        <p:nvSpPr>
          <p:cNvPr id="935" name="Google Shape;935;p37"/>
          <p:cNvSpPr txBox="1">
            <a:spLocks noGrp="1"/>
          </p:cNvSpPr>
          <p:nvPr>
            <p:ph type="title"/>
          </p:nvPr>
        </p:nvSpPr>
        <p:spPr>
          <a:xfrm>
            <a:off x="-908300" y="404811"/>
            <a:ext cx="7717500" cy="70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 dirty="0"/>
              <a:t>USES OF THE SUBJECT</a:t>
            </a:r>
            <a:endParaRPr sz="3200" dirty="0"/>
          </a:p>
        </p:txBody>
      </p:sp>
      <p:sp>
        <p:nvSpPr>
          <p:cNvPr id="936" name="Google Shape;936;p37"/>
          <p:cNvSpPr/>
          <p:nvPr/>
        </p:nvSpPr>
        <p:spPr>
          <a:xfrm>
            <a:off x="4045886" y="2325637"/>
            <a:ext cx="1079700" cy="1079700"/>
          </a:xfrm>
          <a:prstGeom prst="ellipse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7" name="Google Shape;937;p37"/>
          <p:cNvSpPr/>
          <p:nvPr/>
        </p:nvSpPr>
        <p:spPr>
          <a:xfrm>
            <a:off x="6192886" y="2324687"/>
            <a:ext cx="1079700" cy="1079700"/>
          </a:xfrm>
          <a:prstGeom prst="ellipse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76474" y="1402025"/>
            <a:ext cx="1980000" cy="1462500"/>
          </a:xfrm>
          <a:prstGeom prst="rect">
            <a:avLst/>
          </a:prstGeom>
        </p:spPr>
      </p:pic>
      <p:pic>
        <p:nvPicPr>
          <p:cNvPr id="13" name="Imagen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40424" y="1552281"/>
            <a:ext cx="1980000" cy="1462500"/>
          </a:xfrm>
          <a:prstGeom prst="rect">
            <a:avLst/>
          </a:prstGeom>
        </p:spPr>
      </p:pic>
      <p:pic>
        <p:nvPicPr>
          <p:cNvPr id="14" name="Imagen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6761" y="1552281"/>
            <a:ext cx="1980000" cy="14625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3" name="Google Shape;943;p38"/>
          <p:cNvSpPr/>
          <p:nvPr/>
        </p:nvSpPr>
        <p:spPr>
          <a:xfrm>
            <a:off x="672777" y="1455866"/>
            <a:ext cx="4665539" cy="3242414"/>
          </a:xfrm>
          <a:custGeom>
            <a:avLst/>
            <a:gdLst/>
            <a:ahLst/>
            <a:cxnLst/>
            <a:rect l="l" t="t" r="r" b="b"/>
            <a:pathLst>
              <a:path w="284268" h="197558" extrusionOk="0">
                <a:moveTo>
                  <a:pt x="4863" y="1"/>
                </a:moveTo>
                <a:cubicBezTo>
                  <a:pt x="2194" y="1"/>
                  <a:pt x="0" y="2195"/>
                  <a:pt x="0" y="4864"/>
                </a:cubicBezTo>
                <a:lnTo>
                  <a:pt x="0" y="192457"/>
                </a:lnTo>
                <a:cubicBezTo>
                  <a:pt x="0" y="195186"/>
                  <a:pt x="2135" y="197439"/>
                  <a:pt x="4863" y="197558"/>
                </a:cubicBezTo>
                <a:lnTo>
                  <a:pt x="279878" y="197558"/>
                </a:lnTo>
                <a:cubicBezTo>
                  <a:pt x="282429" y="197558"/>
                  <a:pt x="284267" y="195245"/>
                  <a:pt x="284267" y="192457"/>
                </a:cubicBezTo>
                <a:lnTo>
                  <a:pt x="284267" y="4864"/>
                </a:lnTo>
                <a:cubicBezTo>
                  <a:pt x="284267" y="2076"/>
                  <a:pt x="282429" y="1"/>
                  <a:pt x="279878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4" name="Google Shape;944;p38"/>
          <p:cNvSpPr/>
          <p:nvPr/>
        </p:nvSpPr>
        <p:spPr>
          <a:xfrm>
            <a:off x="740905" y="1473395"/>
            <a:ext cx="4529266" cy="3147025"/>
          </a:xfrm>
          <a:custGeom>
            <a:avLst/>
            <a:gdLst/>
            <a:ahLst/>
            <a:cxnLst/>
            <a:rect l="l" t="t" r="r" b="b"/>
            <a:pathLst>
              <a:path w="275965" h="191746" extrusionOk="0">
                <a:moveTo>
                  <a:pt x="4745" y="0"/>
                </a:moveTo>
                <a:cubicBezTo>
                  <a:pt x="2136" y="0"/>
                  <a:pt x="1" y="2135"/>
                  <a:pt x="1" y="4745"/>
                </a:cubicBezTo>
                <a:lnTo>
                  <a:pt x="1" y="186763"/>
                </a:lnTo>
                <a:cubicBezTo>
                  <a:pt x="1" y="189432"/>
                  <a:pt x="2076" y="191627"/>
                  <a:pt x="4745" y="191745"/>
                </a:cubicBezTo>
                <a:lnTo>
                  <a:pt x="271694" y="191745"/>
                </a:lnTo>
                <a:cubicBezTo>
                  <a:pt x="274185" y="191745"/>
                  <a:pt x="275965" y="189492"/>
                  <a:pt x="275965" y="186763"/>
                </a:cubicBezTo>
                <a:lnTo>
                  <a:pt x="275965" y="4745"/>
                </a:lnTo>
                <a:cubicBezTo>
                  <a:pt x="275965" y="2017"/>
                  <a:pt x="274185" y="0"/>
                  <a:pt x="271694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5" name="Google Shape;945;p38"/>
          <p:cNvSpPr/>
          <p:nvPr/>
        </p:nvSpPr>
        <p:spPr>
          <a:xfrm>
            <a:off x="672777" y="1425700"/>
            <a:ext cx="4665539" cy="340706"/>
          </a:xfrm>
          <a:custGeom>
            <a:avLst/>
            <a:gdLst/>
            <a:ahLst/>
            <a:cxnLst/>
            <a:rect l="l" t="t" r="r" b="b"/>
            <a:pathLst>
              <a:path w="284268" h="20759" extrusionOk="0">
                <a:moveTo>
                  <a:pt x="4863" y="0"/>
                </a:moveTo>
                <a:cubicBezTo>
                  <a:pt x="2194" y="0"/>
                  <a:pt x="0" y="2194"/>
                  <a:pt x="0" y="4863"/>
                </a:cubicBezTo>
                <a:lnTo>
                  <a:pt x="0" y="20758"/>
                </a:lnTo>
                <a:lnTo>
                  <a:pt x="284267" y="20758"/>
                </a:lnTo>
                <a:lnTo>
                  <a:pt x="284267" y="4863"/>
                </a:lnTo>
                <a:cubicBezTo>
                  <a:pt x="284267" y="2076"/>
                  <a:pt x="282429" y="0"/>
                  <a:pt x="279878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8" name="Google Shape;948;p38"/>
          <p:cNvSpPr/>
          <p:nvPr/>
        </p:nvSpPr>
        <p:spPr>
          <a:xfrm>
            <a:off x="731173" y="4154141"/>
            <a:ext cx="4538999" cy="514941"/>
          </a:xfrm>
          <a:custGeom>
            <a:avLst/>
            <a:gdLst/>
            <a:ahLst/>
            <a:cxnLst/>
            <a:rect l="l" t="t" r="r" b="b"/>
            <a:pathLst>
              <a:path w="276558" h="31375" extrusionOk="0">
                <a:moveTo>
                  <a:pt x="1" y="0"/>
                </a:moveTo>
                <a:lnTo>
                  <a:pt x="1" y="31375"/>
                </a:lnTo>
                <a:lnTo>
                  <a:pt x="276558" y="31375"/>
                </a:lnTo>
                <a:lnTo>
                  <a:pt x="276558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9" name="Google Shape;949;p38"/>
          <p:cNvSpPr/>
          <p:nvPr/>
        </p:nvSpPr>
        <p:spPr>
          <a:xfrm>
            <a:off x="878163" y="4235908"/>
            <a:ext cx="4224585" cy="23371"/>
          </a:xfrm>
          <a:custGeom>
            <a:avLst/>
            <a:gdLst/>
            <a:ahLst/>
            <a:cxnLst/>
            <a:rect l="l" t="t" r="r" b="b"/>
            <a:pathLst>
              <a:path w="257401" h="1424" extrusionOk="0">
                <a:moveTo>
                  <a:pt x="0" y="0"/>
                </a:moveTo>
                <a:lnTo>
                  <a:pt x="0" y="1424"/>
                </a:lnTo>
                <a:lnTo>
                  <a:pt x="257401" y="1424"/>
                </a:lnTo>
                <a:lnTo>
                  <a:pt x="257401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0" name="Google Shape;950;p38"/>
          <p:cNvSpPr/>
          <p:nvPr/>
        </p:nvSpPr>
        <p:spPr>
          <a:xfrm>
            <a:off x="878163" y="4235908"/>
            <a:ext cx="1724885" cy="23371"/>
          </a:xfrm>
          <a:custGeom>
            <a:avLst/>
            <a:gdLst/>
            <a:ahLst/>
            <a:cxnLst/>
            <a:rect l="l" t="t" r="r" b="b"/>
            <a:pathLst>
              <a:path w="105096" h="1424" extrusionOk="0">
                <a:moveTo>
                  <a:pt x="0" y="0"/>
                </a:moveTo>
                <a:lnTo>
                  <a:pt x="0" y="1424"/>
                </a:lnTo>
                <a:lnTo>
                  <a:pt x="105095" y="1424"/>
                </a:lnTo>
                <a:lnTo>
                  <a:pt x="105095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1" name="Google Shape;951;p38"/>
          <p:cNvSpPr/>
          <p:nvPr/>
        </p:nvSpPr>
        <p:spPr>
          <a:xfrm>
            <a:off x="1687051" y="4367306"/>
            <a:ext cx="111966" cy="156739"/>
          </a:xfrm>
          <a:custGeom>
            <a:avLst/>
            <a:gdLst/>
            <a:ahLst/>
            <a:cxnLst/>
            <a:rect l="l" t="t" r="r" b="b"/>
            <a:pathLst>
              <a:path w="6822" h="9550" extrusionOk="0">
                <a:moveTo>
                  <a:pt x="1" y="1"/>
                </a:moveTo>
                <a:lnTo>
                  <a:pt x="1" y="9550"/>
                </a:lnTo>
                <a:lnTo>
                  <a:pt x="6821" y="4746"/>
                </a:lnTo>
                <a:lnTo>
                  <a:pt x="1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2" name="Google Shape;952;p38"/>
          <p:cNvSpPr/>
          <p:nvPr/>
        </p:nvSpPr>
        <p:spPr>
          <a:xfrm>
            <a:off x="1818466" y="4367306"/>
            <a:ext cx="26293" cy="156739"/>
          </a:xfrm>
          <a:custGeom>
            <a:avLst/>
            <a:gdLst/>
            <a:ahLst/>
            <a:cxnLst/>
            <a:rect l="l" t="t" r="r" b="b"/>
            <a:pathLst>
              <a:path w="1602" h="9550" extrusionOk="0">
                <a:moveTo>
                  <a:pt x="1" y="1"/>
                </a:moveTo>
                <a:lnTo>
                  <a:pt x="1" y="9550"/>
                </a:lnTo>
                <a:lnTo>
                  <a:pt x="1602" y="9550"/>
                </a:lnTo>
                <a:lnTo>
                  <a:pt x="1602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3" name="Google Shape;953;p38"/>
          <p:cNvSpPr/>
          <p:nvPr/>
        </p:nvSpPr>
        <p:spPr>
          <a:xfrm>
            <a:off x="1369732" y="4367306"/>
            <a:ext cx="111949" cy="156739"/>
          </a:xfrm>
          <a:custGeom>
            <a:avLst/>
            <a:gdLst/>
            <a:ahLst/>
            <a:cxnLst/>
            <a:rect l="l" t="t" r="r" b="b"/>
            <a:pathLst>
              <a:path w="6821" h="9550" extrusionOk="0">
                <a:moveTo>
                  <a:pt x="0" y="1"/>
                </a:moveTo>
                <a:lnTo>
                  <a:pt x="0" y="9550"/>
                </a:lnTo>
                <a:lnTo>
                  <a:pt x="6821" y="4746"/>
                </a:lnTo>
                <a:lnTo>
                  <a:pt x="0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4" name="Google Shape;954;p38"/>
          <p:cNvSpPr/>
          <p:nvPr/>
        </p:nvSpPr>
        <p:spPr>
          <a:xfrm>
            <a:off x="1052397" y="4367306"/>
            <a:ext cx="111949" cy="156739"/>
          </a:xfrm>
          <a:custGeom>
            <a:avLst/>
            <a:gdLst/>
            <a:ahLst/>
            <a:cxnLst/>
            <a:rect l="l" t="t" r="r" b="b"/>
            <a:pathLst>
              <a:path w="6821" h="9550" extrusionOk="0">
                <a:moveTo>
                  <a:pt x="6821" y="1"/>
                </a:moveTo>
                <a:lnTo>
                  <a:pt x="0" y="4746"/>
                </a:lnTo>
                <a:lnTo>
                  <a:pt x="6821" y="9550"/>
                </a:lnTo>
                <a:lnTo>
                  <a:pt x="6821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5" name="Google Shape;955;p38"/>
          <p:cNvSpPr/>
          <p:nvPr/>
        </p:nvSpPr>
        <p:spPr>
          <a:xfrm>
            <a:off x="1006639" y="4367306"/>
            <a:ext cx="26309" cy="156739"/>
          </a:xfrm>
          <a:custGeom>
            <a:avLst/>
            <a:gdLst/>
            <a:ahLst/>
            <a:cxnLst/>
            <a:rect l="l" t="t" r="r" b="b"/>
            <a:pathLst>
              <a:path w="1603" h="9550" extrusionOk="0">
                <a:moveTo>
                  <a:pt x="1" y="1"/>
                </a:moveTo>
                <a:lnTo>
                  <a:pt x="1" y="9550"/>
                </a:lnTo>
                <a:lnTo>
                  <a:pt x="1602" y="9550"/>
                </a:lnTo>
                <a:lnTo>
                  <a:pt x="1602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6" name="Google Shape;956;p38"/>
          <p:cNvSpPr/>
          <p:nvPr/>
        </p:nvSpPr>
        <p:spPr>
          <a:xfrm>
            <a:off x="4130309" y="4339093"/>
            <a:ext cx="205402" cy="200528"/>
          </a:xfrm>
          <a:custGeom>
            <a:avLst/>
            <a:gdLst/>
            <a:ahLst/>
            <a:cxnLst/>
            <a:rect l="l" t="t" r="r" b="b"/>
            <a:pathLst>
              <a:path w="12515" h="12218" extrusionOk="0">
                <a:moveTo>
                  <a:pt x="6227" y="4152"/>
                </a:moveTo>
                <a:cubicBezTo>
                  <a:pt x="7354" y="4152"/>
                  <a:pt x="8244" y="5041"/>
                  <a:pt x="8244" y="6109"/>
                </a:cubicBezTo>
                <a:cubicBezTo>
                  <a:pt x="8285" y="7328"/>
                  <a:pt x="7266" y="8158"/>
                  <a:pt x="6221" y="8158"/>
                </a:cubicBezTo>
                <a:cubicBezTo>
                  <a:pt x="5741" y="8158"/>
                  <a:pt x="5255" y="7983"/>
                  <a:pt x="4863" y="7592"/>
                </a:cubicBezTo>
                <a:cubicBezTo>
                  <a:pt x="3559" y="6346"/>
                  <a:pt x="4448" y="4152"/>
                  <a:pt x="6227" y="4152"/>
                </a:cubicBezTo>
                <a:close/>
                <a:moveTo>
                  <a:pt x="5516" y="0"/>
                </a:moveTo>
                <a:cubicBezTo>
                  <a:pt x="5279" y="593"/>
                  <a:pt x="5041" y="1127"/>
                  <a:pt x="4804" y="1720"/>
                </a:cubicBezTo>
                <a:lnTo>
                  <a:pt x="4092" y="2017"/>
                </a:lnTo>
                <a:cubicBezTo>
                  <a:pt x="3499" y="1779"/>
                  <a:pt x="2906" y="1542"/>
                  <a:pt x="2313" y="1364"/>
                </a:cubicBezTo>
                <a:lnTo>
                  <a:pt x="1364" y="2313"/>
                </a:lnTo>
                <a:cubicBezTo>
                  <a:pt x="1542" y="2906"/>
                  <a:pt x="1779" y="3440"/>
                  <a:pt x="2076" y="3974"/>
                </a:cubicBezTo>
                <a:lnTo>
                  <a:pt x="1720" y="4745"/>
                </a:lnTo>
                <a:cubicBezTo>
                  <a:pt x="1127" y="4923"/>
                  <a:pt x="593" y="5219"/>
                  <a:pt x="0" y="5456"/>
                </a:cubicBezTo>
                <a:lnTo>
                  <a:pt x="0" y="6821"/>
                </a:lnTo>
                <a:cubicBezTo>
                  <a:pt x="593" y="7117"/>
                  <a:pt x="1127" y="7354"/>
                  <a:pt x="1720" y="7532"/>
                </a:cubicBezTo>
                <a:lnTo>
                  <a:pt x="2076" y="8244"/>
                </a:lnTo>
                <a:cubicBezTo>
                  <a:pt x="1779" y="8837"/>
                  <a:pt x="1601" y="9371"/>
                  <a:pt x="1364" y="9964"/>
                </a:cubicBezTo>
                <a:lnTo>
                  <a:pt x="2372" y="10913"/>
                </a:lnTo>
                <a:cubicBezTo>
                  <a:pt x="2965" y="10735"/>
                  <a:pt x="3499" y="10498"/>
                  <a:pt x="4092" y="10260"/>
                </a:cubicBezTo>
                <a:lnTo>
                  <a:pt x="4863" y="10557"/>
                </a:lnTo>
                <a:cubicBezTo>
                  <a:pt x="5041" y="11150"/>
                  <a:pt x="5338" y="11684"/>
                  <a:pt x="5575" y="12218"/>
                </a:cubicBezTo>
                <a:lnTo>
                  <a:pt x="6998" y="12218"/>
                </a:lnTo>
                <a:cubicBezTo>
                  <a:pt x="7236" y="11684"/>
                  <a:pt x="7473" y="11091"/>
                  <a:pt x="7710" y="10557"/>
                </a:cubicBezTo>
                <a:lnTo>
                  <a:pt x="8422" y="10260"/>
                </a:lnTo>
                <a:cubicBezTo>
                  <a:pt x="9015" y="10498"/>
                  <a:pt x="9608" y="10735"/>
                  <a:pt x="10201" y="10913"/>
                </a:cubicBezTo>
                <a:lnTo>
                  <a:pt x="11150" y="9964"/>
                </a:lnTo>
                <a:cubicBezTo>
                  <a:pt x="10972" y="9371"/>
                  <a:pt x="10735" y="8778"/>
                  <a:pt x="10438" y="8244"/>
                </a:cubicBezTo>
                <a:lnTo>
                  <a:pt x="10794" y="7532"/>
                </a:lnTo>
                <a:cubicBezTo>
                  <a:pt x="11387" y="7295"/>
                  <a:pt x="11921" y="7058"/>
                  <a:pt x="12514" y="6761"/>
                </a:cubicBezTo>
                <a:lnTo>
                  <a:pt x="12514" y="5397"/>
                </a:lnTo>
                <a:cubicBezTo>
                  <a:pt x="11921" y="5160"/>
                  <a:pt x="11387" y="4923"/>
                  <a:pt x="10794" y="4745"/>
                </a:cubicBezTo>
                <a:lnTo>
                  <a:pt x="10438" y="3974"/>
                </a:lnTo>
                <a:cubicBezTo>
                  <a:pt x="10735" y="3440"/>
                  <a:pt x="10913" y="2847"/>
                  <a:pt x="11150" y="2254"/>
                </a:cubicBezTo>
                <a:lnTo>
                  <a:pt x="10142" y="1305"/>
                </a:lnTo>
                <a:cubicBezTo>
                  <a:pt x="9549" y="1483"/>
                  <a:pt x="9015" y="1720"/>
                  <a:pt x="8422" y="2017"/>
                </a:cubicBezTo>
                <a:lnTo>
                  <a:pt x="7651" y="1720"/>
                </a:lnTo>
                <a:cubicBezTo>
                  <a:pt x="7473" y="1127"/>
                  <a:pt x="7176" y="593"/>
                  <a:pt x="6939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7" name="Google Shape;957;p38"/>
          <p:cNvSpPr/>
          <p:nvPr/>
        </p:nvSpPr>
        <p:spPr>
          <a:xfrm>
            <a:off x="4479747" y="4361480"/>
            <a:ext cx="233631" cy="153801"/>
          </a:xfrm>
          <a:custGeom>
            <a:avLst/>
            <a:gdLst/>
            <a:ahLst/>
            <a:cxnLst/>
            <a:rect l="l" t="t" r="r" b="b"/>
            <a:pathLst>
              <a:path w="14235" h="9371" extrusionOk="0">
                <a:moveTo>
                  <a:pt x="13167" y="1068"/>
                </a:moveTo>
                <a:lnTo>
                  <a:pt x="13167" y="8303"/>
                </a:lnTo>
                <a:lnTo>
                  <a:pt x="1068" y="8303"/>
                </a:lnTo>
                <a:lnTo>
                  <a:pt x="1068" y="1068"/>
                </a:lnTo>
                <a:close/>
                <a:moveTo>
                  <a:pt x="1" y="0"/>
                </a:moveTo>
                <a:lnTo>
                  <a:pt x="1" y="9371"/>
                </a:lnTo>
                <a:lnTo>
                  <a:pt x="14235" y="9371"/>
                </a:lnTo>
                <a:lnTo>
                  <a:pt x="14235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8" name="Google Shape;958;p38"/>
          <p:cNvSpPr/>
          <p:nvPr/>
        </p:nvSpPr>
        <p:spPr>
          <a:xfrm>
            <a:off x="4963537" y="4344920"/>
            <a:ext cx="76909" cy="76925"/>
          </a:xfrm>
          <a:custGeom>
            <a:avLst/>
            <a:gdLst/>
            <a:ahLst/>
            <a:cxnLst/>
            <a:rect l="l" t="t" r="r" b="b"/>
            <a:pathLst>
              <a:path w="4686" h="4687" extrusionOk="0">
                <a:moveTo>
                  <a:pt x="0" y="1"/>
                </a:moveTo>
                <a:lnTo>
                  <a:pt x="0" y="1068"/>
                </a:lnTo>
                <a:lnTo>
                  <a:pt x="3618" y="1068"/>
                </a:lnTo>
                <a:lnTo>
                  <a:pt x="3618" y="4686"/>
                </a:lnTo>
                <a:lnTo>
                  <a:pt x="4686" y="4686"/>
                </a:lnTo>
                <a:lnTo>
                  <a:pt x="4686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9" name="Google Shape;959;p38"/>
          <p:cNvSpPr/>
          <p:nvPr/>
        </p:nvSpPr>
        <p:spPr>
          <a:xfrm>
            <a:off x="4854509" y="4344920"/>
            <a:ext cx="75940" cy="76925"/>
          </a:xfrm>
          <a:custGeom>
            <a:avLst/>
            <a:gdLst/>
            <a:ahLst/>
            <a:cxnLst/>
            <a:rect l="l" t="t" r="r" b="b"/>
            <a:pathLst>
              <a:path w="4627" h="4687" extrusionOk="0">
                <a:moveTo>
                  <a:pt x="1" y="1"/>
                </a:moveTo>
                <a:lnTo>
                  <a:pt x="1" y="4686"/>
                </a:lnTo>
                <a:lnTo>
                  <a:pt x="1009" y="4686"/>
                </a:lnTo>
                <a:lnTo>
                  <a:pt x="1009" y="1068"/>
                </a:lnTo>
                <a:lnTo>
                  <a:pt x="4627" y="1068"/>
                </a:lnTo>
                <a:lnTo>
                  <a:pt x="4627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0" name="Google Shape;960;p38"/>
          <p:cNvSpPr/>
          <p:nvPr/>
        </p:nvSpPr>
        <p:spPr>
          <a:xfrm>
            <a:off x="4963537" y="4454916"/>
            <a:ext cx="76909" cy="75940"/>
          </a:xfrm>
          <a:custGeom>
            <a:avLst/>
            <a:gdLst/>
            <a:ahLst/>
            <a:cxnLst/>
            <a:rect l="l" t="t" r="r" b="b"/>
            <a:pathLst>
              <a:path w="4686" h="4627" extrusionOk="0">
                <a:moveTo>
                  <a:pt x="3618" y="1"/>
                </a:moveTo>
                <a:lnTo>
                  <a:pt x="3618" y="3619"/>
                </a:lnTo>
                <a:lnTo>
                  <a:pt x="0" y="3619"/>
                </a:lnTo>
                <a:lnTo>
                  <a:pt x="0" y="4627"/>
                </a:lnTo>
                <a:lnTo>
                  <a:pt x="4686" y="4627"/>
                </a:lnTo>
                <a:lnTo>
                  <a:pt x="4686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1" name="Google Shape;961;p38"/>
          <p:cNvSpPr/>
          <p:nvPr/>
        </p:nvSpPr>
        <p:spPr>
          <a:xfrm>
            <a:off x="4854509" y="4454916"/>
            <a:ext cx="75940" cy="75940"/>
          </a:xfrm>
          <a:custGeom>
            <a:avLst/>
            <a:gdLst/>
            <a:ahLst/>
            <a:cxnLst/>
            <a:rect l="l" t="t" r="r" b="b"/>
            <a:pathLst>
              <a:path w="4627" h="4627" extrusionOk="0">
                <a:moveTo>
                  <a:pt x="1" y="1"/>
                </a:moveTo>
                <a:lnTo>
                  <a:pt x="1" y="4627"/>
                </a:lnTo>
                <a:lnTo>
                  <a:pt x="4627" y="4627"/>
                </a:lnTo>
                <a:lnTo>
                  <a:pt x="4627" y="3619"/>
                </a:lnTo>
                <a:lnTo>
                  <a:pt x="1009" y="3619"/>
                </a:lnTo>
                <a:lnTo>
                  <a:pt x="1009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2" name="Google Shape;962;p38"/>
          <p:cNvSpPr/>
          <p:nvPr/>
        </p:nvSpPr>
        <p:spPr>
          <a:xfrm>
            <a:off x="2550462" y="4206710"/>
            <a:ext cx="95422" cy="80815"/>
          </a:xfrm>
          <a:custGeom>
            <a:avLst/>
            <a:gdLst/>
            <a:ahLst/>
            <a:cxnLst/>
            <a:rect l="l" t="t" r="r" b="b"/>
            <a:pathLst>
              <a:path w="5814" h="4924" extrusionOk="0">
                <a:moveTo>
                  <a:pt x="3322" y="0"/>
                </a:moveTo>
                <a:cubicBezTo>
                  <a:pt x="1128" y="0"/>
                  <a:pt x="1" y="2610"/>
                  <a:pt x="1602" y="4211"/>
                </a:cubicBezTo>
                <a:cubicBezTo>
                  <a:pt x="2095" y="4704"/>
                  <a:pt x="2703" y="4924"/>
                  <a:pt x="3302" y="4924"/>
                </a:cubicBezTo>
                <a:cubicBezTo>
                  <a:pt x="4577" y="4924"/>
                  <a:pt x="5813" y="3925"/>
                  <a:pt x="5813" y="2432"/>
                </a:cubicBezTo>
                <a:cubicBezTo>
                  <a:pt x="5813" y="1068"/>
                  <a:pt x="4686" y="0"/>
                  <a:pt x="3322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3" name="Google Shape;963;p38"/>
          <p:cNvSpPr txBox="1">
            <a:spLocks noGrp="1"/>
          </p:cNvSpPr>
          <p:nvPr>
            <p:ph type="title"/>
          </p:nvPr>
        </p:nvSpPr>
        <p:spPr>
          <a:xfrm flipH="1">
            <a:off x="5506075" y="1425700"/>
            <a:ext cx="2849700" cy="75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DEMO</a:t>
            </a:r>
            <a:endParaRPr/>
          </a:p>
        </p:txBody>
      </p:sp>
      <p:sp>
        <p:nvSpPr>
          <p:cNvPr id="964" name="Google Shape;964;p38"/>
          <p:cNvSpPr txBox="1">
            <a:spLocks noGrp="1"/>
          </p:cNvSpPr>
          <p:nvPr>
            <p:ph type="subTitle" idx="1"/>
          </p:nvPr>
        </p:nvSpPr>
        <p:spPr>
          <a:xfrm flipH="1">
            <a:off x="5506073" y="2510900"/>
            <a:ext cx="2849700" cy="1206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Despite being red, Mars is actually a cold place. It’s full of iron oxide dust, which gives the planet its reddish cast</a:t>
            </a:r>
            <a:endParaRPr/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0903" y="1623348"/>
            <a:ext cx="4538999" cy="2545756"/>
          </a:xfrm>
          <a:prstGeom prst="rect">
            <a:avLst/>
          </a:prstGeom>
        </p:spPr>
      </p:pic>
      <p:sp>
        <p:nvSpPr>
          <p:cNvPr id="946" name="Google Shape;946;p38"/>
          <p:cNvSpPr/>
          <p:nvPr/>
        </p:nvSpPr>
        <p:spPr>
          <a:xfrm>
            <a:off x="2102697" y="2165463"/>
            <a:ext cx="1724990" cy="1660396"/>
          </a:xfrm>
          <a:custGeom>
            <a:avLst/>
            <a:gdLst/>
            <a:ahLst/>
            <a:cxnLst/>
            <a:rect l="l" t="t" r="r" b="b"/>
            <a:pathLst>
              <a:path w="130481" h="125595" extrusionOk="0">
                <a:moveTo>
                  <a:pt x="67700" y="13228"/>
                </a:moveTo>
                <a:cubicBezTo>
                  <a:pt x="74084" y="13228"/>
                  <a:pt x="80521" y="14467"/>
                  <a:pt x="86651" y="17022"/>
                </a:cubicBezTo>
                <a:cubicBezTo>
                  <a:pt x="105214" y="24672"/>
                  <a:pt x="117254" y="42762"/>
                  <a:pt x="117313" y="62808"/>
                </a:cubicBezTo>
                <a:cubicBezTo>
                  <a:pt x="117313" y="90209"/>
                  <a:pt x="95073" y="112390"/>
                  <a:pt x="67731" y="112390"/>
                </a:cubicBezTo>
                <a:cubicBezTo>
                  <a:pt x="47626" y="112390"/>
                  <a:pt x="29596" y="100291"/>
                  <a:pt x="21886" y="81787"/>
                </a:cubicBezTo>
                <a:cubicBezTo>
                  <a:pt x="14235" y="63282"/>
                  <a:pt x="18446" y="41931"/>
                  <a:pt x="32620" y="27757"/>
                </a:cubicBezTo>
                <a:cubicBezTo>
                  <a:pt x="42139" y="18278"/>
                  <a:pt x="54813" y="13228"/>
                  <a:pt x="67700" y="13228"/>
                </a:cubicBezTo>
                <a:close/>
                <a:moveTo>
                  <a:pt x="67731" y="0"/>
                </a:moveTo>
                <a:cubicBezTo>
                  <a:pt x="42288" y="0"/>
                  <a:pt x="19395" y="15302"/>
                  <a:pt x="9668" y="38788"/>
                </a:cubicBezTo>
                <a:cubicBezTo>
                  <a:pt x="1" y="62274"/>
                  <a:pt x="5338" y="89260"/>
                  <a:pt x="23309" y="107230"/>
                </a:cubicBezTo>
                <a:cubicBezTo>
                  <a:pt x="35331" y="119212"/>
                  <a:pt x="51387" y="125594"/>
                  <a:pt x="67732" y="125594"/>
                </a:cubicBezTo>
                <a:cubicBezTo>
                  <a:pt x="75819" y="125594"/>
                  <a:pt x="83977" y="124032"/>
                  <a:pt x="91751" y="120812"/>
                </a:cubicBezTo>
                <a:cubicBezTo>
                  <a:pt x="115178" y="111085"/>
                  <a:pt x="130480" y="88192"/>
                  <a:pt x="130480" y="62808"/>
                </a:cubicBezTo>
                <a:cubicBezTo>
                  <a:pt x="130480" y="28112"/>
                  <a:pt x="102368" y="0"/>
                  <a:pt x="6773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7" name="Google Shape;947;p38"/>
          <p:cNvSpPr/>
          <p:nvPr/>
        </p:nvSpPr>
        <p:spPr>
          <a:xfrm>
            <a:off x="2768339" y="2646076"/>
            <a:ext cx="643746" cy="802905"/>
          </a:xfrm>
          <a:custGeom>
            <a:avLst/>
            <a:gdLst/>
            <a:ahLst/>
            <a:cxnLst/>
            <a:rect l="l" t="t" r="r" b="b"/>
            <a:pathLst>
              <a:path w="48694" h="60733" extrusionOk="0">
                <a:moveTo>
                  <a:pt x="1" y="0"/>
                </a:moveTo>
                <a:lnTo>
                  <a:pt x="297" y="60732"/>
                </a:lnTo>
                <a:lnTo>
                  <a:pt x="48693" y="30485"/>
                </a:lnTo>
                <a:lnTo>
                  <a:pt x="1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9" name="Google Shape;969;p39"/>
          <p:cNvSpPr txBox="1">
            <a:spLocks noGrp="1"/>
          </p:cNvSpPr>
          <p:nvPr>
            <p:ph type="title"/>
          </p:nvPr>
        </p:nvSpPr>
        <p:spPr>
          <a:xfrm>
            <a:off x="713225" y="337575"/>
            <a:ext cx="7717500" cy="70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PROCESS</a:t>
            </a:r>
            <a:endParaRPr/>
          </a:p>
        </p:txBody>
      </p:sp>
      <p:sp>
        <p:nvSpPr>
          <p:cNvPr id="970" name="Google Shape;970;p39"/>
          <p:cNvSpPr txBox="1"/>
          <p:nvPr/>
        </p:nvSpPr>
        <p:spPr>
          <a:xfrm>
            <a:off x="6410466" y="3986000"/>
            <a:ext cx="1425300" cy="44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rPr>
              <a:t>Day 3</a:t>
            </a:r>
            <a:endParaRPr sz="1800">
              <a:solidFill>
                <a:schemeClr val="dk1"/>
              </a:solidFill>
              <a:latin typeface="Fredoka One"/>
              <a:ea typeface="Fredoka One"/>
              <a:cs typeface="Fredoka One"/>
              <a:sym typeface="Fredoka One"/>
            </a:endParaRPr>
          </a:p>
        </p:txBody>
      </p:sp>
      <p:sp>
        <p:nvSpPr>
          <p:cNvPr id="971" name="Google Shape;971;p39"/>
          <p:cNvSpPr txBox="1"/>
          <p:nvPr/>
        </p:nvSpPr>
        <p:spPr>
          <a:xfrm>
            <a:off x="3859348" y="3986000"/>
            <a:ext cx="1425300" cy="44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rPr>
              <a:t>Day 2</a:t>
            </a:r>
            <a:endParaRPr sz="1800">
              <a:solidFill>
                <a:schemeClr val="dk1"/>
              </a:solidFill>
              <a:latin typeface="Fredoka One"/>
              <a:ea typeface="Fredoka One"/>
              <a:cs typeface="Fredoka One"/>
              <a:sym typeface="Fredoka One"/>
            </a:endParaRPr>
          </a:p>
        </p:txBody>
      </p:sp>
      <p:sp>
        <p:nvSpPr>
          <p:cNvPr id="972" name="Google Shape;972;p39"/>
          <p:cNvSpPr txBox="1"/>
          <p:nvPr/>
        </p:nvSpPr>
        <p:spPr>
          <a:xfrm>
            <a:off x="1308234" y="3986000"/>
            <a:ext cx="1425300" cy="44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rPr>
              <a:t>Day 1</a:t>
            </a:r>
            <a:endParaRPr sz="1800">
              <a:solidFill>
                <a:schemeClr val="dk1"/>
              </a:solidFill>
              <a:latin typeface="Fredoka One"/>
              <a:ea typeface="Fredoka One"/>
              <a:cs typeface="Fredoka One"/>
              <a:sym typeface="Fredoka One"/>
            </a:endParaRPr>
          </a:p>
        </p:txBody>
      </p:sp>
      <p:sp>
        <p:nvSpPr>
          <p:cNvPr id="973" name="Google Shape;973;p39"/>
          <p:cNvSpPr txBox="1"/>
          <p:nvPr/>
        </p:nvSpPr>
        <p:spPr>
          <a:xfrm>
            <a:off x="3859348" y="2062350"/>
            <a:ext cx="1425300" cy="66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600">
                <a:solidFill>
                  <a:schemeClr val="dk1"/>
                </a:solidFill>
                <a:latin typeface="KoHo"/>
                <a:ea typeface="KoHo"/>
                <a:cs typeface="KoHo"/>
                <a:sym typeface="KoHo"/>
              </a:rPr>
              <a:t>Mars is a cold place</a:t>
            </a:r>
            <a:endParaRPr sz="1600">
              <a:solidFill>
                <a:schemeClr val="dk1"/>
              </a:solidFill>
              <a:latin typeface="KoHo"/>
              <a:ea typeface="KoHo"/>
              <a:cs typeface="KoHo"/>
              <a:sym typeface="KoHo"/>
            </a:endParaRPr>
          </a:p>
        </p:txBody>
      </p:sp>
      <p:sp>
        <p:nvSpPr>
          <p:cNvPr id="974" name="Google Shape;974;p39"/>
          <p:cNvSpPr txBox="1"/>
          <p:nvPr/>
        </p:nvSpPr>
        <p:spPr>
          <a:xfrm>
            <a:off x="6410466" y="2062350"/>
            <a:ext cx="1425300" cy="66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600">
                <a:solidFill>
                  <a:schemeClr val="dk1"/>
                </a:solidFill>
                <a:latin typeface="KoHo"/>
                <a:ea typeface="KoHo"/>
                <a:cs typeface="KoHo"/>
                <a:sym typeface="KoHo"/>
              </a:rPr>
              <a:t>Venus has a nice name</a:t>
            </a:r>
            <a:endParaRPr sz="1600">
              <a:solidFill>
                <a:schemeClr val="dk1"/>
              </a:solidFill>
              <a:latin typeface="KoHo"/>
              <a:ea typeface="KoHo"/>
              <a:cs typeface="KoHo"/>
              <a:sym typeface="KoHo"/>
            </a:endParaRPr>
          </a:p>
        </p:txBody>
      </p:sp>
      <p:sp>
        <p:nvSpPr>
          <p:cNvPr id="975" name="Google Shape;975;p39"/>
          <p:cNvSpPr txBox="1"/>
          <p:nvPr/>
        </p:nvSpPr>
        <p:spPr>
          <a:xfrm>
            <a:off x="1308234" y="2062350"/>
            <a:ext cx="1425300" cy="66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600">
                <a:solidFill>
                  <a:schemeClr val="dk1"/>
                </a:solidFill>
                <a:latin typeface="KoHo"/>
                <a:ea typeface="KoHo"/>
                <a:cs typeface="KoHo"/>
                <a:sym typeface="KoHo"/>
              </a:rPr>
              <a:t>Saturn is the ringed one</a:t>
            </a:r>
            <a:endParaRPr sz="1600">
              <a:solidFill>
                <a:schemeClr val="dk1"/>
              </a:solidFill>
              <a:latin typeface="KoHo"/>
              <a:ea typeface="KoHo"/>
              <a:cs typeface="KoHo"/>
              <a:sym typeface="KoHo"/>
            </a:endParaRPr>
          </a:p>
        </p:txBody>
      </p:sp>
      <p:grpSp>
        <p:nvGrpSpPr>
          <p:cNvPr id="976" name="Google Shape;976;p39"/>
          <p:cNvGrpSpPr/>
          <p:nvPr/>
        </p:nvGrpSpPr>
        <p:grpSpPr>
          <a:xfrm rot="10800000">
            <a:off x="745313" y="3381100"/>
            <a:ext cx="2551142" cy="473057"/>
            <a:chOff x="4399950" y="2954075"/>
            <a:chExt cx="1287675" cy="238725"/>
          </a:xfrm>
        </p:grpSpPr>
        <p:sp>
          <p:nvSpPr>
            <p:cNvPr id="977" name="Google Shape;977;p39"/>
            <p:cNvSpPr/>
            <p:nvPr/>
          </p:nvSpPr>
          <p:spPr>
            <a:xfrm>
              <a:off x="4399950" y="2954075"/>
              <a:ext cx="1287675" cy="238725"/>
            </a:xfrm>
            <a:custGeom>
              <a:avLst/>
              <a:gdLst/>
              <a:ahLst/>
              <a:cxnLst/>
              <a:rect l="l" t="t" r="r" b="b"/>
              <a:pathLst>
                <a:path w="51507" h="9549" extrusionOk="0">
                  <a:moveTo>
                    <a:pt x="2212" y="3839"/>
                  </a:moveTo>
                  <a:cubicBezTo>
                    <a:pt x="2695" y="3839"/>
                    <a:pt x="3155" y="4212"/>
                    <a:pt x="3155" y="4774"/>
                  </a:cubicBezTo>
                  <a:cubicBezTo>
                    <a:pt x="3155" y="5298"/>
                    <a:pt x="2739" y="5715"/>
                    <a:pt x="2215" y="5715"/>
                  </a:cubicBezTo>
                  <a:cubicBezTo>
                    <a:pt x="1369" y="5715"/>
                    <a:pt x="953" y="4703"/>
                    <a:pt x="1548" y="4120"/>
                  </a:cubicBezTo>
                  <a:cubicBezTo>
                    <a:pt x="1742" y="3926"/>
                    <a:pt x="1979" y="3839"/>
                    <a:pt x="2212" y="3839"/>
                  </a:cubicBezTo>
                  <a:close/>
                  <a:moveTo>
                    <a:pt x="1584" y="0"/>
                  </a:moveTo>
                  <a:cubicBezTo>
                    <a:pt x="703" y="0"/>
                    <a:pt x="0" y="714"/>
                    <a:pt x="0" y="1596"/>
                  </a:cubicBezTo>
                  <a:lnTo>
                    <a:pt x="0" y="7965"/>
                  </a:lnTo>
                  <a:cubicBezTo>
                    <a:pt x="0" y="8834"/>
                    <a:pt x="703" y="9549"/>
                    <a:pt x="1584" y="9549"/>
                  </a:cubicBezTo>
                  <a:lnTo>
                    <a:pt x="49911" y="9549"/>
                  </a:lnTo>
                  <a:cubicBezTo>
                    <a:pt x="50792" y="9549"/>
                    <a:pt x="51507" y="8846"/>
                    <a:pt x="51507" y="7965"/>
                  </a:cubicBezTo>
                  <a:lnTo>
                    <a:pt x="51507" y="1596"/>
                  </a:lnTo>
                  <a:cubicBezTo>
                    <a:pt x="51507" y="714"/>
                    <a:pt x="50792" y="0"/>
                    <a:pt x="4991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8" name="Google Shape;978;p39"/>
            <p:cNvSpPr/>
            <p:nvPr/>
          </p:nvSpPr>
          <p:spPr>
            <a:xfrm>
              <a:off x="4471375" y="3122975"/>
              <a:ext cx="10450" cy="52575"/>
            </a:xfrm>
            <a:custGeom>
              <a:avLst/>
              <a:gdLst/>
              <a:ahLst/>
              <a:cxnLst/>
              <a:rect l="l" t="t" r="r" b="b"/>
              <a:pathLst>
                <a:path w="418" h="2103" extrusionOk="0">
                  <a:moveTo>
                    <a:pt x="211" y="1"/>
                  </a:moveTo>
                  <a:cubicBezTo>
                    <a:pt x="114" y="1"/>
                    <a:pt x="19" y="66"/>
                    <a:pt x="13" y="197"/>
                  </a:cubicBezTo>
                  <a:lnTo>
                    <a:pt x="13" y="1888"/>
                  </a:lnTo>
                  <a:cubicBezTo>
                    <a:pt x="1" y="1983"/>
                    <a:pt x="60" y="2055"/>
                    <a:pt x="144" y="2090"/>
                  </a:cubicBezTo>
                  <a:cubicBezTo>
                    <a:pt x="167" y="2090"/>
                    <a:pt x="191" y="2102"/>
                    <a:pt x="215" y="2102"/>
                  </a:cubicBezTo>
                  <a:cubicBezTo>
                    <a:pt x="322" y="2102"/>
                    <a:pt x="417" y="2007"/>
                    <a:pt x="417" y="1888"/>
                  </a:cubicBezTo>
                  <a:lnTo>
                    <a:pt x="417" y="197"/>
                  </a:lnTo>
                  <a:cubicBezTo>
                    <a:pt x="406" y="66"/>
                    <a:pt x="307" y="1"/>
                    <a:pt x="2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9" name="Google Shape;979;p39"/>
            <p:cNvSpPr/>
            <p:nvPr/>
          </p:nvSpPr>
          <p:spPr>
            <a:xfrm>
              <a:off x="4505900" y="3122750"/>
              <a:ext cx="10450" cy="52800"/>
            </a:xfrm>
            <a:custGeom>
              <a:avLst/>
              <a:gdLst/>
              <a:ahLst/>
              <a:cxnLst/>
              <a:rect l="l" t="t" r="r" b="b"/>
              <a:pathLst>
                <a:path w="418" h="2112" extrusionOk="0">
                  <a:moveTo>
                    <a:pt x="205" y="1"/>
                  </a:moveTo>
                  <a:cubicBezTo>
                    <a:pt x="102" y="1"/>
                    <a:pt x="1" y="69"/>
                    <a:pt x="1" y="206"/>
                  </a:cubicBezTo>
                  <a:lnTo>
                    <a:pt x="1" y="1897"/>
                  </a:lnTo>
                  <a:cubicBezTo>
                    <a:pt x="1" y="1992"/>
                    <a:pt x="48" y="2064"/>
                    <a:pt x="132" y="2099"/>
                  </a:cubicBezTo>
                  <a:cubicBezTo>
                    <a:pt x="156" y="2099"/>
                    <a:pt x="179" y="2111"/>
                    <a:pt x="203" y="2111"/>
                  </a:cubicBezTo>
                  <a:cubicBezTo>
                    <a:pt x="322" y="2111"/>
                    <a:pt x="406" y="2016"/>
                    <a:pt x="418" y="1897"/>
                  </a:cubicBezTo>
                  <a:lnTo>
                    <a:pt x="418" y="206"/>
                  </a:lnTo>
                  <a:cubicBezTo>
                    <a:pt x="412" y="69"/>
                    <a:pt x="307" y="1"/>
                    <a:pt x="20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0" name="Google Shape;980;p39"/>
            <p:cNvSpPr/>
            <p:nvPr/>
          </p:nvSpPr>
          <p:spPr>
            <a:xfrm>
              <a:off x="4540150" y="3122975"/>
              <a:ext cx="10425" cy="52575"/>
            </a:xfrm>
            <a:custGeom>
              <a:avLst/>
              <a:gdLst/>
              <a:ahLst/>
              <a:cxnLst/>
              <a:rect l="l" t="t" r="r" b="b"/>
              <a:pathLst>
                <a:path w="417" h="2103" extrusionOk="0">
                  <a:moveTo>
                    <a:pt x="208" y="1"/>
                  </a:moveTo>
                  <a:cubicBezTo>
                    <a:pt x="110" y="1"/>
                    <a:pt x="12" y="66"/>
                    <a:pt x="0" y="197"/>
                  </a:cubicBezTo>
                  <a:lnTo>
                    <a:pt x="0" y="1888"/>
                  </a:lnTo>
                  <a:cubicBezTo>
                    <a:pt x="0" y="1983"/>
                    <a:pt x="60" y="2055"/>
                    <a:pt x="143" y="2090"/>
                  </a:cubicBezTo>
                  <a:cubicBezTo>
                    <a:pt x="167" y="2090"/>
                    <a:pt x="191" y="2102"/>
                    <a:pt x="214" y="2102"/>
                  </a:cubicBezTo>
                  <a:cubicBezTo>
                    <a:pt x="322" y="2102"/>
                    <a:pt x="417" y="2007"/>
                    <a:pt x="417" y="1888"/>
                  </a:cubicBezTo>
                  <a:lnTo>
                    <a:pt x="417" y="197"/>
                  </a:lnTo>
                  <a:cubicBezTo>
                    <a:pt x="405" y="66"/>
                    <a:pt x="307" y="1"/>
                    <a:pt x="20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1" name="Google Shape;981;p39"/>
            <p:cNvSpPr/>
            <p:nvPr/>
          </p:nvSpPr>
          <p:spPr>
            <a:xfrm>
              <a:off x="4574675" y="3122975"/>
              <a:ext cx="10425" cy="52575"/>
            </a:xfrm>
            <a:custGeom>
              <a:avLst/>
              <a:gdLst/>
              <a:ahLst/>
              <a:cxnLst/>
              <a:rect l="l" t="t" r="r" b="b"/>
              <a:pathLst>
                <a:path w="417" h="2103" extrusionOk="0">
                  <a:moveTo>
                    <a:pt x="209" y="1"/>
                  </a:moveTo>
                  <a:cubicBezTo>
                    <a:pt x="110" y="1"/>
                    <a:pt x="12" y="66"/>
                    <a:pt x="0" y="197"/>
                  </a:cubicBezTo>
                  <a:lnTo>
                    <a:pt x="0" y="1888"/>
                  </a:lnTo>
                  <a:cubicBezTo>
                    <a:pt x="0" y="1983"/>
                    <a:pt x="48" y="2055"/>
                    <a:pt x="131" y="2090"/>
                  </a:cubicBezTo>
                  <a:cubicBezTo>
                    <a:pt x="155" y="2090"/>
                    <a:pt x="179" y="2102"/>
                    <a:pt x="203" y="2102"/>
                  </a:cubicBezTo>
                  <a:cubicBezTo>
                    <a:pt x="322" y="2102"/>
                    <a:pt x="405" y="2007"/>
                    <a:pt x="417" y="1888"/>
                  </a:cubicBezTo>
                  <a:lnTo>
                    <a:pt x="417" y="197"/>
                  </a:lnTo>
                  <a:cubicBezTo>
                    <a:pt x="405" y="66"/>
                    <a:pt x="307" y="1"/>
                    <a:pt x="20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2" name="Google Shape;982;p39"/>
            <p:cNvSpPr/>
            <p:nvPr/>
          </p:nvSpPr>
          <p:spPr>
            <a:xfrm>
              <a:off x="4608900" y="3122975"/>
              <a:ext cx="10450" cy="52575"/>
            </a:xfrm>
            <a:custGeom>
              <a:avLst/>
              <a:gdLst/>
              <a:ahLst/>
              <a:cxnLst/>
              <a:rect l="l" t="t" r="r" b="b"/>
              <a:pathLst>
                <a:path w="418" h="2103" extrusionOk="0">
                  <a:moveTo>
                    <a:pt x="209" y="1"/>
                  </a:moveTo>
                  <a:cubicBezTo>
                    <a:pt x="111" y="1"/>
                    <a:pt x="12" y="66"/>
                    <a:pt x="0" y="197"/>
                  </a:cubicBezTo>
                  <a:lnTo>
                    <a:pt x="0" y="1888"/>
                  </a:lnTo>
                  <a:cubicBezTo>
                    <a:pt x="0" y="1983"/>
                    <a:pt x="60" y="2055"/>
                    <a:pt x="143" y="2090"/>
                  </a:cubicBezTo>
                  <a:cubicBezTo>
                    <a:pt x="167" y="2090"/>
                    <a:pt x="191" y="2102"/>
                    <a:pt x="215" y="2102"/>
                  </a:cubicBezTo>
                  <a:cubicBezTo>
                    <a:pt x="322" y="2102"/>
                    <a:pt x="417" y="2007"/>
                    <a:pt x="417" y="1888"/>
                  </a:cubicBezTo>
                  <a:lnTo>
                    <a:pt x="417" y="197"/>
                  </a:lnTo>
                  <a:cubicBezTo>
                    <a:pt x="405" y="66"/>
                    <a:pt x="307" y="1"/>
                    <a:pt x="20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3" name="Google Shape;983;p39"/>
            <p:cNvSpPr/>
            <p:nvPr/>
          </p:nvSpPr>
          <p:spPr>
            <a:xfrm>
              <a:off x="4643425" y="3122975"/>
              <a:ext cx="10150" cy="52575"/>
            </a:xfrm>
            <a:custGeom>
              <a:avLst/>
              <a:gdLst/>
              <a:ahLst/>
              <a:cxnLst/>
              <a:rect l="l" t="t" r="r" b="b"/>
              <a:pathLst>
                <a:path w="406" h="2103" extrusionOk="0">
                  <a:moveTo>
                    <a:pt x="207" y="1"/>
                  </a:moveTo>
                  <a:cubicBezTo>
                    <a:pt x="111" y="1"/>
                    <a:pt x="12" y="66"/>
                    <a:pt x="1" y="197"/>
                  </a:cubicBezTo>
                  <a:lnTo>
                    <a:pt x="1" y="1888"/>
                  </a:lnTo>
                  <a:cubicBezTo>
                    <a:pt x="1" y="1983"/>
                    <a:pt x="48" y="2055"/>
                    <a:pt x="131" y="2090"/>
                  </a:cubicBezTo>
                  <a:cubicBezTo>
                    <a:pt x="155" y="2090"/>
                    <a:pt x="179" y="2102"/>
                    <a:pt x="203" y="2102"/>
                  </a:cubicBezTo>
                  <a:cubicBezTo>
                    <a:pt x="322" y="2102"/>
                    <a:pt x="405" y="2007"/>
                    <a:pt x="405" y="1888"/>
                  </a:cubicBezTo>
                  <a:lnTo>
                    <a:pt x="405" y="197"/>
                  </a:lnTo>
                  <a:cubicBezTo>
                    <a:pt x="399" y="66"/>
                    <a:pt x="304" y="1"/>
                    <a:pt x="20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4" name="Google Shape;984;p39"/>
            <p:cNvSpPr/>
            <p:nvPr/>
          </p:nvSpPr>
          <p:spPr>
            <a:xfrm>
              <a:off x="4677650" y="3122975"/>
              <a:ext cx="10450" cy="52575"/>
            </a:xfrm>
            <a:custGeom>
              <a:avLst/>
              <a:gdLst/>
              <a:ahLst/>
              <a:cxnLst/>
              <a:rect l="l" t="t" r="r" b="b"/>
              <a:pathLst>
                <a:path w="418" h="2103" extrusionOk="0">
                  <a:moveTo>
                    <a:pt x="209" y="1"/>
                  </a:moveTo>
                  <a:cubicBezTo>
                    <a:pt x="111" y="1"/>
                    <a:pt x="13" y="66"/>
                    <a:pt x="1" y="197"/>
                  </a:cubicBezTo>
                  <a:lnTo>
                    <a:pt x="1" y="1888"/>
                  </a:lnTo>
                  <a:cubicBezTo>
                    <a:pt x="1" y="1983"/>
                    <a:pt x="60" y="2055"/>
                    <a:pt x="132" y="2090"/>
                  </a:cubicBezTo>
                  <a:cubicBezTo>
                    <a:pt x="156" y="2090"/>
                    <a:pt x="179" y="2102"/>
                    <a:pt x="203" y="2102"/>
                  </a:cubicBezTo>
                  <a:cubicBezTo>
                    <a:pt x="322" y="2102"/>
                    <a:pt x="417" y="2007"/>
                    <a:pt x="417" y="1888"/>
                  </a:cubicBezTo>
                  <a:lnTo>
                    <a:pt x="417" y="197"/>
                  </a:lnTo>
                  <a:cubicBezTo>
                    <a:pt x="406" y="66"/>
                    <a:pt x="307" y="1"/>
                    <a:pt x="20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5" name="Google Shape;985;p39"/>
            <p:cNvSpPr/>
            <p:nvPr/>
          </p:nvSpPr>
          <p:spPr>
            <a:xfrm>
              <a:off x="4712175" y="3122975"/>
              <a:ext cx="10150" cy="52575"/>
            </a:xfrm>
            <a:custGeom>
              <a:avLst/>
              <a:gdLst/>
              <a:ahLst/>
              <a:cxnLst/>
              <a:rect l="l" t="t" r="r" b="b"/>
              <a:pathLst>
                <a:path w="406" h="2103" extrusionOk="0">
                  <a:moveTo>
                    <a:pt x="199" y="1"/>
                  </a:moveTo>
                  <a:cubicBezTo>
                    <a:pt x="102" y="1"/>
                    <a:pt x="7" y="66"/>
                    <a:pt x="1" y="197"/>
                  </a:cubicBezTo>
                  <a:lnTo>
                    <a:pt x="1" y="1888"/>
                  </a:lnTo>
                  <a:cubicBezTo>
                    <a:pt x="1" y="1983"/>
                    <a:pt x="48" y="2055"/>
                    <a:pt x="132" y="2090"/>
                  </a:cubicBezTo>
                  <a:cubicBezTo>
                    <a:pt x="156" y="2090"/>
                    <a:pt x="179" y="2102"/>
                    <a:pt x="203" y="2102"/>
                  </a:cubicBezTo>
                  <a:cubicBezTo>
                    <a:pt x="322" y="2102"/>
                    <a:pt x="406" y="2007"/>
                    <a:pt x="406" y="1888"/>
                  </a:cubicBezTo>
                  <a:lnTo>
                    <a:pt x="406" y="197"/>
                  </a:lnTo>
                  <a:cubicBezTo>
                    <a:pt x="394" y="66"/>
                    <a:pt x="296" y="1"/>
                    <a:pt x="1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6" name="Google Shape;986;p39"/>
            <p:cNvSpPr/>
            <p:nvPr/>
          </p:nvSpPr>
          <p:spPr>
            <a:xfrm>
              <a:off x="4746425" y="3122975"/>
              <a:ext cx="10425" cy="52575"/>
            </a:xfrm>
            <a:custGeom>
              <a:avLst/>
              <a:gdLst/>
              <a:ahLst/>
              <a:cxnLst/>
              <a:rect l="l" t="t" r="r" b="b"/>
              <a:pathLst>
                <a:path w="417" h="2103" extrusionOk="0">
                  <a:moveTo>
                    <a:pt x="208" y="1"/>
                  </a:moveTo>
                  <a:cubicBezTo>
                    <a:pt x="110" y="1"/>
                    <a:pt x="12" y="66"/>
                    <a:pt x="0" y="197"/>
                  </a:cubicBezTo>
                  <a:lnTo>
                    <a:pt x="0" y="1888"/>
                  </a:lnTo>
                  <a:cubicBezTo>
                    <a:pt x="0" y="1983"/>
                    <a:pt x="60" y="2055"/>
                    <a:pt x="131" y="2090"/>
                  </a:cubicBezTo>
                  <a:cubicBezTo>
                    <a:pt x="155" y="2090"/>
                    <a:pt x="179" y="2102"/>
                    <a:pt x="202" y="2102"/>
                  </a:cubicBezTo>
                  <a:cubicBezTo>
                    <a:pt x="322" y="2102"/>
                    <a:pt x="417" y="2007"/>
                    <a:pt x="417" y="1888"/>
                  </a:cubicBezTo>
                  <a:lnTo>
                    <a:pt x="417" y="197"/>
                  </a:lnTo>
                  <a:cubicBezTo>
                    <a:pt x="405" y="66"/>
                    <a:pt x="307" y="1"/>
                    <a:pt x="20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7" name="Google Shape;987;p39"/>
            <p:cNvSpPr/>
            <p:nvPr/>
          </p:nvSpPr>
          <p:spPr>
            <a:xfrm>
              <a:off x="4780650" y="3122975"/>
              <a:ext cx="10425" cy="52575"/>
            </a:xfrm>
            <a:custGeom>
              <a:avLst/>
              <a:gdLst/>
              <a:ahLst/>
              <a:cxnLst/>
              <a:rect l="l" t="t" r="r" b="b"/>
              <a:pathLst>
                <a:path w="417" h="2103" extrusionOk="0">
                  <a:moveTo>
                    <a:pt x="209" y="1"/>
                  </a:moveTo>
                  <a:cubicBezTo>
                    <a:pt x="110" y="1"/>
                    <a:pt x="12" y="66"/>
                    <a:pt x="0" y="197"/>
                  </a:cubicBezTo>
                  <a:lnTo>
                    <a:pt x="0" y="1888"/>
                  </a:lnTo>
                  <a:cubicBezTo>
                    <a:pt x="0" y="1983"/>
                    <a:pt x="60" y="2055"/>
                    <a:pt x="143" y="2090"/>
                  </a:cubicBezTo>
                  <a:cubicBezTo>
                    <a:pt x="167" y="2090"/>
                    <a:pt x="191" y="2102"/>
                    <a:pt x="215" y="2102"/>
                  </a:cubicBezTo>
                  <a:cubicBezTo>
                    <a:pt x="322" y="2102"/>
                    <a:pt x="417" y="2007"/>
                    <a:pt x="417" y="1888"/>
                  </a:cubicBezTo>
                  <a:lnTo>
                    <a:pt x="417" y="197"/>
                  </a:lnTo>
                  <a:cubicBezTo>
                    <a:pt x="405" y="66"/>
                    <a:pt x="307" y="1"/>
                    <a:pt x="20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8" name="Google Shape;988;p39"/>
            <p:cNvSpPr/>
            <p:nvPr/>
          </p:nvSpPr>
          <p:spPr>
            <a:xfrm>
              <a:off x="4815175" y="3122975"/>
              <a:ext cx="10450" cy="52575"/>
            </a:xfrm>
            <a:custGeom>
              <a:avLst/>
              <a:gdLst/>
              <a:ahLst/>
              <a:cxnLst/>
              <a:rect l="l" t="t" r="r" b="b"/>
              <a:pathLst>
                <a:path w="418" h="2103" extrusionOk="0">
                  <a:moveTo>
                    <a:pt x="209" y="1"/>
                  </a:moveTo>
                  <a:cubicBezTo>
                    <a:pt x="111" y="1"/>
                    <a:pt x="12" y="66"/>
                    <a:pt x="0" y="197"/>
                  </a:cubicBezTo>
                  <a:lnTo>
                    <a:pt x="0" y="1888"/>
                  </a:lnTo>
                  <a:cubicBezTo>
                    <a:pt x="0" y="1983"/>
                    <a:pt x="60" y="2055"/>
                    <a:pt x="131" y="2090"/>
                  </a:cubicBezTo>
                  <a:cubicBezTo>
                    <a:pt x="155" y="2090"/>
                    <a:pt x="179" y="2102"/>
                    <a:pt x="203" y="2102"/>
                  </a:cubicBezTo>
                  <a:cubicBezTo>
                    <a:pt x="322" y="2102"/>
                    <a:pt x="417" y="2007"/>
                    <a:pt x="417" y="1888"/>
                  </a:cubicBezTo>
                  <a:lnTo>
                    <a:pt x="417" y="197"/>
                  </a:lnTo>
                  <a:cubicBezTo>
                    <a:pt x="405" y="66"/>
                    <a:pt x="307" y="1"/>
                    <a:pt x="20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9" name="Google Shape;989;p39"/>
            <p:cNvSpPr/>
            <p:nvPr/>
          </p:nvSpPr>
          <p:spPr>
            <a:xfrm>
              <a:off x="4849400" y="3122525"/>
              <a:ext cx="10450" cy="53025"/>
            </a:xfrm>
            <a:custGeom>
              <a:avLst/>
              <a:gdLst/>
              <a:ahLst/>
              <a:cxnLst/>
              <a:rect l="l" t="t" r="r" b="b"/>
              <a:pathLst>
                <a:path w="418" h="2121" extrusionOk="0">
                  <a:moveTo>
                    <a:pt x="215" y="1"/>
                  </a:moveTo>
                  <a:cubicBezTo>
                    <a:pt x="96" y="1"/>
                    <a:pt x="1" y="96"/>
                    <a:pt x="1" y="215"/>
                  </a:cubicBezTo>
                  <a:lnTo>
                    <a:pt x="1" y="1906"/>
                  </a:lnTo>
                  <a:cubicBezTo>
                    <a:pt x="1" y="2001"/>
                    <a:pt x="60" y="2073"/>
                    <a:pt x="144" y="2108"/>
                  </a:cubicBezTo>
                  <a:cubicBezTo>
                    <a:pt x="167" y="2108"/>
                    <a:pt x="191" y="2120"/>
                    <a:pt x="215" y="2120"/>
                  </a:cubicBezTo>
                  <a:cubicBezTo>
                    <a:pt x="322" y="2120"/>
                    <a:pt x="417" y="2025"/>
                    <a:pt x="417" y="1906"/>
                  </a:cubicBezTo>
                  <a:lnTo>
                    <a:pt x="417" y="215"/>
                  </a:lnTo>
                  <a:cubicBezTo>
                    <a:pt x="417" y="96"/>
                    <a:pt x="322" y="1"/>
                    <a:pt x="21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0" name="Google Shape;990;p39"/>
            <p:cNvSpPr/>
            <p:nvPr/>
          </p:nvSpPr>
          <p:spPr>
            <a:xfrm>
              <a:off x="4883925" y="3122975"/>
              <a:ext cx="10150" cy="52575"/>
            </a:xfrm>
            <a:custGeom>
              <a:avLst/>
              <a:gdLst/>
              <a:ahLst/>
              <a:cxnLst/>
              <a:rect l="l" t="t" r="r" b="b"/>
              <a:pathLst>
                <a:path w="406" h="2103" extrusionOk="0">
                  <a:moveTo>
                    <a:pt x="208" y="1"/>
                  </a:moveTo>
                  <a:cubicBezTo>
                    <a:pt x="111" y="1"/>
                    <a:pt x="13" y="66"/>
                    <a:pt x="1" y="197"/>
                  </a:cubicBezTo>
                  <a:lnTo>
                    <a:pt x="1" y="1888"/>
                  </a:lnTo>
                  <a:cubicBezTo>
                    <a:pt x="1" y="1983"/>
                    <a:pt x="48" y="2055"/>
                    <a:pt x="132" y="2090"/>
                  </a:cubicBezTo>
                  <a:cubicBezTo>
                    <a:pt x="156" y="2090"/>
                    <a:pt x="179" y="2102"/>
                    <a:pt x="203" y="2102"/>
                  </a:cubicBezTo>
                  <a:cubicBezTo>
                    <a:pt x="322" y="2102"/>
                    <a:pt x="406" y="2007"/>
                    <a:pt x="406" y="1888"/>
                  </a:cubicBezTo>
                  <a:lnTo>
                    <a:pt x="406" y="197"/>
                  </a:lnTo>
                  <a:cubicBezTo>
                    <a:pt x="400" y="66"/>
                    <a:pt x="304" y="1"/>
                    <a:pt x="20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1" name="Google Shape;991;p39"/>
            <p:cNvSpPr/>
            <p:nvPr/>
          </p:nvSpPr>
          <p:spPr>
            <a:xfrm>
              <a:off x="4918150" y="3122750"/>
              <a:ext cx="10450" cy="52800"/>
            </a:xfrm>
            <a:custGeom>
              <a:avLst/>
              <a:gdLst/>
              <a:ahLst/>
              <a:cxnLst/>
              <a:rect l="l" t="t" r="r" b="b"/>
              <a:pathLst>
                <a:path w="418" h="2112" extrusionOk="0">
                  <a:moveTo>
                    <a:pt x="209" y="1"/>
                  </a:moveTo>
                  <a:cubicBezTo>
                    <a:pt x="105" y="1"/>
                    <a:pt x="1" y="69"/>
                    <a:pt x="1" y="206"/>
                  </a:cubicBezTo>
                  <a:lnTo>
                    <a:pt x="1" y="1897"/>
                  </a:lnTo>
                  <a:cubicBezTo>
                    <a:pt x="1" y="1992"/>
                    <a:pt x="61" y="2064"/>
                    <a:pt x="144" y="2099"/>
                  </a:cubicBezTo>
                  <a:cubicBezTo>
                    <a:pt x="168" y="2099"/>
                    <a:pt x="191" y="2111"/>
                    <a:pt x="215" y="2111"/>
                  </a:cubicBezTo>
                  <a:cubicBezTo>
                    <a:pt x="322" y="2111"/>
                    <a:pt x="418" y="2016"/>
                    <a:pt x="418" y="1897"/>
                  </a:cubicBezTo>
                  <a:lnTo>
                    <a:pt x="418" y="206"/>
                  </a:lnTo>
                  <a:cubicBezTo>
                    <a:pt x="418" y="69"/>
                    <a:pt x="314" y="1"/>
                    <a:pt x="20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2" name="Google Shape;992;p39"/>
            <p:cNvSpPr/>
            <p:nvPr/>
          </p:nvSpPr>
          <p:spPr>
            <a:xfrm>
              <a:off x="4952700" y="3122975"/>
              <a:ext cx="10125" cy="52575"/>
            </a:xfrm>
            <a:custGeom>
              <a:avLst/>
              <a:gdLst/>
              <a:ahLst/>
              <a:cxnLst/>
              <a:rect l="l" t="t" r="r" b="b"/>
              <a:pathLst>
                <a:path w="405" h="2103" extrusionOk="0">
                  <a:moveTo>
                    <a:pt x="198" y="1"/>
                  </a:moveTo>
                  <a:cubicBezTo>
                    <a:pt x="101" y="1"/>
                    <a:pt x="6" y="66"/>
                    <a:pt x="0" y="197"/>
                  </a:cubicBezTo>
                  <a:lnTo>
                    <a:pt x="0" y="1888"/>
                  </a:lnTo>
                  <a:cubicBezTo>
                    <a:pt x="0" y="1983"/>
                    <a:pt x="48" y="2055"/>
                    <a:pt x="131" y="2090"/>
                  </a:cubicBezTo>
                  <a:cubicBezTo>
                    <a:pt x="155" y="2090"/>
                    <a:pt x="179" y="2102"/>
                    <a:pt x="203" y="2102"/>
                  </a:cubicBezTo>
                  <a:cubicBezTo>
                    <a:pt x="310" y="2102"/>
                    <a:pt x="405" y="2007"/>
                    <a:pt x="405" y="1888"/>
                  </a:cubicBezTo>
                  <a:lnTo>
                    <a:pt x="405" y="197"/>
                  </a:lnTo>
                  <a:cubicBezTo>
                    <a:pt x="393" y="66"/>
                    <a:pt x="295" y="1"/>
                    <a:pt x="19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3" name="Google Shape;993;p39"/>
            <p:cNvSpPr/>
            <p:nvPr/>
          </p:nvSpPr>
          <p:spPr>
            <a:xfrm>
              <a:off x="4986925" y="3122525"/>
              <a:ext cx="10450" cy="53025"/>
            </a:xfrm>
            <a:custGeom>
              <a:avLst/>
              <a:gdLst/>
              <a:ahLst/>
              <a:cxnLst/>
              <a:rect l="l" t="t" r="r" b="b"/>
              <a:pathLst>
                <a:path w="418" h="2121" extrusionOk="0">
                  <a:moveTo>
                    <a:pt x="215" y="1"/>
                  </a:moveTo>
                  <a:cubicBezTo>
                    <a:pt x="96" y="1"/>
                    <a:pt x="0" y="96"/>
                    <a:pt x="0" y="215"/>
                  </a:cubicBezTo>
                  <a:lnTo>
                    <a:pt x="0" y="1906"/>
                  </a:lnTo>
                  <a:cubicBezTo>
                    <a:pt x="0" y="2001"/>
                    <a:pt x="60" y="2073"/>
                    <a:pt x="143" y="2108"/>
                  </a:cubicBezTo>
                  <a:cubicBezTo>
                    <a:pt x="155" y="2108"/>
                    <a:pt x="179" y="2120"/>
                    <a:pt x="215" y="2120"/>
                  </a:cubicBezTo>
                  <a:cubicBezTo>
                    <a:pt x="322" y="2120"/>
                    <a:pt x="417" y="2025"/>
                    <a:pt x="417" y="1906"/>
                  </a:cubicBezTo>
                  <a:lnTo>
                    <a:pt x="417" y="215"/>
                  </a:lnTo>
                  <a:cubicBezTo>
                    <a:pt x="417" y="96"/>
                    <a:pt x="322" y="1"/>
                    <a:pt x="21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4" name="Google Shape;994;p39"/>
            <p:cNvSpPr/>
            <p:nvPr/>
          </p:nvSpPr>
          <p:spPr>
            <a:xfrm>
              <a:off x="5021450" y="3122975"/>
              <a:ext cx="10150" cy="52575"/>
            </a:xfrm>
            <a:custGeom>
              <a:avLst/>
              <a:gdLst/>
              <a:ahLst/>
              <a:cxnLst/>
              <a:rect l="l" t="t" r="r" b="b"/>
              <a:pathLst>
                <a:path w="406" h="2103" extrusionOk="0">
                  <a:moveTo>
                    <a:pt x="198" y="1"/>
                  </a:moveTo>
                  <a:cubicBezTo>
                    <a:pt x="102" y="1"/>
                    <a:pt x="6" y="66"/>
                    <a:pt x="0" y="197"/>
                  </a:cubicBezTo>
                  <a:lnTo>
                    <a:pt x="0" y="1888"/>
                  </a:lnTo>
                  <a:cubicBezTo>
                    <a:pt x="0" y="1983"/>
                    <a:pt x="48" y="2055"/>
                    <a:pt x="131" y="2090"/>
                  </a:cubicBezTo>
                  <a:cubicBezTo>
                    <a:pt x="155" y="2090"/>
                    <a:pt x="179" y="2102"/>
                    <a:pt x="203" y="2102"/>
                  </a:cubicBezTo>
                  <a:cubicBezTo>
                    <a:pt x="322" y="2102"/>
                    <a:pt x="405" y="2007"/>
                    <a:pt x="405" y="1888"/>
                  </a:cubicBezTo>
                  <a:lnTo>
                    <a:pt x="405" y="197"/>
                  </a:lnTo>
                  <a:cubicBezTo>
                    <a:pt x="393" y="66"/>
                    <a:pt x="295" y="1"/>
                    <a:pt x="19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5" name="Google Shape;995;p39"/>
            <p:cNvSpPr/>
            <p:nvPr/>
          </p:nvSpPr>
          <p:spPr>
            <a:xfrm>
              <a:off x="5055675" y="3122525"/>
              <a:ext cx="10450" cy="53025"/>
            </a:xfrm>
            <a:custGeom>
              <a:avLst/>
              <a:gdLst/>
              <a:ahLst/>
              <a:cxnLst/>
              <a:rect l="l" t="t" r="r" b="b"/>
              <a:pathLst>
                <a:path w="418" h="2121" extrusionOk="0">
                  <a:moveTo>
                    <a:pt x="203" y="1"/>
                  </a:moveTo>
                  <a:cubicBezTo>
                    <a:pt x="96" y="1"/>
                    <a:pt x="1" y="96"/>
                    <a:pt x="1" y="215"/>
                  </a:cubicBezTo>
                  <a:lnTo>
                    <a:pt x="1" y="1906"/>
                  </a:lnTo>
                  <a:cubicBezTo>
                    <a:pt x="1" y="2001"/>
                    <a:pt x="60" y="2073"/>
                    <a:pt x="144" y="2108"/>
                  </a:cubicBezTo>
                  <a:cubicBezTo>
                    <a:pt x="155" y="2108"/>
                    <a:pt x="179" y="2120"/>
                    <a:pt x="203" y="2120"/>
                  </a:cubicBezTo>
                  <a:cubicBezTo>
                    <a:pt x="322" y="2120"/>
                    <a:pt x="417" y="2025"/>
                    <a:pt x="417" y="1906"/>
                  </a:cubicBezTo>
                  <a:lnTo>
                    <a:pt x="417" y="215"/>
                  </a:lnTo>
                  <a:cubicBezTo>
                    <a:pt x="417" y="96"/>
                    <a:pt x="322" y="1"/>
                    <a:pt x="20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6" name="Google Shape;996;p39"/>
            <p:cNvSpPr/>
            <p:nvPr/>
          </p:nvSpPr>
          <p:spPr>
            <a:xfrm>
              <a:off x="5090200" y="3122975"/>
              <a:ext cx="10450" cy="52575"/>
            </a:xfrm>
            <a:custGeom>
              <a:avLst/>
              <a:gdLst/>
              <a:ahLst/>
              <a:cxnLst/>
              <a:rect l="l" t="t" r="r" b="b"/>
              <a:pathLst>
                <a:path w="418" h="2103" extrusionOk="0">
                  <a:moveTo>
                    <a:pt x="209" y="1"/>
                  </a:moveTo>
                  <a:cubicBezTo>
                    <a:pt x="111" y="1"/>
                    <a:pt x="13" y="66"/>
                    <a:pt x="1" y="197"/>
                  </a:cubicBezTo>
                  <a:lnTo>
                    <a:pt x="1" y="1888"/>
                  </a:lnTo>
                  <a:cubicBezTo>
                    <a:pt x="1" y="1983"/>
                    <a:pt x="60" y="2055"/>
                    <a:pt x="144" y="2090"/>
                  </a:cubicBezTo>
                  <a:cubicBezTo>
                    <a:pt x="156" y="2090"/>
                    <a:pt x="179" y="2102"/>
                    <a:pt x="203" y="2102"/>
                  </a:cubicBezTo>
                  <a:cubicBezTo>
                    <a:pt x="322" y="2102"/>
                    <a:pt x="418" y="2007"/>
                    <a:pt x="418" y="1888"/>
                  </a:cubicBezTo>
                  <a:lnTo>
                    <a:pt x="418" y="197"/>
                  </a:lnTo>
                  <a:cubicBezTo>
                    <a:pt x="406" y="66"/>
                    <a:pt x="307" y="1"/>
                    <a:pt x="20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7" name="Google Shape;997;p39"/>
            <p:cNvSpPr/>
            <p:nvPr/>
          </p:nvSpPr>
          <p:spPr>
            <a:xfrm>
              <a:off x="5124450" y="3122975"/>
              <a:ext cx="10425" cy="52575"/>
            </a:xfrm>
            <a:custGeom>
              <a:avLst/>
              <a:gdLst/>
              <a:ahLst/>
              <a:cxnLst/>
              <a:rect l="l" t="t" r="r" b="b"/>
              <a:pathLst>
                <a:path w="417" h="2103" extrusionOk="0">
                  <a:moveTo>
                    <a:pt x="208" y="1"/>
                  </a:moveTo>
                  <a:cubicBezTo>
                    <a:pt x="110" y="1"/>
                    <a:pt x="12" y="66"/>
                    <a:pt x="0" y="197"/>
                  </a:cubicBezTo>
                  <a:lnTo>
                    <a:pt x="0" y="1888"/>
                  </a:lnTo>
                  <a:cubicBezTo>
                    <a:pt x="0" y="1983"/>
                    <a:pt x="60" y="2055"/>
                    <a:pt x="131" y="2090"/>
                  </a:cubicBezTo>
                  <a:cubicBezTo>
                    <a:pt x="155" y="2090"/>
                    <a:pt x="179" y="2102"/>
                    <a:pt x="202" y="2102"/>
                  </a:cubicBezTo>
                  <a:cubicBezTo>
                    <a:pt x="321" y="2102"/>
                    <a:pt x="417" y="2007"/>
                    <a:pt x="417" y="1888"/>
                  </a:cubicBezTo>
                  <a:lnTo>
                    <a:pt x="417" y="197"/>
                  </a:lnTo>
                  <a:cubicBezTo>
                    <a:pt x="405" y="66"/>
                    <a:pt x="307" y="1"/>
                    <a:pt x="20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8" name="Google Shape;998;p39"/>
            <p:cNvSpPr/>
            <p:nvPr/>
          </p:nvSpPr>
          <p:spPr>
            <a:xfrm>
              <a:off x="5158675" y="3122975"/>
              <a:ext cx="10425" cy="52575"/>
            </a:xfrm>
            <a:custGeom>
              <a:avLst/>
              <a:gdLst/>
              <a:ahLst/>
              <a:cxnLst/>
              <a:rect l="l" t="t" r="r" b="b"/>
              <a:pathLst>
                <a:path w="417" h="2103" extrusionOk="0">
                  <a:moveTo>
                    <a:pt x="209" y="1"/>
                  </a:moveTo>
                  <a:cubicBezTo>
                    <a:pt x="110" y="1"/>
                    <a:pt x="12" y="66"/>
                    <a:pt x="0" y="197"/>
                  </a:cubicBezTo>
                  <a:lnTo>
                    <a:pt x="0" y="1888"/>
                  </a:lnTo>
                  <a:cubicBezTo>
                    <a:pt x="0" y="1983"/>
                    <a:pt x="60" y="2055"/>
                    <a:pt x="143" y="2090"/>
                  </a:cubicBezTo>
                  <a:cubicBezTo>
                    <a:pt x="167" y="2090"/>
                    <a:pt x="191" y="2102"/>
                    <a:pt x="215" y="2102"/>
                  </a:cubicBezTo>
                  <a:cubicBezTo>
                    <a:pt x="322" y="2102"/>
                    <a:pt x="417" y="2007"/>
                    <a:pt x="417" y="1888"/>
                  </a:cubicBezTo>
                  <a:lnTo>
                    <a:pt x="417" y="197"/>
                  </a:lnTo>
                  <a:cubicBezTo>
                    <a:pt x="405" y="66"/>
                    <a:pt x="307" y="1"/>
                    <a:pt x="20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9" name="Google Shape;999;p39"/>
            <p:cNvSpPr/>
            <p:nvPr/>
          </p:nvSpPr>
          <p:spPr>
            <a:xfrm>
              <a:off x="5193200" y="3122975"/>
              <a:ext cx="10450" cy="52575"/>
            </a:xfrm>
            <a:custGeom>
              <a:avLst/>
              <a:gdLst/>
              <a:ahLst/>
              <a:cxnLst/>
              <a:rect l="l" t="t" r="r" b="b"/>
              <a:pathLst>
                <a:path w="418" h="2103" extrusionOk="0">
                  <a:moveTo>
                    <a:pt x="209" y="1"/>
                  </a:moveTo>
                  <a:cubicBezTo>
                    <a:pt x="110" y="1"/>
                    <a:pt x="12" y="66"/>
                    <a:pt x="0" y="197"/>
                  </a:cubicBezTo>
                  <a:lnTo>
                    <a:pt x="0" y="1888"/>
                  </a:lnTo>
                  <a:cubicBezTo>
                    <a:pt x="0" y="1983"/>
                    <a:pt x="48" y="2055"/>
                    <a:pt x="131" y="2090"/>
                  </a:cubicBezTo>
                  <a:cubicBezTo>
                    <a:pt x="155" y="2090"/>
                    <a:pt x="179" y="2102"/>
                    <a:pt x="203" y="2102"/>
                  </a:cubicBezTo>
                  <a:cubicBezTo>
                    <a:pt x="322" y="2102"/>
                    <a:pt x="417" y="2007"/>
                    <a:pt x="417" y="1888"/>
                  </a:cubicBezTo>
                  <a:lnTo>
                    <a:pt x="417" y="197"/>
                  </a:lnTo>
                  <a:cubicBezTo>
                    <a:pt x="405" y="66"/>
                    <a:pt x="307" y="1"/>
                    <a:pt x="20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0" name="Google Shape;1000;p39"/>
            <p:cNvSpPr/>
            <p:nvPr/>
          </p:nvSpPr>
          <p:spPr>
            <a:xfrm>
              <a:off x="5227425" y="3122975"/>
              <a:ext cx="10450" cy="52575"/>
            </a:xfrm>
            <a:custGeom>
              <a:avLst/>
              <a:gdLst/>
              <a:ahLst/>
              <a:cxnLst/>
              <a:rect l="l" t="t" r="r" b="b"/>
              <a:pathLst>
                <a:path w="418" h="2103" extrusionOk="0">
                  <a:moveTo>
                    <a:pt x="209" y="1"/>
                  </a:moveTo>
                  <a:cubicBezTo>
                    <a:pt x="111" y="1"/>
                    <a:pt x="12" y="66"/>
                    <a:pt x="1" y="197"/>
                  </a:cubicBezTo>
                  <a:lnTo>
                    <a:pt x="1" y="1888"/>
                  </a:lnTo>
                  <a:cubicBezTo>
                    <a:pt x="1" y="1983"/>
                    <a:pt x="60" y="2055"/>
                    <a:pt x="143" y="2090"/>
                  </a:cubicBezTo>
                  <a:cubicBezTo>
                    <a:pt x="167" y="2090"/>
                    <a:pt x="191" y="2102"/>
                    <a:pt x="215" y="2102"/>
                  </a:cubicBezTo>
                  <a:cubicBezTo>
                    <a:pt x="322" y="2102"/>
                    <a:pt x="417" y="2007"/>
                    <a:pt x="417" y="1888"/>
                  </a:cubicBezTo>
                  <a:lnTo>
                    <a:pt x="417" y="197"/>
                  </a:lnTo>
                  <a:cubicBezTo>
                    <a:pt x="405" y="66"/>
                    <a:pt x="307" y="1"/>
                    <a:pt x="20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1" name="Google Shape;1001;p39"/>
            <p:cNvSpPr/>
            <p:nvPr/>
          </p:nvSpPr>
          <p:spPr>
            <a:xfrm>
              <a:off x="5261950" y="3122975"/>
              <a:ext cx="10150" cy="52575"/>
            </a:xfrm>
            <a:custGeom>
              <a:avLst/>
              <a:gdLst/>
              <a:ahLst/>
              <a:cxnLst/>
              <a:rect l="l" t="t" r="r" b="b"/>
              <a:pathLst>
                <a:path w="406" h="2103" extrusionOk="0">
                  <a:moveTo>
                    <a:pt x="208" y="1"/>
                  </a:moveTo>
                  <a:cubicBezTo>
                    <a:pt x="111" y="1"/>
                    <a:pt x="13" y="66"/>
                    <a:pt x="1" y="197"/>
                  </a:cubicBezTo>
                  <a:lnTo>
                    <a:pt x="1" y="1888"/>
                  </a:lnTo>
                  <a:cubicBezTo>
                    <a:pt x="1" y="1983"/>
                    <a:pt x="48" y="2055"/>
                    <a:pt x="132" y="2090"/>
                  </a:cubicBezTo>
                  <a:cubicBezTo>
                    <a:pt x="155" y="2090"/>
                    <a:pt x="179" y="2102"/>
                    <a:pt x="203" y="2102"/>
                  </a:cubicBezTo>
                  <a:cubicBezTo>
                    <a:pt x="322" y="2102"/>
                    <a:pt x="406" y="2007"/>
                    <a:pt x="406" y="1888"/>
                  </a:cubicBezTo>
                  <a:lnTo>
                    <a:pt x="406" y="197"/>
                  </a:lnTo>
                  <a:cubicBezTo>
                    <a:pt x="400" y="66"/>
                    <a:pt x="304" y="1"/>
                    <a:pt x="20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2" name="Google Shape;1002;p39"/>
            <p:cNvSpPr/>
            <p:nvPr/>
          </p:nvSpPr>
          <p:spPr>
            <a:xfrm>
              <a:off x="5296175" y="3122525"/>
              <a:ext cx="10450" cy="53025"/>
            </a:xfrm>
            <a:custGeom>
              <a:avLst/>
              <a:gdLst/>
              <a:ahLst/>
              <a:cxnLst/>
              <a:rect l="l" t="t" r="r" b="b"/>
              <a:pathLst>
                <a:path w="418" h="2121" extrusionOk="0">
                  <a:moveTo>
                    <a:pt x="215" y="1"/>
                  </a:moveTo>
                  <a:cubicBezTo>
                    <a:pt x="96" y="1"/>
                    <a:pt x="1" y="96"/>
                    <a:pt x="1" y="215"/>
                  </a:cubicBezTo>
                  <a:lnTo>
                    <a:pt x="1" y="1906"/>
                  </a:lnTo>
                  <a:cubicBezTo>
                    <a:pt x="1" y="2001"/>
                    <a:pt x="60" y="2073"/>
                    <a:pt x="144" y="2108"/>
                  </a:cubicBezTo>
                  <a:cubicBezTo>
                    <a:pt x="156" y="2108"/>
                    <a:pt x="180" y="2120"/>
                    <a:pt x="215" y="2120"/>
                  </a:cubicBezTo>
                  <a:cubicBezTo>
                    <a:pt x="322" y="2120"/>
                    <a:pt x="418" y="2025"/>
                    <a:pt x="418" y="1906"/>
                  </a:cubicBezTo>
                  <a:lnTo>
                    <a:pt x="418" y="215"/>
                  </a:lnTo>
                  <a:cubicBezTo>
                    <a:pt x="418" y="96"/>
                    <a:pt x="322" y="1"/>
                    <a:pt x="21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3" name="Google Shape;1003;p39"/>
            <p:cNvSpPr/>
            <p:nvPr/>
          </p:nvSpPr>
          <p:spPr>
            <a:xfrm>
              <a:off x="5330725" y="3122750"/>
              <a:ext cx="10125" cy="52800"/>
            </a:xfrm>
            <a:custGeom>
              <a:avLst/>
              <a:gdLst/>
              <a:ahLst/>
              <a:cxnLst/>
              <a:rect l="l" t="t" r="r" b="b"/>
              <a:pathLst>
                <a:path w="405" h="2112" extrusionOk="0">
                  <a:moveTo>
                    <a:pt x="202" y="1"/>
                  </a:moveTo>
                  <a:cubicBezTo>
                    <a:pt x="101" y="1"/>
                    <a:pt x="0" y="69"/>
                    <a:pt x="0" y="206"/>
                  </a:cubicBezTo>
                  <a:lnTo>
                    <a:pt x="0" y="1897"/>
                  </a:lnTo>
                  <a:cubicBezTo>
                    <a:pt x="0" y="1992"/>
                    <a:pt x="48" y="2064"/>
                    <a:pt x="131" y="2099"/>
                  </a:cubicBezTo>
                  <a:cubicBezTo>
                    <a:pt x="155" y="2099"/>
                    <a:pt x="179" y="2111"/>
                    <a:pt x="202" y="2111"/>
                  </a:cubicBezTo>
                  <a:cubicBezTo>
                    <a:pt x="322" y="2111"/>
                    <a:pt x="405" y="2016"/>
                    <a:pt x="405" y="1897"/>
                  </a:cubicBezTo>
                  <a:lnTo>
                    <a:pt x="405" y="206"/>
                  </a:lnTo>
                  <a:cubicBezTo>
                    <a:pt x="405" y="69"/>
                    <a:pt x="304" y="1"/>
                    <a:pt x="20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4" name="Google Shape;1004;p39"/>
            <p:cNvSpPr/>
            <p:nvPr/>
          </p:nvSpPr>
          <p:spPr>
            <a:xfrm>
              <a:off x="5364950" y="3122975"/>
              <a:ext cx="10425" cy="52575"/>
            </a:xfrm>
            <a:custGeom>
              <a:avLst/>
              <a:gdLst/>
              <a:ahLst/>
              <a:cxnLst/>
              <a:rect l="l" t="t" r="r" b="b"/>
              <a:pathLst>
                <a:path w="417" h="2103" extrusionOk="0">
                  <a:moveTo>
                    <a:pt x="209" y="1"/>
                  </a:moveTo>
                  <a:cubicBezTo>
                    <a:pt x="110" y="1"/>
                    <a:pt x="12" y="66"/>
                    <a:pt x="0" y="197"/>
                  </a:cubicBezTo>
                  <a:lnTo>
                    <a:pt x="0" y="1888"/>
                  </a:lnTo>
                  <a:cubicBezTo>
                    <a:pt x="0" y="1983"/>
                    <a:pt x="60" y="2055"/>
                    <a:pt x="143" y="2090"/>
                  </a:cubicBezTo>
                  <a:cubicBezTo>
                    <a:pt x="155" y="2090"/>
                    <a:pt x="179" y="2102"/>
                    <a:pt x="203" y="2102"/>
                  </a:cubicBezTo>
                  <a:cubicBezTo>
                    <a:pt x="322" y="2102"/>
                    <a:pt x="417" y="2007"/>
                    <a:pt x="417" y="1888"/>
                  </a:cubicBezTo>
                  <a:lnTo>
                    <a:pt x="417" y="197"/>
                  </a:lnTo>
                  <a:cubicBezTo>
                    <a:pt x="405" y="66"/>
                    <a:pt x="307" y="1"/>
                    <a:pt x="20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5" name="Google Shape;1005;p39"/>
            <p:cNvSpPr/>
            <p:nvPr/>
          </p:nvSpPr>
          <p:spPr>
            <a:xfrm>
              <a:off x="5399475" y="3122750"/>
              <a:ext cx="10150" cy="52800"/>
            </a:xfrm>
            <a:custGeom>
              <a:avLst/>
              <a:gdLst/>
              <a:ahLst/>
              <a:cxnLst/>
              <a:rect l="l" t="t" r="r" b="b"/>
              <a:pathLst>
                <a:path w="406" h="2112" extrusionOk="0">
                  <a:moveTo>
                    <a:pt x="203" y="1"/>
                  </a:moveTo>
                  <a:cubicBezTo>
                    <a:pt x="102" y="1"/>
                    <a:pt x="0" y="69"/>
                    <a:pt x="0" y="206"/>
                  </a:cubicBezTo>
                  <a:lnTo>
                    <a:pt x="0" y="1897"/>
                  </a:lnTo>
                  <a:cubicBezTo>
                    <a:pt x="0" y="1992"/>
                    <a:pt x="48" y="2064"/>
                    <a:pt x="131" y="2099"/>
                  </a:cubicBezTo>
                  <a:cubicBezTo>
                    <a:pt x="155" y="2099"/>
                    <a:pt x="179" y="2111"/>
                    <a:pt x="203" y="2111"/>
                  </a:cubicBezTo>
                  <a:cubicBezTo>
                    <a:pt x="310" y="2111"/>
                    <a:pt x="405" y="2016"/>
                    <a:pt x="405" y="1897"/>
                  </a:cubicBezTo>
                  <a:lnTo>
                    <a:pt x="405" y="206"/>
                  </a:lnTo>
                  <a:cubicBezTo>
                    <a:pt x="405" y="69"/>
                    <a:pt x="304" y="1"/>
                    <a:pt x="20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6" name="Google Shape;1006;p39"/>
            <p:cNvSpPr/>
            <p:nvPr/>
          </p:nvSpPr>
          <p:spPr>
            <a:xfrm>
              <a:off x="5433700" y="3122975"/>
              <a:ext cx="10450" cy="52575"/>
            </a:xfrm>
            <a:custGeom>
              <a:avLst/>
              <a:gdLst/>
              <a:ahLst/>
              <a:cxnLst/>
              <a:rect l="l" t="t" r="r" b="b"/>
              <a:pathLst>
                <a:path w="418" h="2103" extrusionOk="0">
                  <a:moveTo>
                    <a:pt x="209" y="1"/>
                  </a:moveTo>
                  <a:cubicBezTo>
                    <a:pt x="111" y="1"/>
                    <a:pt x="13" y="66"/>
                    <a:pt x="1" y="197"/>
                  </a:cubicBezTo>
                  <a:lnTo>
                    <a:pt x="1" y="1888"/>
                  </a:lnTo>
                  <a:cubicBezTo>
                    <a:pt x="1" y="1983"/>
                    <a:pt x="60" y="2055"/>
                    <a:pt x="132" y="2090"/>
                  </a:cubicBezTo>
                  <a:cubicBezTo>
                    <a:pt x="155" y="2090"/>
                    <a:pt x="179" y="2102"/>
                    <a:pt x="203" y="2102"/>
                  </a:cubicBezTo>
                  <a:cubicBezTo>
                    <a:pt x="322" y="2102"/>
                    <a:pt x="417" y="2007"/>
                    <a:pt x="417" y="1888"/>
                  </a:cubicBezTo>
                  <a:lnTo>
                    <a:pt x="417" y="197"/>
                  </a:lnTo>
                  <a:cubicBezTo>
                    <a:pt x="405" y="66"/>
                    <a:pt x="307" y="1"/>
                    <a:pt x="20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7" name="Google Shape;1007;p39"/>
            <p:cNvSpPr/>
            <p:nvPr/>
          </p:nvSpPr>
          <p:spPr>
            <a:xfrm>
              <a:off x="5467925" y="3122750"/>
              <a:ext cx="10450" cy="52800"/>
            </a:xfrm>
            <a:custGeom>
              <a:avLst/>
              <a:gdLst/>
              <a:ahLst/>
              <a:cxnLst/>
              <a:rect l="l" t="t" r="r" b="b"/>
              <a:pathLst>
                <a:path w="418" h="2112" extrusionOk="0">
                  <a:moveTo>
                    <a:pt x="215" y="1"/>
                  </a:moveTo>
                  <a:cubicBezTo>
                    <a:pt x="114" y="1"/>
                    <a:pt x="13" y="69"/>
                    <a:pt x="13" y="206"/>
                  </a:cubicBezTo>
                  <a:lnTo>
                    <a:pt x="13" y="1897"/>
                  </a:lnTo>
                  <a:cubicBezTo>
                    <a:pt x="1" y="1992"/>
                    <a:pt x="60" y="2064"/>
                    <a:pt x="144" y="2099"/>
                  </a:cubicBezTo>
                  <a:cubicBezTo>
                    <a:pt x="168" y="2099"/>
                    <a:pt x="191" y="2111"/>
                    <a:pt x="215" y="2111"/>
                  </a:cubicBezTo>
                  <a:cubicBezTo>
                    <a:pt x="322" y="2111"/>
                    <a:pt x="418" y="2016"/>
                    <a:pt x="418" y="1897"/>
                  </a:cubicBezTo>
                  <a:lnTo>
                    <a:pt x="418" y="206"/>
                  </a:lnTo>
                  <a:cubicBezTo>
                    <a:pt x="418" y="69"/>
                    <a:pt x="316" y="1"/>
                    <a:pt x="21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8" name="Google Shape;1008;p39"/>
            <p:cNvSpPr/>
            <p:nvPr/>
          </p:nvSpPr>
          <p:spPr>
            <a:xfrm>
              <a:off x="5502450" y="3122975"/>
              <a:ext cx="10450" cy="52575"/>
            </a:xfrm>
            <a:custGeom>
              <a:avLst/>
              <a:gdLst/>
              <a:ahLst/>
              <a:cxnLst/>
              <a:rect l="l" t="t" r="r" b="b"/>
              <a:pathLst>
                <a:path w="418" h="2103" extrusionOk="0">
                  <a:moveTo>
                    <a:pt x="209" y="1"/>
                  </a:moveTo>
                  <a:cubicBezTo>
                    <a:pt x="111" y="1"/>
                    <a:pt x="13" y="66"/>
                    <a:pt x="1" y="197"/>
                  </a:cubicBezTo>
                  <a:lnTo>
                    <a:pt x="1" y="1888"/>
                  </a:lnTo>
                  <a:cubicBezTo>
                    <a:pt x="1" y="1983"/>
                    <a:pt x="49" y="2055"/>
                    <a:pt x="132" y="2090"/>
                  </a:cubicBezTo>
                  <a:cubicBezTo>
                    <a:pt x="156" y="2090"/>
                    <a:pt x="180" y="2102"/>
                    <a:pt x="203" y="2102"/>
                  </a:cubicBezTo>
                  <a:cubicBezTo>
                    <a:pt x="322" y="2102"/>
                    <a:pt x="418" y="2007"/>
                    <a:pt x="418" y="1888"/>
                  </a:cubicBezTo>
                  <a:lnTo>
                    <a:pt x="418" y="197"/>
                  </a:lnTo>
                  <a:cubicBezTo>
                    <a:pt x="406" y="66"/>
                    <a:pt x="308" y="1"/>
                    <a:pt x="20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9" name="Google Shape;1009;p39"/>
            <p:cNvSpPr/>
            <p:nvPr/>
          </p:nvSpPr>
          <p:spPr>
            <a:xfrm>
              <a:off x="5536700" y="3122975"/>
              <a:ext cx="10425" cy="52575"/>
            </a:xfrm>
            <a:custGeom>
              <a:avLst/>
              <a:gdLst/>
              <a:ahLst/>
              <a:cxnLst/>
              <a:rect l="l" t="t" r="r" b="b"/>
              <a:pathLst>
                <a:path w="417" h="2103" extrusionOk="0">
                  <a:moveTo>
                    <a:pt x="209" y="1"/>
                  </a:moveTo>
                  <a:cubicBezTo>
                    <a:pt x="110" y="1"/>
                    <a:pt x="12" y="66"/>
                    <a:pt x="0" y="197"/>
                  </a:cubicBezTo>
                  <a:lnTo>
                    <a:pt x="0" y="1888"/>
                  </a:lnTo>
                  <a:cubicBezTo>
                    <a:pt x="0" y="1983"/>
                    <a:pt x="60" y="2055"/>
                    <a:pt x="143" y="2090"/>
                  </a:cubicBezTo>
                  <a:cubicBezTo>
                    <a:pt x="155" y="2090"/>
                    <a:pt x="179" y="2102"/>
                    <a:pt x="203" y="2102"/>
                  </a:cubicBezTo>
                  <a:cubicBezTo>
                    <a:pt x="322" y="2102"/>
                    <a:pt x="417" y="2007"/>
                    <a:pt x="417" y="1888"/>
                  </a:cubicBezTo>
                  <a:lnTo>
                    <a:pt x="417" y="197"/>
                  </a:lnTo>
                  <a:cubicBezTo>
                    <a:pt x="405" y="66"/>
                    <a:pt x="307" y="1"/>
                    <a:pt x="20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0" name="Google Shape;1010;p39"/>
            <p:cNvSpPr/>
            <p:nvPr/>
          </p:nvSpPr>
          <p:spPr>
            <a:xfrm>
              <a:off x="5571225" y="3122975"/>
              <a:ext cx="10150" cy="52575"/>
            </a:xfrm>
            <a:custGeom>
              <a:avLst/>
              <a:gdLst/>
              <a:ahLst/>
              <a:cxnLst/>
              <a:rect l="l" t="t" r="r" b="b"/>
              <a:pathLst>
                <a:path w="406" h="2103" extrusionOk="0">
                  <a:moveTo>
                    <a:pt x="207" y="1"/>
                  </a:moveTo>
                  <a:cubicBezTo>
                    <a:pt x="110" y="1"/>
                    <a:pt x="12" y="66"/>
                    <a:pt x="0" y="197"/>
                  </a:cubicBezTo>
                  <a:lnTo>
                    <a:pt x="0" y="1888"/>
                  </a:lnTo>
                  <a:cubicBezTo>
                    <a:pt x="0" y="1983"/>
                    <a:pt x="48" y="2055"/>
                    <a:pt x="131" y="2090"/>
                  </a:cubicBezTo>
                  <a:cubicBezTo>
                    <a:pt x="155" y="2090"/>
                    <a:pt x="179" y="2102"/>
                    <a:pt x="203" y="2102"/>
                  </a:cubicBezTo>
                  <a:cubicBezTo>
                    <a:pt x="322" y="2102"/>
                    <a:pt x="405" y="2007"/>
                    <a:pt x="405" y="1888"/>
                  </a:cubicBezTo>
                  <a:lnTo>
                    <a:pt x="405" y="197"/>
                  </a:lnTo>
                  <a:cubicBezTo>
                    <a:pt x="399" y="66"/>
                    <a:pt x="304" y="1"/>
                    <a:pt x="20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1" name="Google Shape;1011;p39"/>
            <p:cNvSpPr/>
            <p:nvPr/>
          </p:nvSpPr>
          <p:spPr>
            <a:xfrm>
              <a:off x="5605450" y="3122975"/>
              <a:ext cx="10450" cy="52575"/>
            </a:xfrm>
            <a:custGeom>
              <a:avLst/>
              <a:gdLst/>
              <a:ahLst/>
              <a:cxnLst/>
              <a:rect l="l" t="t" r="r" b="b"/>
              <a:pathLst>
                <a:path w="418" h="2103" extrusionOk="0">
                  <a:moveTo>
                    <a:pt x="209" y="1"/>
                  </a:moveTo>
                  <a:cubicBezTo>
                    <a:pt x="111" y="1"/>
                    <a:pt x="12" y="66"/>
                    <a:pt x="1" y="197"/>
                  </a:cubicBezTo>
                  <a:lnTo>
                    <a:pt x="1" y="1888"/>
                  </a:lnTo>
                  <a:cubicBezTo>
                    <a:pt x="1" y="1983"/>
                    <a:pt x="60" y="2055"/>
                    <a:pt x="143" y="2090"/>
                  </a:cubicBezTo>
                  <a:cubicBezTo>
                    <a:pt x="167" y="2090"/>
                    <a:pt x="191" y="2102"/>
                    <a:pt x="215" y="2102"/>
                  </a:cubicBezTo>
                  <a:cubicBezTo>
                    <a:pt x="322" y="2102"/>
                    <a:pt x="417" y="2007"/>
                    <a:pt x="417" y="1888"/>
                  </a:cubicBezTo>
                  <a:lnTo>
                    <a:pt x="417" y="197"/>
                  </a:lnTo>
                  <a:cubicBezTo>
                    <a:pt x="405" y="66"/>
                    <a:pt x="307" y="1"/>
                    <a:pt x="20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12" name="Google Shape;1012;p39"/>
          <p:cNvGrpSpPr/>
          <p:nvPr/>
        </p:nvGrpSpPr>
        <p:grpSpPr>
          <a:xfrm rot="10800000">
            <a:off x="3296427" y="3381100"/>
            <a:ext cx="2551142" cy="473057"/>
            <a:chOff x="4399950" y="2954075"/>
            <a:chExt cx="1287675" cy="238725"/>
          </a:xfrm>
        </p:grpSpPr>
        <p:sp>
          <p:nvSpPr>
            <p:cNvPr id="1013" name="Google Shape;1013;p39"/>
            <p:cNvSpPr/>
            <p:nvPr/>
          </p:nvSpPr>
          <p:spPr>
            <a:xfrm>
              <a:off x="4399950" y="2954075"/>
              <a:ext cx="1287675" cy="238725"/>
            </a:xfrm>
            <a:custGeom>
              <a:avLst/>
              <a:gdLst/>
              <a:ahLst/>
              <a:cxnLst/>
              <a:rect l="l" t="t" r="r" b="b"/>
              <a:pathLst>
                <a:path w="51507" h="9549" extrusionOk="0">
                  <a:moveTo>
                    <a:pt x="2212" y="3839"/>
                  </a:moveTo>
                  <a:cubicBezTo>
                    <a:pt x="2695" y="3839"/>
                    <a:pt x="3155" y="4212"/>
                    <a:pt x="3155" y="4774"/>
                  </a:cubicBezTo>
                  <a:cubicBezTo>
                    <a:pt x="3155" y="5298"/>
                    <a:pt x="2739" y="5715"/>
                    <a:pt x="2215" y="5715"/>
                  </a:cubicBezTo>
                  <a:cubicBezTo>
                    <a:pt x="1369" y="5715"/>
                    <a:pt x="953" y="4703"/>
                    <a:pt x="1548" y="4120"/>
                  </a:cubicBezTo>
                  <a:cubicBezTo>
                    <a:pt x="1742" y="3926"/>
                    <a:pt x="1979" y="3839"/>
                    <a:pt x="2212" y="3839"/>
                  </a:cubicBezTo>
                  <a:close/>
                  <a:moveTo>
                    <a:pt x="1584" y="0"/>
                  </a:moveTo>
                  <a:cubicBezTo>
                    <a:pt x="703" y="0"/>
                    <a:pt x="0" y="714"/>
                    <a:pt x="0" y="1596"/>
                  </a:cubicBezTo>
                  <a:lnTo>
                    <a:pt x="0" y="7965"/>
                  </a:lnTo>
                  <a:cubicBezTo>
                    <a:pt x="0" y="8834"/>
                    <a:pt x="703" y="9549"/>
                    <a:pt x="1584" y="9549"/>
                  </a:cubicBezTo>
                  <a:lnTo>
                    <a:pt x="49911" y="9549"/>
                  </a:lnTo>
                  <a:cubicBezTo>
                    <a:pt x="50792" y="9549"/>
                    <a:pt x="51507" y="8846"/>
                    <a:pt x="51507" y="7965"/>
                  </a:cubicBezTo>
                  <a:lnTo>
                    <a:pt x="51507" y="1596"/>
                  </a:lnTo>
                  <a:cubicBezTo>
                    <a:pt x="51507" y="714"/>
                    <a:pt x="50792" y="0"/>
                    <a:pt x="4991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4" name="Google Shape;1014;p39"/>
            <p:cNvSpPr/>
            <p:nvPr/>
          </p:nvSpPr>
          <p:spPr>
            <a:xfrm>
              <a:off x="4471375" y="3122975"/>
              <a:ext cx="10450" cy="52575"/>
            </a:xfrm>
            <a:custGeom>
              <a:avLst/>
              <a:gdLst/>
              <a:ahLst/>
              <a:cxnLst/>
              <a:rect l="l" t="t" r="r" b="b"/>
              <a:pathLst>
                <a:path w="418" h="2103" extrusionOk="0">
                  <a:moveTo>
                    <a:pt x="211" y="1"/>
                  </a:moveTo>
                  <a:cubicBezTo>
                    <a:pt x="114" y="1"/>
                    <a:pt x="19" y="66"/>
                    <a:pt x="13" y="197"/>
                  </a:cubicBezTo>
                  <a:lnTo>
                    <a:pt x="13" y="1888"/>
                  </a:lnTo>
                  <a:cubicBezTo>
                    <a:pt x="1" y="1983"/>
                    <a:pt x="60" y="2055"/>
                    <a:pt x="144" y="2090"/>
                  </a:cubicBezTo>
                  <a:cubicBezTo>
                    <a:pt x="167" y="2090"/>
                    <a:pt x="191" y="2102"/>
                    <a:pt x="215" y="2102"/>
                  </a:cubicBezTo>
                  <a:cubicBezTo>
                    <a:pt x="322" y="2102"/>
                    <a:pt x="417" y="2007"/>
                    <a:pt x="417" y="1888"/>
                  </a:cubicBezTo>
                  <a:lnTo>
                    <a:pt x="417" y="197"/>
                  </a:lnTo>
                  <a:cubicBezTo>
                    <a:pt x="406" y="66"/>
                    <a:pt x="307" y="1"/>
                    <a:pt x="2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5" name="Google Shape;1015;p39"/>
            <p:cNvSpPr/>
            <p:nvPr/>
          </p:nvSpPr>
          <p:spPr>
            <a:xfrm>
              <a:off x="4505900" y="3122750"/>
              <a:ext cx="10450" cy="52800"/>
            </a:xfrm>
            <a:custGeom>
              <a:avLst/>
              <a:gdLst/>
              <a:ahLst/>
              <a:cxnLst/>
              <a:rect l="l" t="t" r="r" b="b"/>
              <a:pathLst>
                <a:path w="418" h="2112" extrusionOk="0">
                  <a:moveTo>
                    <a:pt x="205" y="1"/>
                  </a:moveTo>
                  <a:cubicBezTo>
                    <a:pt x="102" y="1"/>
                    <a:pt x="1" y="69"/>
                    <a:pt x="1" y="206"/>
                  </a:cubicBezTo>
                  <a:lnTo>
                    <a:pt x="1" y="1897"/>
                  </a:lnTo>
                  <a:cubicBezTo>
                    <a:pt x="1" y="1992"/>
                    <a:pt x="48" y="2064"/>
                    <a:pt x="132" y="2099"/>
                  </a:cubicBezTo>
                  <a:cubicBezTo>
                    <a:pt x="156" y="2099"/>
                    <a:pt x="179" y="2111"/>
                    <a:pt x="203" y="2111"/>
                  </a:cubicBezTo>
                  <a:cubicBezTo>
                    <a:pt x="322" y="2111"/>
                    <a:pt x="406" y="2016"/>
                    <a:pt x="418" y="1897"/>
                  </a:cubicBezTo>
                  <a:lnTo>
                    <a:pt x="418" y="206"/>
                  </a:lnTo>
                  <a:cubicBezTo>
                    <a:pt x="412" y="69"/>
                    <a:pt x="307" y="1"/>
                    <a:pt x="20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6" name="Google Shape;1016;p39"/>
            <p:cNvSpPr/>
            <p:nvPr/>
          </p:nvSpPr>
          <p:spPr>
            <a:xfrm>
              <a:off x="4540150" y="3122975"/>
              <a:ext cx="10425" cy="52575"/>
            </a:xfrm>
            <a:custGeom>
              <a:avLst/>
              <a:gdLst/>
              <a:ahLst/>
              <a:cxnLst/>
              <a:rect l="l" t="t" r="r" b="b"/>
              <a:pathLst>
                <a:path w="417" h="2103" extrusionOk="0">
                  <a:moveTo>
                    <a:pt x="208" y="1"/>
                  </a:moveTo>
                  <a:cubicBezTo>
                    <a:pt x="110" y="1"/>
                    <a:pt x="12" y="66"/>
                    <a:pt x="0" y="197"/>
                  </a:cubicBezTo>
                  <a:lnTo>
                    <a:pt x="0" y="1888"/>
                  </a:lnTo>
                  <a:cubicBezTo>
                    <a:pt x="0" y="1983"/>
                    <a:pt x="60" y="2055"/>
                    <a:pt x="143" y="2090"/>
                  </a:cubicBezTo>
                  <a:cubicBezTo>
                    <a:pt x="167" y="2090"/>
                    <a:pt x="191" y="2102"/>
                    <a:pt x="214" y="2102"/>
                  </a:cubicBezTo>
                  <a:cubicBezTo>
                    <a:pt x="322" y="2102"/>
                    <a:pt x="417" y="2007"/>
                    <a:pt x="417" y="1888"/>
                  </a:cubicBezTo>
                  <a:lnTo>
                    <a:pt x="417" y="197"/>
                  </a:lnTo>
                  <a:cubicBezTo>
                    <a:pt x="405" y="66"/>
                    <a:pt x="307" y="1"/>
                    <a:pt x="20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7" name="Google Shape;1017;p39"/>
            <p:cNvSpPr/>
            <p:nvPr/>
          </p:nvSpPr>
          <p:spPr>
            <a:xfrm>
              <a:off x="4574675" y="3122975"/>
              <a:ext cx="10425" cy="52575"/>
            </a:xfrm>
            <a:custGeom>
              <a:avLst/>
              <a:gdLst/>
              <a:ahLst/>
              <a:cxnLst/>
              <a:rect l="l" t="t" r="r" b="b"/>
              <a:pathLst>
                <a:path w="417" h="2103" extrusionOk="0">
                  <a:moveTo>
                    <a:pt x="209" y="1"/>
                  </a:moveTo>
                  <a:cubicBezTo>
                    <a:pt x="110" y="1"/>
                    <a:pt x="12" y="66"/>
                    <a:pt x="0" y="197"/>
                  </a:cubicBezTo>
                  <a:lnTo>
                    <a:pt x="0" y="1888"/>
                  </a:lnTo>
                  <a:cubicBezTo>
                    <a:pt x="0" y="1983"/>
                    <a:pt x="48" y="2055"/>
                    <a:pt x="131" y="2090"/>
                  </a:cubicBezTo>
                  <a:cubicBezTo>
                    <a:pt x="155" y="2090"/>
                    <a:pt x="179" y="2102"/>
                    <a:pt x="203" y="2102"/>
                  </a:cubicBezTo>
                  <a:cubicBezTo>
                    <a:pt x="322" y="2102"/>
                    <a:pt x="405" y="2007"/>
                    <a:pt x="417" y="1888"/>
                  </a:cubicBezTo>
                  <a:lnTo>
                    <a:pt x="417" y="197"/>
                  </a:lnTo>
                  <a:cubicBezTo>
                    <a:pt x="405" y="66"/>
                    <a:pt x="307" y="1"/>
                    <a:pt x="20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8" name="Google Shape;1018;p39"/>
            <p:cNvSpPr/>
            <p:nvPr/>
          </p:nvSpPr>
          <p:spPr>
            <a:xfrm>
              <a:off x="4608900" y="3122975"/>
              <a:ext cx="10450" cy="52575"/>
            </a:xfrm>
            <a:custGeom>
              <a:avLst/>
              <a:gdLst/>
              <a:ahLst/>
              <a:cxnLst/>
              <a:rect l="l" t="t" r="r" b="b"/>
              <a:pathLst>
                <a:path w="418" h="2103" extrusionOk="0">
                  <a:moveTo>
                    <a:pt x="209" y="1"/>
                  </a:moveTo>
                  <a:cubicBezTo>
                    <a:pt x="111" y="1"/>
                    <a:pt x="12" y="66"/>
                    <a:pt x="0" y="197"/>
                  </a:cubicBezTo>
                  <a:lnTo>
                    <a:pt x="0" y="1888"/>
                  </a:lnTo>
                  <a:cubicBezTo>
                    <a:pt x="0" y="1983"/>
                    <a:pt x="60" y="2055"/>
                    <a:pt x="143" y="2090"/>
                  </a:cubicBezTo>
                  <a:cubicBezTo>
                    <a:pt x="167" y="2090"/>
                    <a:pt x="191" y="2102"/>
                    <a:pt x="215" y="2102"/>
                  </a:cubicBezTo>
                  <a:cubicBezTo>
                    <a:pt x="322" y="2102"/>
                    <a:pt x="417" y="2007"/>
                    <a:pt x="417" y="1888"/>
                  </a:cubicBezTo>
                  <a:lnTo>
                    <a:pt x="417" y="197"/>
                  </a:lnTo>
                  <a:cubicBezTo>
                    <a:pt x="405" y="66"/>
                    <a:pt x="307" y="1"/>
                    <a:pt x="20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9" name="Google Shape;1019;p39"/>
            <p:cNvSpPr/>
            <p:nvPr/>
          </p:nvSpPr>
          <p:spPr>
            <a:xfrm>
              <a:off x="4643425" y="3122975"/>
              <a:ext cx="10150" cy="52575"/>
            </a:xfrm>
            <a:custGeom>
              <a:avLst/>
              <a:gdLst/>
              <a:ahLst/>
              <a:cxnLst/>
              <a:rect l="l" t="t" r="r" b="b"/>
              <a:pathLst>
                <a:path w="406" h="2103" extrusionOk="0">
                  <a:moveTo>
                    <a:pt x="207" y="1"/>
                  </a:moveTo>
                  <a:cubicBezTo>
                    <a:pt x="111" y="1"/>
                    <a:pt x="12" y="66"/>
                    <a:pt x="1" y="197"/>
                  </a:cubicBezTo>
                  <a:lnTo>
                    <a:pt x="1" y="1888"/>
                  </a:lnTo>
                  <a:cubicBezTo>
                    <a:pt x="1" y="1983"/>
                    <a:pt x="48" y="2055"/>
                    <a:pt x="131" y="2090"/>
                  </a:cubicBezTo>
                  <a:cubicBezTo>
                    <a:pt x="155" y="2090"/>
                    <a:pt x="179" y="2102"/>
                    <a:pt x="203" y="2102"/>
                  </a:cubicBezTo>
                  <a:cubicBezTo>
                    <a:pt x="322" y="2102"/>
                    <a:pt x="405" y="2007"/>
                    <a:pt x="405" y="1888"/>
                  </a:cubicBezTo>
                  <a:lnTo>
                    <a:pt x="405" y="197"/>
                  </a:lnTo>
                  <a:cubicBezTo>
                    <a:pt x="399" y="66"/>
                    <a:pt x="304" y="1"/>
                    <a:pt x="20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0" name="Google Shape;1020;p39"/>
            <p:cNvSpPr/>
            <p:nvPr/>
          </p:nvSpPr>
          <p:spPr>
            <a:xfrm>
              <a:off x="4677650" y="3122975"/>
              <a:ext cx="10450" cy="52575"/>
            </a:xfrm>
            <a:custGeom>
              <a:avLst/>
              <a:gdLst/>
              <a:ahLst/>
              <a:cxnLst/>
              <a:rect l="l" t="t" r="r" b="b"/>
              <a:pathLst>
                <a:path w="418" h="2103" extrusionOk="0">
                  <a:moveTo>
                    <a:pt x="209" y="1"/>
                  </a:moveTo>
                  <a:cubicBezTo>
                    <a:pt x="111" y="1"/>
                    <a:pt x="13" y="66"/>
                    <a:pt x="1" y="197"/>
                  </a:cubicBezTo>
                  <a:lnTo>
                    <a:pt x="1" y="1888"/>
                  </a:lnTo>
                  <a:cubicBezTo>
                    <a:pt x="1" y="1983"/>
                    <a:pt x="60" y="2055"/>
                    <a:pt x="132" y="2090"/>
                  </a:cubicBezTo>
                  <a:cubicBezTo>
                    <a:pt x="156" y="2090"/>
                    <a:pt x="179" y="2102"/>
                    <a:pt x="203" y="2102"/>
                  </a:cubicBezTo>
                  <a:cubicBezTo>
                    <a:pt x="322" y="2102"/>
                    <a:pt x="417" y="2007"/>
                    <a:pt x="417" y="1888"/>
                  </a:cubicBezTo>
                  <a:lnTo>
                    <a:pt x="417" y="197"/>
                  </a:lnTo>
                  <a:cubicBezTo>
                    <a:pt x="406" y="66"/>
                    <a:pt x="307" y="1"/>
                    <a:pt x="20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1" name="Google Shape;1021;p39"/>
            <p:cNvSpPr/>
            <p:nvPr/>
          </p:nvSpPr>
          <p:spPr>
            <a:xfrm>
              <a:off x="4712175" y="3122975"/>
              <a:ext cx="10150" cy="52575"/>
            </a:xfrm>
            <a:custGeom>
              <a:avLst/>
              <a:gdLst/>
              <a:ahLst/>
              <a:cxnLst/>
              <a:rect l="l" t="t" r="r" b="b"/>
              <a:pathLst>
                <a:path w="406" h="2103" extrusionOk="0">
                  <a:moveTo>
                    <a:pt x="199" y="1"/>
                  </a:moveTo>
                  <a:cubicBezTo>
                    <a:pt x="102" y="1"/>
                    <a:pt x="7" y="66"/>
                    <a:pt x="1" y="197"/>
                  </a:cubicBezTo>
                  <a:lnTo>
                    <a:pt x="1" y="1888"/>
                  </a:lnTo>
                  <a:cubicBezTo>
                    <a:pt x="1" y="1983"/>
                    <a:pt x="48" y="2055"/>
                    <a:pt x="132" y="2090"/>
                  </a:cubicBezTo>
                  <a:cubicBezTo>
                    <a:pt x="156" y="2090"/>
                    <a:pt x="179" y="2102"/>
                    <a:pt x="203" y="2102"/>
                  </a:cubicBezTo>
                  <a:cubicBezTo>
                    <a:pt x="322" y="2102"/>
                    <a:pt x="406" y="2007"/>
                    <a:pt x="406" y="1888"/>
                  </a:cubicBezTo>
                  <a:lnTo>
                    <a:pt x="406" y="197"/>
                  </a:lnTo>
                  <a:cubicBezTo>
                    <a:pt x="394" y="66"/>
                    <a:pt x="296" y="1"/>
                    <a:pt x="1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2" name="Google Shape;1022;p39"/>
            <p:cNvSpPr/>
            <p:nvPr/>
          </p:nvSpPr>
          <p:spPr>
            <a:xfrm>
              <a:off x="4746425" y="3122975"/>
              <a:ext cx="10425" cy="52575"/>
            </a:xfrm>
            <a:custGeom>
              <a:avLst/>
              <a:gdLst/>
              <a:ahLst/>
              <a:cxnLst/>
              <a:rect l="l" t="t" r="r" b="b"/>
              <a:pathLst>
                <a:path w="417" h="2103" extrusionOk="0">
                  <a:moveTo>
                    <a:pt x="208" y="1"/>
                  </a:moveTo>
                  <a:cubicBezTo>
                    <a:pt x="110" y="1"/>
                    <a:pt x="12" y="66"/>
                    <a:pt x="0" y="197"/>
                  </a:cubicBezTo>
                  <a:lnTo>
                    <a:pt x="0" y="1888"/>
                  </a:lnTo>
                  <a:cubicBezTo>
                    <a:pt x="0" y="1983"/>
                    <a:pt x="60" y="2055"/>
                    <a:pt x="131" y="2090"/>
                  </a:cubicBezTo>
                  <a:cubicBezTo>
                    <a:pt x="155" y="2090"/>
                    <a:pt x="179" y="2102"/>
                    <a:pt x="202" y="2102"/>
                  </a:cubicBezTo>
                  <a:cubicBezTo>
                    <a:pt x="322" y="2102"/>
                    <a:pt x="417" y="2007"/>
                    <a:pt x="417" y="1888"/>
                  </a:cubicBezTo>
                  <a:lnTo>
                    <a:pt x="417" y="197"/>
                  </a:lnTo>
                  <a:cubicBezTo>
                    <a:pt x="405" y="66"/>
                    <a:pt x="307" y="1"/>
                    <a:pt x="20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3" name="Google Shape;1023;p39"/>
            <p:cNvSpPr/>
            <p:nvPr/>
          </p:nvSpPr>
          <p:spPr>
            <a:xfrm>
              <a:off x="4780650" y="3122975"/>
              <a:ext cx="10425" cy="52575"/>
            </a:xfrm>
            <a:custGeom>
              <a:avLst/>
              <a:gdLst/>
              <a:ahLst/>
              <a:cxnLst/>
              <a:rect l="l" t="t" r="r" b="b"/>
              <a:pathLst>
                <a:path w="417" h="2103" extrusionOk="0">
                  <a:moveTo>
                    <a:pt x="209" y="1"/>
                  </a:moveTo>
                  <a:cubicBezTo>
                    <a:pt x="110" y="1"/>
                    <a:pt x="12" y="66"/>
                    <a:pt x="0" y="197"/>
                  </a:cubicBezTo>
                  <a:lnTo>
                    <a:pt x="0" y="1888"/>
                  </a:lnTo>
                  <a:cubicBezTo>
                    <a:pt x="0" y="1983"/>
                    <a:pt x="60" y="2055"/>
                    <a:pt x="143" y="2090"/>
                  </a:cubicBezTo>
                  <a:cubicBezTo>
                    <a:pt x="167" y="2090"/>
                    <a:pt x="191" y="2102"/>
                    <a:pt x="215" y="2102"/>
                  </a:cubicBezTo>
                  <a:cubicBezTo>
                    <a:pt x="322" y="2102"/>
                    <a:pt x="417" y="2007"/>
                    <a:pt x="417" y="1888"/>
                  </a:cubicBezTo>
                  <a:lnTo>
                    <a:pt x="417" y="197"/>
                  </a:lnTo>
                  <a:cubicBezTo>
                    <a:pt x="405" y="66"/>
                    <a:pt x="307" y="1"/>
                    <a:pt x="20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4" name="Google Shape;1024;p39"/>
            <p:cNvSpPr/>
            <p:nvPr/>
          </p:nvSpPr>
          <p:spPr>
            <a:xfrm>
              <a:off x="4815175" y="3122975"/>
              <a:ext cx="10450" cy="52575"/>
            </a:xfrm>
            <a:custGeom>
              <a:avLst/>
              <a:gdLst/>
              <a:ahLst/>
              <a:cxnLst/>
              <a:rect l="l" t="t" r="r" b="b"/>
              <a:pathLst>
                <a:path w="418" h="2103" extrusionOk="0">
                  <a:moveTo>
                    <a:pt x="209" y="1"/>
                  </a:moveTo>
                  <a:cubicBezTo>
                    <a:pt x="111" y="1"/>
                    <a:pt x="12" y="66"/>
                    <a:pt x="0" y="197"/>
                  </a:cubicBezTo>
                  <a:lnTo>
                    <a:pt x="0" y="1888"/>
                  </a:lnTo>
                  <a:cubicBezTo>
                    <a:pt x="0" y="1983"/>
                    <a:pt x="60" y="2055"/>
                    <a:pt x="131" y="2090"/>
                  </a:cubicBezTo>
                  <a:cubicBezTo>
                    <a:pt x="155" y="2090"/>
                    <a:pt x="179" y="2102"/>
                    <a:pt x="203" y="2102"/>
                  </a:cubicBezTo>
                  <a:cubicBezTo>
                    <a:pt x="322" y="2102"/>
                    <a:pt x="417" y="2007"/>
                    <a:pt x="417" y="1888"/>
                  </a:cubicBezTo>
                  <a:lnTo>
                    <a:pt x="417" y="197"/>
                  </a:lnTo>
                  <a:cubicBezTo>
                    <a:pt x="405" y="66"/>
                    <a:pt x="307" y="1"/>
                    <a:pt x="20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5" name="Google Shape;1025;p39"/>
            <p:cNvSpPr/>
            <p:nvPr/>
          </p:nvSpPr>
          <p:spPr>
            <a:xfrm>
              <a:off x="4849400" y="3122525"/>
              <a:ext cx="10450" cy="53025"/>
            </a:xfrm>
            <a:custGeom>
              <a:avLst/>
              <a:gdLst/>
              <a:ahLst/>
              <a:cxnLst/>
              <a:rect l="l" t="t" r="r" b="b"/>
              <a:pathLst>
                <a:path w="418" h="2121" extrusionOk="0">
                  <a:moveTo>
                    <a:pt x="215" y="1"/>
                  </a:moveTo>
                  <a:cubicBezTo>
                    <a:pt x="96" y="1"/>
                    <a:pt x="1" y="96"/>
                    <a:pt x="1" y="215"/>
                  </a:cubicBezTo>
                  <a:lnTo>
                    <a:pt x="1" y="1906"/>
                  </a:lnTo>
                  <a:cubicBezTo>
                    <a:pt x="1" y="2001"/>
                    <a:pt x="60" y="2073"/>
                    <a:pt x="144" y="2108"/>
                  </a:cubicBezTo>
                  <a:cubicBezTo>
                    <a:pt x="167" y="2108"/>
                    <a:pt x="191" y="2120"/>
                    <a:pt x="215" y="2120"/>
                  </a:cubicBezTo>
                  <a:cubicBezTo>
                    <a:pt x="322" y="2120"/>
                    <a:pt x="417" y="2025"/>
                    <a:pt x="417" y="1906"/>
                  </a:cubicBezTo>
                  <a:lnTo>
                    <a:pt x="417" y="215"/>
                  </a:lnTo>
                  <a:cubicBezTo>
                    <a:pt x="417" y="96"/>
                    <a:pt x="322" y="1"/>
                    <a:pt x="21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6" name="Google Shape;1026;p39"/>
            <p:cNvSpPr/>
            <p:nvPr/>
          </p:nvSpPr>
          <p:spPr>
            <a:xfrm>
              <a:off x="4883925" y="3122975"/>
              <a:ext cx="10150" cy="52575"/>
            </a:xfrm>
            <a:custGeom>
              <a:avLst/>
              <a:gdLst/>
              <a:ahLst/>
              <a:cxnLst/>
              <a:rect l="l" t="t" r="r" b="b"/>
              <a:pathLst>
                <a:path w="406" h="2103" extrusionOk="0">
                  <a:moveTo>
                    <a:pt x="208" y="1"/>
                  </a:moveTo>
                  <a:cubicBezTo>
                    <a:pt x="111" y="1"/>
                    <a:pt x="13" y="66"/>
                    <a:pt x="1" y="197"/>
                  </a:cubicBezTo>
                  <a:lnTo>
                    <a:pt x="1" y="1888"/>
                  </a:lnTo>
                  <a:cubicBezTo>
                    <a:pt x="1" y="1983"/>
                    <a:pt x="48" y="2055"/>
                    <a:pt x="132" y="2090"/>
                  </a:cubicBezTo>
                  <a:cubicBezTo>
                    <a:pt x="156" y="2090"/>
                    <a:pt x="179" y="2102"/>
                    <a:pt x="203" y="2102"/>
                  </a:cubicBezTo>
                  <a:cubicBezTo>
                    <a:pt x="322" y="2102"/>
                    <a:pt x="406" y="2007"/>
                    <a:pt x="406" y="1888"/>
                  </a:cubicBezTo>
                  <a:lnTo>
                    <a:pt x="406" y="197"/>
                  </a:lnTo>
                  <a:cubicBezTo>
                    <a:pt x="400" y="66"/>
                    <a:pt x="304" y="1"/>
                    <a:pt x="20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7" name="Google Shape;1027;p39"/>
            <p:cNvSpPr/>
            <p:nvPr/>
          </p:nvSpPr>
          <p:spPr>
            <a:xfrm>
              <a:off x="4918150" y="3122750"/>
              <a:ext cx="10450" cy="52800"/>
            </a:xfrm>
            <a:custGeom>
              <a:avLst/>
              <a:gdLst/>
              <a:ahLst/>
              <a:cxnLst/>
              <a:rect l="l" t="t" r="r" b="b"/>
              <a:pathLst>
                <a:path w="418" h="2112" extrusionOk="0">
                  <a:moveTo>
                    <a:pt x="209" y="1"/>
                  </a:moveTo>
                  <a:cubicBezTo>
                    <a:pt x="105" y="1"/>
                    <a:pt x="1" y="69"/>
                    <a:pt x="1" y="206"/>
                  </a:cubicBezTo>
                  <a:lnTo>
                    <a:pt x="1" y="1897"/>
                  </a:lnTo>
                  <a:cubicBezTo>
                    <a:pt x="1" y="1992"/>
                    <a:pt x="61" y="2064"/>
                    <a:pt x="144" y="2099"/>
                  </a:cubicBezTo>
                  <a:cubicBezTo>
                    <a:pt x="168" y="2099"/>
                    <a:pt x="191" y="2111"/>
                    <a:pt x="215" y="2111"/>
                  </a:cubicBezTo>
                  <a:cubicBezTo>
                    <a:pt x="322" y="2111"/>
                    <a:pt x="418" y="2016"/>
                    <a:pt x="418" y="1897"/>
                  </a:cubicBezTo>
                  <a:lnTo>
                    <a:pt x="418" y="206"/>
                  </a:lnTo>
                  <a:cubicBezTo>
                    <a:pt x="418" y="69"/>
                    <a:pt x="314" y="1"/>
                    <a:pt x="20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8" name="Google Shape;1028;p39"/>
            <p:cNvSpPr/>
            <p:nvPr/>
          </p:nvSpPr>
          <p:spPr>
            <a:xfrm>
              <a:off x="4952700" y="3122975"/>
              <a:ext cx="10125" cy="52575"/>
            </a:xfrm>
            <a:custGeom>
              <a:avLst/>
              <a:gdLst/>
              <a:ahLst/>
              <a:cxnLst/>
              <a:rect l="l" t="t" r="r" b="b"/>
              <a:pathLst>
                <a:path w="405" h="2103" extrusionOk="0">
                  <a:moveTo>
                    <a:pt x="198" y="1"/>
                  </a:moveTo>
                  <a:cubicBezTo>
                    <a:pt x="101" y="1"/>
                    <a:pt x="6" y="66"/>
                    <a:pt x="0" y="197"/>
                  </a:cubicBezTo>
                  <a:lnTo>
                    <a:pt x="0" y="1888"/>
                  </a:lnTo>
                  <a:cubicBezTo>
                    <a:pt x="0" y="1983"/>
                    <a:pt x="48" y="2055"/>
                    <a:pt x="131" y="2090"/>
                  </a:cubicBezTo>
                  <a:cubicBezTo>
                    <a:pt x="155" y="2090"/>
                    <a:pt x="179" y="2102"/>
                    <a:pt x="203" y="2102"/>
                  </a:cubicBezTo>
                  <a:cubicBezTo>
                    <a:pt x="310" y="2102"/>
                    <a:pt x="405" y="2007"/>
                    <a:pt x="405" y="1888"/>
                  </a:cubicBezTo>
                  <a:lnTo>
                    <a:pt x="405" y="197"/>
                  </a:lnTo>
                  <a:cubicBezTo>
                    <a:pt x="393" y="66"/>
                    <a:pt x="295" y="1"/>
                    <a:pt x="19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9" name="Google Shape;1029;p39"/>
            <p:cNvSpPr/>
            <p:nvPr/>
          </p:nvSpPr>
          <p:spPr>
            <a:xfrm>
              <a:off x="4986925" y="3122525"/>
              <a:ext cx="10450" cy="53025"/>
            </a:xfrm>
            <a:custGeom>
              <a:avLst/>
              <a:gdLst/>
              <a:ahLst/>
              <a:cxnLst/>
              <a:rect l="l" t="t" r="r" b="b"/>
              <a:pathLst>
                <a:path w="418" h="2121" extrusionOk="0">
                  <a:moveTo>
                    <a:pt x="215" y="1"/>
                  </a:moveTo>
                  <a:cubicBezTo>
                    <a:pt x="96" y="1"/>
                    <a:pt x="0" y="96"/>
                    <a:pt x="0" y="215"/>
                  </a:cubicBezTo>
                  <a:lnTo>
                    <a:pt x="0" y="1906"/>
                  </a:lnTo>
                  <a:cubicBezTo>
                    <a:pt x="0" y="2001"/>
                    <a:pt x="60" y="2073"/>
                    <a:pt x="143" y="2108"/>
                  </a:cubicBezTo>
                  <a:cubicBezTo>
                    <a:pt x="155" y="2108"/>
                    <a:pt x="179" y="2120"/>
                    <a:pt x="215" y="2120"/>
                  </a:cubicBezTo>
                  <a:cubicBezTo>
                    <a:pt x="322" y="2120"/>
                    <a:pt x="417" y="2025"/>
                    <a:pt x="417" y="1906"/>
                  </a:cubicBezTo>
                  <a:lnTo>
                    <a:pt x="417" y="215"/>
                  </a:lnTo>
                  <a:cubicBezTo>
                    <a:pt x="417" y="96"/>
                    <a:pt x="322" y="1"/>
                    <a:pt x="21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0" name="Google Shape;1030;p39"/>
            <p:cNvSpPr/>
            <p:nvPr/>
          </p:nvSpPr>
          <p:spPr>
            <a:xfrm>
              <a:off x="5021450" y="3122975"/>
              <a:ext cx="10150" cy="52575"/>
            </a:xfrm>
            <a:custGeom>
              <a:avLst/>
              <a:gdLst/>
              <a:ahLst/>
              <a:cxnLst/>
              <a:rect l="l" t="t" r="r" b="b"/>
              <a:pathLst>
                <a:path w="406" h="2103" extrusionOk="0">
                  <a:moveTo>
                    <a:pt x="198" y="1"/>
                  </a:moveTo>
                  <a:cubicBezTo>
                    <a:pt x="102" y="1"/>
                    <a:pt x="6" y="66"/>
                    <a:pt x="0" y="197"/>
                  </a:cubicBezTo>
                  <a:lnTo>
                    <a:pt x="0" y="1888"/>
                  </a:lnTo>
                  <a:cubicBezTo>
                    <a:pt x="0" y="1983"/>
                    <a:pt x="48" y="2055"/>
                    <a:pt x="131" y="2090"/>
                  </a:cubicBezTo>
                  <a:cubicBezTo>
                    <a:pt x="155" y="2090"/>
                    <a:pt x="179" y="2102"/>
                    <a:pt x="203" y="2102"/>
                  </a:cubicBezTo>
                  <a:cubicBezTo>
                    <a:pt x="322" y="2102"/>
                    <a:pt x="405" y="2007"/>
                    <a:pt x="405" y="1888"/>
                  </a:cubicBezTo>
                  <a:lnTo>
                    <a:pt x="405" y="197"/>
                  </a:lnTo>
                  <a:cubicBezTo>
                    <a:pt x="393" y="66"/>
                    <a:pt x="295" y="1"/>
                    <a:pt x="19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1" name="Google Shape;1031;p39"/>
            <p:cNvSpPr/>
            <p:nvPr/>
          </p:nvSpPr>
          <p:spPr>
            <a:xfrm>
              <a:off x="5055675" y="3122525"/>
              <a:ext cx="10450" cy="53025"/>
            </a:xfrm>
            <a:custGeom>
              <a:avLst/>
              <a:gdLst/>
              <a:ahLst/>
              <a:cxnLst/>
              <a:rect l="l" t="t" r="r" b="b"/>
              <a:pathLst>
                <a:path w="418" h="2121" extrusionOk="0">
                  <a:moveTo>
                    <a:pt x="203" y="1"/>
                  </a:moveTo>
                  <a:cubicBezTo>
                    <a:pt x="96" y="1"/>
                    <a:pt x="1" y="96"/>
                    <a:pt x="1" y="215"/>
                  </a:cubicBezTo>
                  <a:lnTo>
                    <a:pt x="1" y="1906"/>
                  </a:lnTo>
                  <a:cubicBezTo>
                    <a:pt x="1" y="2001"/>
                    <a:pt x="60" y="2073"/>
                    <a:pt x="144" y="2108"/>
                  </a:cubicBezTo>
                  <a:cubicBezTo>
                    <a:pt x="155" y="2108"/>
                    <a:pt x="179" y="2120"/>
                    <a:pt x="203" y="2120"/>
                  </a:cubicBezTo>
                  <a:cubicBezTo>
                    <a:pt x="322" y="2120"/>
                    <a:pt x="417" y="2025"/>
                    <a:pt x="417" y="1906"/>
                  </a:cubicBezTo>
                  <a:lnTo>
                    <a:pt x="417" y="215"/>
                  </a:lnTo>
                  <a:cubicBezTo>
                    <a:pt x="417" y="96"/>
                    <a:pt x="322" y="1"/>
                    <a:pt x="20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2" name="Google Shape;1032;p39"/>
            <p:cNvSpPr/>
            <p:nvPr/>
          </p:nvSpPr>
          <p:spPr>
            <a:xfrm>
              <a:off x="5090200" y="3122975"/>
              <a:ext cx="10450" cy="52575"/>
            </a:xfrm>
            <a:custGeom>
              <a:avLst/>
              <a:gdLst/>
              <a:ahLst/>
              <a:cxnLst/>
              <a:rect l="l" t="t" r="r" b="b"/>
              <a:pathLst>
                <a:path w="418" h="2103" extrusionOk="0">
                  <a:moveTo>
                    <a:pt x="209" y="1"/>
                  </a:moveTo>
                  <a:cubicBezTo>
                    <a:pt x="111" y="1"/>
                    <a:pt x="13" y="66"/>
                    <a:pt x="1" y="197"/>
                  </a:cubicBezTo>
                  <a:lnTo>
                    <a:pt x="1" y="1888"/>
                  </a:lnTo>
                  <a:cubicBezTo>
                    <a:pt x="1" y="1983"/>
                    <a:pt x="60" y="2055"/>
                    <a:pt x="144" y="2090"/>
                  </a:cubicBezTo>
                  <a:cubicBezTo>
                    <a:pt x="156" y="2090"/>
                    <a:pt x="179" y="2102"/>
                    <a:pt x="203" y="2102"/>
                  </a:cubicBezTo>
                  <a:cubicBezTo>
                    <a:pt x="322" y="2102"/>
                    <a:pt x="418" y="2007"/>
                    <a:pt x="418" y="1888"/>
                  </a:cubicBezTo>
                  <a:lnTo>
                    <a:pt x="418" y="197"/>
                  </a:lnTo>
                  <a:cubicBezTo>
                    <a:pt x="406" y="66"/>
                    <a:pt x="307" y="1"/>
                    <a:pt x="20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3" name="Google Shape;1033;p39"/>
            <p:cNvSpPr/>
            <p:nvPr/>
          </p:nvSpPr>
          <p:spPr>
            <a:xfrm>
              <a:off x="5124450" y="3122975"/>
              <a:ext cx="10425" cy="52575"/>
            </a:xfrm>
            <a:custGeom>
              <a:avLst/>
              <a:gdLst/>
              <a:ahLst/>
              <a:cxnLst/>
              <a:rect l="l" t="t" r="r" b="b"/>
              <a:pathLst>
                <a:path w="417" h="2103" extrusionOk="0">
                  <a:moveTo>
                    <a:pt x="208" y="1"/>
                  </a:moveTo>
                  <a:cubicBezTo>
                    <a:pt x="110" y="1"/>
                    <a:pt x="12" y="66"/>
                    <a:pt x="0" y="197"/>
                  </a:cubicBezTo>
                  <a:lnTo>
                    <a:pt x="0" y="1888"/>
                  </a:lnTo>
                  <a:cubicBezTo>
                    <a:pt x="0" y="1983"/>
                    <a:pt x="60" y="2055"/>
                    <a:pt x="131" y="2090"/>
                  </a:cubicBezTo>
                  <a:cubicBezTo>
                    <a:pt x="155" y="2090"/>
                    <a:pt x="179" y="2102"/>
                    <a:pt x="202" y="2102"/>
                  </a:cubicBezTo>
                  <a:cubicBezTo>
                    <a:pt x="321" y="2102"/>
                    <a:pt x="417" y="2007"/>
                    <a:pt x="417" y="1888"/>
                  </a:cubicBezTo>
                  <a:lnTo>
                    <a:pt x="417" y="197"/>
                  </a:lnTo>
                  <a:cubicBezTo>
                    <a:pt x="405" y="66"/>
                    <a:pt x="307" y="1"/>
                    <a:pt x="20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4" name="Google Shape;1034;p39"/>
            <p:cNvSpPr/>
            <p:nvPr/>
          </p:nvSpPr>
          <p:spPr>
            <a:xfrm>
              <a:off x="5158675" y="3122975"/>
              <a:ext cx="10425" cy="52575"/>
            </a:xfrm>
            <a:custGeom>
              <a:avLst/>
              <a:gdLst/>
              <a:ahLst/>
              <a:cxnLst/>
              <a:rect l="l" t="t" r="r" b="b"/>
              <a:pathLst>
                <a:path w="417" h="2103" extrusionOk="0">
                  <a:moveTo>
                    <a:pt x="209" y="1"/>
                  </a:moveTo>
                  <a:cubicBezTo>
                    <a:pt x="110" y="1"/>
                    <a:pt x="12" y="66"/>
                    <a:pt x="0" y="197"/>
                  </a:cubicBezTo>
                  <a:lnTo>
                    <a:pt x="0" y="1888"/>
                  </a:lnTo>
                  <a:cubicBezTo>
                    <a:pt x="0" y="1983"/>
                    <a:pt x="60" y="2055"/>
                    <a:pt x="143" y="2090"/>
                  </a:cubicBezTo>
                  <a:cubicBezTo>
                    <a:pt x="167" y="2090"/>
                    <a:pt x="191" y="2102"/>
                    <a:pt x="215" y="2102"/>
                  </a:cubicBezTo>
                  <a:cubicBezTo>
                    <a:pt x="322" y="2102"/>
                    <a:pt x="417" y="2007"/>
                    <a:pt x="417" y="1888"/>
                  </a:cubicBezTo>
                  <a:lnTo>
                    <a:pt x="417" y="197"/>
                  </a:lnTo>
                  <a:cubicBezTo>
                    <a:pt x="405" y="66"/>
                    <a:pt x="307" y="1"/>
                    <a:pt x="20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5" name="Google Shape;1035;p39"/>
            <p:cNvSpPr/>
            <p:nvPr/>
          </p:nvSpPr>
          <p:spPr>
            <a:xfrm>
              <a:off x="5193200" y="3122975"/>
              <a:ext cx="10450" cy="52575"/>
            </a:xfrm>
            <a:custGeom>
              <a:avLst/>
              <a:gdLst/>
              <a:ahLst/>
              <a:cxnLst/>
              <a:rect l="l" t="t" r="r" b="b"/>
              <a:pathLst>
                <a:path w="418" h="2103" extrusionOk="0">
                  <a:moveTo>
                    <a:pt x="209" y="1"/>
                  </a:moveTo>
                  <a:cubicBezTo>
                    <a:pt x="110" y="1"/>
                    <a:pt x="12" y="66"/>
                    <a:pt x="0" y="197"/>
                  </a:cubicBezTo>
                  <a:lnTo>
                    <a:pt x="0" y="1888"/>
                  </a:lnTo>
                  <a:cubicBezTo>
                    <a:pt x="0" y="1983"/>
                    <a:pt x="48" y="2055"/>
                    <a:pt x="131" y="2090"/>
                  </a:cubicBezTo>
                  <a:cubicBezTo>
                    <a:pt x="155" y="2090"/>
                    <a:pt x="179" y="2102"/>
                    <a:pt x="203" y="2102"/>
                  </a:cubicBezTo>
                  <a:cubicBezTo>
                    <a:pt x="322" y="2102"/>
                    <a:pt x="417" y="2007"/>
                    <a:pt x="417" y="1888"/>
                  </a:cubicBezTo>
                  <a:lnTo>
                    <a:pt x="417" y="197"/>
                  </a:lnTo>
                  <a:cubicBezTo>
                    <a:pt x="405" y="66"/>
                    <a:pt x="307" y="1"/>
                    <a:pt x="20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6" name="Google Shape;1036;p39"/>
            <p:cNvSpPr/>
            <p:nvPr/>
          </p:nvSpPr>
          <p:spPr>
            <a:xfrm>
              <a:off x="5227425" y="3122975"/>
              <a:ext cx="10450" cy="52575"/>
            </a:xfrm>
            <a:custGeom>
              <a:avLst/>
              <a:gdLst/>
              <a:ahLst/>
              <a:cxnLst/>
              <a:rect l="l" t="t" r="r" b="b"/>
              <a:pathLst>
                <a:path w="418" h="2103" extrusionOk="0">
                  <a:moveTo>
                    <a:pt x="209" y="1"/>
                  </a:moveTo>
                  <a:cubicBezTo>
                    <a:pt x="111" y="1"/>
                    <a:pt x="12" y="66"/>
                    <a:pt x="1" y="197"/>
                  </a:cubicBezTo>
                  <a:lnTo>
                    <a:pt x="1" y="1888"/>
                  </a:lnTo>
                  <a:cubicBezTo>
                    <a:pt x="1" y="1983"/>
                    <a:pt x="60" y="2055"/>
                    <a:pt x="143" y="2090"/>
                  </a:cubicBezTo>
                  <a:cubicBezTo>
                    <a:pt x="167" y="2090"/>
                    <a:pt x="191" y="2102"/>
                    <a:pt x="215" y="2102"/>
                  </a:cubicBezTo>
                  <a:cubicBezTo>
                    <a:pt x="322" y="2102"/>
                    <a:pt x="417" y="2007"/>
                    <a:pt x="417" y="1888"/>
                  </a:cubicBezTo>
                  <a:lnTo>
                    <a:pt x="417" y="197"/>
                  </a:lnTo>
                  <a:cubicBezTo>
                    <a:pt x="405" y="66"/>
                    <a:pt x="307" y="1"/>
                    <a:pt x="20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7" name="Google Shape;1037;p39"/>
            <p:cNvSpPr/>
            <p:nvPr/>
          </p:nvSpPr>
          <p:spPr>
            <a:xfrm>
              <a:off x="5261950" y="3122975"/>
              <a:ext cx="10150" cy="52575"/>
            </a:xfrm>
            <a:custGeom>
              <a:avLst/>
              <a:gdLst/>
              <a:ahLst/>
              <a:cxnLst/>
              <a:rect l="l" t="t" r="r" b="b"/>
              <a:pathLst>
                <a:path w="406" h="2103" extrusionOk="0">
                  <a:moveTo>
                    <a:pt x="208" y="1"/>
                  </a:moveTo>
                  <a:cubicBezTo>
                    <a:pt x="111" y="1"/>
                    <a:pt x="13" y="66"/>
                    <a:pt x="1" y="197"/>
                  </a:cubicBezTo>
                  <a:lnTo>
                    <a:pt x="1" y="1888"/>
                  </a:lnTo>
                  <a:cubicBezTo>
                    <a:pt x="1" y="1983"/>
                    <a:pt x="48" y="2055"/>
                    <a:pt x="132" y="2090"/>
                  </a:cubicBezTo>
                  <a:cubicBezTo>
                    <a:pt x="155" y="2090"/>
                    <a:pt x="179" y="2102"/>
                    <a:pt x="203" y="2102"/>
                  </a:cubicBezTo>
                  <a:cubicBezTo>
                    <a:pt x="322" y="2102"/>
                    <a:pt x="406" y="2007"/>
                    <a:pt x="406" y="1888"/>
                  </a:cubicBezTo>
                  <a:lnTo>
                    <a:pt x="406" y="197"/>
                  </a:lnTo>
                  <a:cubicBezTo>
                    <a:pt x="400" y="66"/>
                    <a:pt x="304" y="1"/>
                    <a:pt x="20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8" name="Google Shape;1038;p39"/>
            <p:cNvSpPr/>
            <p:nvPr/>
          </p:nvSpPr>
          <p:spPr>
            <a:xfrm>
              <a:off x="5296175" y="3122525"/>
              <a:ext cx="10450" cy="53025"/>
            </a:xfrm>
            <a:custGeom>
              <a:avLst/>
              <a:gdLst/>
              <a:ahLst/>
              <a:cxnLst/>
              <a:rect l="l" t="t" r="r" b="b"/>
              <a:pathLst>
                <a:path w="418" h="2121" extrusionOk="0">
                  <a:moveTo>
                    <a:pt x="215" y="1"/>
                  </a:moveTo>
                  <a:cubicBezTo>
                    <a:pt x="96" y="1"/>
                    <a:pt x="1" y="96"/>
                    <a:pt x="1" y="215"/>
                  </a:cubicBezTo>
                  <a:lnTo>
                    <a:pt x="1" y="1906"/>
                  </a:lnTo>
                  <a:cubicBezTo>
                    <a:pt x="1" y="2001"/>
                    <a:pt x="60" y="2073"/>
                    <a:pt x="144" y="2108"/>
                  </a:cubicBezTo>
                  <a:cubicBezTo>
                    <a:pt x="156" y="2108"/>
                    <a:pt x="180" y="2120"/>
                    <a:pt x="215" y="2120"/>
                  </a:cubicBezTo>
                  <a:cubicBezTo>
                    <a:pt x="322" y="2120"/>
                    <a:pt x="418" y="2025"/>
                    <a:pt x="418" y="1906"/>
                  </a:cubicBezTo>
                  <a:lnTo>
                    <a:pt x="418" y="215"/>
                  </a:lnTo>
                  <a:cubicBezTo>
                    <a:pt x="418" y="96"/>
                    <a:pt x="322" y="1"/>
                    <a:pt x="21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9" name="Google Shape;1039;p39"/>
            <p:cNvSpPr/>
            <p:nvPr/>
          </p:nvSpPr>
          <p:spPr>
            <a:xfrm>
              <a:off x="5330725" y="3122750"/>
              <a:ext cx="10125" cy="52800"/>
            </a:xfrm>
            <a:custGeom>
              <a:avLst/>
              <a:gdLst/>
              <a:ahLst/>
              <a:cxnLst/>
              <a:rect l="l" t="t" r="r" b="b"/>
              <a:pathLst>
                <a:path w="405" h="2112" extrusionOk="0">
                  <a:moveTo>
                    <a:pt x="202" y="1"/>
                  </a:moveTo>
                  <a:cubicBezTo>
                    <a:pt x="101" y="1"/>
                    <a:pt x="0" y="69"/>
                    <a:pt x="0" y="206"/>
                  </a:cubicBezTo>
                  <a:lnTo>
                    <a:pt x="0" y="1897"/>
                  </a:lnTo>
                  <a:cubicBezTo>
                    <a:pt x="0" y="1992"/>
                    <a:pt x="48" y="2064"/>
                    <a:pt x="131" y="2099"/>
                  </a:cubicBezTo>
                  <a:cubicBezTo>
                    <a:pt x="155" y="2099"/>
                    <a:pt x="179" y="2111"/>
                    <a:pt x="202" y="2111"/>
                  </a:cubicBezTo>
                  <a:cubicBezTo>
                    <a:pt x="322" y="2111"/>
                    <a:pt x="405" y="2016"/>
                    <a:pt x="405" y="1897"/>
                  </a:cubicBezTo>
                  <a:lnTo>
                    <a:pt x="405" y="206"/>
                  </a:lnTo>
                  <a:cubicBezTo>
                    <a:pt x="405" y="69"/>
                    <a:pt x="304" y="1"/>
                    <a:pt x="20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0" name="Google Shape;1040;p39"/>
            <p:cNvSpPr/>
            <p:nvPr/>
          </p:nvSpPr>
          <p:spPr>
            <a:xfrm>
              <a:off x="5364950" y="3122975"/>
              <a:ext cx="10425" cy="52575"/>
            </a:xfrm>
            <a:custGeom>
              <a:avLst/>
              <a:gdLst/>
              <a:ahLst/>
              <a:cxnLst/>
              <a:rect l="l" t="t" r="r" b="b"/>
              <a:pathLst>
                <a:path w="417" h="2103" extrusionOk="0">
                  <a:moveTo>
                    <a:pt x="209" y="1"/>
                  </a:moveTo>
                  <a:cubicBezTo>
                    <a:pt x="110" y="1"/>
                    <a:pt x="12" y="66"/>
                    <a:pt x="0" y="197"/>
                  </a:cubicBezTo>
                  <a:lnTo>
                    <a:pt x="0" y="1888"/>
                  </a:lnTo>
                  <a:cubicBezTo>
                    <a:pt x="0" y="1983"/>
                    <a:pt x="60" y="2055"/>
                    <a:pt x="143" y="2090"/>
                  </a:cubicBezTo>
                  <a:cubicBezTo>
                    <a:pt x="155" y="2090"/>
                    <a:pt x="179" y="2102"/>
                    <a:pt x="203" y="2102"/>
                  </a:cubicBezTo>
                  <a:cubicBezTo>
                    <a:pt x="322" y="2102"/>
                    <a:pt x="417" y="2007"/>
                    <a:pt x="417" y="1888"/>
                  </a:cubicBezTo>
                  <a:lnTo>
                    <a:pt x="417" y="197"/>
                  </a:lnTo>
                  <a:cubicBezTo>
                    <a:pt x="405" y="66"/>
                    <a:pt x="307" y="1"/>
                    <a:pt x="20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1" name="Google Shape;1041;p39"/>
            <p:cNvSpPr/>
            <p:nvPr/>
          </p:nvSpPr>
          <p:spPr>
            <a:xfrm>
              <a:off x="5399475" y="3122750"/>
              <a:ext cx="10150" cy="52800"/>
            </a:xfrm>
            <a:custGeom>
              <a:avLst/>
              <a:gdLst/>
              <a:ahLst/>
              <a:cxnLst/>
              <a:rect l="l" t="t" r="r" b="b"/>
              <a:pathLst>
                <a:path w="406" h="2112" extrusionOk="0">
                  <a:moveTo>
                    <a:pt x="203" y="1"/>
                  </a:moveTo>
                  <a:cubicBezTo>
                    <a:pt x="102" y="1"/>
                    <a:pt x="0" y="69"/>
                    <a:pt x="0" y="206"/>
                  </a:cubicBezTo>
                  <a:lnTo>
                    <a:pt x="0" y="1897"/>
                  </a:lnTo>
                  <a:cubicBezTo>
                    <a:pt x="0" y="1992"/>
                    <a:pt x="48" y="2064"/>
                    <a:pt x="131" y="2099"/>
                  </a:cubicBezTo>
                  <a:cubicBezTo>
                    <a:pt x="155" y="2099"/>
                    <a:pt x="179" y="2111"/>
                    <a:pt x="203" y="2111"/>
                  </a:cubicBezTo>
                  <a:cubicBezTo>
                    <a:pt x="310" y="2111"/>
                    <a:pt x="405" y="2016"/>
                    <a:pt x="405" y="1897"/>
                  </a:cubicBezTo>
                  <a:lnTo>
                    <a:pt x="405" y="206"/>
                  </a:lnTo>
                  <a:cubicBezTo>
                    <a:pt x="405" y="69"/>
                    <a:pt x="304" y="1"/>
                    <a:pt x="20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2" name="Google Shape;1042;p39"/>
            <p:cNvSpPr/>
            <p:nvPr/>
          </p:nvSpPr>
          <p:spPr>
            <a:xfrm>
              <a:off x="5433700" y="3122975"/>
              <a:ext cx="10450" cy="52575"/>
            </a:xfrm>
            <a:custGeom>
              <a:avLst/>
              <a:gdLst/>
              <a:ahLst/>
              <a:cxnLst/>
              <a:rect l="l" t="t" r="r" b="b"/>
              <a:pathLst>
                <a:path w="418" h="2103" extrusionOk="0">
                  <a:moveTo>
                    <a:pt x="209" y="1"/>
                  </a:moveTo>
                  <a:cubicBezTo>
                    <a:pt x="111" y="1"/>
                    <a:pt x="13" y="66"/>
                    <a:pt x="1" y="197"/>
                  </a:cubicBezTo>
                  <a:lnTo>
                    <a:pt x="1" y="1888"/>
                  </a:lnTo>
                  <a:cubicBezTo>
                    <a:pt x="1" y="1983"/>
                    <a:pt x="60" y="2055"/>
                    <a:pt x="132" y="2090"/>
                  </a:cubicBezTo>
                  <a:cubicBezTo>
                    <a:pt x="155" y="2090"/>
                    <a:pt x="179" y="2102"/>
                    <a:pt x="203" y="2102"/>
                  </a:cubicBezTo>
                  <a:cubicBezTo>
                    <a:pt x="322" y="2102"/>
                    <a:pt x="417" y="2007"/>
                    <a:pt x="417" y="1888"/>
                  </a:cubicBezTo>
                  <a:lnTo>
                    <a:pt x="417" y="197"/>
                  </a:lnTo>
                  <a:cubicBezTo>
                    <a:pt x="405" y="66"/>
                    <a:pt x="307" y="1"/>
                    <a:pt x="20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3" name="Google Shape;1043;p39"/>
            <p:cNvSpPr/>
            <p:nvPr/>
          </p:nvSpPr>
          <p:spPr>
            <a:xfrm>
              <a:off x="5467925" y="3122750"/>
              <a:ext cx="10450" cy="52800"/>
            </a:xfrm>
            <a:custGeom>
              <a:avLst/>
              <a:gdLst/>
              <a:ahLst/>
              <a:cxnLst/>
              <a:rect l="l" t="t" r="r" b="b"/>
              <a:pathLst>
                <a:path w="418" h="2112" extrusionOk="0">
                  <a:moveTo>
                    <a:pt x="215" y="1"/>
                  </a:moveTo>
                  <a:cubicBezTo>
                    <a:pt x="114" y="1"/>
                    <a:pt x="13" y="69"/>
                    <a:pt x="13" y="206"/>
                  </a:cubicBezTo>
                  <a:lnTo>
                    <a:pt x="13" y="1897"/>
                  </a:lnTo>
                  <a:cubicBezTo>
                    <a:pt x="1" y="1992"/>
                    <a:pt x="60" y="2064"/>
                    <a:pt x="144" y="2099"/>
                  </a:cubicBezTo>
                  <a:cubicBezTo>
                    <a:pt x="168" y="2099"/>
                    <a:pt x="191" y="2111"/>
                    <a:pt x="215" y="2111"/>
                  </a:cubicBezTo>
                  <a:cubicBezTo>
                    <a:pt x="322" y="2111"/>
                    <a:pt x="418" y="2016"/>
                    <a:pt x="418" y="1897"/>
                  </a:cubicBezTo>
                  <a:lnTo>
                    <a:pt x="418" y="206"/>
                  </a:lnTo>
                  <a:cubicBezTo>
                    <a:pt x="418" y="69"/>
                    <a:pt x="316" y="1"/>
                    <a:pt x="21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4" name="Google Shape;1044;p39"/>
            <p:cNvSpPr/>
            <p:nvPr/>
          </p:nvSpPr>
          <p:spPr>
            <a:xfrm>
              <a:off x="5502450" y="3122975"/>
              <a:ext cx="10450" cy="52575"/>
            </a:xfrm>
            <a:custGeom>
              <a:avLst/>
              <a:gdLst/>
              <a:ahLst/>
              <a:cxnLst/>
              <a:rect l="l" t="t" r="r" b="b"/>
              <a:pathLst>
                <a:path w="418" h="2103" extrusionOk="0">
                  <a:moveTo>
                    <a:pt x="209" y="1"/>
                  </a:moveTo>
                  <a:cubicBezTo>
                    <a:pt x="111" y="1"/>
                    <a:pt x="13" y="66"/>
                    <a:pt x="1" y="197"/>
                  </a:cubicBezTo>
                  <a:lnTo>
                    <a:pt x="1" y="1888"/>
                  </a:lnTo>
                  <a:cubicBezTo>
                    <a:pt x="1" y="1983"/>
                    <a:pt x="49" y="2055"/>
                    <a:pt x="132" y="2090"/>
                  </a:cubicBezTo>
                  <a:cubicBezTo>
                    <a:pt x="156" y="2090"/>
                    <a:pt x="180" y="2102"/>
                    <a:pt x="203" y="2102"/>
                  </a:cubicBezTo>
                  <a:cubicBezTo>
                    <a:pt x="322" y="2102"/>
                    <a:pt x="418" y="2007"/>
                    <a:pt x="418" y="1888"/>
                  </a:cubicBezTo>
                  <a:lnTo>
                    <a:pt x="418" y="197"/>
                  </a:lnTo>
                  <a:cubicBezTo>
                    <a:pt x="406" y="66"/>
                    <a:pt x="308" y="1"/>
                    <a:pt x="20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5" name="Google Shape;1045;p39"/>
            <p:cNvSpPr/>
            <p:nvPr/>
          </p:nvSpPr>
          <p:spPr>
            <a:xfrm>
              <a:off x="5536700" y="3122975"/>
              <a:ext cx="10425" cy="52575"/>
            </a:xfrm>
            <a:custGeom>
              <a:avLst/>
              <a:gdLst/>
              <a:ahLst/>
              <a:cxnLst/>
              <a:rect l="l" t="t" r="r" b="b"/>
              <a:pathLst>
                <a:path w="417" h="2103" extrusionOk="0">
                  <a:moveTo>
                    <a:pt x="209" y="1"/>
                  </a:moveTo>
                  <a:cubicBezTo>
                    <a:pt x="110" y="1"/>
                    <a:pt x="12" y="66"/>
                    <a:pt x="0" y="197"/>
                  </a:cubicBezTo>
                  <a:lnTo>
                    <a:pt x="0" y="1888"/>
                  </a:lnTo>
                  <a:cubicBezTo>
                    <a:pt x="0" y="1983"/>
                    <a:pt x="60" y="2055"/>
                    <a:pt x="143" y="2090"/>
                  </a:cubicBezTo>
                  <a:cubicBezTo>
                    <a:pt x="155" y="2090"/>
                    <a:pt x="179" y="2102"/>
                    <a:pt x="203" y="2102"/>
                  </a:cubicBezTo>
                  <a:cubicBezTo>
                    <a:pt x="322" y="2102"/>
                    <a:pt x="417" y="2007"/>
                    <a:pt x="417" y="1888"/>
                  </a:cubicBezTo>
                  <a:lnTo>
                    <a:pt x="417" y="197"/>
                  </a:lnTo>
                  <a:cubicBezTo>
                    <a:pt x="405" y="66"/>
                    <a:pt x="307" y="1"/>
                    <a:pt x="20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6" name="Google Shape;1046;p39"/>
            <p:cNvSpPr/>
            <p:nvPr/>
          </p:nvSpPr>
          <p:spPr>
            <a:xfrm>
              <a:off x="5571225" y="3122975"/>
              <a:ext cx="10150" cy="52575"/>
            </a:xfrm>
            <a:custGeom>
              <a:avLst/>
              <a:gdLst/>
              <a:ahLst/>
              <a:cxnLst/>
              <a:rect l="l" t="t" r="r" b="b"/>
              <a:pathLst>
                <a:path w="406" h="2103" extrusionOk="0">
                  <a:moveTo>
                    <a:pt x="207" y="1"/>
                  </a:moveTo>
                  <a:cubicBezTo>
                    <a:pt x="110" y="1"/>
                    <a:pt x="12" y="66"/>
                    <a:pt x="0" y="197"/>
                  </a:cubicBezTo>
                  <a:lnTo>
                    <a:pt x="0" y="1888"/>
                  </a:lnTo>
                  <a:cubicBezTo>
                    <a:pt x="0" y="1983"/>
                    <a:pt x="48" y="2055"/>
                    <a:pt x="131" y="2090"/>
                  </a:cubicBezTo>
                  <a:cubicBezTo>
                    <a:pt x="155" y="2090"/>
                    <a:pt x="179" y="2102"/>
                    <a:pt x="203" y="2102"/>
                  </a:cubicBezTo>
                  <a:cubicBezTo>
                    <a:pt x="322" y="2102"/>
                    <a:pt x="405" y="2007"/>
                    <a:pt x="405" y="1888"/>
                  </a:cubicBezTo>
                  <a:lnTo>
                    <a:pt x="405" y="197"/>
                  </a:lnTo>
                  <a:cubicBezTo>
                    <a:pt x="399" y="66"/>
                    <a:pt x="304" y="1"/>
                    <a:pt x="20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7" name="Google Shape;1047;p39"/>
            <p:cNvSpPr/>
            <p:nvPr/>
          </p:nvSpPr>
          <p:spPr>
            <a:xfrm>
              <a:off x="5605450" y="3122975"/>
              <a:ext cx="10450" cy="52575"/>
            </a:xfrm>
            <a:custGeom>
              <a:avLst/>
              <a:gdLst/>
              <a:ahLst/>
              <a:cxnLst/>
              <a:rect l="l" t="t" r="r" b="b"/>
              <a:pathLst>
                <a:path w="418" h="2103" extrusionOk="0">
                  <a:moveTo>
                    <a:pt x="209" y="1"/>
                  </a:moveTo>
                  <a:cubicBezTo>
                    <a:pt x="111" y="1"/>
                    <a:pt x="12" y="66"/>
                    <a:pt x="1" y="197"/>
                  </a:cubicBezTo>
                  <a:lnTo>
                    <a:pt x="1" y="1888"/>
                  </a:lnTo>
                  <a:cubicBezTo>
                    <a:pt x="1" y="1983"/>
                    <a:pt x="60" y="2055"/>
                    <a:pt x="143" y="2090"/>
                  </a:cubicBezTo>
                  <a:cubicBezTo>
                    <a:pt x="167" y="2090"/>
                    <a:pt x="191" y="2102"/>
                    <a:pt x="215" y="2102"/>
                  </a:cubicBezTo>
                  <a:cubicBezTo>
                    <a:pt x="322" y="2102"/>
                    <a:pt x="417" y="2007"/>
                    <a:pt x="417" y="1888"/>
                  </a:cubicBezTo>
                  <a:lnTo>
                    <a:pt x="417" y="197"/>
                  </a:lnTo>
                  <a:cubicBezTo>
                    <a:pt x="405" y="66"/>
                    <a:pt x="307" y="1"/>
                    <a:pt x="20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48" name="Google Shape;1048;p39"/>
          <p:cNvGrpSpPr/>
          <p:nvPr/>
        </p:nvGrpSpPr>
        <p:grpSpPr>
          <a:xfrm rot="10800000">
            <a:off x="5847545" y="3381100"/>
            <a:ext cx="2551142" cy="473057"/>
            <a:chOff x="4399950" y="2954075"/>
            <a:chExt cx="1287675" cy="238725"/>
          </a:xfrm>
        </p:grpSpPr>
        <p:sp>
          <p:nvSpPr>
            <p:cNvPr id="1049" name="Google Shape;1049;p39"/>
            <p:cNvSpPr/>
            <p:nvPr/>
          </p:nvSpPr>
          <p:spPr>
            <a:xfrm>
              <a:off x="4399950" y="2954075"/>
              <a:ext cx="1287675" cy="238725"/>
            </a:xfrm>
            <a:custGeom>
              <a:avLst/>
              <a:gdLst/>
              <a:ahLst/>
              <a:cxnLst/>
              <a:rect l="l" t="t" r="r" b="b"/>
              <a:pathLst>
                <a:path w="51507" h="9549" extrusionOk="0">
                  <a:moveTo>
                    <a:pt x="2212" y="3839"/>
                  </a:moveTo>
                  <a:cubicBezTo>
                    <a:pt x="2695" y="3839"/>
                    <a:pt x="3155" y="4212"/>
                    <a:pt x="3155" y="4774"/>
                  </a:cubicBezTo>
                  <a:cubicBezTo>
                    <a:pt x="3155" y="5298"/>
                    <a:pt x="2739" y="5715"/>
                    <a:pt x="2215" y="5715"/>
                  </a:cubicBezTo>
                  <a:cubicBezTo>
                    <a:pt x="1369" y="5715"/>
                    <a:pt x="953" y="4703"/>
                    <a:pt x="1548" y="4120"/>
                  </a:cubicBezTo>
                  <a:cubicBezTo>
                    <a:pt x="1742" y="3926"/>
                    <a:pt x="1979" y="3839"/>
                    <a:pt x="2212" y="3839"/>
                  </a:cubicBezTo>
                  <a:close/>
                  <a:moveTo>
                    <a:pt x="1584" y="0"/>
                  </a:moveTo>
                  <a:cubicBezTo>
                    <a:pt x="703" y="0"/>
                    <a:pt x="0" y="714"/>
                    <a:pt x="0" y="1596"/>
                  </a:cubicBezTo>
                  <a:lnTo>
                    <a:pt x="0" y="7965"/>
                  </a:lnTo>
                  <a:cubicBezTo>
                    <a:pt x="0" y="8834"/>
                    <a:pt x="703" y="9549"/>
                    <a:pt x="1584" y="9549"/>
                  </a:cubicBezTo>
                  <a:lnTo>
                    <a:pt x="49911" y="9549"/>
                  </a:lnTo>
                  <a:cubicBezTo>
                    <a:pt x="50792" y="9549"/>
                    <a:pt x="51507" y="8846"/>
                    <a:pt x="51507" y="7965"/>
                  </a:cubicBezTo>
                  <a:lnTo>
                    <a:pt x="51507" y="1596"/>
                  </a:lnTo>
                  <a:cubicBezTo>
                    <a:pt x="51507" y="714"/>
                    <a:pt x="50792" y="0"/>
                    <a:pt x="4991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0" name="Google Shape;1050;p39"/>
            <p:cNvSpPr/>
            <p:nvPr/>
          </p:nvSpPr>
          <p:spPr>
            <a:xfrm>
              <a:off x="4471375" y="3122975"/>
              <a:ext cx="10450" cy="52575"/>
            </a:xfrm>
            <a:custGeom>
              <a:avLst/>
              <a:gdLst/>
              <a:ahLst/>
              <a:cxnLst/>
              <a:rect l="l" t="t" r="r" b="b"/>
              <a:pathLst>
                <a:path w="418" h="2103" extrusionOk="0">
                  <a:moveTo>
                    <a:pt x="211" y="1"/>
                  </a:moveTo>
                  <a:cubicBezTo>
                    <a:pt x="114" y="1"/>
                    <a:pt x="19" y="66"/>
                    <a:pt x="13" y="197"/>
                  </a:cubicBezTo>
                  <a:lnTo>
                    <a:pt x="13" y="1888"/>
                  </a:lnTo>
                  <a:cubicBezTo>
                    <a:pt x="1" y="1983"/>
                    <a:pt x="60" y="2055"/>
                    <a:pt x="144" y="2090"/>
                  </a:cubicBezTo>
                  <a:cubicBezTo>
                    <a:pt x="167" y="2090"/>
                    <a:pt x="191" y="2102"/>
                    <a:pt x="215" y="2102"/>
                  </a:cubicBezTo>
                  <a:cubicBezTo>
                    <a:pt x="322" y="2102"/>
                    <a:pt x="417" y="2007"/>
                    <a:pt x="417" y="1888"/>
                  </a:cubicBezTo>
                  <a:lnTo>
                    <a:pt x="417" y="197"/>
                  </a:lnTo>
                  <a:cubicBezTo>
                    <a:pt x="406" y="66"/>
                    <a:pt x="307" y="1"/>
                    <a:pt x="2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1" name="Google Shape;1051;p39"/>
            <p:cNvSpPr/>
            <p:nvPr/>
          </p:nvSpPr>
          <p:spPr>
            <a:xfrm>
              <a:off x="4505900" y="3122750"/>
              <a:ext cx="10450" cy="52800"/>
            </a:xfrm>
            <a:custGeom>
              <a:avLst/>
              <a:gdLst/>
              <a:ahLst/>
              <a:cxnLst/>
              <a:rect l="l" t="t" r="r" b="b"/>
              <a:pathLst>
                <a:path w="418" h="2112" extrusionOk="0">
                  <a:moveTo>
                    <a:pt x="205" y="1"/>
                  </a:moveTo>
                  <a:cubicBezTo>
                    <a:pt x="102" y="1"/>
                    <a:pt x="1" y="69"/>
                    <a:pt x="1" y="206"/>
                  </a:cubicBezTo>
                  <a:lnTo>
                    <a:pt x="1" y="1897"/>
                  </a:lnTo>
                  <a:cubicBezTo>
                    <a:pt x="1" y="1992"/>
                    <a:pt x="48" y="2064"/>
                    <a:pt x="132" y="2099"/>
                  </a:cubicBezTo>
                  <a:cubicBezTo>
                    <a:pt x="156" y="2099"/>
                    <a:pt x="179" y="2111"/>
                    <a:pt x="203" y="2111"/>
                  </a:cubicBezTo>
                  <a:cubicBezTo>
                    <a:pt x="322" y="2111"/>
                    <a:pt x="406" y="2016"/>
                    <a:pt x="418" y="1897"/>
                  </a:cubicBezTo>
                  <a:lnTo>
                    <a:pt x="418" y="206"/>
                  </a:lnTo>
                  <a:cubicBezTo>
                    <a:pt x="412" y="69"/>
                    <a:pt x="307" y="1"/>
                    <a:pt x="20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2" name="Google Shape;1052;p39"/>
            <p:cNvSpPr/>
            <p:nvPr/>
          </p:nvSpPr>
          <p:spPr>
            <a:xfrm>
              <a:off x="4540150" y="3122975"/>
              <a:ext cx="10425" cy="52575"/>
            </a:xfrm>
            <a:custGeom>
              <a:avLst/>
              <a:gdLst/>
              <a:ahLst/>
              <a:cxnLst/>
              <a:rect l="l" t="t" r="r" b="b"/>
              <a:pathLst>
                <a:path w="417" h="2103" extrusionOk="0">
                  <a:moveTo>
                    <a:pt x="208" y="1"/>
                  </a:moveTo>
                  <a:cubicBezTo>
                    <a:pt x="110" y="1"/>
                    <a:pt x="12" y="66"/>
                    <a:pt x="0" y="197"/>
                  </a:cubicBezTo>
                  <a:lnTo>
                    <a:pt x="0" y="1888"/>
                  </a:lnTo>
                  <a:cubicBezTo>
                    <a:pt x="0" y="1983"/>
                    <a:pt x="60" y="2055"/>
                    <a:pt x="143" y="2090"/>
                  </a:cubicBezTo>
                  <a:cubicBezTo>
                    <a:pt x="167" y="2090"/>
                    <a:pt x="191" y="2102"/>
                    <a:pt x="214" y="2102"/>
                  </a:cubicBezTo>
                  <a:cubicBezTo>
                    <a:pt x="322" y="2102"/>
                    <a:pt x="417" y="2007"/>
                    <a:pt x="417" y="1888"/>
                  </a:cubicBezTo>
                  <a:lnTo>
                    <a:pt x="417" y="197"/>
                  </a:lnTo>
                  <a:cubicBezTo>
                    <a:pt x="405" y="66"/>
                    <a:pt x="307" y="1"/>
                    <a:pt x="20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3" name="Google Shape;1053;p39"/>
            <p:cNvSpPr/>
            <p:nvPr/>
          </p:nvSpPr>
          <p:spPr>
            <a:xfrm>
              <a:off x="4574675" y="3122975"/>
              <a:ext cx="10425" cy="52575"/>
            </a:xfrm>
            <a:custGeom>
              <a:avLst/>
              <a:gdLst/>
              <a:ahLst/>
              <a:cxnLst/>
              <a:rect l="l" t="t" r="r" b="b"/>
              <a:pathLst>
                <a:path w="417" h="2103" extrusionOk="0">
                  <a:moveTo>
                    <a:pt x="209" y="1"/>
                  </a:moveTo>
                  <a:cubicBezTo>
                    <a:pt x="110" y="1"/>
                    <a:pt x="12" y="66"/>
                    <a:pt x="0" y="197"/>
                  </a:cubicBezTo>
                  <a:lnTo>
                    <a:pt x="0" y="1888"/>
                  </a:lnTo>
                  <a:cubicBezTo>
                    <a:pt x="0" y="1983"/>
                    <a:pt x="48" y="2055"/>
                    <a:pt x="131" y="2090"/>
                  </a:cubicBezTo>
                  <a:cubicBezTo>
                    <a:pt x="155" y="2090"/>
                    <a:pt x="179" y="2102"/>
                    <a:pt x="203" y="2102"/>
                  </a:cubicBezTo>
                  <a:cubicBezTo>
                    <a:pt x="322" y="2102"/>
                    <a:pt x="405" y="2007"/>
                    <a:pt x="417" y="1888"/>
                  </a:cubicBezTo>
                  <a:lnTo>
                    <a:pt x="417" y="197"/>
                  </a:lnTo>
                  <a:cubicBezTo>
                    <a:pt x="405" y="66"/>
                    <a:pt x="307" y="1"/>
                    <a:pt x="20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4" name="Google Shape;1054;p39"/>
            <p:cNvSpPr/>
            <p:nvPr/>
          </p:nvSpPr>
          <p:spPr>
            <a:xfrm>
              <a:off x="4608900" y="3122975"/>
              <a:ext cx="10450" cy="52575"/>
            </a:xfrm>
            <a:custGeom>
              <a:avLst/>
              <a:gdLst/>
              <a:ahLst/>
              <a:cxnLst/>
              <a:rect l="l" t="t" r="r" b="b"/>
              <a:pathLst>
                <a:path w="418" h="2103" extrusionOk="0">
                  <a:moveTo>
                    <a:pt x="209" y="1"/>
                  </a:moveTo>
                  <a:cubicBezTo>
                    <a:pt x="111" y="1"/>
                    <a:pt x="12" y="66"/>
                    <a:pt x="0" y="197"/>
                  </a:cubicBezTo>
                  <a:lnTo>
                    <a:pt x="0" y="1888"/>
                  </a:lnTo>
                  <a:cubicBezTo>
                    <a:pt x="0" y="1983"/>
                    <a:pt x="60" y="2055"/>
                    <a:pt x="143" y="2090"/>
                  </a:cubicBezTo>
                  <a:cubicBezTo>
                    <a:pt x="167" y="2090"/>
                    <a:pt x="191" y="2102"/>
                    <a:pt x="215" y="2102"/>
                  </a:cubicBezTo>
                  <a:cubicBezTo>
                    <a:pt x="322" y="2102"/>
                    <a:pt x="417" y="2007"/>
                    <a:pt x="417" y="1888"/>
                  </a:cubicBezTo>
                  <a:lnTo>
                    <a:pt x="417" y="197"/>
                  </a:lnTo>
                  <a:cubicBezTo>
                    <a:pt x="405" y="66"/>
                    <a:pt x="307" y="1"/>
                    <a:pt x="20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5" name="Google Shape;1055;p39"/>
            <p:cNvSpPr/>
            <p:nvPr/>
          </p:nvSpPr>
          <p:spPr>
            <a:xfrm>
              <a:off x="4643425" y="3122975"/>
              <a:ext cx="10150" cy="52575"/>
            </a:xfrm>
            <a:custGeom>
              <a:avLst/>
              <a:gdLst/>
              <a:ahLst/>
              <a:cxnLst/>
              <a:rect l="l" t="t" r="r" b="b"/>
              <a:pathLst>
                <a:path w="406" h="2103" extrusionOk="0">
                  <a:moveTo>
                    <a:pt x="207" y="1"/>
                  </a:moveTo>
                  <a:cubicBezTo>
                    <a:pt x="111" y="1"/>
                    <a:pt x="12" y="66"/>
                    <a:pt x="1" y="197"/>
                  </a:cubicBezTo>
                  <a:lnTo>
                    <a:pt x="1" y="1888"/>
                  </a:lnTo>
                  <a:cubicBezTo>
                    <a:pt x="1" y="1983"/>
                    <a:pt x="48" y="2055"/>
                    <a:pt x="131" y="2090"/>
                  </a:cubicBezTo>
                  <a:cubicBezTo>
                    <a:pt x="155" y="2090"/>
                    <a:pt x="179" y="2102"/>
                    <a:pt x="203" y="2102"/>
                  </a:cubicBezTo>
                  <a:cubicBezTo>
                    <a:pt x="322" y="2102"/>
                    <a:pt x="405" y="2007"/>
                    <a:pt x="405" y="1888"/>
                  </a:cubicBezTo>
                  <a:lnTo>
                    <a:pt x="405" y="197"/>
                  </a:lnTo>
                  <a:cubicBezTo>
                    <a:pt x="399" y="66"/>
                    <a:pt x="304" y="1"/>
                    <a:pt x="20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6" name="Google Shape;1056;p39"/>
            <p:cNvSpPr/>
            <p:nvPr/>
          </p:nvSpPr>
          <p:spPr>
            <a:xfrm>
              <a:off x="4677650" y="3122975"/>
              <a:ext cx="10450" cy="52575"/>
            </a:xfrm>
            <a:custGeom>
              <a:avLst/>
              <a:gdLst/>
              <a:ahLst/>
              <a:cxnLst/>
              <a:rect l="l" t="t" r="r" b="b"/>
              <a:pathLst>
                <a:path w="418" h="2103" extrusionOk="0">
                  <a:moveTo>
                    <a:pt x="209" y="1"/>
                  </a:moveTo>
                  <a:cubicBezTo>
                    <a:pt x="111" y="1"/>
                    <a:pt x="13" y="66"/>
                    <a:pt x="1" y="197"/>
                  </a:cubicBezTo>
                  <a:lnTo>
                    <a:pt x="1" y="1888"/>
                  </a:lnTo>
                  <a:cubicBezTo>
                    <a:pt x="1" y="1983"/>
                    <a:pt x="60" y="2055"/>
                    <a:pt x="132" y="2090"/>
                  </a:cubicBezTo>
                  <a:cubicBezTo>
                    <a:pt x="156" y="2090"/>
                    <a:pt x="179" y="2102"/>
                    <a:pt x="203" y="2102"/>
                  </a:cubicBezTo>
                  <a:cubicBezTo>
                    <a:pt x="322" y="2102"/>
                    <a:pt x="417" y="2007"/>
                    <a:pt x="417" y="1888"/>
                  </a:cubicBezTo>
                  <a:lnTo>
                    <a:pt x="417" y="197"/>
                  </a:lnTo>
                  <a:cubicBezTo>
                    <a:pt x="406" y="66"/>
                    <a:pt x="307" y="1"/>
                    <a:pt x="20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7" name="Google Shape;1057;p39"/>
            <p:cNvSpPr/>
            <p:nvPr/>
          </p:nvSpPr>
          <p:spPr>
            <a:xfrm>
              <a:off x="4712175" y="3122975"/>
              <a:ext cx="10150" cy="52575"/>
            </a:xfrm>
            <a:custGeom>
              <a:avLst/>
              <a:gdLst/>
              <a:ahLst/>
              <a:cxnLst/>
              <a:rect l="l" t="t" r="r" b="b"/>
              <a:pathLst>
                <a:path w="406" h="2103" extrusionOk="0">
                  <a:moveTo>
                    <a:pt x="199" y="1"/>
                  </a:moveTo>
                  <a:cubicBezTo>
                    <a:pt x="102" y="1"/>
                    <a:pt x="7" y="66"/>
                    <a:pt x="1" y="197"/>
                  </a:cubicBezTo>
                  <a:lnTo>
                    <a:pt x="1" y="1888"/>
                  </a:lnTo>
                  <a:cubicBezTo>
                    <a:pt x="1" y="1983"/>
                    <a:pt x="48" y="2055"/>
                    <a:pt x="132" y="2090"/>
                  </a:cubicBezTo>
                  <a:cubicBezTo>
                    <a:pt x="156" y="2090"/>
                    <a:pt x="179" y="2102"/>
                    <a:pt x="203" y="2102"/>
                  </a:cubicBezTo>
                  <a:cubicBezTo>
                    <a:pt x="322" y="2102"/>
                    <a:pt x="406" y="2007"/>
                    <a:pt x="406" y="1888"/>
                  </a:cubicBezTo>
                  <a:lnTo>
                    <a:pt x="406" y="197"/>
                  </a:lnTo>
                  <a:cubicBezTo>
                    <a:pt x="394" y="66"/>
                    <a:pt x="296" y="1"/>
                    <a:pt x="1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8" name="Google Shape;1058;p39"/>
            <p:cNvSpPr/>
            <p:nvPr/>
          </p:nvSpPr>
          <p:spPr>
            <a:xfrm>
              <a:off x="4746425" y="3122975"/>
              <a:ext cx="10425" cy="52575"/>
            </a:xfrm>
            <a:custGeom>
              <a:avLst/>
              <a:gdLst/>
              <a:ahLst/>
              <a:cxnLst/>
              <a:rect l="l" t="t" r="r" b="b"/>
              <a:pathLst>
                <a:path w="417" h="2103" extrusionOk="0">
                  <a:moveTo>
                    <a:pt x="208" y="1"/>
                  </a:moveTo>
                  <a:cubicBezTo>
                    <a:pt x="110" y="1"/>
                    <a:pt x="12" y="66"/>
                    <a:pt x="0" y="197"/>
                  </a:cubicBezTo>
                  <a:lnTo>
                    <a:pt x="0" y="1888"/>
                  </a:lnTo>
                  <a:cubicBezTo>
                    <a:pt x="0" y="1983"/>
                    <a:pt x="60" y="2055"/>
                    <a:pt x="131" y="2090"/>
                  </a:cubicBezTo>
                  <a:cubicBezTo>
                    <a:pt x="155" y="2090"/>
                    <a:pt x="179" y="2102"/>
                    <a:pt x="202" y="2102"/>
                  </a:cubicBezTo>
                  <a:cubicBezTo>
                    <a:pt x="322" y="2102"/>
                    <a:pt x="417" y="2007"/>
                    <a:pt x="417" y="1888"/>
                  </a:cubicBezTo>
                  <a:lnTo>
                    <a:pt x="417" y="197"/>
                  </a:lnTo>
                  <a:cubicBezTo>
                    <a:pt x="405" y="66"/>
                    <a:pt x="307" y="1"/>
                    <a:pt x="20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9" name="Google Shape;1059;p39"/>
            <p:cNvSpPr/>
            <p:nvPr/>
          </p:nvSpPr>
          <p:spPr>
            <a:xfrm>
              <a:off x="4780650" y="3122975"/>
              <a:ext cx="10425" cy="52575"/>
            </a:xfrm>
            <a:custGeom>
              <a:avLst/>
              <a:gdLst/>
              <a:ahLst/>
              <a:cxnLst/>
              <a:rect l="l" t="t" r="r" b="b"/>
              <a:pathLst>
                <a:path w="417" h="2103" extrusionOk="0">
                  <a:moveTo>
                    <a:pt x="209" y="1"/>
                  </a:moveTo>
                  <a:cubicBezTo>
                    <a:pt x="110" y="1"/>
                    <a:pt x="12" y="66"/>
                    <a:pt x="0" y="197"/>
                  </a:cubicBezTo>
                  <a:lnTo>
                    <a:pt x="0" y="1888"/>
                  </a:lnTo>
                  <a:cubicBezTo>
                    <a:pt x="0" y="1983"/>
                    <a:pt x="60" y="2055"/>
                    <a:pt x="143" y="2090"/>
                  </a:cubicBezTo>
                  <a:cubicBezTo>
                    <a:pt x="167" y="2090"/>
                    <a:pt x="191" y="2102"/>
                    <a:pt x="215" y="2102"/>
                  </a:cubicBezTo>
                  <a:cubicBezTo>
                    <a:pt x="322" y="2102"/>
                    <a:pt x="417" y="2007"/>
                    <a:pt x="417" y="1888"/>
                  </a:cubicBezTo>
                  <a:lnTo>
                    <a:pt x="417" y="197"/>
                  </a:lnTo>
                  <a:cubicBezTo>
                    <a:pt x="405" y="66"/>
                    <a:pt x="307" y="1"/>
                    <a:pt x="20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0" name="Google Shape;1060;p39"/>
            <p:cNvSpPr/>
            <p:nvPr/>
          </p:nvSpPr>
          <p:spPr>
            <a:xfrm>
              <a:off x="4815175" y="3122975"/>
              <a:ext cx="10450" cy="52575"/>
            </a:xfrm>
            <a:custGeom>
              <a:avLst/>
              <a:gdLst/>
              <a:ahLst/>
              <a:cxnLst/>
              <a:rect l="l" t="t" r="r" b="b"/>
              <a:pathLst>
                <a:path w="418" h="2103" extrusionOk="0">
                  <a:moveTo>
                    <a:pt x="209" y="1"/>
                  </a:moveTo>
                  <a:cubicBezTo>
                    <a:pt x="111" y="1"/>
                    <a:pt x="12" y="66"/>
                    <a:pt x="0" y="197"/>
                  </a:cubicBezTo>
                  <a:lnTo>
                    <a:pt x="0" y="1888"/>
                  </a:lnTo>
                  <a:cubicBezTo>
                    <a:pt x="0" y="1983"/>
                    <a:pt x="60" y="2055"/>
                    <a:pt x="131" y="2090"/>
                  </a:cubicBezTo>
                  <a:cubicBezTo>
                    <a:pt x="155" y="2090"/>
                    <a:pt x="179" y="2102"/>
                    <a:pt x="203" y="2102"/>
                  </a:cubicBezTo>
                  <a:cubicBezTo>
                    <a:pt x="322" y="2102"/>
                    <a:pt x="417" y="2007"/>
                    <a:pt x="417" y="1888"/>
                  </a:cubicBezTo>
                  <a:lnTo>
                    <a:pt x="417" y="197"/>
                  </a:lnTo>
                  <a:cubicBezTo>
                    <a:pt x="405" y="66"/>
                    <a:pt x="307" y="1"/>
                    <a:pt x="20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1" name="Google Shape;1061;p39"/>
            <p:cNvSpPr/>
            <p:nvPr/>
          </p:nvSpPr>
          <p:spPr>
            <a:xfrm>
              <a:off x="4849400" y="3122525"/>
              <a:ext cx="10450" cy="53025"/>
            </a:xfrm>
            <a:custGeom>
              <a:avLst/>
              <a:gdLst/>
              <a:ahLst/>
              <a:cxnLst/>
              <a:rect l="l" t="t" r="r" b="b"/>
              <a:pathLst>
                <a:path w="418" h="2121" extrusionOk="0">
                  <a:moveTo>
                    <a:pt x="215" y="1"/>
                  </a:moveTo>
                  <a:cubicBezTo>
                    <a:pt x="96" y="1"/>
                    <a:pt x="1" y="96"/>
                    <a:pt x="1" y="215"/>
                  </a:cubicBezTo>
                  <a:lnTo>
                    <a:pt x="1" y="1906"/>
                  </a:lnTo>
                  <a:cubicBezTo>
                    <a:pt x="1" y="2001"/>
                    <a:pt x="60" y="2073"/>
                    <a:pt x="144" y="2108"/>
                  </a:cubicBezTo>
                  <a:cubicBezTo>
                    <a:pt x="167" y="2108"/>
                    <a:pt x="191" y="2120"/>
                    <a:pt x="215" y="2120"/>
                  </a:cubicBezTo>
                  <a:cubicBezTo>
                    <a:pt x="322" y="2120"/>
                    <a:pt x="417" y="2025"/>
                    <a:pt x="417" y="1906"/>
                  </a:cubicBezTo>
                  <a:lnTo>
                    <a:pt x="417" y="215"/>
                  </a:lnTo>
                  <a:cubicBezTo>
                    <a:pt x="417" y="96"/>
                    <a:pt x="322" y="1"/>
                    <a:pt x="21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2" name="Google Shape;1062;p39"/>
            <p:cNvSpPr/>
            <p:nvPr/>
          </p:nvSpPr>
          <p:spPr>
            <a:xfrm>
              <a:off x="4883925" y="3122975"/>
              <a:ext cx="10150" cy="52575"/>
            </a:xfrm>
            <a:custGeom>
              <a:avLst/>
              <a:gdLst/>
              <a:ahLst/>
              <a:cxnLst/>
              <a:rect l="l" t="t" r="r" b="b"/>
              <a:pathLst>
                <a:path w="406" h="2103" extrusionOk="0">
                  <a:moveTo>
                    <a:pt x="208" y="1"/>
                  </a:moveTo>
                  <a:cubicBezTo>
                    <a:pt x="111" y="1"/>
                    <a:pt x="13" y="66"/>
                    <a:pt x="1" y="197"/>
                  </a:cubicBezTo>
                  <a:lnTo>
                    <a:pt x="1" y="1888"/>
                  </a:lnTo>
                  <a:cubicBezTo>
                    <a:pt x="1" y="1983"/>
                    <a:pt x="48" y="2055"/>
                    <a:pt x="132" y="2090"/>
                  </a:cubicBezTo>
                  <a:cubicBezTo>
                    <a:pt x="156" y="2090"/>
                    <a:pt x="179" y="2102"/>
                    <a:pt x="203" y="2102"/>
                  </a:cubicBezTo>
                  <a:cubicBezTo>
                    <a:pt x="322" y="2102"/>
                    <a:pt x="406" y="2007"/>
                    <a:pt x="406" y="1888"/>
                  </a:cubicBezTo>
                  <a:lnTo>
                    <a:pt x="406" y="197"/>
                  </a:lnTo>
                  <a:cubicBezTo>
                    <a:pt x="400" y="66"/>
                    <a:pt x="304" y="1"/>
                    <a:pt x="20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3" name="Google Shape;1063;p39"/>
            <p:cNvSpPr/>
            <p:nvPr/>
          </p:nvSpPr>
          <p:spPr>
            <a:xfrm>
              <a:off x="4918150" y="3122750"/>
              <a:ext cx="10450" cy="52800"/>
            </a:xfrm>
            <a:custGeom>
              <a:avLst/>
              <a:gdLst/>
              <a:ahLst/>
              <a:cxnLst/>
              <a:rect l="l" t="t" r="r" b="b"/>
              <a:pathLst>
                <a:path w="418" h="2112" extrusionOk="0">
                  <a:moveTo>
                    <a:pt x="209" y="1"/>
                  </a:moveTo>
                  <a:cubicBezTo>
                    <a:pt x="105" y="1"/>
                    <a:pt x="1" y="69"/>
                    <a:pt x="1" y="206"/>
                  </a:cubicBezTo>
                  <a:lnTo>
                    <a:pt x="1" y="1897"/>
                  </a:lnTo>
                  <a:cubicBezTo>
                    <a:pt x="1" y="1992"/>
                    <a:pt x="61" y="2064"/>
                    <a:pt x="144" y="2099"/>
                  </a:cubicBezTo>
                  <a:cubicBezTo>
                    <a:pt x="168" y="2099"/>
                    <a:pt x="191" y="2111"/>
                    <a:pt x="215" y="2111"/>
                  </a:cubicBezTo>
                  <a:cubicBezTo>
                    <a:pt x="322" y="2111"/>
                    <a:pt x="418" y="2016"/>
                    <a:pt x="418" y="1897"/>
                  </a:cubicBezTo>
                  <a:lnTo>
                    <a:pt x="418" y="206"/>
                  </a:lnTo>
                  <a:cubicBezTo>
                    <a:pt x="418" y="69"/>
                    <a:pt x="314" y="1"/>
                    <a:pt x="20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4" name="Google Shape;1064;p39"/>
            <p:cNvSpPr/>
            <p:nvPr/>
          </p:nvSpPr>
          <p:spPr>
            <a:xfrm>
              <a:off x="4952700" y="3122975"/>
              <a:ext cx="10125" cy="52575"/>
            </a:xfrm>
            <a:custGeom>
              <a:avLst/>
              <a:gdLst/>
              <a:ahLst/>
              <a:cxnLst/>
              <a:rect l="l" t="t" r="r" b="b"/>
              <a:pathLst>
                <a:path w="405" h="2103" extrusionOk="0">
                  <a:moveTo>
                    <a:pt x="198" y="1"/>
                  </a:moveTo>
                  <a:cubicBezTo>
                    <a:pt x="101" y="1"/>
                    <a:pt x="6" y="66"/>
                    <a:pt x="0" y="197"/>
                  </a:cubicBezTo>
                  <a:lnTo>
                    <a:pt x="0" y="1888"/>
                  </a:lnTo>
                  <a:cubicBezTo>
                    <a:pt x="0" y="1983"/>
                    <a:pt x="48" y="2055"/>
                    <a:pt x="131" y="2090"/>
                  </a:cubicBezTo>
                  <a:cubicBezTo>
                    <a:pt x="155" y="2090"/>
                    <a:pt x="179" y="2102"/>
                    <a:pt x="203" y="2102"/>
                  </a:cubicBezTo>
                  <a:cubicBezTo>
                    <a:pt x="310" y="2102"/>
                    <a:pt x="405" y="2007"/>
                    <a:pt x="405" y="1888"/>
                  </a:cubicBezTo>
                  <a:lnTo>
                    <a:pt x="405" y="197"/>
                  </a:lnTo>
                  <a:cubicBezTo>
                    <a:pt x="393" y="66"/>
                    <a:pt x="295" y="1"/>
                    <a:pt x="19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5" name="Google Shape;1065;p39"/>
            <p:cNvSpPr/>
            <p:nvPr/>
          </p:nvSpPr>
          <p:spPr>
            <a:xfrm>
              <a:off x="4986925" y="3122525"/>
              <a:ext cx="10450" cy="53025"/>
            </a:xfrm>
            <a:custGeom>
              <a:avLst/>
              <a:gdLst/>
              <a:ahLst/>
              <a:cxnLst/>
              <a:rect l="l" t="t" r="r" b="b"/>
              <a:pathLst>
                <a:path w="418" h="2121" extrusionOk="0">
                  <a:moveTo>
                    <a:pt x="215" y="1"/>
                  </a:moveTo>
                  <a:cubicBezTo>
                    <a:pt x="96" y="1"/>
                    <a:pt x="0" y="96"/>
                    <a:pt x="0" y="215"/>
                  </a:cubicBezTo>
                  <a:lnTo>
                    <a:pt x="0" y="1906"/>
                  </a:lnTo>
                  <a:cubicBezTo>
                    <a:pt x="0" y="2001"/>
                    <a:pt x="60" y="2073"/>
                    <a:pt x="143" y="2108"/>
                  </a:cubicBezTo>
                  <a:cubicBezTo>
                    <a:pt x="155" y="2108"/>
                    <a:pt x="179" y="2120"/>
                    <a:pt x="215" y="2120"/>
                  </a:cubicBezTo>
                  <a:cubicBezTo>
                    <a:pt x="322" y="2120"/>
                    <a:pt x="417" y="2025"/>
                    <a:pt x="417" y="1906"/>
                  </a:cubicBezTo>
                  <a:lnTo>
                    <a:pt x="417" y="215"/>
                  </a:lnTo>
                  <a:cubicBezTo>
                    <a:pt x="417" y="96"/>
                    <a:pt x="322" y="1"/>
                    <a:pt x="21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6" name="Google Shape;1066;p39"/>
            <p:cNvSpPr/>
            <p:nvPr/>
          </p:nvSpPr>
          <p:spPr>
            <a:xfrm>
              <a:off x="5021450" y="3122975"/>
              <a:ext cx="10150" cy="52575"/>
            </a:xfrm>
            <a:custGeom>
              <a:avLst/>
              <a:gdLst/>
              <a:ahLst/>
              <a:cxnLst/>
              <a:rect l="l" t="t" r="r" b="b"/>
              <a:pathLst>
                <a:path w="406" h="2103" extrusionOk="0">
                  <a:moveTo>
                    <a:pt x="198" y="1"/>
                  </a:moveTo>
                  <a:cubicBezTo>
                    <a:pt x="102" y="1"/>
                    <a:pt x="6" y="66"/>
                    <a:pt x="0" y="197"/>
                  </a:cubicBezTo>
                  <a:lnTo>
                    <a:pt x="0" y="1888"/>
                  </a:lnTo>
                  <a:cubicBezTo>
                    <a:pt x="0" y="1983"/>
                    <a:pt x="48" y="2055"/>
                    <a:pt x="131" y="2090"/>
                  </a:cubicBezTo>
                  <a:cubicBezTo>
                    <a:pt x="155" y="2090"/>
                    <a:pt x="179" y="2102"/>
                    <a:pt x="203" y="2102"/>
                  </a:cubicBezTo>
                  <a:cubicBezTo>
                    <a:pt x="322" y="2102"/>
                    <a:pt x="405" y="2007"/>
                    <a:pt x="405" y="1888"/>
                  </a:cubicBezTo>
                  <a:lnTo>
                    <a:pt x="405" y="197"/>
                  </a:lnTo>
                  <a:cubicBezTo>
                    <a:pt x="393" y="66"/>
                    <a:pt x="295" y="1"/>
                    <a:pt x="19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7" name="Google Shape;1067;p39"/>
            <p:cNvSpPr/>
            <p:nvPr/>
          </p:nvSpPr>
          <p:spPr>
            <a:xfrm>
              <a:off x="5055675" y="3122525"/>
              <a:ext cx="10450" cy="53025"/>
            </a:xfrm>
            <a:custGeom>
              <a:avLst/>
              <a:gdLst/>
              <a:ahLst/>
              <a:cxnLst/>
              <a:rect l="l" t="t" r="r" b="b"/>
              <a:pathLst>
                <a:path w="418" h="2121" extrusionOk="0">
                  <a:moveTo>
                    <a:pt x="203" y="1"/>
                  </a:moveTo>
                  <a:cubicBezTo>
                    <a:pt x="96" y="1"/>
                    <a:pt x="1" y="96"/>
                    <a:pt x="1" y="215"/>
                  </a:cubicBezTo>
                  <a:lnTo>
                    <a:pt x="1" y="1906"/>
                  </a:lnTo>
                  <a:cubicBezTo>
                    <a:pt x="1" y="2001"/>
                    <a:pt x="60" y="2073"/>
                    <a:pt x="144" y="2108"/>
                  </a:cubicBezTo>
                  <a:cubicBezTo>
                    <a:pt x="155" y="2108"/>
                    <a:pt x="179" y="2120"/>
                    <a:pt x="203" y="2120"/>
                  </a:cubicBezTo>
                  <a:cubicBezTo>
                    <a:pt x="322" y="2120"/>
                    <a:pt x="417" y="2025"/>
                    <a:pt x="417" y="1906"/>
                  </a:cubicBezTo>
                  <a:lnTo>
                    <a:pt x="417" y="215"/>
                  </a:lnTo>
                  <a:cubicBezTo>
                    <a:pt x="417" y="96"/>
                    <a:pt x="322" y="1"/>
                    <a:pt x="20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8" name="Google Shape;1068;p39"/>
            <p:cNvSpPr/>
            <p:nvPr/>
          </p:nvSpPr>
          <p:spPr>
            <a:xfrm>
              <a:off x="5090200" y="3122975"/>
              <a:ext cx="10450" cy="52575"/>
            </a:xfrm>
            <a:custGeom>
              <a:avLst/>
              <a:gdLst/>
              <a:ahLst/>
              <a:cxnLst/>
              <a:rect l="l" t="t" r="r" b="b"/>
              <a:pathLst>
                <a:path w="418" h="2103" extrusionOk="0">
                  <a:moveTo>
                    <a:pt x="209" y="1"/>
                  </a:moveTo>
                  <a:cubicBezTo>
                    <a:pt x="111" y="1"/>
                    <a:pt x="13" y="66"/>
                    <a:pt x="1" y="197"/>
                  </a:cubicBezTo>
                  <a:lnTo>
                    <a:pt x="1" y="1888"/>
                  </a:lnTo>
                  <a:cubicBezTo>
                    <a:pt x="1" y="1983"/>
                    <a:pt x="60" y="2055"/>
                    <a:pt x="144" y="2090"/>
                  </a:cubicBezTo>
                  <a:cubicBezTo>
                    <a:pt x="156" y="2090"/>
                    <a:pt x="179" y="2102"/>
                    <a:pt x="203" y="2102"/>
                  </a:cubicBezTo>
                  <a:cubicBezTo>
                    <a:pt x="322" y="2102"/>
                    <a:pt x="418" y="2007"/>
                    <a:pt x="418" y="1888"/>
                  </a:cubicBezTo>
                  <a:lnTo>
                    <a:pt x="418" y="197"/>
                  </a:lnTo>
                  <a:cubicBezTo>
                    <a:pt x="406" y="66"/>
                    <a:pt x="307" y="1"/>
                    <a:pt x="20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9" name="Google Shape;1069;p39"/>
            <p:cNvSpPr/>
            <p:nvPr/>
          </p:nvSpPr>
          <p:spPr>
            <a:xfrm>
              <a:off x="5124450" y="3122975"/>
              <a:ext cx="10425" cy="52575"/>
            </a:xfrm>
            <a:custGeom>
              <a:avLst/>
              <a:gdLst/>
              <a:ahLst/>
              <a:cxnLst/>
              <a:rect l="l" t="t" r="r" b="b"/>
              <a:pathLst>
                <a:path w="417" h="2103" extrusionOk="0">
                  <a:moveTo>
                    <a:pt x="208" y="1"/>
                  </a:moveTo>
                  <a:cubicBezTo>
                    <a:pt x="110" y="1"/>
                    <a:pt x="12" y="66"/>
                    <a:pt x="0" y="197"/>
                  </a:cubicBezTo>
                  <a:lnTo>
                    <a:pt x="0" y="1888"/>
                  </a:lnTo>
                  <a:cubicBezTo>
                    <a:pt x="0" y="1983"/>
                    <a:pt x="60" y="2055"/>
                    <a:pt x="131" y="2090"/>
                  </a:cubicBezTo>
                  <a:cubicBezTo>
                    <a:pt x="155" y="2090"/>
                    <a:pt x="179" y="2102"/>
                    <a:pt x="202" y="2102"/>
                  </a:cubicBezTo>
                  <a:cubicBezTo>
                    <a:pt x="321" y="2102"/>
                    <a:pt x="417" y="2007"/>
                    <a:pt x="417" y="1888"/>
                  </a:cubicBezTo>
                  <a:lnTo>
                    <a:pt x="417" y="197"/>
                  </a:lnTo>
                  <a:cubicBezTo>
                    <a:pt x="405" y="66"/>
                    <a:pt x="307" y="1"/>
                    <a:pt x="20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0" name="Google Shape;1070;p39"/>
            <p:cNvSpPr/>
            <p:nvPr/>
          </p:nvSpPr>
          <p:spPr>
            <a:xfrm>
              <a:off x="5158675" y="3122975"/>
              <a:ext cx="10425" cy="52575"/>
            </a:xfrm>
            <a:custGeom>
              <a:avLst/>
              <a:gdLst/>
              <a:ahLst/>
              <a:cxnLst/>
              <a:rect l="l" t="t" r="r" b="b"/>
              <a:pathLst>
                <a:path w="417" h="2103" extrusionOk="0">
                  <a:moveTo>
                    <a:pt x="209" y="1"/>
                  </a:moveTo>
                  <a:cubicBezTo>
                    <a:pt x="110" y="1"/>
                    <a:pt x="12" y="66"/>
                    <a:pt x="0" y="197"/>
                  </a:cubicBezTo>
                  <a:lnTo>
                    <a:pt x="0" y="1888"/>
                  </a:lnTo>
                  <a:cubicBezTo>
                    <a:pt x="0" y="1983"/>
                    <a:pt x="60" y="2055"/>
                    <a:pt x="143" y="2090"/>
                  </a:cubicBezTo>
                  <a:cubicBezTo>
                    <a:pt x="167" y="2090"/>
                    <a:pt x="191" y="2102"/>
                    <a:pt x="215" y="2102"/>
                  </a:cubicBezTo>
                  <a:cubicBezTo>
                    <a:pt x="322" y="2102"/>
                    <a:pt x="417" y="2007"/>
                    <a:pt x="417" y="1888"/>
                  </a:cubicBezTo>
                  <a:lnTo>
                    <a:pt x="417" y="197"/>
                  </a:lnTo>
                  <a:cubicBezTo>
                    <a:pt x="405" y="66"/>
                    <a:pt x="307" y="1"/>
                    <a:pt x="20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1" name="Google Shape;1071;p39"/>
            <p:cNvSpPr/>
            <p:nvPr/>
          </p:nvSpPr>
          <p:spPr>
            <a:xfrm>
              <a:off x="5193200" y="3122975"/>
              <a:ext cx="10450" cy="52575"/>
            </a:xfrm>
            <a:custGeom>
              <a:avLst/>
              <a:gdLst/>
              <a:ahLst/>
              <a:cxnLst/>
              <a:rect l="l" t="t" r="r" b="b"/>
              <a:pathLst>
                <a:path w="418" h="2103" extrusionOk="0">
                  <a:moveTo>
                    <a:pt x="209" y="1"/>
                  </a:moveTo>
                  <a:cubicBezTo>
                    <a:pt x="110" y="1"/>
                    <a:pt x="12" y="66"/>
                    <a:pt x="0" y="197"/>
                  </a:cubicBezTo>
                  <a:lnTo>
                    <a:pt x="0" y="1888"/>
                  </a:lnTo>
                  <a:cubicBezTo>
                    <a:pt x="0" y="1983"/>
                    <a:pt x="48" y="2055"/>
                    <a:pt x="131" y="2090"/>
                  </a:cubicBezTo>
                  <a:cubicBezTo>
                    <a:pt x="155" y="2090"/>
                    <a:pt x="179" y="2102"/>
                    <a:pt x="203" y="2102"/>
                  </a:cubicBezTo>
                  <a:cubicBezTo>
                    <a:pt x="322" y="2102"/>
                    <a:pt x="417" y="2007"/>
                    <a:pt x="417" y="1888"/>
                  </a:cubicBezTo>
                  <a:lnTo>
                    <a:pt x="417" y="197"/>
                  </a:lnTo>
                  <a:cubicBezTo>
                    <a:pt x="405" y="66"/>
                    <a:pt x="307" y="1"/>
                    <a:pt x="20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2" name="Google Shape;1072;p39"/>
            <p:cNvSpPr/>
            <p:nvPr/>
          </p:nvSpPr>
          <p:spPr>
            <a:xfrm>
              <a:off x="5227425" y="3122975"/>
              <a:ext cx="10450" cy="52575"/>
            </a:xfrm>
            <a:custGeom>
              <a:avLst/>
              <a:gdLst/>
              <a:ahLst/>
              <a:cxnLst/>
              <a:rect l="l" t="t" r="r" b="b"/>
              <a:pathLst>
                <a:path w="418" h="2103" extrusionOk="0">
                  <a:moveTo>
                    <a:pt x="209" y="1"/>
                  </a:moveTo>
                  <a:cubicBezTo>
                    <a:pt x="111" y="1"/>
                    <a:pt x="12" y="66"/>
                    <a:pt x="1" y="197"/>
                  </a:cubicBezTo>
                  <a:lnTo>
                    <a:pt x="1" y="1888"/>
                  </a:lnTo>
                  <a:cubicBezTo>
                    <a:pt x="1" y="1983"/>
                    <a:pt x="60" y="2055"/>
                    <a:pt x="143" y="2090"/>
                  </a:cubicBezTo>
                  <a:cubicBezTo>
                    <a:pt x="167" y="2090"/>
                    <a:pt x="191" y="2102"/>
                    <a:pt x="215" y="2102"/>
                  </a:cubicBezTo>
                  <a:cubicBezTo>
                    <a:pt x="322" y="2102"/>
                    <a:pt x="417" y="2007"/>
                    <a:pt x="417" y="1888"/>
                  </a:cubicBezTo>
                  <a:lnTo>
                    <a:pt x="417" y="197"/>
                  </a:lnTo>
                  <a:cubicBezTo>
                    <a:pt x="405" y="66"/>
                    <a:pt x="307" y="1"/>
                    <a:pt x="20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3" name="Google Shape;1073;p39"/>
            <p:cNvSpPr/>
            <p:nvPr/>
          </p:nvSpPr>
          <p:spPr>
            <a:xfrm>
              <a:off x="5261950" y="3122975"/>
              <a:ext cx="10150" cy="52575"/>
            </a:xfrm>
            <a:custGeom>
              <a:avLst/>
              <a:gdLst/>
              <a:ahLst/>
              <a:cxnLst/>
              <a:rect l="l" t="t" r="r" b="b"/>
              <a:pathLst>
                <a:path w="406" h="2103" extrusionOk="0">
                  <a:moveTo>
                    <a:pt x="208" y="1"/>
                  </a:moveTo>
                  <a:cubicBezTo>
                    <a:pt x="111" y="1"/>
                    <a:pt x="13" y="66"/>
                    <a:pt x="1" y="197"/>
                  </a:cubicBezTo>
                  <a:lnTo>
                    <a:pt x="1" y="1888"/>
                  </a:lnTo>
                  <a:cubicBezTo>
                    <a:pt x="1" y="1983"/>
                    <a:pt x="48" y="2055"/>
                    <a:pt x="132" y="2090"/>
                  </a:cubicBezTo>
                  <a:cubicBezTo>
                    <a:pt x="155" y="2090"/>
                    <a:pt x="179" y="2102"/>
                    <a:pt x="203" y="2102"/>
                  </a:cubicBezTo>
                  <a:cubicBezTo>
                    <a:pt x="322" y="2102"/>
                    <a:pt x="406" y="2007"/>
                    <a:pt x="406" y="1888"/>
                  </a:cubicBezTo>
                  <a:lnTo>
                    <a:pt x="406" y="197"/>
                  </a:lnTo>
                  <a:cubicBezTo>
                    <a:pt x="400" y="66"/>
                    <a:pt x="304" y="1"/>
                    <a:pt x="20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4" name="Google Shape;1074;p39"/>
            <p:cNvSpPr/>
            <p:nvPr/>
          </p:nvSpPr>
          <p:spPr>
            <a:xfrm>
              <a:off x="5296175" y="3122525"/>
              <a:ext cx="10450" cy="53025"/>
            </a:xfrm>
            <a:custGeom>
              <a:avLst/>
              <a:gdLst/>
              <a:ahLst/>
              <a:cxnLst/>
              <a:rect l="l" t="t" r="r" b="b"/>
              <a:pathLst>
                <a:path w="418" h="2121" extrusionOk="0">
                  <a:moveTo>
                    <a:pt x="215" y="1"/>
                  </a:moveTo>
                  <a:cubicBezTo>
                    <a:pt x="96" y="1"/>
                    <a:pt x="1" y="96"/>
                    <a:pt x="1" y="215"/>
                  </a:cubicBezTo>
                  <a:lnTo>
                    <a:pt x="1" y="1906"/>
                  </a:lnTo>
                  <a:cubicBezTo>
                    <a:pt x="1" y="2001"/>
                    <a:pt x="60" y="2073"/>
                    <a:pt x="144" y="2108"/>
                  </a:cubicBezTo>
                  <a:cubicBezTo>
                    <a:pt x="156" y="2108"/>
                    <a:pt x="180" y="2120"/>
                    <a:pt x="215" y="2120"/>
                  </a:cubicBezTo>
                  <a:cubicBezTo>
                    <a:pt x="322" y="2120"/>
                    <a:pt x="418" y="2025"/>
                    <a:pt x="418" y="1906"/>
                  </a:cubicBezTo>
                  <a:lnTo>
                    <a:pt x="418" y="215"/>
                  </a:lnTo>
                  <a:cubicBezTo>
                    <a:pt x="418" y="96"/>
                    <a:pt x="322" y="1"/>
                    <a:pt x="21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5" name="Google Shape;1075;p39"/>
            <p:cNvSpPr/>
            <p:nvPr/>
          </p:nvSpPr>
          <p:spPr>
            <a:xfrm>
              <a:off x="5330725" y="3122750"/>
              <a:ext cx="10125" cy="52800"/>
            </a:xfrm>
            <a:custGeom>
              <a:avLst/>
              <a:gdLst/>
              <a:ahLst/>
              <a:cxnLst/>
              <a:rect l="l" t="t" r="r" b="b"/>
              <a:pathLst>
                <a:path w="405" h="2112" extrusionOk="0">
                  <a:moveTo>
                    <a:pt x="202" y="1"/>
                  </a:moveTo>
                  <a:cubicBezTo>
                    <a:pt x="101" y="1"/>
                    <a:pt x="0" y="69"/>
                    <a:pt x="0" y="206"/>
                  </a:cubicBezTo>
                  <a:lnTo>
                    <a:pt x="0" y="1897"/>
                  </a:lnTo>
                  <a:cubicBezTo>
                    <a:pt x="0" y="1992"/>
                    <a:pt x="48" y="2064"/>
                    <a:pt x="131" y="2099"/>
                  </a:cubicBezTo>
                  <a:cubicBezTo>
                    <a:pt x="155" y="2099"/>
                    <a:pt x="179" y="2111"/>
                    <a:pt x="202" y="2111"/>
                  </a:cubicBezTo>
                  <a:cubicBezTo>
                    <a:pt x="322" y="2111"/>
                    <a:pt x="405" y="2016"/>
                    <a:pt x="405" y="1897"/>
                  </a:cubicBezTo>
                  <a:lnTo>
                    <a:pt x="405" y="206"/>
                  </a:lnTo>
                  <a:cubicBezTo>
                    <a:pt x="405" y="69"/>
                    <a:pt x="304" y="1"/>
                    <a:pt x="20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6" name="Google Shape;1076;p39"/>
            <p:cNvSpPr/>
            <p:nvPr/>
          </p:nvSpPr>
          <p:spPr>
            <a:xfrm>
              <a:off x="5364950" y="3122975"/>
              <a:ext cx="10425" cy="52575"/>
            </a:xfrm>
            <a:custGeom>
              <a:avLst/>
              <a:gdLst/>
              <a:ahLst/>
              <a:cxnLst/>
              <a:rect l="l" t="t" r="r" b="b"/>
              <a:pathLst>
                <a:path w="417" h="2103" extrusionOk="0">
                  <a:moveTo>
                    <a:pt x="209" y="1"/>
                  </a:moveTo>
                  <a:cubicBezTo>
                    <a:pt x="110" y="1"/>
                    <a:pt x="12" y="66"/>
                    <a:pt x="0" y="197"/>
                  </a:cubicBezTo>
                  <a:lnTo>
                    <a:pt x="0" y="1888"/>
                  </a:lnTo>
                  <a:cubicBezTo>
                    <a:pt x="0" y="1983"/>
                    <a:pt x="60" y="2055"/>
                    <a:pt x="143" y="2090"/>
                  </a:cubicBezTo>
                  <a:cubicBezTo>
                    <a:pt x="155" y="2090"/>
                    <a:pt x="179" y="2102"/>
                    <a:pt x="203" y="2102"/>
                  </a:cubicBezTo>
                  <a:cubicBezTo>
                    <a:pt x="322" y="2102"/>
                    <a:pt x="417" y="2007"/>
                    <a:pt x="417" y="1888"/>
                  </a:cubicBezTo>
                  <a:lnTo>
                    <a:pt x="417" y="197"/>
                  </a:lnTo>
                  <a:cubicBezTo>
                    <a:pt x="405" y="66"/>
                    <a:pt x="307" y="1"/>
                    <a:pt x="20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7" name="Google Shape;1077;p39"/>
            <p:cNvSpPr/>
            <p:nvPr/>
          </p:nvSpPr>
          <p:spPr>
            <a:xfrm>
              <a:off x="5399475" y="3122750"/>
              <a:ext cx="10150" cy="52800"/>
            </a:xfrm>
            <a:custGeom>
              <a:avLst/>
              <a:gdLst/>
              <a:ahLst/>
              <a:cxnLst/>
              <a:rect l="l" t="t" r="r" b="b"/>
              <a:pathLst>
                <a:path w="406" h="2112" extrusionOk="0">
                  <a:moveTo>
                    <a:pt x="203" y="1"/>
                  </a:moveTo>
                  <a:cubicBezTo>
                    <a:pt x="102" y="1"/>
                    <a:pt x="0" y="69"/>
                    <a:pt x="0" y="206"/>
                  </a:cubicBezTo>
                  <a:lnTo>
                    <a:pt x="0" y="1897"/>
                  </a:lnTo>
                  <a:cubicBezTo>
                    <a:pt x="0" y="1992"/>
                    <a:pt x="48" y="2064"/>
                    <a:pt x="131" y="2099"/>
                  </a:cubicBezTo>
                  <a:cubicBezTo>
                    <a:pt x="155" y="2099"/>
                    <a:pt x="179" y="2111"/>
                    <a:pt x="203" y="2111"/>
                  </a:cubicBezTo>
                  <a:cubicBezTo>
                    <a:pt x="310" y="2111"/>
                    <a:pt x="405" y="2016"/>
                    <a:pt x="405" y="1897"/>
                  </a:cubicBezTo>
                  <a:lnTo>
                    <a:pt x="405" y="206"/>
                  </a:lnTo>
                  <a:cubicBezTo>
                    <a:pt x="405" y="69"/>
                    <a:pt x="304" y="1"/>
                    <a:pt x="20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8" name="Google Shape;1078;p39"/>
            <p:cNvSpPr/>
            <p:nvPr/>
          </p:nvSpPr>
          <p:spPr>
            <a:xfrm>
              <a:off x="5433700" y="3122975"/>
              <a:ext cx="10450" cy="52575"/>
            </a:xfrm>
            <a:custGeom>
              <a:avLst/>
              <a:gdLst/>
              <a:ahLst/>
              <a:cxnLst/>
              <a:rect l="l" t="t" r="r" b="b"/>
              <a:pathLst>
                <a:path w="418" h="2103" extrusionOk="0">
                  <a:moveTo>
                    <a:pt x="209" y="1"/>
                  </a:moveTo>
                  <a:cubicBezTo>
                    <a:pt x="111" y="1"/>
                    <a:pt x="13" y="66"/>
                    <a:pt x="1" y="197"/>
                  </a:cubicBezTo>
                  <a:lnTo>
                    <a:pt x="1" y="1888"/>
                  </a:lnTo>
                  <a:cubicBezTo>
                    <a:pt x="1" y="1983"/>
                    <a:pt x="60" y="2055"/>
                    <a:pt x="132" y="2090"/>
                  </a:cubicBezTo>
                  <a:cubicBezTo>
                    <a:pt x="155" y="2090"/>
                    <a:pt x="179" y="2102"/>
                    <a:pt x="203" y="2102"/>
                  </a:cubicBezTo>
                  <a:cubicBezTo>
                    <a:pt x="322" y="2102"/>
                    <a:pt x="417" y="2007"/>
                    <a:pt x="417" y="1888"/>
                  </a:cubicBezTo>
                  <a:lnTo>
                    <a:pt x="417" y="197"/>
                  </a:lnTo>
                  <a:cubicBezTo>
                    <a:pt x="405" y="66"/>
                    <a:pt x="307" y="1"/>
                    <a:pt x="20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9" name="Google Shape;1079;p39"/>
            <p:cNvSpPr/>
            <p:nvPr/>
          </p:nvSpPr>
          <p:spPr>
            <a:xfrm>
              <a:off x="5467925" y="3122750"/>
              <a:ext cx="10450" cy="52800"/>
            </a:xfrm>
            <a:custGeom>
              <a:avLst/>
              <a:gdLst/>
              <a:ahLst/>
              <a:cxnLst/>
              <a:rect l="l" t="t" r="r" b="b"/>
              <a:pathLst>
                <a:path w="418" h="2112" extrusionOk="0">
                  <a:moveTo>
                    <a:pt x="215" y="1"/>
                  </a:moveTo>
                  <a:cubicBezTo>
                    <a:pt x="114" y="1"/>
                    <a:pt x="13" y="69"/>
                    <a:pt x="13" y="206"/>
                  </a:cubicBezTo>
                  <a:lnTo>
                    <a:pt x="13" y="1897"/>
                  </a:lnTo>
                  <a:cubicBezTo>
                    <a:pt x="1" y="1992"/>
                    <a:pt x="60" y="2064"/>
                    <a:pt x="144" y="2099"/>
                  </a:cubicBezTo>
                  <a:cubicBezTo>
                    <a:pt x="168" y="2099"/>
                    <a:pt x="191" y="2111"/>
                    <a:pt x="215" y="2111"/>
                  </a:cubicBezTo>
                  <a:cubicBezTo>
                    <a:pt x="322" y="2111"/>
                    <a:pt x="418" y="2016"/>
                    <a:pt x="418" y="1897"/>
                  </a:cubicBezTo>
                  <a:lnTo>
                    <a:pt x="418" y="206"/>
                  </a:lnTo>
                  <a:cubicBezTo>
                    <a:pt x="418" y="69"/>
                    <a:pt x="316" y="1"/>
                    <a:pt x="21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0" name="Google Shape;1080;p39"/>
            <p:cNvSpPr/>
            <p:nvPr/>
          </p:nvSpPr>
          <p:spPr>
            <a:xfrm>
              <a:off x="5502450" y="3122975"/>
              <a:ext cx="10450" cy="52575"/>
            </a:xfrm>
            <a:custGeom>
              <a:avLst/>
              <a:gdLst/>
              <a:ahLst/>
              <a:cxnLst/>
              <a:rect l="l" t="t" r="r" b="b"/>
              <a:pathLst>
                <a:path w="418" h="2103" extrusionOk="0">
                  <a:moveTo>
                    <a:pt x="209" y="1"/>
                  </a:moveTo>
                  <a:cubicBezTo>
                    <a:pt x="111" y="1"/>
                    <a:pt x="13" y="66"/>
                    <a:pt x="1" y="197"/>
                  </a:cubicBezTo>
                  <a:lnTo>
                    <a:pt x="1" y="1888"/>
                  </a:lnTo>
                  <a:cubicBezTo>
                    <a:pt x="1" y="1983"/>
                    <a:pt x="49" y="2055"/>
                    <a:pt x="132" y="2090"/>
                  </a:cubicBezTo>
                  <a:cubicBezTo>
                    <a:pt x="156" y="2090"/>
                    <a:pt x="180" y="2102"/>
                    <a:pt x="203" y="2102"/>
                  </a:cubicBezTo>
                  <a:cubicBezTo>
                    <a:pt x="322" y="2102"/>
                    <a:pt x="418" y="2007"/>
                    <a:pt x="418" y="1888"/>
                  </a:cubicBezTo>
                  <a:lnTo>
                    <a:pt x="418" y="197"/>
                  </a:lnTo>
                  <a:cubicBezTo>
                    <a:pt x="406" y="66"/>
                    <a:pt x="308" y="1"/>
                    <a:pt x="20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1" name="Google Shape;1081;p39"/>
            <p:cNvSpPr/>
            <p:nvPr/>
          </p:nvSpPr>
          <p:spPr>
            <a:xfrm>
              <a:off x="5536700" y="3122975"/>
              <a:ext cx="10425" cy="52575"/>
            </a:xfrm>
            <a:custGeom>
              <a:avLst/>
              <a:gdLst/>
              <a:ahLst/>
              <a:cxnLst/>
              <a:rect l="l" t="t" r="r" b="b"/>
              <a:pathLst>
                <a:path w="417" h="2103" extrusionOk="0">
                  <a:moveTo>
                    <a:pt x="209" y="1"/>
                  </a:moveTo>
                  <a:cubicBezTo>
                    <a:pt x="110" y="1"/>
                    <a:pt x="12" y="66"/>
                    <a:pt x="0" y="197"/>
                  </a:cubicBezTo>
                  <a:lnTo>
                    <a:pt x="0" y="1888"/>
                  </a:lnTo>
                  <a:cubicBezTo>
                    <a:pt x="0" y="1983"/>
                    <a:pt x="60" y="2055"/>
                    <a:pt x="143" y="2090"/>
                  </a:cubicBezTo>
                  <a:cubicBezTo>
                    <a:pt x="155" y="2090"/>
                    <a:pt x="179" y="2102"/>
                    <a:pt x="203" y="2102"/>
                  </a:cubicBezTo>
                  <a:cubicBezTo>
                    <a:pt x="322" y="2102"/>
                    <a:pt x="417" y="2007"/>
                    <a:pt x="417" y="1888"/>
                  </a:cubicBezTo>
                  <a:lnTo>
                    <a:pt x="417" y="197"/>
                  </a:lnTo>
                  <a:cubicBezTo>
                    <a:pt x="405" y="66"/>
                    <a:pt x="307" y="1"/>
                    <a:pt x="20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2" name="Google Shape;1082;p39"/>
            <p:cNvSpPr/>
            <p:nvPr/>
          </p:nvSpPr>
          <p:spPr>
            <a:xfrm>
              <a:off x="5571225" y="3122975"/>
              <a:ext cx="10150" cy="52575"/>
            </a:xfrm>
            <a:custGeom>
              <a:avLst/>
              <a:gdLst/>
              <a:ahLst/>
              <a:cxnLst/>
              <a:rect l="l" t="t" r="r" b="b"/>
              <a:pathLst>
                <a:path w="406" h="2103" extrusionOk="0">
                  <a:moveTo>
                    <a:pt x="207" y="1"/>
                  </a:moveTo>
                  <a:cubicBezTo>
                    <a:pt x="110" y="1"/>
                    <a:pt x="12" y="66"/>
                    <a:pt x="0" y="197"/>
                  </a:cubicBezTo>
                  <a:lnTo>
                    <a:pt x="0" y="1888"/>
                  </a:lnTo>
                  <a:cubicBezTo>
                    <a:pt x="0" y="1983"/>
                    <a:pt x="48" y="2055"/>
                    <a:pt x="131" y="2090"/>
                  </a:cubicBezTo>
                  <a:cubicBezTo>
                    <a:pt x="155" y="2090"/>
                    <a:pt x="179" y="2102"/>
                    <a:pt x="203" y="2102"/>
                  </a:cubicBezTo>
                  <a:cubicBezTo>
                    <a:pt x="322" y="2102"/>
                    <a:pt x="405" y="2007"/>
                    <a:pt x="405" y="1888"/>
                  </a:cubicBezTo>
                  <a:lnTo>
                    <a:pt x="405" y="197"/>
                  </a:lnTo>
                  <a:cubicBezTo>
                    <a:pt x="399" y="66"/>
                    <a:pt x="304" y="1"/>
                    <a:pt x="20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3" name="Google Shape;1083;p39"/>
            <p:cNvSpPr/>
            <p:nvPr/>
          </p:nvSpPr>
          <p:spPr>
            <a:xfrm>
              <a:off x="5605450" y="3122975"/>
              <a:ext cx="10450" cy="52575"/>
            </a:xfrm>
            <a:custGeom>
              <a:avLst/>
              <a:gdLst/>
              <a:ahLst/>
              <a:cxnLst/>
              <a:rect l="l" t="t" r="r" b="b"/>
              <a:pathLst>
                <a:path w="418" h="2103" extrusionOk="0">
                  <a:moveTo>
                    <a:pt x="209" y="1"/>
                  </a:moveTo>
                  <a:cubicBezTo>
                    <a:pt x="111" y="1"/>
                    <a:pt x="12" y="66"/>
                    <a:pt x="1" y="197"/>
                  </a:cubicBezTo>
                  <a:lnTo>
                    <a:pt x="1" y="1888"/>
                  </a:lnTo>
                  <a:cubicBezTo>
                    <a:pt x="1" y="1983"/>
                    <a:pt x="60" y="2055"/>
                    <a:pt x="143" y="2090"/>
                  </a:cubicBezTo>
                  <a:cubicBezTo>
                    <a:pt x="167" y="2090"/>
                    <a:pt x="191" y="2102"/>
                    <a:pt x="215" y="2102"/>
                  </a:cubicBezTo>
                  <a:cubicBezTo>
                    <a:pt x="322" y="2102"/>
                    <a:pt x="417" y="2007"/>
                    <a:pt x="417" y="1888"/>
                  </a:cubicBezTo>
                  <a:lnTo>
                    <a:pt x="417" y="197"/>
                  </a:lnTo>
                  <a:cubicBezTo>
                    <a:pt x="405" y="66"/>
                    <a:pt x="307" y="1"/>
                    <a:pt x="20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cxnSp>
        <p:nvCxnSpPr>
          <p:cNvPr id="1084" name="Google Shape;1084;p39"/>
          <p:cNvCxnSpPr/>
          <p:nvPr/>
        </p:nvCxnSpPr>
        <p:spPr>
          <a:xfrm rot="10800000">
            <a:off x="2020884" y="2788950"/>
            <a:ext cx="0" cy="44520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085" name="Google Shape;1085;p39"/>
          <p:cNvCxnSpPr/>
          <p:nvPr/>
        </p:nvCxnSpPr>
        <p:spPr>
          <a:xfrm rot="10800000">
            <a:off x="7123116" y="2788950"/>
            <a:ext cx="0" cy="44520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086" name="Google Shape;1086;p39"/>
          <p:cNvCxnSpPr/>
          <p:nvPr/>
        </p:nvCxnSpPr>
        <p:spPr>
          <a:xfrm rot="10800000">
            <a:off x="4571998" y="2788950"/>
            <a:ext cx="0" cy="44520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91" name="Google Shape;1091;p40"/>
          <p:cNvGrpSpPr/>
          <p:nvPr/>
        </p:nvGrpSpPr>
        <p:grpSpPr>
          <a:xfrm rot="-9709357">
            <a:off x="3732200" y="2145449"/>
            <a:ext cx="1679599" cy="1679540"/>
            <a:chOff x="419475" y="2272029"/>
            <a:chExt cx="623400" cy="623400"/>
          </a:xfrm>
        </p:grpSpPr>
        <p:sp>
          <p:nvSpPr>
            <p:cNvPr id="1092" name="Google Shape;1092;p40"/>
            <p:cNvSpPr/>
            <p:nvPr/>
          </p:nvSpPr>
          <p:spPr>
            <a:xfrm>
              <a:off x="419475" y="2272029"/>
              <a:ext cx="623400" cy="623400"/>
            </a:xfrm>
            <a:prstGeom prst="arc">
              <a:avLst>
                <a:gd name="adj1" fmla="val 16200000"/>
                <a:gd name="adj2" fmla="val 20874490"/>
              </a:avLst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3" name="Google Shape;1093;p40"/>
            <p:cNvSpPr/>
            <p:nvPr/>
          </p:nvSpPr>
          <p:spPr>
            <a:xfrm>
              <a:off x="426030" y="2278584"/>
              <a:ext cx="610500" cy="6105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94" name="Google Shape;1094;p40"/>
          <p:cNvSpPr txBox="1">
            <a:spLocks noGrp="1"/>
          </p:cNvSpPr>
          <p:nvPr>
            <p:ph type="subTitle" idx="1"/>
          </p:nvPr>
        </p:nvSpPr>
        <p:spPr>
          <a:xfrm>
            <a:off x="1170425" y="2339300"/>
            <a:ext cx="1956900" cy="57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Problem</a:t>
            </a:r>
            <a:endParaRPr/>
          </a:p>
        </p:txBody>
      </p:sp>
      <p:sp>
        <p:nvSpPr>
          <p:cNvPr id="1095" name="Google Shape;1095;p40"/>
          <p:cNvSpPr txBox="1">
            <a:spLocks noGrp="1"/>
          </p:cNvSpPr>
          <p:nvPr>
            <p:ph type="subTitle" idx="2"/>
          </p:nvPr>
        </p:nvSpPr>
        <p:spPr>
          <a:xfrm>
            <a:off x="1170413" y="2909925"/>
            <a:ext cx="1956900" cy="755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/>
              <a:t>Mars is actually a cold place</a:t>
            </a:r>
            <a:endParaRPr/>
          </a:p>
        </p:txBody>
      </p:sp>
      <p:sp>
        <p:nvSpPr>
          <p:cNvPr id="1096" name="Google Shape;1096;p40"/>
          <p:cNvSpPr txBox="1">
            <a:spLocks noGrp="1"/>
          </p:cNvSpPr>
          <p:nvPr>
            <p:ph type="subTitle" idx="3"/>
          </p:nvPr>
        </p:nvSpPr>
        <p:spPr>
          <a:xfrm>
            <a:off x="6016625" y="2339300"/>
            <a:ext cx="1956900" cy="57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Solution</a:t>
            </a:r>
            <a:endParaRPr/>
          </a:p>
        </p:txBody>
      </p:sp>
      <p:sp>
        <p:nvSpPr>
          <p:cNvPr id="1097" name="Google Shape;1097;p40"/>
          <p:cNvSpPr txBox="1">
            <a:spLocks noGrp="1"/>
          </p:cNvSpPr>
          <p:nvPr>
            <p:ph type="subTitle" idx="4"/>
          </p:nvPr>
        </p:nvSpPr>
        <p:spPr>
          <a:xfrm>
            <a:off x="6016613" y="2909925"/>
            <a:ext cx="1956900" cy="755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/>
              <a:t>Neptune is the farthest planet</a:t>
            </a:r>
            <a:endParaRPr/>
          </a:p>
        </p:txBody>
      </p:sp>
      <p:sp>
        <p:nvSpPr>
          <p:cNvPr id="1098" name="Google Shape;1098;p40"/>
          <p:cNvSpPr txBox="1">
            <a:spLocks noGrp="1"/>
          </p:cNvSpPr>
          <p:nvPr>
            <p:ph type="title"/>
          </p:nvPr>
        </p:nvSpPr>
        <p:spPr>
          <a:xfrm>
            <a:off x="713225" y="337575"/>
            <a:ext cx="7717500" cy="70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PROBLEM VS. SOLUTION</a:t>
            </a:r>
            <a:endParaRPr/>
          </a:p>
        </p:txBody>
      </p:sp>
      <p:sp>
        <p:nvSpPr>
          <p:cNvPr id="1099" name="Google Shape;1099;p40"/>
          <p:cNvSpPr/>
          <p:nvPr/>
        </p:nvSpPr>
        <p:spPr>
          <a:xfrm rot="-5400000">
            <a:off x="3796617" y="2193650"/>
            <a:ext cx="1606500" cy="1590000"/>
          </a:xfrm>
          <a:prstGeom prst="chord">
            <a:avLst>
              <a:gd name="adj1" fmla="val 2700000"/>
              <a:gd name="adj2" fmla="val 8157581"/>
            </a:avLst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1100" name="Google Shape;1100;p40"/>
          <p:cNvCxnSpPr/>
          <p:nvPr/>
        </p:nvCxnSpPr>
        <p:spPr>
          <a:xfrm flipH="1">
            <a:off x="5155464" y="2370353"/>
            <a:ext cx="4500" cy="12366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101" name="Google Shape;1101;p40"/>
          <p:cNvCxnSpPr/>
          <p:nvPr/>
        </p:nvCxnSpPr>
        <p:spPr>
          <a:xfrm rot="10800000">
            <a:off x="3245223" y="2766050"/>
            <a:ext cx="0" cy="44520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102" name="Google Shape;1102;p40"/>
          <p:cNvCxnSpPr/>
          <p:nvPr/>
        </p:nvCxnSpPr>
        <p:spPr>
          <a:xfrm rot="10800000">
            <a:off x="5795348" y="2766050"/>
            <a:ext cx="0" cy="44520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grpSp>
        <p:nvGrpSpPr>
          <p:cNvPr id="1103" name="Google Shape;1103;p40"/>
          <p:cNvGrpSpPr/>
          <p:nvPr/>
        </p:nvGrpSpPr>
        <p:grpSpPr>
          <a:xfrm rot="-4071618" flipH="1">
            <a:off x="-1419097" y="2457557"/>
            <a:ext cx="2753938" cy="510612"/>
            <a:chOff x="4399950" y="2954075"/>
            <a:chExt cx="1287675" cy="238725"/>
          </a:xfrm>
        </p:grpSpPr>
        <p:sp>
          <p:nvSpPr>
            <p:cNvPr id="1104" name="Google Shape;1104;p40"/>
            <p:cNvSpPr/>
            <p:nvPr/>
          </p:nvSpPr>
          <p:spPr>
            <a:xfrm>
              <a:off x="4399950" y="2954075"/>
              <a:ext cx="1287675" cy="238725"/>
            </a:xfrm>
            <a:custGeom>
              <a:avLst/>
              <a:gdLst/>
              <a:ahLst/>
              <a:cxnLst/>
              <a:rect l="l" t="t" r="r" b="b"/>
              <a:pathLst>
                <a:path w="51507" h="9549" extrusionOk="0">
                  <a:moveTo>
                    <a:pt x="2212" y="3839"/>
                  </a:moveTo>
                  <a:cubicBezTo>
                    <a:pt x="2695" y="3839"/>
                    <a:pt x="3155" y="4212"/>
                    <a:pt x="3155" y="4774"/>
                  </a:cubicBezTo>
                  <a:cubicBezTo>
                    <a:pt x="3155" y="5298"/>
                    <a:pt x="2739" y="5715"/>
                    <a:pt x="2215" y="5715"/>
                  </a:cubicBezTo>
                  <a:cubicBezTo>
                    <a:pt x="1369" y="5715"/>
                    <a:pt x="953" y="4703"/>
                    <a:pt x="1548" y="4120"/>
                  </a:cubicBezTo>
                  <a:cubicBezTo>
                    <a:pt x="1742" y="3926"/>
                    <a:pt x="1979" y="3839"/>
                    <a:pt x="2212" y="3839"/>
                  </a:cubicBezTo>
                  <a:close/>
                  <a:moveTo>
                    <a:pt x="1584" y="0"/>
                  </a:moveTo>
                  <a:cubicBezTo>
                    <a:pt x="703" y="0"/>
                    <a:pt x="0" y="714"/>
                    <a:pt x="0" y="1596"/>
                  </a:cubicBezTo>
                  <a:lnTo>
                    <a:pt x="0" y="7965"/>
                  </a:lnTo>
                  <a:cubicBezTo>
                    <a:pt x="0" y="8834"/>
                    <a:pt x="703" y="9549"/>
                    <a:pt x="1584" y="9549"/>
                  </a:cubicBezTo>
                  <a:lnTo>
                    <a:pt x="49911" y="9549"/>
                  </a:lnTo>
                  <a:cubicBezTo>
                    <a:pt x="50792" y="9549"/>
                    <a:pt x="51507" y="8846"/>
                    <a:pt x="51507" y="7965"/>
                  </a:cubicBezTo>
                  <a:lnTo>
                    <a:pt x="51507" y="1596"/>
                  </a:lnTo>
                  <a:cubicBezTo>
                    <a:pt x="51507" y="714"/>
                    <a:pt x="50792" y="0"/>
                    <a:pt x="4991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5" name="Google Shape;1105;p40"/>
            <p:cNvSpPr/>
            <p:nvPr/>
          </p:nvSpPr>
          <p:spPr>
            <a:xfrm>
              <a:off x="4471375" y="3122975"/>
              <a:ext cx="10450" cy="52575"/>
            </a:xfrm>
            <a:custGeom>
              <a:avLst/>
              <a:gdLst/>
              <a:ahLst/>
              <a:cxnLst/>
              <a:rect l="l" t="t" r="r" b="b"/>
              <a:pathLst>
                <a:path w="418" h="2103" extrusionOk="0">
                  <a:moveTo>
                    <a:pt x="211" y="1"/>
                  </a:moveTo>
                  <a:cubicBezTo>
                    <a:pt x="114" y="1"/>
                    <a:pt x="19" y="66"/>
                    <a:pt x="13" y="197"/>
                  </a:cubicBezTo>
                  <a:lnTo>
                    <a:pt x="13" y="1888"/>
                  </a:lnTo>
                  <a:cubicBezTo>
                    <a:pt x="1" y="1983"/>
                    <a:pt x="60" y="2055"/>
                    <a:pt x="144" y="2090"/>
                  </a:cubicBezTo>
                  <a:cubicBezTo>
                    <a:pt x="167" y="2090"/>
                    <a:pt x="191" y="2102"/>
                    <a:pt x="215" y="2102"/>
                  </a:cubicBezTo>
                  <a:cubicBezTo>
                    <a:pt x="322" y="2102"/>
                    <a:pt x="417" y="2007"/>
                    <a:pt x="417" y="1888"/>
                  </a:cubicBezTo>
                  <a:lnTo>
                    <a:pt x="417" y="197"/>
                  </a:lnTo>
                  <a:cubicBezTo>
                    <a:pt x="406" y="66"/>
                    <a:pt x="307" y="1"/>
                    <a:pt x="2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6" name="Google Shape;1106;p40"/>
            <p:cNvSpPr/>
            <p:nvPr/>
          </p:nvSpPr>
          <p:spPr>
            <a:xfrm>
              <a:off x="4505900" y="3122750"/>
              <a:ext cx="10450" cy="52800"/>
            </a:xfrm>
            <a:custGeom>
              <a:avLst/>
              <a:gdLst/>
              <a:ahLst/>
              <a:cxnLst/>
              <a:rect l="l" t="t" r="r" b="b"/>
              <a:pathLst>
                <a:path w="418" h="2112" extrusionOk="0">
                  <a:moveTo>
                    <a:pt x="205" y="1"/>
                  </a:moveTo>
                  <a:cubicBezTo>
                    <a:pt x="102" y="1"/>
                    <a:pt x="1" y="69"/>
                    <a:pt x="1" y="206"/>
                  </a:cubicBezTo>
                  <a:lnTo>
                    <a:pt x="1" y="1897"/>
                  </a:lnTo>
                  <a:cubicBezTo>
                    <a:pt x="1" y="1992"/>
                    <a:pt x="48" y="2064"/>
                    <a:pt x="132" y="2099"/>
                  </a:cubicBezTo>
                  <a:cubicBezTo>
                    <a:pt x="156" y="2099"/>
                    <a:pt x="179" y="2111"/>
                    <a:pt x="203" y="2111"/>
                  </a:cubicBezTo>
                  <a:cubicBezTo>
                    <a:pt x="322" y="2111"/>
                    <a:pt x="406" y="2016"/>
                    <a:pt x="418" y="1897"/>
                  </a:cubicBezTo>
                  <a:lnTo>
                    <a:pt x="418" y="206"/>
                  </a:lnTo>
                  <a:cubicBezTo>
                    <a:pt x="412" y="69"/>
                    <a:pt x="307" y="1"/>
                    <a:pt x="20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7" name="Google Shape;1107;p40"/>
            <p:cNvSpPr/>
            <p:nvPr/>
          </p:nvSpPr>
          <p:spPr>
            <a:xfrm>
              <a:off x="4540150" y="3122975"/>
              <a:ext cx="10425" cy="52575"/>
            </a:xfrm>
            <a:custGeom>
              <a:avLst/>
              <a:gdLst/>
              <a:ahLst/>
              <a:cxnLst/>
              <a:rect l="l" t="t" r="r" b="b"/>
              <a:pathLst>
                <a:path w="417" h="2103" extrusionOk="0">
                  <a:moveTo>
                    <a:pt x="208" y="1"/>
                  </a:moveTo>
                  <a:cubicBezTo>
                    <a:pt x="110" y="1"/>
                    <a:pt x="12" y="66"/>
                    <a:pt x="0" y="197"/>
                  </a:cubicBezTo>
                  <a:lnTo>
                    <a:pt x="0" y="1888"/>
                  </a:lnTo>
                  <a:cubicBezTo>
                    <a:pt x="0" y="1983"/>
                    <a:pt x="60" y="2055"/>
                    <a:pt x="143" y="2090"/>
                  </a:cubicBezTo>
                  <a:cubicBezTo>
                    <a:pt x="167" y="2090"/>
                    <a:pt x="191" y="2102"/>
                    <a:pt x="214" y="2102"/>
                  </a:cubicBezTo>
                  <a:cubicBezTo>
                    <a:pt x="322" y="2102"/>
                    <a:pt x="417" y="2007"/>
                    <a:pt x="417" y="1888"/>
                  </a:cubicBezTo>
                  <a:lnTo>
                    <a:pt x="417" y="197"/>
                  </a:lnTo>
                  <a:cubicBezTo>
                    <a:pt x="405" y="66"/>
                    <a:pt x="307" y="1"/>
                    <a:pt x="20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8" name="Google Shape;1108;p40"/>
            <p:cNvSpPr/>
            <p:nvPr/>
          </p:nvSpPr>
          <p:spPr>
            <a:xfrm>
              <a:off x="4574675" y="3122975"/>
              <a:ext cx="10425" cy="52575"/>
            </a:xfrm>
            <a:custGeom>
              <a:avLst/>
              <a:gdLst/>
              <a:ahLst/>
              <a:cxnLst/>
              <a:rect l="l" t="t" r="r" b="b"/>
              <a:pathLst>
                <a:path w="417" h="2103" extrusionOk="0">
                  <a:moveTo>
                    <a:pt x="209" y="1"/>
                  </a:moveTo>
                  <a:cubicBezTo>
                    <a:pt x="110" y="1"/>
                    <a:pt x="12" y="66"/>
                    <a:pt x="0" y="197"/>
                  </a:cubicBezTo>
                  <a:lnTo>
                    <a:pt x="0" y="1888"/>
                  </a:lnTo>
                  <a:cubicBezTo>
                    <a:pt x="0" y="1983"/>
                    <a:pt x="48" y="2055"/>
                    <a:pt x="131" y="2090"/>
                  </a:cubicBezTo>
                  <a:cubicBezTo>
                    <a:pt x="155" y="2090"/>
                    <a:pt x="179" y="2102"/>
                    <a:pt x="203" y="2102"/>
                  </a:cubicBezTo>
                  <a:cubicBezTo>
                    <a:pt x="322" y="2102"/>
                    <a:pt x="405" y="2007"/>
                    <a:pt x="417" y="1888"/>
                  </a:cubicBezTo>
                  <a:lnTo>
                    <a:pt x="417" y="197"/>
                  </a:lnTo>
                  <a:cubicBezTo>
                    <a:pt x="405" y="66"/>
                    <a:pt x="307" y="1"/>
                    <a:pt x="20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9" name="Google Shape;1109;p40"/>
            <p:cNvSpPr/>
            <p:nvPr/>
          </p:nvSpPr>
          <p:spPr>
            <a:xfrm>
              <a:off x="4608900" y="3122975"/>
              <a:ext cx="10450" cy="52575"/>
            </a:xfrm>
            <a:custGeom>
              <a:avLst/>
              <a:gdLst/>
              <a:ahLst/>
              <a:cxnLst/>
              <a:rect l="l" t="t" r="r" b="b"/>
              <a:pathLst>
                <a:path w="418" h="2103" extrusionOk="0">
                  <a:moveTo>
                    <a:pt x="209" y="1"/>
                  </a:moveTo>
                  <a:cubicBezTo>
                    <a:pt x="111" y="1"/>
                    <a:pt x="12" y="66"/>
                    <a:pt x="0" y="197"/>
                  </a:cubicBezTo>
                  <a:lnTo>
                    <a:pt x="0" y="1888"/>
                  </a:lnTo>
                  <a:cubicBezTo>
                    <a:pt x="0" y="1983"/>
                    <a:pt x="60" y="2055"/>
                    <a:pt x="143" y="2090"/>
                  </a:cubicBezTo>
                  <a:cubicBezTo>
                    <a:pt x="167" y="2090"/>
                    <a:pt x="191" y="2102"/>
                    <a:pt x="215" y="2102"/>
                  </a:cubicBezTo>
                  <a:cubicBezTo>
                    <a:pt x="322" y="2102"/>
                    <a:pt x="417" y="2007"/>
                    <a:pt x="417" y="1888"/>
                  </a:cubicBezTo>
                  <a:lnTo>
                    <a:pt x="417" y="197"/>
                  </a:lnTo>
                  <a:cubicBezTo>
                    <a:pt x="405" y="66"/>
                    <a:pt x="307" y="1"/>
                    <a:pt x="20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0" name="Google Shape;1110;p40"/>
            <p:cNvSpPr/>
            <p:nvPr/>
          </p:nvSpPr>
          <p:spPr>
            <a:xfrm>
              <a:off x="4643425" y="3122975"/>
              <a:ext cx="10150" cy="52575"/>
            </a:xfrm>
            <a:custGeom>
              <a:avLst/>
              <a:gdLst/>
              <a:ahLst/>
              <a:cxnLst/>
              <a:rect l="l" t="t" r="r" b="b"/>
              <a:pathLst>
                <a:path w="406" h="2103" extrusionOk="0">
                  <a:moveTo>
                    <a:pt x="207" y="1"/>
                  </a:moveTo>
                  <a:cubicBezTo>
                    <a:pt x="111" y="1"/>
                    <a:pt x="12" y="66"/>
                    <a:pt x="1" y="197"/>
                  </a:cubicBezTo>
                  <a:lnTo>
                    <a:pt x="1" y="1888"/>
                  </a:lnTo>
                  <a:cubicBezTo>
                    <a:pt x="1" y="1983"/>
                    <a:pt x="48" y="2055"/>
                    <a:pt x="131" y="2090"/>
                  </a:cubicBezTo>
                  <a:cubicBezTo>
                    <a:pt x="155" y="2090"/>
                    <a:pt x="179" y="2102"/>
                    <a:pt x="203" y="2102"/>
                  </a:cubicBezTo>
                  <a:cubicBezTo>
                    <a:pt x="322" y="2102"/>
                    <a:pt x="405" y="2007"/>
                    <a:pt x="405" y="1888"/>
                  </a:cubicBezTo>
                  <a:lnTo>
                    <a:pt x="405" y="197"/>
                  </a:lnTo>
                  <a:cubicBezTo>
                    <a:pt x="399" y="66"/>
                    <a:pt x="304" y="1"/>
                    <a:pt x="20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1" name="Google Shape;1111;p40"/>
            <p:cNvSpPr/>
            <p:nvPr/>
          </p:nvSpPr>
          <p:spPr>
            <a:xfrm>
              <a:off x="4677650" y="3122975"/>
              <a:ext cx="10450" cy="52575"/>
            </a:xfrm>
            <a:custGeom>
              <a:avLst/>
              <a:gdLst/>
              <a:ahLst/>
              <a:cxnLst/>
              <a:rect l="l" t="t" r="r" b="b"/>
              <a:pathLst>
                <a:path w="418" h="2103" extrusionOk="0">
                  <a:moveTo>
                    <a:pt x="209" y="1"/>
                  </a:moveTo>
                  <a:cubicBezTo>
                    <a:pt x="111" y="1"/>
                    <a:pt x="13" y="66"/>
                    <a:pt x="1" y="197"/>
                  </a:cubicBezTo>
                  <a:lnTo>
                    <a:pt x="1" y="1888"/>
                  </a:lnTo>
                  <a:cubicBezTo>
                    <a:pt x="1" y="1983"/>
                    <a:pt x="60" y="2055"/>
                    <a:pt x="132" y="2090"/>
                  </a:cubicBezTo>
                  <a:cubicBezTo>
                    <a:pt x="156" y="2090"/>
                    <a:pt x="179" y="2102"/>
                    <a:pt x="203" y="2102"/>
                  </a:cubicBezTo>
                  <a:cubicBezTo>
                    <a:pt x="322" y="2102"/>
                    <a:pt x="417" y="2007"/>
                    <a:pt x="417" y="1888"/>
                  </a:cubicBezTo>
                  <a:lnTo>
                    <a:pt x="417" y="197"/>
                  </a:lnTo>
                  <a:cubicBezTo>
                    <a:pt x="406" y="66"/>
                    <a:pt x="307" y="1"/>
                    <a:pt x="20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2" name="Google Shape;1112;p40"/>
            <p:cNvSpPr/>
            <p:nvPr/>
          </p:nvSpPr>
          <p:spPr>
            <a:xfrm>
              <a:off x="4712175" y="3122975"/>
              <a:ext cx="10150" cy="52575"/>
            </a:xfrm>
            <a:custGeom>
              <a:avLst/>
              <a:gdLst/>
              <a:ahLst/>
              <a:cxnLst/>
              <a:rect l="l" t="t" r="r" b="b"/>
              <a:pathLst>
                <a:path w="406" h="2103" extrusionOk="0">
                  <a:moveTo>
                    <a:pt x="199" y="1"/>
                  </a:moveTo>
                  <a:cubicBezTo>
                    <a:pt x="102" y="1"/>
                    <a:pt x="7" y="66"/>
                    <a:pt x="1" y="197"/>
                  </a:cubicBezTo>
                  <a:lnTo>
                    <a:pt x="1" y="1888"/>
                  </a:lnTo>
                  <a:cubicBezTo>
                    <a:pt x="1" y="1983"/>
                    <a:pt x="48" y="2055"/>
                    <a:pt x="132" y="2090"/>
                  </a:cubicBezTo>
                  <a:cubicBezTo>
                    <a:pt x="156" y="2090"/>
                    <a:pt x="179" y="2102"/>
                    <a:pt x="203" y="2102"/>
                  </a:cubicBezTo>
                  <a:cubicBezTo>
                    <a:pt x="322" y="2102"/>
                    <a:pt x="406" y="2007"/>
                    <a:pt x="406" y="1888"/>
                  </a:cubicBezTo>
                  <a:lnTo>
                    <a:pt x="406" y="197"/>
                  </a:lnTo>
                  <a:cubicBezTo>
                    <a:pt x="394" y="66"/>
                    <a:pt x="296" y="1"/>
                    <a:pt x="1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3" name="Google Shape;1113;p40"/>
            <p:cNvSpPr/>
            <p:nvPr/>
          </p:nvSpPr>
          <p:spPr>
            <a:xfrm>
              <a:off x="4746425" y="3122975"/>
              <a:ext cx="10425" cy="52575"/>
            </a:xfrm>
            <a:custGeom>
              <a:avLst/>
              <a:gdLst/>
              <a:ahLst/>
              <a:cxnLst/>
              <a:rect l="l" t="t" r="r" b="b"/>
              <a:pathLst>
                <a:path w="417" h="2103" extrusionOk="0">
                  <a:moveTo>
                    <a:pt x="208" y="1"/>
                  </a:moveTo>
                  <a:cubicBezTo>
                    <a:pt x="110" y="1"/>
                    <a:pt x="12" y="66"/>
                    <a:pt x="0" y="197"/>
                  </a:cubicBezTo>
                  <a:lnTo>
                    <a:pt x="0" y="1888"/>
                  </a:lnTo>
                  <a:cubicBezTo>
                    <a:pt x="0" y="1983"/>
                    <a:pt x="60" y="2055"/>
                    <a:pt x="131" y="2090"/>
                  </a:cubicBezTo>
                  <a:cubicBezTo>
                    <a:pt x="155" y="2090"/>
                    <a:pt x="179" y="2102"/>
                    <a:pt x="202" y="2102"/>
                  </a:cubicBezTo>
                  <a:cubicBezTo>
                    <a:pt x="322" y="2102"/>
                    <a:pt x="417" y="2007"/>
                    <a:pt x="417" y="1888"/>
                  </a:cubicBezTo>
                  <a:lnTo>
                    <a:pt x="417" y="197"/>
                  </a:lnTo>
                  <a:cubicBezTo>
                    <a:pt x="405" y="66"/>
                    <a:pt x="307" y="1"/>
                    <a:pt x="20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4" name="Google Shape;1114;p40"/>
            <p:cNvSpPr/>
            <p:nvPr/>
          </p:nvSpPr>
          <p:spPr>
            <a:xfrm>
              <a:off x="4780650" y="3122975"/>
              <a:ext cx="10425" cy="52575"/>
            </a:xfrm>
            <a:custGeom>
              <a:avLst/>
              <a:gdLst/>
              <a:ahLst/>
              <a:cxnLst/>
              <a:rect l="l" t="t" r="r" b="b"/>
              <a:pathLst>
                <a:path w="417" h="2103" extrusionOk="0">
                  <a:moveTo>
                    <a:pt x="209" y="1"/>
                  </a:moveTo>
                  <a:cubicBezTo>
                    <a:pt x="110" y="1"/>
                    <a:pt x="12" y="66"/>
                    <a:pt x="0" y="197"/>
                  </a:cubicBezTo>
                  <a:lnTo>
                    <a:pt x="0" y="1888"/>
                  </a:lnTo>
                  <a:cubicBezTo>
                    <a:pt x="0" y="1983"/>
                    <a:pt x="60" y="2055"/>
                    <a:pt x="143" y="2090"/>
                  </a:cubicBezTo>
                  <a:cubicBezTo>
                    <a:pt x="167" y="2090"/>
                    <a:pt x="191" y="2102"/>
                    <a:pt x="215" y="2102"/>
                  </a:cubicBezTo>
                  <a:cubicBezTo>
                    <a:pt x="322" y="2102"/>
                    <a:pt x="417" y="2007"/>
                    <a:pt x="417" y="1888"/>
                  </a:cubicBezTo>
                  <a:lnTo>
                    <a:pt x="417" y="197"/>
                  </a:lnTo>
                  <a:cubicBezTo>
                    <a:pt x="405" y="66"/>
                    <a:pt x="307" y="1"/>
                    <a:pt x="20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5" name="Google Shape;1115;p40"/>
            <p:cNvSpPr/>
            <p:nvPr/>
          </p:nvSpPr>
          <p:spPr>
            <a:xfrm>
              <a:off x="4815175" y="3122975"/>
              <a:ext cx="10450" cy="52575"/>
            </a:xfrm>
            <a:custGeom>
              <a:avLst/>
              <a:gdLst/>
              <a:ahLst/>
              <a:cxnLst/>
              <a:rect l="l" t="t" r="r" b="b"/>
              <a:pathLst>
                <a:path w="418" h="2103" extrusionOk="0">
                  <a:moveTo>
                    <a:pt x="209" y="1"/>
                  </a:moveTo>
                  <a:cubicBezTo>
                    <a:pt x="111" y="1"/>
                    <a:pt x="12" y="66"/>
                    <a:pt x="0" y="197"/>
                  </a:cubicBezTo>
                  <a:lnTo>
                    <a:pt x="0" y="1888"/>
                  </a:lnTo>
                  <a:cubicBezTo>
                    <a:pt x="0" y="1983"/>
                    <a:pt x="60" y="2055"/>
                    <a:pt x="131" y="2090"/>
                  </a:cubicBezTo>
                  <a:cubicBezTo>
                    <a:pt x="155" y="2090"/>
                    <a:pt x="179" y="2102"/>
                    <a:pt x="203" y="2102"/>
                  </a:cubicBezTo>
                  <a:cubicBezTo>
                    <a:pt x="322" y="2102"/>
                    <a:pt x="417" y="2007"/>
                    <a:pt x="417" y="1888"/>
                  </a:cubicBezTo>
                  <a:lnTo>
                    <a:pt x="417" y="197"/>
                  </a:lnTo>
                  <a:cubicBezTo>
                    <a:pt x="405" y="66"/>
                    <a:pt x="307" y="1"/>
                    <a:pt x="20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6" name="Google Shape;1116;p40"/>
            <p:cNvSpPr/>
            <p:nvPr/>
          </p:nvSpPr>
          <p:spPr>
            <a:xfrm>
              <a:off x="4849400" y="3122525"/>
              <a:ext cx="10450" cy="53025"/>
            </a:xfrm>
            <a:custGeom>
              <a:avLst/>
              <a:gdLst/>
              <a:ahLst/>
              <a:cxnLst/>
              <a:rect l="l" t="t" r="r" b="b"/>
              <a:pathLst>
                <a:path w="418" h="2121" extrusionOk="0">
                  <a:moveTo>
                    <a:pt x="215" y="1"/>
                  </a:moveTo>
                  <a:cubicBezTo>
                    <a:pt x="96" y="1"/>
                    <a:pt x="1" y="96"/>
                    <a:pt x="1" y="215"/>
                  </a:cubicBezTo>
                  <a:lnTo>
                    <a:pt x="1" y="1906"/>
                  </a:lnTo>
                  <a:cubicBezTo>
                    <a:pt x="1" y="2001"/>
                    <a:pt x="60" y="2073"/>
                    <a:pt x="144" y="2108"/>
                  </a:cubicBezTo>
                  <a:cubicBezTo>
                    <a:pt x="167" y="2108"/>
                    <a:pt x="191" y="2120"/>
                    <a:pt x="215" y="2120"/>
                  </a:cubicBezTo>
                  <a:cubicBezTo>
                    <a:pt x="322" y="2120"/>
                    <a:pt x="417" y="2025"/>
                    <a:pt x="417" y="1906"/>
                  </a:cubicBezTo>
                  <a:lnTo>
                    <a:pt x="417" y="215"/>
                  </a:lnTo>
                  <a:cubicBezTo>
                    <a:pt x="417" y="96"/>
                    <a:pt x="322" y="1"/>
                    <a:pt x="21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7" name="Google Shape;1117;p40"/>
            <p:cNvSpPr/>
            <p:nvPr/>
          </p:nvSpPr>
          <p:spPr>
            <a:xfrm>
              <a:off x="4883925" y="3122975"/>
              <a:ext cx="10150" cy="52575"/>
            </a:xfrm>
            <a:custGeom>
              <a:avLst/>
              <a:gdLst/>
              <a:ahLst/>
              <a:cxnLst/>
              <a:rect l="l" t="t" r="r" b="b"/>
              <a:pathLst>
                <a:path w="406" h="2103" extrusionOk="0">
                  <a:moveTo>
                    <a:pt x="208" y="1"/>
                  </a:moveTo>
                  <a:cubicBezTo>
                    <a:pt x="111" y="1"/>
                    <a:pt x="13" y="66"/>
                    <a:pt x="1" y="197"/>
                  </a:cubicBezTo>
                  <a:lnTo>
                    <a:pt x="1" y="1888"/>
                  </a:lnTo>
                  <a:cubicBezTo>
                    <a:pt x="1" y="1983"/>
                    <a:pt x="48" y="2055"/>
                    <a:pt x="132" y="2090"/>
                  </a:cubicBezTo>
                  <a:cubicBezTo>
                    <a:pt x="156" y="2090"/>
                    <a:pt x="179" y="2102"/>
                    <a:pt x="203" y="2102"/>
                  </a:cubicBezTo>
                  <a:cubicBezTo>
                    <a:pt x="322" y="2102"/>
                    <a:pt x="406" y="2007"/>
                    <a:pt x="406" y="1888"/>
                  </a:cubicBezTo>
                  <a:lnTo>
                    <a:pt x="406" y="197"/>
                  </a:lnTo>
                  <a:cubicBezTo>
                    <a:pt x="400" y="66"/>
                    <a:pt x="304" y="1"/>
                    <a:pt x="20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8" name="Google Shape;1118;p40"/>
            <p:cNvSpPr/>
            <p:nvPr/>
          </p:nvSpPr>
          <p:spPr>
            <a:xfrm>
              <a:off x="4918150" y="3122750"/>
              <a:ext cx="10450" cy="52800"/>
            </a:xfrm>
            <a:custGeom>
              <a:avLst/>
              <a:gdLst/>
              <a:ahLst/>
              <a:cxnLst/>
              <a:rect l="l" t="t" r="r" b="b"/>
              <a:pathLst>
                <a:path w="418" h="2112" extrusionOk="0">
                  <a:moveTo>
                    <a:pt x="209" y="1"/>
                  </a:moveTo>
                  <a:cubicBezTo>
                    <a:pt x="105" y="1"/>
                    <a:pt x="1" y="69"/>
                    <a:pt x="1" y="206"/>
                  </a:cubicBezTo>
                  <a:lnTo>
                    <a:pt x="1" y="1897"/>
                  </a:lnTo>
                  <a:cubicBezTo>
                    <a:pt x="1" y="1992"/>
                    <a:pt x="61" y="2064"/>
                    <a:pt x="144" y="2099"/>
                  </a:cubicBezTo>
                  <a:cubicBezTo>
                    <a:pt x="168" y="2099"/>
                    <a:pt x="191" y="2111"/>
                    <a:pt x="215" y="2111"/>
                  </a:cubicBezTo>
                  <a:cubicBezTo>
                    <a:pt x="322" y="2111"/>
                    <a:pt x="418" y="2016"/>
                    <a:pt x="418" y="1897"/>
                  </a:cubicBezTo>
                  <a:lnTo>
                    <a:pt x="418" y="206"/>
                  </a:lnTo>
                  <a:cubicBezTo>
                    <a:pt x="418" y="69"/>
                    <a:pt x="314" y="1"/>
                    <a:pt x="20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9" name="Google Shape;1119;p40"/>
            <p:cNvSpPr/>
            <p:nvPr/>
          </p:nvSpPr>
          <p:spPr>
            <a:xfrm>
              <a:off x="4952700" y="3122975"/>
              <a:ext cx="10125" cy="52575"/>
            </a:xfrm>
            <a:custGeom>
              <a:avLst/>
              <a:gdLst/>
              <a:ahLst/>
              <a:cxnLst/>
              <a:rect l="l" t="t" r="r" b="b"/>
              <a:pathLst>
                <a:path w="405" h="2103" extrusionOk="0">
                  <a:moveTo>
                    <a:pt x="198" y="1"/>
                  </a:moveTo>
                  <a:cubicBezTo>
                    <a:pt x="101" y="1"/>
                    <a:pt x="6" y="66"/>
                    <a:pt x="0" y="197"/>
                  </a:cubicBezTo>
                  <a:lnTo>
                    <a:pt x="0" y="1888"/>
                  </a:lnTo>
                  <a:cubicBezTo>
                    <a:pt x="0" y="1983"/>
                    <a:pt x="48" y="2055"/>
                    <a:pt x="131" y="2090"/>
                  </a:cubicBezTo>
                  <a:cubicBezTo>
                    <a:pt x="155" y="2090"/>
                    <a:pt x="179" y="2102"/>
                    <a:pt x="203" y="2102"/>
                  </a:cubicBezTo>
                  <a:cubicBezTo>
                    <a:pt x="310" y="2102"/>
                    <a:pt x="405" y="2007"/>
                    <a:pt x="405" y="1888"/>
                  </a:cubicBezTo>
                  <a:lnTo>
                    <a:pt x="405" y="197"/>
                  </a:lnTo>
                  <a:cubicBezTo>
                    <a:pt x="393" y="66"/>
                    <a:pt x="295" y="1"/>
                    <a:pt x="19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0" name="Google Shape;1120;p40"/>
            <p:cNvSpPr/>
            <p:nvPr/>
          </p:nvSpPr>
          <p:spPr>
            <a:xfrm>
              <a:off x="4986925" y="3122525"/>
              <a:ext cx="10450" cy="53025"/>
            </a:xfrm>
            <a:custGeom>
              <a:avLst/>
              <a:gdLst/>
              <a:ahLst/>
              <a:cxnLst/>
              <a:rect l="l" t="t" r="r" b="b"/>
              <a:pathLst>
                <a:path w="418" h="2121" extrusionOk="0">
                  <a:moveTo>
                    <a:pt x="215" y="1"/>
                  </a:moveTo>
                  <a:cubicBezTo>
                    <a:pt x="96" y="1"/>
                    <a:pt x="0" y="96"/>
                    <a:pt x="0" y="215"/>
                  </a:cubicBezTo>
                  <a:lnTo>
                    <a:pt x="0" y="1906"/>
                  </a:lnTo>
                  <a:cubicBezTo>
                    <a:pt x="0" y="2001"/>
                    <a:pt x="60" y="2073"/>
                    <a:pt x="143" y="2108"/>
                  </a:cubicBezTo>
                  <a:cubicBezTo>
                    <a:pt x="155" y="2108"/>
                    <a:pt x="179" y="2120"/>
                    <a:pt x="215" y="2120"/>
                  </a:cubicBezTo>
                  <a:cubicBezTo>
                    <a:pt x="322" y="2120"/>
                    <a:pt x="417" y="2025"/>
                    <a:pt x="417" y="1906"/>
                  </a:cubicBezTo>
                  <a:lnTo>
                    <a:pt x="417" y="215"/>
                  </a:lnTo>
                  <a:cubicBezTo>
                    <a:pt x="417" y="96"/>
                    <a:pt x="322" y="1"/>
                    <a:pt x="21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1" name="Google Shape;1121;p40"/>
            <p:cNvSpPr/>
            <p:nvPr/>
          </p:nvSpPr>
          <p:spPr>
            <a:xfrm>
              <a:off x="5021450" y="3122975"/>
              <a:ext cx="10150" cy="52575"/>
            </a:xfrm>
            <a:custGeom>
              <a:avLst/>
              <a:gdLst/>
              <a:ahLst/>
              <a:cxnLst/>
              <a:rect l="l" t="t" r="r" b="b"/>
              <a:pathLst>
                <a:path w="406" h="2103" extrusionOk="0">
                  <a:moveTo>
                    <a:pt x="198" y="1"/>
                  </a:moveTo>
                  <a:cubicBezTo>
                    <a:pt x="102" y="1"/>
                    <a:pt x="6" y="66"/>
                    <a:pt x="0" y="197"/>
                  </a:cubicBezTo>
                  <a:lnTo>
                    <a:pt x="0" y="1888"/>
                  </a:lnTo>
                  <a:cubicBezTo>
                    <a:pt x="0" y="1983"/>
                    <a:pt x="48" y="2055"/>
                    <a:pt x="131" y="2090"/>
                  </a:cubicBezTo>
                  <a:cubicBezTo>
                    <a:pt x="155" y="2090"/>
                    <a:pt x="179" y="2102"/>
                    <a:pt x="203" y="2102"/>
                  </a:cubicBezTo>
                  <a:cubicBezTo>
                    <a:pt x="322" y="2102"/>
                    <a:pt x="405" y="2007"/>
                    <a:pt x="405" y="1888"/>
                  </a:cubicBezTo>
                  <a:lnTo>
                    <a:pt x="405" y="197"/>
                  </a:lnTo>
                  <a:cubicBezTo>
                    <a:pt x="393" y="66"/>
                    <a:pt x="295" y="1"/>
                    <a:pt x="19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2" name="Google Shape;1122;p40"/>
            <p:cNvSpPr/>
            <p:nvPr/>
          </p:nvSpPr>
          <p:spPr>
            <a:xfrm>
              <a:off x="5055675" y="3122525"/>
              <a:ext cx="10450" cy="53025"/>
            </a:xfrm>
            <a:custGeom>
              <a:avLst/>
              <a:gdLst/>
              <a:ahLst/>
              <a:cxnLst/>
              <a:rect l="l" t="t" r="r" b="b"/>
              <a:pathLst>
                <a:path w="418" h="2121" extrusionOk="0">
                  <a:moveTo>
                    <a:pt x="203" y="1"/>
                  </a:moveTo>
                  <a:cubicBezTo>
                    <a:pt x="96" y="1"/>
                    <a:pt x="1" y="96"/>
                    <a:pt x="1" y="215"/>
                  </a:cubicBezTo>
                  <a:lnTo>
                    <a:pt x="1" y="1906"/>
                  </a:lnTo>
                  <a:cubicBezTo>
                    <a:pt x="1" y="2001"/>
                    <a:pt x="60" y="2073"/>
                    <a:pt x="144" y="2108"/>
                  </a:cubicBezTo>
                  <a:cubicBezTo>
                    <a:pt x="155" y="2108"/>
                    <a:pt x="179" y="2120"/>
                    <a:pt x="203" y="2120"/>
                  </a:cubicBezTo>
                  <a:cubicBezTo>
                    <a:pt x="322" y="2120"/>
                    <a:pt x="417" y="2025"/>
                    <a:pt x="417" y="1906"/>
                  </a:cubicBezTo>
                  <a:lnTo>
                    <a:pt x="417" y="215"/>
                  </a:lnTo>
                  <a:cubicBezTo>
                    <a:pt x="417" y="96"/>
                    <a:pt x="322" y="1"/>
                    <a:pt x="20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3" name="Google Shape;1123;p40"/>
            <p:cNvSpPr/>
            <p:nvPr/>
          </p:nvSpPr>
          <p:spPr>
            <a:xfrm>
              <a:off x="5090200" y="3122975"/>
              <a:ext cx="10450" cy="52575"/>
            </a:xfrm>
            <a:custGeom>
              <a:avLst/>
              <a:gdLst/>
              <a:ahLst/>
              <a:cxnLst/>
              <a:rect l="l" t="t" r="r" b="b"/>
              <a:pathLst>
                <a:path w="418" h="2103" extrusionOk="0">
                  <a:moveTo>
                    <a:pt x="209" y="1"/>
                  </a:moveTo>
                  <a:cubicBezTo>
                    <a:pt x="111" y="1"/>
                    <a:pt x="13" y="66"/>
                    <a:pt x="1" y="197"/>
                  </a:cubicBezTo>
                  <a:lnTo>
                    <a:pt x="1" y="1888"/>
                  </a:lnTo>
                  <a:cubicBezTo>
                    <a:pt x="1" y="1983"/>
                    <a:pt x="60" y="2055"/>
                    <a:pt x="144" y="2090"/>
                  </a:cubicBezTo>
                  <a:cubicBezTo>
                    <a:pt x="156" y="2090"/>
                    <a:pt x="179" y="2102"/>
                    <a:pt x="203" y="2102"/>
                  </a:cubicBezTo>
                  <a:cubicBezTo>
                    <a:pt x="322" y="2102"/>
                    <a:pt x="418" y="2007"/>
                    <a:pt x="418" y="1888"/>
                  </a:cubicBezTo>
                  <a:lnTo>
                    <a:pt x="418" y="197"/>
                  </a:lnTo>
                  <a:cubicBezTo>
                    <a:pt x="406" y="66"/>
                    <a:pt x="307" y="1"/>
                    <a:pt x="20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4" name="Google Shape;1124;p40"/>
            <p:cNvSpPr/>
            <p:nvPr/>
          </p:nvSpPr>
          <p:spPr>
            <a:xfrm>
              <a:off x="5124450" y="3122975"/>
              <a:ext cx="10425" cy="52575"/>
            </a:xfrm>
            <a:custGeom>
              <a:avLst/>
              <a:gdLst/>
              <a:ahLst/>
              <a:cxnLst/>
              <a:rect l="l" t="t" r="r" b="b"/>
              <a:pathLst>
                <a:path w="417" h="2103" extrusionOk="0">
                  <a:moveTo>
                    <a:pt x="208" y="1"/>
                  </a:moveTo>
                  <a:cubicBezTo>
                    <a:pt x="110" y="1"/>
                    <a:pt x="12" y="66"/>
                    <a:pt x="0" y="197"/>
                  </a:cubicBezTo>
                  <a:lnTo>
                    <a:pt x="0" y="1888"/>
                  </a:lnTo>
                  <a:cubicBezTo>
                    <a:pt x="0" y="1983"/>
                    <a:pt x="60" y="2055"/>
                    <a:pt x="131" y="2090"/>
                  </a:cubicBezTo>
                  <a:cubicBezTo>
                    <a:pt x="155" y="2090"/>
                    <a:pt x="179" y="2102"/>
                    <a:pt x="202" y="2102"/>
                  </a:cubicBezTo>
                  <a:cubicBezTo>
                    <a:pt x="321" y="2102"/>
                    <a:pt x="417" y="2007"/>
                    <a:pt x="417" y="1888"/>
                  </a:cubicBezTo>
                  <a:lnTo>
                    <a:pt x="417" y="197"/>
                  </a:lnTo>
                  <a:cubicBezTo>
                    <a:pt x="405" y="66"/>
                    <a:pt x="307" y="1"/>
                    <a:pt x="20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5" name="Google Shape;1125;p40"/>
            <p:cNvSpPr/>
            <p:nvPr/>
          </p:nvSpPr>
          <p:spPr>
            <a:xfrm>
              <a:off x="5158675" y="3122975"/>
              <a:ext cx="10425" cy="52575"/>
            </a:xfrm>
            <a:custGeom>
              <a:avLst/>
              <a:gdLst/>
              <a:ahLst/>
              <a:cxnLst/>
              <a:rect l="l" t="t" r="r" b="b"/>
              <a:pathLst>
                <a:path w="417" h="2103" extrusionOk="0">
                  <a:moveTo>
                    <a:pt x="209" y="1"/>
                  </a:moveTo>
                  <a:cubicBezTo>
                    <a:pt x="110" y="1"/>
                    <a:pt x="12" y="66"/>
                    <a:pt x="0" y="197"/>
                  </a:cubicBezTo>
                  <a:lnTo>
                    <a:pt x="0" y="1888"/>
                  </a:lnTo>
                  <a:cubicBezTo>
                    <a:pt x="0" y="1983"/>
                    <a:pt x="60" y="2055"/>
                    <a:pt x="143" y="2090"/>
                  </a:cubicBezTo>
                  <a:cubicBezTo>
                    <a:pt x="167" y="2090"/>
                    <a:pt x="191" y="2102"/>
                    <a:pt x="215" y="2102"/>
                  </a:cubicBezTo>
                  <a:cubicBezTo>
                    <a:pt x="322" y="2102"/>
                    <a:pt x="417" y="2007"/>
                    <a:pt x="417" y="1888"/>
                  </a:cubicBezTo>
                  <a:lnTo>
                    <a:pt x="417" y="197"/>
                  </a:lnTo>
                  <a:cubicBezTo>
                    <a:pt x="405" y="66"/>
                    <a:pt x="307" y="1"/>
                    <a:pt x="20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6" name="Google Shape;1126;p40"/>
            <p:cNvSpPr/>
            <p:nvPr/>
          </p:nvSpPr>
          <p:spPr>
            <a:xfrm>
              <a:off x="5193200" y="3122975"/>
              <a:ext cx="10450" cy="52575"/>
            </a:xfrm>
            <a:custGeom>
              <a:avLst/>
              <a:gdLst/>
              <a:ahLst/>
              <a:cxnLst/>
              <a:rect l="l" t="t" r="r" b="b"/>
              <a:pathLst>
                <a:path w="418" h="2103" extrusionOk="0">
                  <a:moveTo>
                    <a:pt x="209" y="1"/>
                  </a:moveTo>
                  <a:cubicBezTo>
                    <a:pt x="110" y="1"/>
                    <a:pt x="12" y="66"/>
                    <a:pt x="0" y="197"/>
                  </a:cubicBezTo>
                  <a:lnTo>
                    <a:pt x="0" y="1888"/>
                  </a:lnTo>
                  <a:cubicBezTo>
                    <a:pt x="0" y="1983"/>
                    <a:pt x="48" y="2055"/>
                    <a:pt x="131" y="2090"/>
                  </a:cubicBezTo>
                  <a:cubicBezTo>
                    <a:pt x="155" y="2090"/>
                    <a:pt x="179" y="2102"/>
                    <a:pt x="203" y="2102"/>
                  </a:cubicBezTo>
                  <a:cubicBezTo>
                    <a:pt x="322" y="2102"/>
                    <a:pt x="417" y="2007"/>
                    <a:pt x="417" y="1888"/>
                  </a:cubicBezTo>
                  <a:lnTo>
                    <a:pt x="417" y="197"/>
                  </a:lnTo>
                  <a:cubicBezTo>
                    <a:pt x="405" y="66"/>
                    <a:pt x="307" y="1"/>
                    <a:pt x="20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7" name="Google Shape;1127;p40"/>
            <p:cNvSpPr/>
            <p:nvPr/>
          </p:nvSpPr>
          <p:spPr>
            <a:xfrm>
              <a:off x="5227425" y="3122975"/>
              <a:ext cx="10450" cy="52575"/>
            </a:xfrm>
            <a:custGeom>
              <a:avLst/>
              <a:gdLst/>
              <a:ahLst/>
              <a:cxnLst/>
              <a:rect l="l" t="t" r="r" b="b"/>
              <a:pathLst>
                <a:path w="418" h="2103" extrusionOk="0">
                  <a:moveTo>
                    <a:pt x="209" y="1"/>
                  </a:moveTo>
                  <a:cubicBezTo>
                    <a:pt x="111" y="1"/>
                    <a:pt x="12" y="66"/>
                    <a:pt x="1" y="197"/>
                  </a:cubicBezTo>
                  <a:lnTo>
                    <a:pt x="1" y="1888"/>
                  </a:lnTo>
                  <a:cubicBezTo>
                    <a:pt x="1" y="1983"/>
                    <a:pt x="60" y="2055"/>
                    <a:pt x="143" y="2090"/>
                  </a:cubicBezTo>
                  <a:cubicBezTo>
                    <a:pt x="167" y="2090"/>
                    <a:pt x="191" y="2102"/>
                    <a:pt x="215" y="2102"/>
                  </a:cubicBezTo>
                  <a:cubicBezTo>
                    <a:pt x="322" y="2102"/>
                    <a:pt x="417" y="2007"/>
                    <a:pt x="417" y="1888"/>
                  </a:cubicBezTo>
                  <a:lnTo>
                    <a:pt x="417" y="197"/>
                  </a:lnTo>
                  <a:cubicBezTo>
                    <a:pt x="405" y="66"/>
                    <a:pt x="307" y="1"/>
                    <a:pt x="20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8" name="Google Shape;1128;p40"/>
            <p:cNvSpPr/>
            <p:nvPr/>
          </p:nvSpPr>
          <p:spPr>
            <a:xfrm>
              <a:off x="5261950" y="3122975"/>
              <a:ext cx="10150" cy="52575"/>
            </a:xfrm>
            <a:custGeom>
              <a:avLst/>
              <a:gdLst/>
              <a:ahLst/>
              <a:cxnLst/>
              <a:rect l="l" t="t" r="r" b="b"/>
              <a:pathLst>
                <a:path w="406" h="2103" extrusionOk="0">
                  <a:moveTo>
                    <a:pt x="208" y="1"/>
                  </a:moveTo>
                  <a:cubicBezTo>
                    <a:pt x="111" y="1"/>
                    <a:pt x="13" y="66"/>
                    <a:pt x="1" y="197"/>
                  </a:cubicBezTo>
                  <a:lnTo>
                    <a:pt x="1" y="1888"/>
                  </a:lnTo>
                  <a:cubicBezTo>
                    <a:pt x="1" y="1983"/>
                    <a:pt x="48" y="2055"/>
                    <a:pt x="132" y="2090"/>
                  </a:cubicBezTo>
                  <a:cubicBezTo>
                    <a:pt x="155" y="2090"/>
                    <a:pt x="179" y="2102"/>
                    <a:pt x="203" y="2102"/>
                  </a:cubicBezTo>
                  <a:cubicBezTo>
                    <a:pt x="322" y="2102"/>
                    <a:pt x="406" y="2007"/>
                    <a:pt x="406" y="1888"/>
                  </a:cubicBezTo>
                  <a:lnTo>
                    <a:pt x="406" y="197"/>
                  </a:lnTo>
                  <a:cubicBezTo>
                    <a:pt x="400" y="66"/>
                    <a:pt x="304" y="1"/>
                    <a:pt x="20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9" name="Google Shape;1129;p40"/>
            <p:cNvSpPr/>
            <p:nvPr/>
          </p:nvSpPr>
          <p:spPr>
            <a:xfrm>
              <a:off x="5296175" y="3122525"/>
              <a:ext cx="10450" cy="53025"/>
            </a:xfrm>
            <a:custGeom>
              <a:avLst/>
              <a:gdLst/>
              <a:ahLst/>
              <a:cxnLst/>
              <a:rect l="l" t="t" r="r" b="b"/>
              <a:pathLst>
                <a:path w="418" h="2121" extrusionOk="0">
                  <a:moveTo>
                    <a:pt x="215" y="1"/>
                  </a:moveTo>
                  <a:cubicBezTo>
                    <a:pt x="96" y="1"/>
                    <a:pt x="1" y="96"/>
                    <a:pt x="1" y="215"/>
                  </a:cubicBezTo>
                  <a:lnTo>
                    <a:pt x="1" y="1906"/>
                  </a:lnTo>
                  <a:cubicBezTo>
                    <a:pt x="1" y="2001"/>
                    <a:pt x="60" y="2073"/>
                    <a:pt x="144" y="2108"/>
                  </a:cubicBezTo>
                  <a:cubicBezTo>
                    <a:pt x="156" y="2108"/>
                    <a:pt x="180" y="2120"/>
                    <a:pt x="215" y="2120"/>
                  </a:cubicBezTo>
                  <a:cubicBezTo>
                    <a:pt x="322" y="2120"/>
                    <a:pt x="418" y="2025"/>
                    <a:pt x="418" y="1906"/>
                  </a:cubicBezTo>
                  <a:lnTo>
                    <a:pt x="418" y="215"/>
                  </a:lnTo>
                  <a:cubicBezTo>
                    <a:pt x="418" y="96"/>
                    <a:pt x="322" y="1"/>
                    <a:pt x="21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0" name="Google Shape;1130;p40"/>
            <p:cNvSpPr/>
            <p:nvPr/>
          </p:nvSpPr>
          <p:spPr>
            <a:xfrm>
              <a:off x="5330725" y="3122750"/>
              <a:ext cx="10125" cy="52800"/>
            </a:xfrm>
            <a:custGeom>
              <a:avLst/>
              <a:gdLst/>
              <a:ahLst/>
              <a:cxnLst/>
              <a:rect l="l" t="t" r="r" b="b"/>
              <a:pathLst>
                <a:path w="405" h="2112" extrusionOk="0">
                  <a:moveTo>
                    <a:pt x="202" y="1"/>
                  </a:moveTo>
                  <a:cubicBezTo>
                    <a:pt x="101" y="1"/>
                    <a:pt x="0" y="69"/>
                    <a:pt x="0" y="206"/>
                  </a:cubicBezTo>
                  <a:lnTo>
                    <a:pt x="0" y="1897"/>
                  </a:lnTo>
                  <a:cubicBezTo>
                    <a:pt x="0" y="1992"/>
                    <a:pt x="48" y="2064"/>
                    <a:pt x="131" y="2099"/>
                  </a:cubicBezTo>
                  <a:cubicBezTo>
                    <a:pt x="155" y="2099"/>
                    <a:pt x="179" y="2111"/>
                    <a:pt x="202" y="2111"/>
                  </a:cubicBezTo>
                  <a:cubicBezTo>
                    <a:pt x="322" y="2111"/>
                    <a:pt x="405" y="2016"/>
                    <a:pt x="405" y="1897"/>
                  </a:cubicBezTo>
                  <a:lnTo>
                    <a:pt x="405" y="206"/>
                  </a:lnTo>
                  <a:cubicBezTo>
                    <a:pt x="405" y="69"/>
                    <a:pt x="304" y="1"/>
                    <a:pt x="20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1" name="Google Shape;1131;p40"/>
            <p:cNvSpPr/>
            <p:nvPr/>
          </p:nvSpPr>
          <p:spPr>
            <a:xfrm>
              <a:off x="5364950" y="3122975"/>
              <a:ext cx="10425" cy="52575"/>
            </a:xfrm>
            <a:custGeom>
              <a:avLst/>
              <a:gdLst/>
              <a:ahLst/>
              <a:cxnLst/>
              <a:rect l="l" t="t" r="r" b="b"/>
              <a:pathLst>
                <a:path w="417" h="2103" extrusionOk="0">
                  <a:moveTo>
                    <a:pt x="209" y="1"/>
                  </a:moveTo>
                  <a:cubicBezTo>
                    <a:pt x="110" y="1"/>
                    <a:pt x="12" y="66"/>
                    <a:pt x="0" y="197"/>
                  </a:cubicBezTo>
                  <a:lnTo>
                    <a:pt x="0" y="1888"/>
                  </a:lnTo>
                  <a:cubicBezTo>
                    <a:pt x="0" y="1983"/>
                    <a:pt x="60" y="2055"/>
                    <a:pt x="143" y="2090"/>
                  </a:cubicBezTo>
                  <a:cubicBezTo>
                    <a:pt x="155" y="2090"/>
                    <a:pt x="179" y="2102"/>
                    <a:pt x="203" y="2102"/>
                  </a:cubicBezTo>
                  <a:cubicBezTo>
                    <a:pt x="322" y="2102"/>
                    <a:pt x="417" y="2007"/>
                    <a:pt x="417" y="1888"/>
                  </a:cubicBezTo>
                  <a:lnTo>
                    <a:pt x="417" y="197"/>
                  </a:lnTo>
                  <a:cubicBezTo>
                    <a:pt x="405" y="66"/>
                    <a:pt x="307" y="1"/>
                    <a:pt x="20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2" name="Google Shape;1132;p40"/>
            <p:cNvSpPr/>
            <p:nvPr/>
          </p:nvSpPr>
          <p:spPr>
            <a:xfrm>
              <a:off x="5399475" y="3122750"/>
              <a:ext cx="10150" cy="52800"/>
            </a:xfrm>
            <a:custGeom>
              <a:avLst/>
              <a:gdLst/>
              <a:ahLst/>
              <a:cxnLst/>
              <a:rect l="l" t="t" r="r" b="b"/>
              <a:pathLst>
                <a:path w="406" h="2112" extrusionOk="0">
                  <a:moveTo>
                    <a:pt x="203" y="1"/>
                  </a:moveTo>
                  <a:cubicBezTo>
                    <a:pt x="102" y="1"/>
                    <a:pt x="0" y="69"/>
                    <a:pt x="0" y="206"/>
                  </a:cubicBezTo>
                  <a:lnTo>
                    <a:pt x="0" y="1897"/>
                  </a:lnTo>
                  <a:cubicBezTo>
                    <a:pt x="0" y="1992"/>
                    <a:pt x="48" y="2064"/>
                    <a:pt x="131" y="2099"/>
                  </a:cubicBezTo>
                  <a:cubicBezTo>
                    <a:pt x="155" y="2099"/>
                    <a:pt x="179" y="2111"/>
                    <a:pt x="203" y="2111"/>
                  </a:cubicBezTo>
                  <a:cubicBezTo>
                    <a:pt x="310" y="2111"/>
                    <a:pt x="405" y="2016"/>
                    <a:pt x="405" y="1897"/>
                  </a:cubicBezTo>
                  <a:lnTo>
                    <a:pt x="405" y="206"/>
                  </a:lnTo>
                  <a:cubicBezTo>
                    <a:pt x="405" y="69"/>
                    <a:pt x="304" y="1"/>
                    <a:pt x="20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3" name="Google Shape;1133;p40"/>
            <p:cNvSpPr/>
            <p:nvPr/>
          </p:nvSpPr>
          <p:spPr>
            <a:xfrm>
              <a:off x="5433700" y="3122975"/>
              <a:ext cx="10450" cy="52575"/>
            </a:xfrm>
            <a:custGeom>
              <a:avLst/>
              <a:gdLst/>
              <a:ahLst/>
              <a:cxnLst/>
              <a:rect l="l" t="t" r="r" b="b"/>
              <a:pathLst>
                <a:path w="418" h="2103" extrusionOk="0">
                  <a:moveTo>
                    <a:pt x="209" y="1"/>
                  </a:moveTo>
                  <a:cubicBezTo>
                    <a:pt x="111" y="1"/>
                    <a:pt x="13" y="66"/>
                    <a:pt x="1" y="197"/>
                  </a:cubicBezTo>
                  <a:lnTo>
                    <a:pt x="1" y="1888"/>
                  </a:lnTo>
                  <a:cubicBezTo>
                    <a:pt x="1" y="1983"/>
                    <a:pt x="60" y="2055"/>
                    <a:pt x="132" y="2090"/>
                  </a:cubicBezTo>
                  <a:cubicBezTo>
                    <a:pt x="155" y="2090"/>
                    <a:pt x="179" y="2102"/>
                    <a:pt x="203" y="2102"/>
                  </a:cubicBezTo>
                  <a:cubicBezTo>
                    <a:pt x="322" y="2102"/>
                    <a:pt x="417" y="2007"/>
                    <a:pt x="417" y="1888"/>
                  </a:cubicBezTo>
                  <a:lnTo>
                    <a:pt x="417" y="197"/>
                  </a:lnTo>
                  <a:cubicBezTo>
                    <a:pt x="405" y="66"/>
                    <a:pt x="307" y="1"/>
                    <a:pt x="20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4" name="Google Shape;1134;p40"/>
            <p:cNvSpPr/>
            <p:nvPr/>
          </p:nvSpPr>
          <p:spPr>
            <a:xfrm>
              <a:off x="5467925" y="3122750"/>
              <a:ext cx="10450" cy="52800"/>
            </a:xfrm>
            <a:custGeom>
              <a:avLst/>
              <a:gdLst/>
              <a:ahLst/>
              <a:cxnLst/>
              <a:rect l="l" t="t" r="r" b="b"/>
              <a:pathLst>
                <a:path w="418" h="2112" extrusionOk="0">
                  <a:moveTo>
                    <a:pt x="215" y="1"/>
                  </a:moveTo>
                  <a:cubicBezTo>
                    <a:pt x="114" y="1"/>
                    <a:pt x="13" y="69"/>
                    <a:pt x="13" y="206"/>
                  </a:cubicBezTo>
                  <a:lnTo>
                    <a:pt x="13" y="1897"/>
                  </a:lnTo>
                  <a:cubicBezTo>
                    <a:pt x="1" y="1992"/>
                    <a:pt x="60" y="2064"/>
                    <a:pt x="144" y="2099"/>
                  </a:cubicBezTo>
                  <a:cubicBezTo>
                    <a:pt x="168" y="2099"/>
                    <a:pt x="191" y="2111"/>
                    <a:pt x="215" y="2111"/>
                  </a:cubicBezTo>
                  <a:cubicBezTo>
                    <a:pt x="322" y="2111"/>
                    <a:pt x="418" y="2016"/>
                    <a:pt x="418" y="1897"/>
                  </a:cubicBezTo>
                  <a:lnTo>
                    <a:pt x="418" y="206"/>
                  </a:lnTo>
                  <a:cubicBezTo>
                    <a:pt x="418" y="69"/>
                    <a:pt x="316" y="1"/>
                    <a:pt x="21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5" name="Google Shape;1135;p40"/>
            <p:cNvSpPr/>
            <p:nvPr/>
          </p:nvSpPr>
          <p:spPr>
            <a:xfrm>
              <a:off x="5502450" y="3122975"/>
              <a:ext cx="10450" cy="52575"/>
            </a:xfrm>
            <a:custGeom>
              <a:avLst/>
              <a:gdLst/>
              <a:ahLst/>
              <a:cxnLst/>
              <a:rect l="l" t="t" r="r" b="b"/>
              <a:pathLst>
                <a:path w="418" h="2103" extrusionOk="0">
                  <a:moveTo>
                    <a:pt x="209" y="1"/>
                  </a:moveTo>
                  <a:cubicBezTo>
                    <a:pt x="111" y="1"/>
                    <a:pt x="13" y="66"/>
                    <a:pt x="1" y="197"/>
                  </a:cubicBezTo>
                  <a:lnTo>
                    <a:pt x="1" y="1888"/>
                  </a:lnTo>
                  <a:cubicBezTo>
                    <a:pt x="1" y="1983"/>
                    <a:pt x="49" y="2055"/>
                    <a:pt x="132" y="2090"/>
                  </a:cubicBezTo>
                  <a:cubicBezTo>
                    <a:pt x="156" y="2090"/>
                    <a:pt x="180" y="2102"/>
                    <a:pt x="203" y="2102"/>
                  </a:cubicBezTo>
                  <a:cubicBezTo>
                    <a:pt x="322" y="2102"/>
                    <a:pt x="418" y="2007"/>
                    <a:pt x="418" y="1888"/>
                  </a:cubicBezTo>
                  <a:lnTo>
                    <a:pt x="418" y="197"/>
                  </a:lnTo>
                  <a:cubicBezTo>
                    <a:pt x="406" y="66"/>
                    <a:pt x="308" y="1"/>
                    <a:pt x="20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6" name="Google Shape;1136;p40"/>
            <p:cNvSpPr/>
            <p:nvPr/>
          </p:nvSpPr>
          <p:spPr>
            <a:xfrm>
              <a:off x="5536700" y="3122975"/>
              <a:ext cx="10425" cy="52575"/>
            </a:xfrm>
            <a:custGeom>
              <a:avLst/>
              <a:gdLst/>
              <a:ahLst/>
              <a:cxnLst/>
              <a:rect l="l" t="t" r="r" b="b"/>
              <a:pathLst>
                <a:path w="417" h="2103" extrusionOk="0">
                  <a:moveTo>
                    <a:pt x="209" y="1"/>
                  </a:moveTo>
                  <a:cubicBezTo>
                    <a:pt x="110" y="1"/>
                    <a:pt x="12" y="66"/>
                    <a:pt x="0" y="197"/>
                  </a:cubicBezTo>
                  <a:lnTo>
                    <a:pt x="0" y="1888"/>
                  </a:lnTo>
                  <a:cubicBezTo>
                    <a:pt x="0" y="1983"/>
                    <a:pt x="60" y="2055"/>
                    <a:pt x="143" y="2090"/>
                  </a:cubicBezTo>
                  <a:cubicBezTo>
                    <a:pt x="155" y="2090"/>
                    <a:pt x="179" y="2102"/>
                    <a:pt x="203" y="2102"/>
                  </a:cubicBezTo>
                  <a:cubicBezTo>
                    <a:pt x="322" y="2102"/>
                    <a:pt x="417" y="2007"/>
                    <a:pt x="417" y="1888"/>
                  </a:cubicBezTo>
                  <a:lnTo>
                    <a:pt x="417" y="197"/>
                  </a:lnTo>
                  <a:cubicBezTo>
                    <a:pt x="405" y="66"/>
                    <a:pt x="307" y="1"/>
                    <a:pt x="20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7" name="Google Shape;1137;p40"/>
            <p:cNvSpPr/>
            <p:nvPr/>
          </p:nvSpPr>
          <p:spPr>
            <a:xfrm>
              <a:off x="5571225" y="3122975"/>
              <a:ext cx="10150" cy="52575"/>
            </a:xfrm>
            <a:custGeom>
              <a:avLst/>
              <a:gdLst/>
              <a:ahLst/>
              <a:cxnLst/>
              <a:rect l="l" t="t" r="r" b="b"/>
              <a:pathLst>
                <a:path w="406" h="2103" extrusionOk="0">
                  <a:moveTo>
                    <a:pt x="207" y="1"/>
                  </a:moveTo>
                  <a:cubicBezTo>
                    <a:pt x="110" y="1"/>
                    <a:pt x="12" y="66"/>
                    <a:pt x="0" y="197"/>
                  </a:cubicBezTo>
                  <a:lnTo>
                    <a:pt x="0" y="1888"/>
                  </a:lnTo>
                  <a:cubicBezTo>
                    <a:pt x="0" y="1983"/>
                    <a:pt x="48" y="2055"/>
                    <a:pt x="131" y="2090"/>
                  </a:cubicBezTo>
                  <a:cubicBezTo>
                    <a:pt x="155" y="2090"/>
                    <a:pt x="179" y="2102"/>
                    <a:pt x="203" y="2102"/>
                  </a:cubicBezTo>
                  <a:cubicBezTo>
                    <a:pt x="322" y="2102"/>
                    <a:pt x="405" y="2007"/>
                    <a:pt x="405" y="1888"/>
                  </a:cubicBezTo>
                  <a:lnTo>
                    <a:pt x="405" y="197"/>
                  </a:lnTo>
                  <a:cubicBezTo>
                    <a:pt x="399" y="66"/>
                    <a:pt x="304" y="1"/>
                    <a:pt x="20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8" name="Google Shape;1138;p40"/>
            <p:cNvSpPr/>
            <p:nvPr/>
          </p:nvSpPr>
          <p:spPr>
            <a:xfrm>
              <a:off x="5605450" y="3122975"/>
              <a:ext cx="10450" cy="52575"/>
            </a:xfrm>
            <a:custGeom>
              <a:avLst/>
              <a:gdLst/>
              <a:ahLst/>
              <a:cxnLst/>
              <a:rect l="l" t="t" r="r" b="b"/>
              <a:pathLst>
                <a:path w="418" h="2103" extrusionOk="0">
                  <a:moveTo>
                    <a:pt x="209" y="1"/>
                  </a:moveTo>
                  <a:cubicBezTo>
                    <a:pt x="111" y="1"/>
                    <a:pt x="12" y="66"/>
                    <a:pt x="1" y="197"/>
                  </a:cubicBezTo>
                  <a:lnTo>
                    <a:pt x="1" y="1888"/>
                  </a:lnTo>
                  <a:cubicBezTo>
                    <a:pt x="1" y="1983"/>
                    <a:pt x="60" y="2055"/>
                    <a:pt x="143" y="2090"/>
                  </a:cubicBezTo>
                  <a:cubicBezTo>
                    <a:pt x="167" y="2090"/>
                    <a:pt x="191" y="2102"/>
                    <a:pt x="215" y="2102"/>
                  </a:cubicBezTo>
                  <a:cubicBezTo>
                    <a:pt x="322" y="2102"/>
                    <a:pt x="417" y="2007"/>
                    <a:pt x="417" y="1888"/>
                  </a:cubicBezTo>
                  <a:lnTo>
                    <a:pt x="417" y="197"/>
                  </a:lnTo>
                  <a:cubicBezTo>
                    <a:pt x="405" y="66"/>
                    <a:pt x="307" y="1"/>
                    <a:pt x="20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39" name="Google Shape;1139;p40"/>
          <p:cNvGrpSpPr/>
          <p:nvPr/>
        </p:nvGrpSpPr>
        <p:grpSpPr>
          <a:xfrm rot="4691530">
            <a:off x="7739638" y="2482149"/>
            <a:ext cx="2715725" cy="461406"/>
            <a:chOff x="4330300" y="3920250"/>
            <a:chExt cx="1682975" cy="210775"/>
          </a:xfrm>
        </p:grpSpPr>
        <p:sp>
          <p:nvSpPr>
            <p:cNvPr id="1140" name="Google Shape;1140;p40"/>
            <p:cNvSpPr/>
            <p:nvPr/>
          </p:nvSpPr>
          <p:spPr>
            <a:xfrm>
              <a:off x="4586275" y="3920250"/>
              <a:ext cx="1427000" cy="210775"/>
            </a:xfrm>
            <a:custGeom>
              <a:avLst/>
              <a:gdLst/>
              <a:ahLst/>
              <a:cxnLst/>
              <a:rect l="l" t="t" r="r" b="b"/>
              <a:pathLst>
                <a:path w="57080" h="8431" extrusionOk="0">
                  <a:moveTo>
                    <a:pt x="1" y="1"/>
                  </a:moveTo>
                  <a:lnTo>
                    <a:pt x="1" y="8430"/>
                  </a:lnTo>
                  <a:lnTo>
                    <a:pt x="57079" y="8430"/>
                  </a:lnTo>
                  <a:lnTo>
                    <a:pt x="5707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1" name="Google Shape;1141;p40"/>
            <p:cNvSpPr/>
            <p:nvPr/>
          </p:nvSpPr>
          <p:spPr>
            <a:xfrm>
              <a:off x="4330300" y="3920250"/>
              <a:ext cx="304225" cy="210775"/>
            </a:xfrm>
            <a:custGeom>
              <a:avLst/>
              <a:gdLst/>
              <a:ahLst/>
              <a:cxnLst/>
              <a:rect l="l" t="t" r="r" b="b"/>
              <a:pathLst>
                <a:path w="12169" h="8431" extrusionOk="0">
                  <a:moveTo>
                    <a:pt x="10240" y="1"/>
                  </a:moveTo>
                  <a:lnTo>
                    <a:pt x="0" y="4215"/>
                  </a:lnTo>
                  <a:lnTo>
                    <a:pt x="10240" y="8430"/>
                  </a:lnTo>
                  <a:lnTo>
                    <a:pt x="12168" y="6299"/>
                  </a:lnTo>
                  <a:lnTo>
                    <a:pt x="10240" y="4215"/>
                  </a:lnTo>
                  <a:lnTo>
                    <a:pt x="12168" y="1751"/>
                  </a:lnTo>
                  <a:lnTo>
                    <a:pt x="1024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2" name="Google Shape;1142;p40"/>
            <p:cNvSpPr/>
            <p:nvPr/>
          </p:nvSpPr>
          <p:spPr>
            <a:xfrm>
              <a:off x="4330300" y="3978300"/>
              <a:ext cx="114625" cy="94675"/>
            </a:xfrm>
            <a:custGeom>
              <a:avLst/>
              <a:gdLst/>
              <a:ahLst/>
              <a:cxnLst/>
              <a:rect l="l" t="t" r="r" b="b"/>
              <a:pathLst>
                <a:path w="4585" h="3787" extrusionOk="0">
                  <a:moveTo>
                    <a:pt x="4584" y="0"/>
                  </a:moveTo>
                  <a:lnTo>
                    <a:pt x="0" y="1893"/>
                  </a:lnTo>
                  <a:lnTo>
                    <a:pt x="4584" y="3787"/>
                  </a:lnTo>
                  <a:lnTo>
                    <a:pt x="458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3" name="Google Shape;1143;p40"/>
            <p:cNvSpPr/>
            <p:nvPr/>
          </p:nvSpPr>
          <p:spPr>
            <a:xfrm>
              <a:off x="4634500" y="4070875"/>
              <a:ext cx="1378775" cy="13700"/>
            </a:xfrm>
            <a:custGeom>
              <a:avLst/>
              <a:gdLst/>
              <a:ahLst/>
              <a:cxnLst/>
              <a:rect l="l" t="t" r="r" b="b"/>
              <a:pathLst>
                <a:path w="55151" h="548" extrusionOk="0">
                  <a:moveTo>
                    <a:pt x="0" y="0"/>
                  </a:moveTo>
                  <a:lnTo>
                    <a:pt x="0" y="548"/>
                  </a:lnTo>
                  <a:lnTo>
                    <a:pt x="55150" y="548"/>
                  </a:lnTo>
                  <a:lnTo>
                    <a:pt x="5515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4" name="Google Shape;1144;p40"/>
            <p:cNvSpPr/>
            <p:nvPr/>
          </p:nvSpPr>
          <p:spPr>
            <a:xfrm>
              <a:off x="4634500" y="3960150"/>
              <a:ext cx="1378775" cy="14000"/>
            </a:xfrm>
            <a:custGeom>
              <a:avLst/>
              <a:gdLst/>
              <a:ahLst/>
              <a:cxnLst/>
              <a:rect l="l" t="t" r="r" b="b"/>
              <a:pathLst>
                <a:path w="55151" h="560" extrusionOk="0">
                  <a:moveTo>
                    <a:pt x="0" y="0"/>
                  </a:moveTo>
                  <a:lnTo>
                    <a:pt x="0" y="560"/>
                  </a:lnTo>
                  <a:lnTo>
                    <a:pt x="55150" y="560"/>
                  </a:lnTo>
                  <a:lnTo>
                    <a:pt x="5515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5" name="Google Shape;1145;p40"/>
          <p:cNvGrpSpPr/>
          <p:nvPr/>
        </p:nvGrpSpPr>
        <p:grpSpPr>
          <a:xfrm rot="-6079491">
            <a:off x="-2108974" y="1953357"/>
            <a:ext cx="2792493" cy="1765778"/>
            <a:chOff x="2600325" y="3927100"/>
            <a:chExt cx="1196000" cy="691475"/>
          </a:xfrm>
        </p:grpSpPr>
        <p:sp>
          <p:nvSpPr>
            <p:cNvPr id="1146" name="Google Shape;1146;p40"/>
            <p:cNvSpPr/>
            <p:nvPr/>
          </p:nvSpPr>
          <p:spPr>
            <a:xfrm>
              <a:off x="2600325" y="3927100"/>
              <a:ext cx="1196000" cy="691475"/>
            </a:xfrm>
            <a:custGeom>
              <a:avLst/>
              <a:gdLst/>
              <a:ahLst/>
              <a:cxnLst/>
              <a:rect l="l" t="t" r="r" b="b"/>
              <a:pathLst>
                <a:path w="47840" h="27659" extrusionOk="0">
                  <a:moveTo>
                    <a:pt x="4393" y="7621"/>
                  </a:moveTo>
                  <a:lnTo>
                    <a:pt x="31468" y="23265"/>
                  </a:lnTo>
                  <a:lnTo>
                    <a:pt x="4393" y="23265"/>
                  </a:lnTo>
                  <a:lnTo>
                    <a:pt x="4393" y="7621"/>
                  </a:lnTo>
                  <a:close/>
                  <a:moveTo>
                    <a:pt x="0" y="1"/>
                  </a:moveTo>
                  <a:lnTo>
                    <a:pt x="0" y="27659"/>
                  </a:lnTo>
                  <a:lnTo>
                    <a:pt x="47839" y="2765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7" name="Google Shape;1147;p40"/>
            <p:cNvSpPr/>
            <p:nvPr/>
          </p:nvSpPr>
          <p:spPr>
            <a:xfrm>
              <a:off x="2663425" y="4553375"/>
              <a:ext cx="14000" cy="50025"/>
            </a:xfrm>
            <a:custGeom>
              <a:avLst/>
              <a:gdLst/>
              <a:ahLst/>
              <a:cxnLst/>
              <a:rect l="l" t="t" r="r" b="b"/>
              <a:pathLst>
                <a:path w="560" h="2001" extrusionOk="0">
                  <a:moveTo>
                    <a:pt x="274" y="0"/>
                  </a:moveTo>
                  <a:cubicBezTo>
                    <a:pt x="238" y="0"/>
                    <a:pt x="191" y="12"/>
                    <a:pt x="155" y="36"/>
                  </a:cubicBezTo>
                  <a:cubicBezTo>
                    <a:pt x="60" y="72"/>
                    <a:pt x="0" y="167"/>
                    <a:pt x="0" y="274"/>
                  </a:cubicBezTo>
                  <a:lnTo>
                    <a:pt x="0" y="1727"/>
                  </a:lnTo>
                  <a:cubicBezTo>
                    <a:pt x="0" y="1869"/>
                    <a:pt x="131" y="2000"/>
                    <a:pt x="274" y="2000"/>
                  </a:cubicBezTo>
                  <a:cubicBezTo>
                    <a:pt x="429" y="1989"/>
                    <a:pt x="548" y="1869"/>
                    <a:pt x="560" y="1727"/>
                  </a:cubicBezTo>
                  <a:lnTo>
                    <a:pt x="560" y="274"/>
                  </a:lnTo>
                  <a:cubicBezTo>
                    <a:pt x="560" y="119"/>
                    <a:pt x="429" y="0"/>
                    <a:pt x="27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8" name="Google Shape;1148;p40"/>
            <p:cNvSpPr/>
            <p:nvPr/>
          </p:nvSpPr>
          <p:spPr>
            <a:xfrm>
              <a:off x="2712075" y="4553375"/>
              <a:ext cx="14475" cy="50550"/>
            </a:xfrm>
            <a:custGeom>
              <a:avLst/>
              <a:gdLst/>
              <a:ahLst/>
              <a:cxnLst/>
              <a:rect l="l" t="t" r="r" b="b"/>
              <a:pathLst>
                <a:path w="579" h="2022" extrusionOk="0">
                  <a:moveTo>
                    <a:pt x="293" y="0"/>
                  </a:moveTo>
                  <a:cubicBezTo>
                    <a:pt x="245" y="0"/>
                    <a:pt x="197" y="12"/>
                    <a:pt x="162" y="24"/>
                  </a:cubicBezTo>
                  <a:cubicBezTo>
                    <a:pt x="66" y="72"/>
                    <a:pt x="19" y="167"/>
                    <a:pt x="19" y="274"/>
                  </a:cubicBezTo>
                  <a:lnTo>
                    <a:pt x="19" y="1727"/>
                  </a:lnTo>
                  <a:cubicBezTo>
                    <a:pt x="1" y="1923"/>
                    <a:pt x="144" y="2021"/>
                    <a:pt x="288" y="2021"/>
                  </a:cubicBezTo>
                  <a:cubicBezTo>
                    <a:pt x="432" y="2021"/>
                    <a:pt x="578" y="1923"/>
                    <a:pt x="566" y="1727"/>
                  </a:cubicBezTo>
                  <a:lnTo>
                    <a:pt x="566" y="274"/>
                  </a:lnTo>
                  <a:cubicBezTo>
                    <a:pt x="566" y="119"/>
                    <a:pt x="447" y="0"/>
                    <a:pt x="29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9" name="Google Shape;1149;p40"/>
            <p:cNvSpPr/>
            <p:nvPr/>
          </p:nvSpPr>
          <p:spPr>
            <a:xfrm>
              <a:off x="2761650" y="4553375"/>
              <a:ext cx="13700" cy="49425"/>
            </a:xfrm>
            <a:custGeom>
              <a:avLst/>
              <a:gdLst/>
              <a:ahLst/>
              <a:cxnLst/>
              <a:rect l="l" t="t" r="r" b="b"/>
              <a:pathLst>
                <a:path w="548" h="1977" extrusionOk="0">
                  <a:moveTo>
                    <a:pt x="274" y="0"/>
                  </a:moveTo>
                  <a:cubicBezTo>
                    <a:pt x="226" y="0"/>
                    <a:pt x="191" y="12"/>
                    <a:pt x="143" y="24"/>
                  </a:cubicBezTo>
                  <a:cubicBezTo>
                    <a:pt x="60" y="72"/>
                    <a:pt x="0" y="167"/>
                    <a:pt x="0" y="274"/>
                  </a:cubicBezTo>
                  <a:lnTo>
                    <a:pt x="0" y="1727"/>
                  </a:lnTo>
                  <a:cubicBezTo>
                    <a:pt x="12" y="1893"/>
                    <a:pt x="143" y="1977"/>
                    <a:pt x="274" y="1977"/>
                  </a:cubicBezTo>
                  <a:cubicBezTo>
                    <a:pt x="405" y="1977"/>
                    <a:pt x="536" y="1893"/>
                    <a:pt x="548" y="1727"/>
                  </a:cubicBezTo>
                  <a:lnTo>
                    <a:pt x="548" y="274"/>
                  </a:lnTo>
                  <a:cubicBezTo>
                    <a:pt x="548" y="119"/>
                    <a:pt x="429" y="0"/>
                    <a:pt x="27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0" name="Google Shape;1150;p40"/>
            <p:cNvSpPr/>
            <p:nvPr/>
          </p:nvSpPr>
          <p:spPr>
            <a:xfrm>
              <a:off x="2810750" y="4553375"/>
              <a:ext cx="13725" cy="50025"/>
            </a:xfrm>
            <a:custGeom>
              <a:avLst/>
              <a:gdLst/>
              <a:ahLst/>
              <a:cxnLst/>
              <a:rect l="l" t="t" r="r" b="b"/>
              <a:pathLst>
                <a:path w="549" h="2001" extrusionOk="0">
                  <a:moveTo>
                    <a:pt x="275" y="0"/>
                  </a:moveTo>
                  <a:cubicBezTo>
                    <a:pt x="227" y="0"/>
                    <a:pt x="179" y="12"/>
                    <a:pt x="144" y="36"/>
                  </a:cubicBezTo>
                  <a:cubicBezTo>
                    <a:pt x="48" y="72"/>
                    <a:pt x="1" y="167"/>
                    <a:pt x="1" y="274"/>
                  </a:cubicBezTo>
                  <a:lnTo>
                    <a:pt x="1" y="1727"/>
                  </a:lnTo>
                  <a:cubicBezTo>
                    <a:pt x="1" y="1869"/>
                    <a:pt x="120" y="2000"/>
                    <a:pt x="275" y="2000"/>
                  </a:cubicBezTo>
                  <a:cubicBezTo>
                    <a:pt x="417" y="1989"/>
                    <a:pt x="548" y="1869"/>
                    <a:pt x="548" y="1727"/>
                  </a:cubicBezTo>
                  <a:lnTo>
                    <a:pt x="548" y="274"/>
                  </a:lnTo>
                  <a:cubicBezTo>
                    <a:pt x="548" y="119"/>
                    <a:pt x="429" y="0"/>
                    <a:pt x="27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1" name="Google Shape;1151;p40"/>
            <p:cNvSpPr/>
            <p:nvPr/>
          </p:nvSpPr>
          <p:spPr>
            <a:xfrm>
              <a:off x="2859425" y="4553375"/>
              <a:ext cx="14450" cy="50550"/>
            </a:xfrm>
            <a:custGeom>
              <a:avLst/>
              <a:gdLst/>
              <a:ahLst/>
              <a:cxnLst/>
              <a:rect l="l" t="t" r="r" b="b"/>
              <a:pathLst>
                <a:path w="578" h="2022" extrusionOk="0">
                  <a:moveTo>
                    <a:pt x="292" y="0"/>
                  </a:moveTo>
                  <a:cubicBezTo>
                    <a:pt x="244" y="0"/>
                    <a:pt x="197" y="12"/>
                    <a:pt x="161" y="24"/>
                  </a:cubicBezTo>
                  <a:cubicBezTo>
                    <a:pt x="66" y="72"/>
                    <a:pt x="18" y="167"/>
                    <a:pt x="18" y="274"/>
                  </a:cubicBezTo>
                  <a:lnTo>
                    <a:pt x="18" y="1727"/>
                  </a:lnTo>
                  <a:cubicBezTo>
                    <a:pt x="0" y="1923"/>
                    <a:pt x="143" y="2021"/>
                    <a:pt x="288" y="2021"/>
                  </a:cubicBezTo>
                  <a:cubicBezTo>
                    <a:pt x="432" y="2021"/>
                    <a:pt x="578" y="1923"/>
                    <a:pt x="566" y="1727"/>
                  </a:cubicBezTo>
                  <a:lnTo>
                    <a:pt x="566" y="274"/>
                  </a:lnTo>
                  <a:cubicBezTo>
                    <a:pt x="566" y="119"/>
                    <a:pt x="435" y="0"/>
                    <a:pt x="2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2" name="Google Shape;1152;p40"/>
            <p:cNvSpPr/>
            <p:nvPr/>
          </p:nvSpPr>
          <p:spPr>
            <a:xfrm>
              <a:off x="2908675" y="4553375"/>
              <a:ext cx="14025" cy="50025"/>
            </a:xfrm>
            <a:custGeom>
              <a:avLst/>
              <a:gdLst/>
              <a:ahLst/>
              <a:cxnLst/>
              <a:rect l="l" t="t" r="r" b="b"/>
              <a:pathLst>
                <a:path w="561" h="2001" extrusionOk="0">
                  <a:moveTo>
                    <a:pt x="275" y="0"/>
                  </a:moveTo>
                  <a:cubicBezTo>
                    <a:pt x="239" y="0"/>
                    <a:pt x="191" y="12"/>
                    <a:pt x="156" y="36"/>
                  </a:cubicBezTo>
                  <a:cubicBezTo>
                    <a:pt x="60" y="72"/>
                    <a:pt x="1" y="167"/>
                    <a:pt x="1" y="274"/>
                  </a:cubicBezTo>
                  <a:lnTo>
                    <a:pt x="1" y="1727"/>
                  </a:lnTo>
                  <a:cubicBezTo>
                    <a:pt x="1" y="1869"/>
                    <a:pt x="132" y="2000"/>
                    <a:pt x="275" y="2000"/>
                  </a:cubicBezTo>
                  <a:cubicBezTo>
                    <a:pt x="430" y="1989"/>
                    <a:pt x="549" y="1869"/>
                    <a:pt x="560" y="1727"/>
                  </a:cubicBezTo>
                  <a:lnTo>
                    <a:pt x="560" y="274"/>
                  </a:lnTo>
                  <a:cubicBezTo>
                    <a:pt x="560" y="119"/>
                    <a:pt x="430" y="0"/>
                    <a:pt x="27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3" name="Google Shape;1153;p40"/>
            <p:cNvSpPr/>
            <p:nvPr/>
          </p:nvSpPr>
          <p:spPr>
            <a:xfrm>
              <a:off x="2957650" y="4553375"/>
              <a:ext cx="14450" cy="50550"/>
            </a:xfrm>
            <a:custGeom>
              <a:avLst/>
              <a:gdLst/>
              <a:ahLst/>
              <a:cxnLst/>
              <a:rect l="l" t="t" r="r" b="b"/>
              <a:pathLst>
                <a:path w="578" h="2022" extrusionOk="0">
                  <a:moveTo>
                    <a:pt x="292" y="0"/>
                  </a:moveTo>
                  <a:cubicBezTo>
                    <a:pt x="245" y="0"/>
                    <a:pt x="197" y="12"/>
                    <a:pt x="161" y="36"/>
                  </a:cubicBezTo>
                  <a:cubicBezTo>
                    <a:pt x="66" y="72"/>
                    <a:pt x="18" y="167"/>
                    <a:pt x="18" y="274"/>
                  </a:cubicBezTo>
                  <a:lnTo>
                    <a:pt x="18" y="1727"/>
                  </a:lnTo>
                  <a:cubicBezTo>
                    <a:pt x="0" y="1923"/>
                    <a:pt x="143" y="2021"/>
                    <a:pt x="288" y="2021"/>
                  </a:cubicBezTo>
                  <a:cubicBezTo>
                    <a:pt x="432" y="2021"/>
                    <a:pt x="578" y="1923"/>
                    <a:pt x="566" y="1727"/>
                  </a:cubicBezTo>
                  <a:lnTo>
                    <a:pt x="566" y="274"/>
                  </a:lnTo>
                  <a:cubicBezTo>
                    <a:pt x="566" y="119"/>
                    <a:pt x="435" y="0"/>
                    <a:pt x="2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4" name="Google Shape;1154;p40"/>
            <p:cNvSpPr/>
            <p:nvPr/>
          </p:nvSpPr>
          <p:spPr>
            <a:xfrm>
              <a:off x="3006900" y="4553375"/>
              <a:ext cx="13725" cy="49875"/>
            </a:xfrm>
            <a:custGeom>
              <a:avLst/>
              <a:gdLst/>
              <a:ahLst/>
              <a:cxnLst/>
              <a:rect l="l" t="t" r="r" b="b"/>
              <a:pathLst>
                <a:path w="549" h="1995" extrusionOk="0">
                  <a:moveTo>
                    <a:pt x="275" y="0"/>
                  </a:moveTo>
                  <a:cubicBezTo>
                    <a:pt x="227" y="0"/>
                    <a:pt x="191" y="12"/>
                    <a:pt x="144" y="24"/>
                  </a:cubicBezTo>
                  <a:cubicBezTo>
                    <a:pt x="60" y="72"/>
                    <a:pt x="1" y="167"/>
                    <a:pt x="1" y="274"/>
                  </a:cubicBezTo>
                  <a:lnTo>
                    <a:pt x="1" y="1727"/>
                  </a:lnTo>
                  <a:cubicBezTo>
                    <a:pt x="1" y="1905"/>
                    <a:pt x="138" y="1995"/>
                    <a:pt x="275" y="1995"/>
                  </a:cubicBezTo>
                  <a:cubicBezTo>
                    <a:pt x="412" y="1995"/>
                    <a:pt x="549" y="1905"/>
                    <a:pt x="549" y="1727"/>
                  </a:cubicBezTo>
                  <a:lnTo>
                    <a:pt x="549" y="274"/>
                  </a:lnTo>
                  <a:cubicBezTo>
                    <a:pt x="549" y="119"/>
                    <a:pt x="430" y="0"/>
                    <a:pt x="27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5" name="Google Shape;1155;p40"/>
            <p:cNvSpPr/>
            <p:nvPr/>
          </p:nvSpPr>
          <p:spPr>
            <a:xfrm>
              <a:off x="3055575" y="4553375"/>
              <a:ext cx="14475" cy="50550"/>
            </a:xfrm>
            <a:custGeom>
              <a:avLst/>
              <a:gdLst/>
              <a:ahLst/>
              <a:cxnLst/>
              <a:rect l="l" t="t" r="r" b="b"/>
              <a:pathLst>
                <a:path w="579" h="2022" extrusionOk="0">
                  <a:moveTo>
                    <a:pt x="292" y="0"/>
                  </a:moveTo>
                  <a:cubicBezTo>
                    <a:pt x="245" y="0"/>
                    <a:pt x="197" y="12"/>
                    <a:pt x="161" y="36"/>
                  </a:cubicBezTo>
                  <a:cubicBezTo>
                    <a:pt x="66" y="72"/>
                    <a:pt x="18" y="167"/>
                    <a:pt x="18" y="274"/>
                  </a:cubicBezTo>
                  <a:lnTo>
                    <a:pt x="18" y="1727"/>
                  </a:lnTo>
                  <a:cubicBezTo>
                    <a:pt x="1" y="1923"/>
                    <a:pt x="143" y="2021"/>
                    <a:pt x="288" y="2021"/>
                  </a:cubicBezTo>
                  <a:cubicBezTo>
                    <a:pt x="432" y="2021"/>
                    <a:pt x="578" y="1923"/>
                    <a:pt x="566" y="1727"/>
                  </a:cubicBezTo>
                  <a:lnTo>
                    <a:pt x="566" y="274"/>
                  </a:lnTo>
                  <a:cubicBezTo>
                    <a:pt x="566" y="119"/>
                    <a:pt x="447" y="0"/>
                    <a:pt x="2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6" name="Google Shape;1156;p40"/>
            <p:cNvSpPr/>
            <p:nvPr/>
          </p:nvSpPr>
          <p:spPr>
            <a:xfrm>
              <a:off x="3104700" y="4553375"/>
              <a:ext cx="14450" cy="50550"/>
            </a:xfrm>
            <a:custGeom>
              <a:avLst/>
              <a:gdLst/>
              <a:ahLst/>
              <a:cxnLst/>
              <a:rect l="l" t="t" r="r" b="b"/>
              <a:pathLst>
                <a:path w="578" h="2022" extrusionOk="0">
                  <a:moveTo>
                    <a:pt x="292" y="0"/>
                  </a:moveTo>
                  <a:cubicBezTo>
                    <a:pt x="244" y="0"/>
                    <a:pt x="197" y="12"/>
                    <a:pt x="161" y="24"/>
                  </a:cubicBezTo>
                  <a:cubicBezTo>
                    <a:pt x="66" y="72"/>
                    <a:pt x="18" y="167"/>
                    <a:pt x="18" y="274"/>
                  </a:cubicBezTo>
                  <a:lnTo>
                    <a:pt x="18" y="1727"/>
                  </a:lnTo>
                  <a:cubicBezTo>
                    <a:pt x="0" y="1923"/>
                    <a:pt x="143" y="2021"/>
                    <a:pt x="287" y="2021"/>
                  </a:cubicBezTo>
                  <a:cubicBezTo>
                    <a:pt x="432" y="2021"/>
                    <a:pt x="578" y="1923"/>
                    <a:pt x="566" y="1727"/>
                  </a:cubicBezTo>
                  <a:lnTo>
                    <a:pt x="566" y="274"/>
                  </a:lnTo>
                  <a:cubicBezTo>
                    <a:pt x="566" y="119"/>
                    <a:pt x="435" y="0"/>
                    <a:pt x="2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7" name="Google Shape;1157;p40"/>
            <p:cNvSpPr/>
            <p:nvPr/>
          </p:nvSpPr>
          <p:spPr>
            <a:xfrm>
              <a:off x="3153950" y="4553375"/>
              <a:ext cx="14025" cy="50025"/>
            </a:xfrm>
            <a:custGeom>
              <a:avLst/>
              <a:gdLst/>
              <a:ahLst/>
              <a:cxnLst/>
              <a:rect l="l" t="t" r="r" b="b"/>
              <a:pathLst>
                <a:path w="561" h="2001" extrusionOk="0">
                  <a:moveTo>
                    <a:pt x="274" y="0"/>
                  </a:moveTo>
                  <a:cubicBezTo>
                    <a:pt x="239" y="0"/>
                    <a:pt x="191" y="12"/>
                    <a:pt x="155" y="36"/>
                  </a:cubicBezTo>
                  <a:cubicBezTo>
                    <a:pt x="60" y="72"/>
                    <a:pt x="1" y="167"/>
                    <a:pt x="1" y="274"/>
                  </a:cubicBezTo>
                  <a:lnTo>
                    <a:pt x="1" y="1727"/>
                  </a:lnTo>
                  <a:cubicBezTo>
                    <a:pt x="1" y="1869"/>
                    <a:pt x="132" y="2000"/>
                    <a:pt x="274" y="2000"/>
                  </a:cubicBezTo>
                  <a:cubicBezTo>
                    <a:pt x="429" y="1989"/>
                    <a:pt x="548" y="1869"/>
                    <a:pt x="560" y="1727"/>
                  </a:cubicBezTo>
                  <a:lnTo>
                    <a:pt x="560" y="274"/>
                  </a:lnTo>
                  <a:cubicBezTo>
                    <a:pt x="560" y="119"/>
                    <a:pt x="429" y="0"/>
                    <a:pt x="27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8" name="Google Shape;1158;p40"/>
            <p:cNvSpPr/>
            <p:nvPr/>
          </p:nvSpPr>
          <p:spPr>
            <a:xfrm>
              <a:off x="3202775" y="4553375"/>
              <a:ext cx="14450" cy="50550"/>
            </a:xfrm>
            <a:custGeom>
              <a:avLst/>
              <a:gdLst/>
              <a:ahLst/>
              <a:cxnLst/>
              <a:rect l="l" t="t" r="r" b="b"/>
              <a:pathLst>
                <a:path w="578" h="2022" extrusionOk="0">
                  <a:moveTo>
                    <a:pt x="286" y="0"/>
                  </a:moveTo>
                  <a:cubicBezTo>
                    <a:pt x="238" y="0"/>
                    <a:pt x="203" y="12"/>
                    <a:pt x="167" y="36"/>
                  </a:cubicBezTo>
                  <a:cubicBezTo>
                    <a:pt x="72" y="72"/>
                    <a:pt x="12" y="167"/>
                    <a:pt x="12" y="274"/>
                  </a:cubicBezTo>
                  <a:lnTo>
                    <a:pt x="12" y="1727"/>
                  </a:lnTo>
                  <a:cubicBezTo>
                    <a:pt x="0" y="1923"/>
                    <a:pt x="146" y="2021"/>
                    <a:pt x="290" y="2021"/>
                  </a:cubicBezTo>
                  <a:cubicBezTo>
                    <a:pt x="435" y="2021"/>
                    <a:pt x="578" y="1923"/>
                    <a:pt x="560" y="1727"/>
                  </a:cubicBezTo>
                  <a:lnTo>
                    <a:pt x="560" y="274"/>
                  </a:lnTo>
                  <a:cubicBezTo>
                    <a:pt x="560" y="119"/>
                    <a:pt x="441" y="0"/>
                    <a:pt x="28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9" name="Google Shape;1159;p40"/>
            <p:cNvSpPr/>
            <p:nvPr/>
          </p:nvSpPr>
          <p:spPr>
            <a:xfrm>
              <a:off x="3251725" y="4553375"/>
              <a:ext cx="14475" cy="50550"/>
            </a:xfrm>
            <a:custGeom>
              <a:avLst/>
              <a:gdLst/>
              <a:ahLst/>
              <a:cxnLst/>
              <a:rect l="l" t="t" r="r" b="b"/>
              <a:pathLst>
                <a:path w="579" h="2022" extrusionOk="0">
                  <a:moveTo>
                    <a:pt x="293" y="0"/>
                  </a:moveTo>
                  <a:cubicBezTo>
                    <a:pt x="245" y="0"/>
                    <a:pt x="209" y="12"/>
                    <a:pt x="162" y="24"/>
                  </a:cubicBezTo>
                  <a:cubicBezTo>
                    <a:pt x="78" y="72"/>
                    <a:pt x="19" y="167"/>
                    <a:pt x="19" y="274"/>
                  </a:cubicBezTo>
                  <a:lnTo>
                    <a:pt x="19" y="1727"/>
                  </a:lnTo>
                  <a:cubicBezTo>
                    <a:pt x="1" y="1923"/>
                    <a:pt x="144" y="2021"/>
                    <a:pt x="288" y="2021"/>
                  </a:cubicBezTo>
                  <a:cubicBezTo>
                    <a:pt x="432" y="2021"/>
                    <a:pt x="578" y="1923"/>
                    <a:pt x="566" y="1727"/>
                  </a:cubicBezTo>
                  <a:lnTo>
                    <a:pt x="566" y="274"/>
                  </a:lnTo>
                  <a:cubicBezTo>
                    <a:pt x="566" y="119"/>
                    <a:pt x="447" y="0"/>
                    <a:pt x="29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0" name="Google Shape;1160;p40"/>
            <p:cNvSpPr/>
            <p:nvPr/>
          </p:nvSpPr>
          <p:spPr>
            <a:xfrm>
              <a:off x="3301300" y="4553375"/>
              <a:ext cx="13700" cy="50025"/>
            </a:xfrm>
            <a:custGeom>
              <a:avLst/>
              <a:gdLst/>
              <a:ahLst/>
              <a:cxnLst/>
              <a:rect l="l" t="t" r="r" b="b"/>
              <a:pathLst>
                <a:path w="548" h="2001" extrusionOk="0">
                  <a:moveTo>
                    <a:pt x="274" y="0"/>
                  </a:moveTo>
                  <a:cubicBezTo>
                    <a:pt x="226" y="0"/>
                    <a:pt x="179" y="12"/>
                    <a:pt x="143" y="36"/>
                  </a:cubicBezTo>
                  <a:cubicBezTo>
                    <a:pt x="48" y="72"/>
                    <a:pt x="0" y="167"/>
                    <a:pt x="0" y="274"/>
                  </a:cubicBezTo>
                  <a:lnTo>
                    <a:pt x="0" y="1727"/>
                  </a:lnTo>
                  <a:cubicBezTo>
                    <a:pt x="0" y="1869"/>
                    <a:pt x="119" y="2000"/>
                    <a:pt x="274" y="2000"/>
                  </a:cubicBezTo>
                  <a:cubicBezTo>
                    <a:pt x="417" y="1989"/>
                    <a:pt x="548" y="1869"/>
                    <a:pt x="548" y="1727"/>
                  </a:cubicBezTo>
                  <a:lnTo>
                    <a:pt x="548" y="274"/>
                  </a:lnTo>
                  <a:cubicBezTo>
                    <a:pt x="548" y="119"/>
                    <a:pt x="429" y="0"/>
                    <a:pt x="27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1" name="Google Shape;1161;p40"/>
            <p:cNvSpPr/>
            <p:nvPr/>
          </p:nvSpPr>
          <p:spPr>
            <a:xfrm>
              <a:off x="3349950" y="4553375"/>
              <a:ext cx="14475" cy="50550"/>
            </a:xfrm>
            <a:custGeom>
              <a:avLst/>
              <a:gdLst/>
              <a:ahLst/>
              <a:cxnLst/>
              <a:rect l="l" t="t" r="r" b="b"/>
              <a:pathLst>
                <a:path w="579" h="2022" extrusionOk="0">
                  <a:moveTo>
                    <a:pt x="293" y="0"/>
                  </a:moveTo>
                  <a:cubicBezTo>
                    <a:pt x="245" y="0"/>
                    <a:pt x="197" y="12"/>
                    <a:pt x="162" y="24"/>
                  </a:cubicBezTo>
                  <a:cubicBezTo>
                    <a:pt x="66" y="72"/>
                    <a:pt x="19" y="167"/>
                    <a:pt x="19" y="274"/>
                  </a:cubicBezTo>
                  <a:lnTo>
                    <a:pt x="19" y="1727"/>
                  </a:lnTo>
                  <a:cubicBezTo>
                    <a:pt x="1" y="1923"/>
                    <a:pt x="144" y="2021"/>
                    <a:pt x="288" y="2021"/>
                  </a:cubicBezTo>
                  <a:cubicBezTo>
                    <a:pt x="433" y="2021"/>
                    <a:pt x="578" y="1923"/>
                    <a:pt x="566" y="1727"/>
                  </a:cubicBezTo>
                  <a:lnTo>
                    <a:pt x="566" y="274"/>
                  </a:lnTo>
                  <a:cubicBezTo>
                    <a:pt x="566" y="119"/>
                    <a:pt x="435" y="0"/>
                    <a:pt x="29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2" name="Google Shape;1162;p40"/>
            <p:cNvSpPr/>
            <p:nvPr/>
          </p:nvSpPr>
          <p:spPr>
            <a:xfrm>
              <a:off x="3399225" y="4553375"/>
              <a:ext cx="14000" cy="50025"/>
            </a:xfrm>
            <a:custGeom>
              <a:avLst/>
              <a:gdLst/>
              <a:ahLst/>
              <a:cxnLst/>
              <a:rect l="l" t="t" r="r" b="b"/>
              <a:pathLst>
                <a:path w="560" h="2001" extrusionOk="0">
                  <a:moveTo>
                    <a:pt x="274" y="0"/>
                  </a:moveTo>
                  <a:cubicBezTo>
                    <a:pt x="239" y="0"/>
                    <a:pt x="191" y="12"/>
                    <a:pt x="155" y="36"/>
                  </a:cubicBezTo>
                  <a:cubicBezTo>
                    <a:pt x="60" y="72"/>
                    <a:pt x="0" y="167"/>
                    <a:pt x="12" y="274"/>
                  </a:cubicBezTo>
                  <a:lnTo>
                    <a:pt x="12" y="1727"/>
                  </a:lnTo>
                  <a:cubicBezTo>
                    <a:pt x="0" y="1869"/>
                    <a:pt x="131" y="2000"/>
                    <a:pt x="286" y="2000"/>
                  </a:cubicBezTo>
                  <a:cubicBezTo>
                    <a:pt x="429" y="2000"/>
                    <a:pt x="560" y="1869"/>
                    <a:pt x="560" y="1727"/>
                  </a:cubicBezTo>
                  <a:lnTo>
                    <a:pt x="560" y="274"/>
                  </a:lnTo>
                  <a:cubicBezTo>
                    <a:pt x="560" y="119"/>
                    <a:pt x="429" y="0"/>
                    <a:pt x="27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3" name="Google Shape;1163;p40"/>
            <p:cNvSpPr/>
            <p:nvPr/>
          </p:nvSpPr>
          <p:spPr>
            <a:xfrm>
              <a:off x="3448050" y="4553375"/>
              <a:ext cx="14450" cy="50550"/>
            </a:xfrm>
            <a:custGeom>
              <a:avLst/>
              <a:gdLst/>
              <a:ahLst/>
              <a:cxnLst/>
              <a:rect l="l" t="t" r="r" b="b"/>
              <a:pathLst>
                <a:path w="578" h="2022" extrusionOk="0">
                  <a:moveTo>
                    <a:pt x="286" y="0"/>
                  </a:moveTo>
                  <a:cubicBezTo>
                    <a:pt x="238" y="0"/>
                    <a:pt x="202" y="12"/>
                    <a:pt x="167" y="36"/>
                  </a:cubicBezTo>
                  <a:cubicBezTo>
                    <a:pt x="71" y="72"/>
                    <a:pt x="12" y="167"/>
                    <a:pt x="12" y="274"/>
                  </a:cubicBezTo>
                  <a:lnTo>
                    <a:pt x="12" y="1727"/>
                  </a:lnTo>
                  <a:cubicBezTo>
                    <a:pt x="0" y="1923"/>
                    <a:pt x="146" y="2021"/>
                    <a:pt x="290" y="2021"/>
                  </a:cubicBezTo>
                  <a:cubicBezTo>
                    <a:pt x="435" y="2021"/>
                    <a:pt x="577" y="1923"/>
                    <a:pt x="560" y="1727"/>
                  </a:cubicBezTo>
                  <a:lnTo>
                    <a:pt x="560" y="274"/>
                  </a:lnTo>
                  <a:cubicBezTo>
                    <a:pt x="560" y="119"/>
                    <a:pt x="441" y="0"/>
                    <a:pt x="28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4" name="Google Shape;1164;p40"/>
            <p:cNvSpPr/>
            <p:nvPr/>
          </p:nvSpPr>
          <p:spPr>
            <a:xfrm>
              <a:off x="3497150" y="4553375"/>
              <a:ext cx="14450" cy="50550"/>
            </a:xfrm>
            <a:custGeom>
              <a:avLst/>
              <a:gdLst/>
              <a:ahLst/>
              <a:cxnLst/>
              <a:rect l="l" t="t" r="r" b="b"/>
              <a:pathLst>
                <a:path w="578" h="2022" extrusionOk="0">
                  <a:moveTo>
                    <a:pt x="286" y="0"/>
                  </a:moveTo>
                  <a:cubicBezTo>
                    <a:pt x="239" y="0"/>
                    <a:pt x="203" y="12"/>
                    <a:pt x="167" y="24"/>
                  </a:cubicBezTo>
                  <a:cubicBezTo>
                    <a:pt x="72" y="72"/>
                    <a:pt x="12" y="167"/>
                    <a:pt x="12" y="274"/>
                  </a:cubicBezTo>
                  <a:lnTo>
                    <a:pt x="12" y="1727"/>
                  </a:lnTo>
                  <a:cubicBezTo>
                    <a:pt x="1" y="1923"/>
                    <a:pt x="146" y="2021"/>
                    <a:pt x="291" y="2021"/>
                  </a:cubicBezTo>
                  <a:cubicBezTo>
                    <a:pt x="435" y="2021"/>
                    <a:pt x="578" y="1923"/>
                    <a:pt x="560" y="1727"/>
                  </a:cubicBezTo>
                  <a:lnTo>
                    <a:pt x="560" y="274"/>
                  </a:lnTo>
                  <a:cubicBezTo>
                    <a:pt x="560" y="119"/>
                    <a:pt x="441" y="0"/>
                    <a:pt x="28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5" name="Google Shape;1165;p40"/>
            <p:cNvSpPr/>
            <p:nvPr/>
          </p:nvSpPr>
          <p:spPr>
            <a:xfrm>
              <a:off x="3546125" y="4553375"/>
              <a:ext cx="14450" cy="50550"/>
            </a:xfrm>
            <a:custGeom>
              <a:avLst/>
              <a:gdLst/>
              <a:ahLst/>
              <a:cxnLst/>
              <a:rect l="l" t="t" r="r" b="b"/>
              <a:pathLst>
                <a:path w="578" h="2022" extrusionOk="0">
                  <a:moveTo>
                    <a:pt x="292" y="0"/>
                  </a:moveTo>
                  <a:cubicBezTo>
                    <a:pt x="244" y="0"/>
                    <a:pt x="197" y="12"/>
                    <a:pt x="161" y="36"/>
                  </a:cubicBezTo>
                  <a:cubicBezTo>
                    <a:pt x="66" y="72"/>
                    <a:pt x="18" y="167"/>
                    <a:pt x="18" y="274"/>
                  </a:cubicBezTo>
                  <a:lnTo>
                    <a:pt x="18" y="1727"/>
                  </a:lnTo>
                  <a:cubicBezTo>
                    <a:pt x="0" y="1923"/>
                    <a:pt x="143" y="2021"/>
                    <a:pt x="287" y="2021"/>
                  </a:cubicBezTo>
                  <a:cubicBezTo>
                    <a:pt x="432" y="2021"/>
                    <a:pt x="578" y="1923"/>
                    <a:pt x="566" y="1727"/>
                  </a:cubicBezTo>
                  <a:lnTo>
                    <a:pt x="566" y="274"/>
                  </a:lnTo>
                  <a:cubicBezTo>
                    <a:pt x="566" y="119"/>
                    <a:pt x="447" y="0"/>
                    <a:pt x="2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6" name="Google Shape;1166;p40"/>
            <p:cNvSpPr/>
            <p:nvPr/>
          </p:nvSpPr>
          <p:spPr>
            <a:xfrm>
              <a:off x="3595225" y="4553375"/>
              <a:ext cx="14475" cy="50550"/>
            </a:xfrm>
            <a:custGeom>
              <a:avLst/>
              <a:gdLst/>
              <a:ahLst/>
              <a:cxnLst/>
              <a:rect l="l" t="t" r="r" b="b"/>
              <a:pathLst>
                <a:path w="579" h="2022" extrusionOk="0">
                  <a:moveTo>
                    <a:pt x="292" y="0"/>
                  </a:moveTo>
                  <a:cubicBezTo>
                    <a:pt x="245" y="0"/>
                    <a:pt x="197" y="12"/>
                    <a:pt x="161" y="24"/>
                  </a:cubicBezTo>
                  <a:cubicBezTo>
                    <a:pt x="66" y="72"/>
                    <a:pt x="19" y="167"/>
                    <a:pt x="19" y="274"/>
                  </a:cubicBezTo>
                  <a:lnTo>
                    <a:pt x="19" y="1727"/>
                  </a:lnTo>
                  <a:cubicBezTo>
                    <a:pt x="1" y="1923"/>
                    <a:pt x="144" y="2021"/>
                    <a:pt x="288" y="2021"/>
                  </a:cubicBezTo>
                  <a:cubicBezTo>
                    <a:pt x="432" y="2021"/>
                    <a:pt x="578" y="1923"/>
                    <a:pt x="566" y="1727"/>
                  </a:cubicBezTo>
                  <a:lnTo>
                    <a:pt x="566" y="274"/>
                  </a:lnTo>
                  <a:cubicBezTo>
                    <a:pt x="566" y="119"/>
                    <a:pt x="435" y="0"/>
                    <a:pt x="2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67" name="Google Shape;1167;p40"/>
          <p:cNvGrpSpPr/>
          <p:nvPr/>
        </p:nvGrpSpPr>
        <p:grpSpPr>
          <a:xfrm rot="4616323">
            <a:off x="8042017" y="1997357"/>
            <a:ext cx="2564872" cy="1864080"/>
            <a:chOff x="7365331" y="3876744"/>
            <a:chExt cx="752588" cy="546995"/>
          </a:xfrm>
        </p:grpSpPr>
        <p:sp>
          <p:nvSpPr>
            <p:cNvPr id="1168" name="Google Shape;1168;p40"/>
            <p:cNvSpPr/>
            <p:nvPr/>
          </p:nvSpPr>
          <p:spPr>
            <a:xfrm>
              <a:off x="7365331" y="3876744"/>
              <a:ext cx="555487" cy="388974"/>
            </a:xfrm>
            <a:custGeom>
              <a:avLst/>
              <a:gdLst/>
              <a:ahLst/>
              <a:cxnLst/>
              <a:rect l="l" t="t" r="r" b="b"/>
              <a:pathLst>
                <a:path w="38791" h="27163" extrusionOk="0">
                  <a:moveTo>
                    <a:pt x="996" y="1"/>
                  </a:moveTo>
                  <a:cubicBezTo>
                    <a:pt x="847" y="1"/>
                    <a:pt x="744" y="36"/>
                    <a:pt x="691" y="110"/>
                  </a:cubicBezTo>
                  <a:cubicBezTo>
                    <a:pt x="0" y="1062"/>
                    <a:pt x="7823" y="7849"/>
                    <a:pt x="18157" y="15290"/>
                  </a:cubicBezTo>
                  <a:cubicBezTo>
                    <a:pt x="27688" y="22153"/>
                    <a:pt x="36024" y="27162"/>
                    <a:pt x="37795" y="27162"/>
                  </a:cubicBezTo>
                  <a:cubicBezTo>
                    <a:pt x="37945" y="27162"/>
                    <a:pt x="38047" y="27127"/>
                    <a:pt x="38100" y="27054"/>
                  </a:cubicBezTo>
                  <a:cubicBezTo>
                    <a:pt x="38791" y="26101"/>
                    <a:pt x="30956" y="19303"/>
                    <a:pt x="20634" y="11861"/>
                  </a:cubicBezTo>
                  <a:cubicBezTo>
                    <a:pt x="11104" y="5000"/>
                    <a:pt x="2770" y="1"/>
                    <a:pt x="99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9" name="Google Shape;1169;p40"/>
            <p:cNvSpPr/>
            <p:nvPr/>
          </p:nvSpPr>
          <p:spPr>
            <a:xfrm>
              <a:off x="7867948" y="4226639"/>
              <a:ext cx="58154" cy="50306"/>
            </a:xfrm>
            <a:custGeom>
              <a:avLst/>
              <a:gdLst/>
              <a:ahLst/>
              <a:cxnLst/>
              <a:rect l="l" t="t" r="r" b="b"/>
              <a:pathLst>
                <a:path w="4061" h="3513" extrusionOk="0">
                  <a:moveTo>
                    <a:pt x="1239" y="0"/>
                  </a:moveTo>
                  <a:lnTo>
                    <a:pt x="620" y="893"/>
                  </a:lnTo>
                  <a:lnTo>
                    <a:pt x="1" y="1786"/>
                  </a:lnTo>
                  <a:lnTo>
                    <a:pt x="3442" y="3512"/>
                  </a:lnTo>
                  <a:lnTo>
                    <a:pt x="3751" y="3060"/>
                  </a:lnTo>
                  <a:lnTo>
                    <a:pt x="4061" y="2620"/>
                  </a:lnTo>
                  <a:lnTo>
                    <a:pt x="123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0" name="Google Shape;1170;p40"/>
            <p:cNvSpPr/>
            <p:nvPr/>
          </p:nvSpPr>
          <p:spPr>
            <a:xfrm>
              <a:off x="7914675" y="4262353"/>
              <a:ext cx="186017" cy="150131"/>
            </a:xfrm>
            <a:custGeom>
              <a:avLst/>
              <a:gdLst/>
              <a:ahLst/>
              <a:cxnLst/>
              <a:rect l="l" t="t" r="r" b="b"/>
              <a:pathLst>
                <a:path w="12990" h="10484" extrusionOk="0">
                  <a:moveTo>
                    <a:pt x="2415" y="0"/>
                  </a:moveTo>
                  <a:cubicBezTo>
                    <a:pt x="1470" y="0"/>
                    <a:pt x="798" y="126"/>
                    <a:pt x="798" y="126"/>
                  </a:cubicBezTo>
                  <a:lnTo>
                    <a:pt x="179" y="1018"/>
                  </a:lnTo>
                  <a:cubicBezTo>
                    <a:pt x="179" y="1018"/>
                    <a:pt x="0" y="3650"/>
                    <a:pt x="2643" y="5888"/>
                  </a:cubicBezTo>
                  <a:cubicBezTo>
                    <a:pt x="5286" y="8126"/>
                    <a:pt x="12990" y="10484"/>
                    <a:pt x="12990" y="10484"/>
                  </a:cubicBezTo>
                  <a:cubicBezTo>
                    <a:pt x="12990" y="10484"/>
                    <a:pt x="9597" y="5864"/>
                    <a:pt x="7751" y="2519"/>
                  </a:cubicBezTo>
                  <a:cubicBezTo>
                    <a:pt x="6575" y="387"/>
                    <a:pt x="4075" y="0"/>
                    <a:pt x="241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1" name="Google Shape;1171;p40"/>
            <p:cNvSpPr/>
            <p:nvPr/>
          </p:nvSpPr>
          <p:spPr>
            <a:xfrm>
              <a:off x="8011979" y="4321609"/>
              <a:ext cx="105939" cy="102130"/>
            </a:xfrm>
            <a:custGeom>
              <a:avLst/>
              <a:gdLst/>
              <a:ahLst/>
              <a:cxnLst/>
              <a:rect l="l" t="t" r="r" b="b"/>
              <a:pathLst>
                <a:path w="7398" h="7132" extrusionOk="0">
                  <a:moveTo>
                    <a:pt x="1934" y="0"/>
                  </a:moveTo>
                  <a:cubicBezTo>
                    <a:pt x="1765" y="0"/>
                    <a:pt x="1607" y="88"/>
                    <a:pt x="1516" y="357"/>
                  </a:cubicBezTo>
                  <a:cubicBezTo>
                    <a:pt x="1277" y="1074"/>
                    <a:pt x="3335" y="3255"/>
                    <a:pt x="2390" y="3255"/>
                  </a:cubicBezTo>
                  <a:cubicBezTo>
                    <a:pt x="2299" y="3255"/>
                    <a:pt x="2180" y="3235"/>
                    <a:pt x="2028" y="3191"/>
                  </a:cubicBezTo>
                  <a:cubicBezTo>
                    <a:pt x="1606" y="3069"/>
                    <a:pt x="1264" y="3015"/>
                    <a:pt x="993" y="3015"/>
                  </a:cubicBezTo>
                  <a:cubicBezTo>
                    <a:pt x="149" y="3015"/>
                    <a:pt x="1" y="3542"/>
                    <a:pt x="289" y="4191"/>
                  </a:cubicBezTo>
                  <a:cubicBezTo>
                    <a:pt x="682" y="5048"/>
                    <a:pt x="7397" y="7132"/>
                    <a:pt x="7397" y="7132"/>
                  </a:cubicBezTo>
                  <a:lnTo>
                    <a:pt x="2599" y="309"/>
                  </a:lnTo>
                  <a:cubicBezTo>
                    <a:pt x="2599" y="309"/>
                    <a:pt x="2249" y="0"/>
                    <a:pt x="193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6" name="Google Shape;1176;p41"/>
          <p:cNvSpPr txBox="1">
            <a:spLocks noGrp="1"/>
          </p:cNvSpPr>
          <p:nvPr>
            <p:ph type="title"/>
          </p:nvPr>
        </p:nvSpPr>
        <p:spPr>
          <a:xfrm>
            <a:off x="1687050" y="1029138"/>
            <a:ext cx="5769900" cy="136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56,446,654</a:t>
            </a:r>
            <a:endParaRPr/>
          </a:p>
        </p:txBody>
      </p:sp>
      <p:sp>
        <p:nvSpPr>
          <p:cNvPr id="1177" name="Google Shape;1177;p41"/>
          <p:cNvSpPr txBox="1">
            <a:spLocks noGrp="1"/>
          </p:cNvSpPr>
          <p:nvPr>
            <p:ph type="subTitle" idx="1"/>
          </p:nvPr>
        </p:nvSpPr>
        <p:spPr>
          <a:xfrm>
            <a:off x="1687050" y="2393550"/>
            <a:ext cx="5769900" cy="40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Big numbers catch your audience’s attention</a:t>
            </a:r>
            <a:endParaRPr/>
          </a:p>
        </p:txBody>
      </p:sp>
      <p:sp>
        <p:nvSpPr>
          <p:cNvPr id="104" name="Rectángulo 103"/>
          <p:cNvSpPr/>
          <p:nvPr/>
        </p:nvSpPr>
        <p:spPr>
          <a:xfrm>
            <a:off x="0" y="4652682"/>
            <a:ext cx="9144000" cy="490818"/>
          </a:xfrm>
          <a:prstGeom prst="rect">
            <a:avLst/>
          </a:prstGeom>
          <a:solidFill>
            <a:schemeClr val="bg1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09499" y="2587350"/>
            <a:ext cx="6525001" cy="23287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4"/>
          <p:cNvGrpSpPr/>
          <p:nvPr/>
        </p:nvGrpSpPr>
        <p:grpSpPr>
          <a:xfrm>
            <a:off x="827584" y="2304259"/>
            <a:ext cx="1944216" cy="1048024"/>
            <a:chOff x="803640" y="3362835"/>
            <a:chExt cx="2059657" cy="1048024"/>
          </a:xfrm>
        </p:grpSpPr>
        <p:sp>
          <p:nvSpPr>
            <p:cNvPr id="6" name="TextBox 45"/>
            <p:cNvSpPr txBox="1"/>
            <p:nvPr/>
          </p:nvSpPr>
          <p:spPr>
            <a:xfrm>
              <a:off x="803640" y="3579862"/>
              <a:ext cx="205965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>
                      <a:lumMod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 . </a:t>
              </a:r>
              <a:endParaRPr lang="ko-KR" altLang="en-US" sz="1200" dirty="0">
                <a:solidFill>
                  <a:schemeClr val="bg1">
                    <a:lumMod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7" name="TextBox 46"/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bg1">
                      <a:lumMod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bg1">
                    <a:lumMod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8" name="Group 44"/>
          <p:cNvGrpSpPr/>
          <p:nvPr/>
        </p:nvGrpSpPr>
        <p:grpSpPr>
          <a:xfrm>
            <a:off x="6660232" y="2248560"/>
            <a:ext cx="1944216" cy="1048024"/>
            <a:chOff x="803640" y="3362835"/>
            <a:chExt cx="2059657" cy="1048024"/>
          </a:xfrm>
        </p:grpSpPr>
        <p:sp>
          <p:nvSpPr>
            <p:cNvPr id="9" name="TextBox 45"/>
            <p:cNvSpPr txBox="1"/>
            <p:nvPr/>
          </p:nvSpPr>
          <p:spPr>
            <a:xfrm>
              <a:off x="803640" y="3579862"/>
              <a:ext cx="205965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bg1">
                      <a:lumMod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 . </a:t>
              </a:r>
              <a:endParaRPr lang="ko-KR" altLang="en-US" sz="1200" dirty="0">
                <a:solidFill>
                  <a:schemeClr val="bg1">
                    <a:lumMod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0" name="TextBox 46"/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bg1">
                      <a:lumMod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bg1">
                    <a:lumMod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11" name="Text Placeholder 1"/>
          <p:cNvSpPr txBox="1">
            <a:spLocks/>
          </p:cNvSpPr>
          <p:nvPr/>
        </p:nvSpPr>
        <p:spPr>
          <a:xfrm>
            <a:off x="0" y="631673"/>
            <a:ext cx="9144000" cy="5760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b="0" kern="1200" baseline="0">
                <a:solidFill>
                  <a:srgbClr val="117A9A"/>
                </a:solidFill>
                <a:latin typeface="+mj-lt"/>
                <a:ea typeface="+mn-ea"/>
                <a:cs typeface="Arial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4400" b="1" dirty="0" smtClean="0">
                <a:solidFill>
                  <a:srgbClr val="EEB245"/>
                </a:solidFill>
              </a:rPr>
              <a:t>Section Break</a:t>
            </a:r>
            <a:endParaRPr lang="ko-KR" altLang="en-US" sz="4400" b="1" dirty="0">
              <a:solidFill>
                <a:srgbClr val="EEB245"/>
              </a:solidFill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92662" y="1796120"/>
            <a:ext cx="2158676" cy="2281328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1213" y="1306253"/>
            <a:ext cx="878479" cy="885800"/>
          </a:xfrm>
          <a:prstGeom prst="rect">
            <a:avLst/>
          </a:prstGeom>
        </p:spPr>
      </p:pic>
      <p:pic>
        <p:nvPicPr>
          <p:cNvPr id="13" name="Imagen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7484128" y="1134936"/>
            <a:ext cx="909052" cy="9166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1234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1" name="Google Shape;1281;p42"/>
          <p:cNvSpPr txBox="1">
            <a:spLocks noGrp="1"/>
          </p:cNvSpPr>
          <p:nvPr>
            <p:ph type="subTitle" idx="6"/>
          </p:nvPr>
        </p:nvSpPr>
        <p:spPr>
          <a:xfrm>
            <a:off x="6119512" y="2517175"/>
            <a:ext cx="1956900" cy="405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>
                <a:solidFill>
                  <a:schemeClr val="dk1"/>
                </a:solidFill>
              </a:rPr>
              <a:t>Neptune is </a:t>
            </a:r>
            <a:r>
              <a:rPr lang="en"/>
              <a:t>far away</a:t>
            </a:r>
            <a:endParaRPr/>
          </a:p>
        </p:txBody>
      </p:sp>
      <p:sp>
        <p:nvSpPr>
          <p:cNvPr id="1282" name="Google Shape;1282;p42"/>
          <p:cNvSpPr txBox="1">
            <a:spLocks noGrp="1"/>
          </p:cNvSpPr>
          <p:nvPr>
            <p:ph type="subTitle" idx="7"/>
          </p:nvPr>
        </p:nvSpPr>
        <p:spPr>
          <a:xfrm>
            <a:off x="6119538" y="1992550"/>
            <a:ext cx="1956900" cy="549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Neptune</a:t>
            </a:r>
            <a:endParaRPr/>
          </a:p>
        </p:txBody>
      </p:sp>
      <p:sp>
        <p:nvSpPr>
          <p:cNvPr id="1283" name="Google Shape;1283;p42"/>
          <p:cNvSpPr txBox="1">
            <a:spLocks noGrp="1"/>
          </p:cNvSpPr>
          <p:nvPr>
            <p:ph type="subTitle" idx="8"/>
          </p:nvPr>
        </p:nvSpPr>
        <p:spPr>
          <a:xfrm>
            <a:off x="6119510" y="4319551"/>
            <a:ext cx="1956900" cy="406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/>
              <a:t>It’s the ringed one</a:t>
            </a:r>
            <a:endParaRPr/>
          </a:p>
        </p:txBody>
      </p:sp>
      <p:sp>
        <p:nvSpPr>
          <p:cNvPr id="1284" name="Google Shape;1284;p42"/>
          <p:cNvSpPr txBox="1">
            <a:spLocks noGrp="1"/>
          </p:cNvSpPr>
          <p:nvPr>
            <p:ph type="subTitle" idx="9"/>
          </p:nvPr>
        </p:nvSpPr>
        <p:spPr>
          <a:xfrm>
            <a:off x="6119538" y="3798225"/>
            <a:ext cx="1956900" cy="549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Saturn</a:t>
            </a:r>
            <a:endParaRPr/>
          </a:p>
        </p:txBody>
      </p:sp>
      <p:sp>
        <p:nvSpPr>
          <p:cNvPr id="1285" name="Google Shape;1285;p42"/>
          <p:cNvSpPr txBox="1">
            <a:spLocks noGrp="1"/>
          </p:cNvSpPr>
          <p:nvPr>
            <p:ph type="subTitle" idx="3"/>
          </p:nvPr>
        </p:nvSpPr>
        <p:spPr>
          <a:xfrm>
            <a:off x="3593535" y="2517961"/>
            <a:ext cx="1956900" cy="405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/>
              <a:t>It’s a small planet</a:t>
            </a:r>
            <a:endParaRPr/>
          </a:p>
        </p:txBody>
      </p:sp>
      <p:sp>
        <p:nvSpPr>
          <p:cNvPr id="1286" name="Google Shape;1286;p42"/>
          <p:cNvSpPr txBox="1">
            <a:spLocks noGrp="1"/>
          </p:cNvSpPr>
          <p:nvPr>
            <p:ph type="subTitle" idx="1"/>
          </p:nvPr>
        </p:nvSpPr>
        <p:spPr>
          <a:xfrm>
            <a:off x="3593563" y="1992550"/>
            <a:ext cx="1956900" cy="549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Mercury</a:t>
            </a:r>
            <a:endParaRPr/>
          </a:p>
        </p:txBody>
      </p:sp>
      <p:sp>
        <p:nvSpPr>
          <p:cNvPr id="1287" name="Google Shape;1287;p42"/>
          <p:cNvSpPr txBox="1">
            <a:spLocks noGrp="1"/>
          </p:cNvSpPr>
          <p:nvPr>
            <p:ph type="subTitle" idx="4"/>
          </p:nvPr>
        </p:nvSpPr>
        <p:spPr>
          <a:xfrm>
            <a:off x="3593544" y="4319350"/>
            <a:ext cx="1956900" cy="406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/>
              <a:t>Jupiter is big</a:t>
            </a:r>
            <a:endParaRPr/>
          </a:p>
        </p:txBody>
      </p:sp>
      <p:sp>
        <p:nvSpPr>
          <p:cNvPr id="1288" name="Google Shape;1288;p42"/>
          <p:cNvSpPr txBox="1">
            <a:spLocks noGrp="1"/>
          </p:cNvSpPr>
          <p:nvPr>
            <p:ph type="subTitle" idx="5"/>
          </p:nvPr>
        </p:nvSpPr>
        <p:spPr>
          <a:xfrm>
            <a:off x="3593563" y="3798225"/>
            <a:ext cx="1956900" cy="549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Jupiter</a:t>
            </a:r>
            <a:endParaRPr/>
          </a:p>
        </p:txBody>
      </p:sp>
      <p:sp>
        <p:nvSpPr>
          <p:cNvPr id="1289" name="Google Shape;1289;p42"/>
          <p:cNvSpPr txBox="1">
            <a:spLocks noGrp="1"/>
          </p:cNvSpPr>
          <p:nvPr>
            <p:ph type="title"/>
          </p:nvPr>
        </p:nvSpPr>
        <p:spPr>
          <a:xfrm>
            <a:off x="713225" y="337575"/>
            <a:ext cx="7717500" cy="70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DID YOU KNOW THIS?</a:t>
            </a:r>
            <a:endParaRPr/>
          </a:p>
        </p:txBody>
      </p:sp>
      <p:sp>
        <p:nvSpPr>
          <p:cNvPr id="1290" name="Google Shape;1290;p42"/>
          <p:cNvSpPr txBox="1">
            <a:spLocks noGrp="1"/>
          </p:cNvSpPr>
          <p:nvPr>
            <p:ph type="subTitle" idx="13"/>
          </p:nvPr>
        </p:nvSpPr>
        <p:spPr>
          <a:xfrm>
            <a:off x="1067563" y="2517183"/>
            <a:ext cx="1956900" cy="405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/>
              <a:t>It’s very bright</a:t>
            </a:r>
            <a:endParaRPr/>
          </a:p>
        </p:txBody>
      </p:sp>
      <p:sp>
        <p:nvSpPr>
          <p:cNvPr id="1291" name="Google Shape;1291;p42"/>
          <p:cNvSpPr txBox="1">
            <a:spLocks noGrp="1"/>
          </p:cNvSpPr>
          <p:nvPr>
            <p:ph type="subTitle" idx="2"/>
          </p:nvPr>
        </p:nvSpPr>
        <p:spPr>
          <a:xfrm>
            <a:off x="1067588" y="1992550"/>
            <a:ext cx="1956900" cy="549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Venus</a:t>
            </a:r>
            <a:endParaRPr/>
          </a:p>
        </p:txBody>
      </p:sp>
      <p:sp>
        <p:nvSpPr>
          <p:cNvPr id="1292" name="Google Shape;1292;p42"/>
          <p:cNvSpPr txBox="1">
            <a:spLocks noGrp="1"/>
          </p:cNvSpPr>
          <p:nvPr>
            <p:ph type="subTitle" idx="14"/>
          </p:nvPr>
        </p:nvSpPr>
        <p:spPr>
          <a:xfrm>
            <a:off x="1067563" y="4319551"/>
            <a:ext cx="1956900" cy="406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/>
              <a:t>Mars is a cold place</a:t>
            </a:r>
            <a:endParaRPr/>
          </a:p>
        </p:txBody>
      </p:sp>
      <p:sp>
        <p:nvSpPr>
          <p:cNvPr id="1293" name="Google Shape;1293;p42"/>
          <p:cNvSpPr txBox="1">
            <a:spLocks noGrp="1"/>
          </p:cNvSpPr>
          <p:nvPr>
            <p:ph type="subTitle" idx="15"/>
          </p:nvPr>
        </p:nvSpPr>
        <p:spPr>
          <a:xfrm>
            <a:off x="1067588" y="3798225"/>
            <a:ext cx="1956900" cy="549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Mars</a:t>
            </a:r>
            <a:endParaRPr/>
          </a:p>
        </p:txBody>
      </p:sp>
      <p:grpSp>
        <p:nvGrpSpPr>
          <p:cNvPr id="1294" name="Google Shape;1294;p42"/>
          <p:cNvGrpSpPr/>
          <p:nvPr/>
        </p:nvGrpSpPr>
        <p:grpSpPr>
          <a:xfrm>
            <a:off x="1842669" y="1589480"/>
            <a:ext cx="406734" cy="406608"/>
            <a:chOff x="9951664" y="3417594"/>
            <a:chExt cx="801288" cy="801041"/>
          </a:xfrm>
        </p:grpSpPr>
        <p:sp>
          <p:nvSpPr>
            <p:cNvPr id="1295" name="Google Shape;1295;p42"/>
            <p:cNvSpPr/>
            <p:nvPr/>
          </p:nvSpPr>
          <p:spPr>
            <a:xfrm flipH="1">
              <a:off x="9960031" y="3426017"/>
              <a:ext cx="784497" cy="784497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6" name="Google Shape;1296;p42"/>
            <p:cNvSpPr/>
            <p:nvPr/>
          </p:nvSpPr>
          <p:spPr>
            <a:xfrm flipH="1">
              <a:off x="9951664" y="3417594"/>
              <a:ext cx="801288" cy="801041"/>
            </a:xfrm>
            <a:prstGeom prst="arc">
              <a:avLst>
                <a:gd name="adj1" fmla="val 16200000"/>
                <a:gd name="adj2" fmla="val 20874490"/>
              </a:avLst>
            </a:prstGeom>
            <a:noFill/>
            <a:ln w="2857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97" name="Google Shape;1297;p42"/>
          <p:cNvGrpSpPr/>
          <p:nvPr/>
        </p:nvGrpSpPr>
        <p:grpSpPr>
          <a:xfrm>
            <a:off x="4352121" y="1592679"/>
            <a:ext cx="439742" cy="405938"/>
            <a:chOff x="1687400" y="2453546"/>
            <a:chExt cx="595372" cy="549604"/>
          </a:xfrm>
        </p:grpSpPr>
        <p:sp>
          <p:nvSpPr>
            <p:cNvPr id="1298" name="Google Shape;1298;p42"/>
            <p:cNvSpPr/>
            <p:nvPr/>
          </p:nvSpPr>
          <p:spPr>
            <a:xfrm>
              <a:off x="1687400" y="2467714"/>
              <a:ext cx="558900" cy="525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99" name="Google Shape;1299;p42"/>
            <p:cNvGrpSpPr/>
            <p:nvPr/>
          </p:nvGrpSpPr>
          <p:grpSpPr>
            <a:xfrm rot="10800000" flipH="1">
              <a:off x="1742750" y="2453546"/>
              <a:ext cx="540022" cy="549604"/>
              <a:chOff x="1742750" y="2453546"/>
              <a:chExt cx="540022" cy="549604"/>
            </a:xfrm>
          </p:grpSpPr>
          <p:cxnSp>
            <p:nvCxnSpPr>
              <p:cNvPr id="1300" name="Google Shape;1300;p42"/>
              <p:cNvCxnSpPr/>
              <p:nvPr/>
            </p:nvCxnSpPr>
            <p:spPr>
              <a:xfrm>
                <a:off x="1742750" y="2453550"/>
                <a:ext cx="0" cy="549600"/>
              </a:xfrm>
              <a:prstGeom prst="straightConnector1">
                <a:avLst/>
              </a:prstGeom>
              <a:noFill/>
              <a:ln w="28575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sp>
            <p:nvSpPr>
              <p:cNvPr id="1301" name="Google Shape;1301;p42"/>
              <p:cNvSpPr/>
              <p:nvPr/>
            </p:nvSpPr>
            <p:spPr>
              <a:xfrm rot="2700178">
                <a:off x="2088875" y="2516049"/>
                <a:ext cx="201970" cy="60837"/>
              </a:xfrm>
              <a:custGeom>
                <a:avLst/>
                <a:gdLst/>
                <a:ahLst/>
                <a:cxnLst/>
                <a:rect l="l" t="t" r="r" b="b"/>
                <a:pathLst>
                  <a:path w="5906" h="1779" extrusionOk="0">
                    <a:moveTo>
                      <a:pt x="0" y="0"/>
                    </a:moveTo>
                    <a:cubicBezTo>
                      <a:pt x="745" y="1859"/>
                      <a:pt x="4327" y="2326"/>
                      <a:pt x="5906" y="1095"/>
                    </a:cubicBezTo>
                  </a:path>
                </a:pathLst>
              </a:custGeom>
              <a:noFill/>
              <a:ln w="28575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</p:grpSp>
      </p:grpSp>
      <p:grpSp>
        <p:nvGrpSpPr>
          <p:cNvPr id="1302" name="Google Shape;1302;p42"/>
          <p:cNvGrpSpPr/>
          <p:nvPr/>
        </p:nvGrpSpPr>
        <p:grpSpPr>
          <a:xfrm>
            <a:off x="6894605" y="1589480"/>
            <a:ext cx="406740" cy="406588"/>
            <a:chOff x="9951652" y="3417594"/>
            <a:chExt cx="801300" cy="801000"/>
          </a:xfrm>
        </p:grpSpPr>
        <p:sp>
          <p:nvSpPr>
            <p:cNvPr id="1303" name="Google Shape;1303;p42"/>
            <p:cNvSpPr/>
            <p:nvPr/>
          </p:nvSpPr>
          <p:spPr>
            <a:xfrm flipH="1">
              <a:off x="9960027" y="3426017"/>
              <a:ext cx="784500" cy="7845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4" name="Google Shape;1304;p42"/>
            <p:cNvSpPr/>
            <p:nvPr/>
          </p:nvSpPr>
          <p:spPr>
            <a:xfrm flipH="1">
              <a:off x="9951652" y="3417594"/>
              <a:ext cx="801300" cy="801000"/>
            </a:xfrm>
            <a:prstGeom prst="arc">
              <a:avLst>
                <a:gd name="adj1" fmla="val 16200000"/>
                <a:gd name="adj2" fmla="val 20874490"/>
              </a:avLst>
            </a:prstGeom>
            <a:noFill/>
            <a:ln w="2857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05" name="Google Shape;1305;p42"/>
          <p:cNvGrpSpPr/>
          <p:nvPr/>
        </p:nvGrpSpPr>
        <p:grpSpPr>
          <a:xfrm>
            <a:off x="1826171" y="3390114"/>
            <a:ext cx="439742" cy="405938"/>
            <a:chOff x="1687400" y="2453546"/>
            <a:chExt cx="595372" cy="549604"/>
          </a:xfrm>
        </p:grpSpPr>
        <p:sp>
          <p:nvSpPr>
            <p:cNvPr id="1306" name="Google Shape;1306;p42"/>
            <p:cNvSpPr/>
            <p:nvPr/>
          </p:nvSpPr>
          <p:spPr>
            <a:xfrm>
              <a:off x="1687400" y="2467714"/>
              <a:ext cx="558900" cy="525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307" name="Google Shape;1307;p42"/>
            <p:cNvGrpSpPr/>
            <p:nvPr/>
          </p:nvGrpSpPr>
          <p:grpSpPr>
            <a:xfrm rot="10800000" flipH="1">
              <a:off x="1742750" y="2453546"/>
              <a:ext cx="540022" cy="549604"/>
              <a:chOff x="1742750" y="2453546"/>
              <a:chExt cx="540022" cy="549604"/>
            </a:xfrm>
          </p:grpSpPr>
          <p:cxnSp>
            <p:nvCxnSpPr>
              <p:cNvPr id="1308" name="Google Shape;1308;p42"/>
              <p:cNvCxnSpPr/>
              <p:nvPr/>
            </p:nvCxnSpPr>
            <p:spPr>
              <a:xfrm>
                <a:off x="1742750" y="2453550"/>
                <a:ext cx="0" cy="549600"/>
              </a:xfrm>
              <a:prstGeom prst="straightConnector1">
                <a:avLst/>
              </a:prstGeom>
              <a:noFill/>
              <a:ln w="28575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sp>
            <p:nvSpPr>
              <p:cNvPr id="1309" name="Google Shape;1309;p42"/>
              <p:cNvSpPr/>
              <p:nvPr/>
            </p:nvSpPr>
            <p:spPr>
              <a:xfrm rot="2700178">
                <a:off x="2088875" y="2516049"/>
                <a:ext cx="201970" cy="60837"/>
              </a:xfrm>
              <a:custGeom>
                <a:avLst/>
                <a:gdLst/>
                <a:ahLst/>
                <a:cxnLst/>
                <a:rect l="l" t="t" r="r" b="b"/>
                <a:pathLst>
                  <a:path w="5906" h="1779" extrusionOk="0">
                    <a:moveTo>
                      <a:pt x="0" y="0"/>
                    </a:moveTo>
                    <a:cubicBezTo>
                      <a:pt x="745" y="1859"/>
                      <a:pt x="4327" y="2326"/>
                      <a:pt x="5906" y="1095"/>
                    </a:cubicBezTo>
                  </a:path>
                </a:pathLst>
              </a:custGeom>
              <a:noFill/>
              <a:ln w="28575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</p:grpSp>
      </p:grpSp>
      <p:grpSp>
        <p:nvGrpSpPr>
          <p:cNvPr id="1310" name="Google Shape;1310;p42"/>
          <p:cNvGrpSpPr/>
          <p:nvPr/>
        </p:nvGrpSpPr>
        <p:grpSpPr>
          <a:xfrm>
            <a:off x="4368637" y="3389780"/>
            <a:ext cx="406740" cy="406588"/>
            <a:chOff x="9951652" y="3417594"/>
            <a:chExt cx="801300" cy="801000"/>
          </a:xfrm>
        </p:grpSpPr>
        <p:sp>
          <p:nvSpPr>
            <p:cNvPr id="1311" name="Google Shape;1311;p42"/>
            <p:cNvSpPr/>
            <p:nvPr/>
          </p:nvSpPr>
          <p:spPr>
            <a:xfrm flipH="1">
              <a:off x="9960027" y="3426017"/>
              <a:ext cx="784500" cy="7845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2" name="Google Shape;1312;p42"/>
            <p:cNvSpPr/>
            <p:nvPr/>
          </p:nvSpPr>
          <p:spPr>
            <a:xfrm flipH="1">
              <a:off x="9951652" y="3417594"/>
              <a:ext cx="801300" cy="801000"/>
            </a:xfrm>
            <a:prstGeom prst="arc">
              <a:avLst>
                <a:gd name="adj1" fmla="val 16200000"/>
                <a:gd name="adj2" fmla="val 20874490"/>
              </a:avLst>
            </a:prstGeom>
            <a:noFill/>
            <a:ln w="2857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13" name="Google Shape;1313;p42"/>
          <p:cNvGrpSpPr/>
          <p:nvPr/>
        </p:nvGrpSpPr>
        <p:grpSpPr>
          <a:xfrm>
            <a:off x="6878121" y="3390114"/>
            <a:ext cx="439742" cy="405938"/>
            <a:chOff x="1687400" y="2453546"/>
            <a:chExt cx="595372" cy="549604"/>
          </a:xfrm>
        </p:grpSpPr>
        <p:sp>
          <p:nvSpPr>
            <p:cNvPr id="1314" name="Google Shape;1314;p42"/>
            <p:cNvSpPr/>
            <p:nvPr/>
          </p:nvSpPr>
          <p:spPr>
            <a:xfrm>
              <a:off x="1687400" y="2467714"/>
              <a:ext cx="558900" cy="5250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315" name="Google Shape;1315;p42"/>
            <p:cNvGrpSpPr/>
            <p:nvPr/>
          </p:nvGrpSpPr>
          <p:grpSpPr>
            <a:xfrm rot="10800000" flipH="1">
              <a:off x="1742750" y="2453546"/>
              <a:ext cx="540022" cy="549604"/>
              <a:chOff x="1742750" y="2453546"/>
              <a:chExt cx="540022" cy="549604"/>
            </a:xfrm>
          </p:grpSpPr>
          <p:cxnSp>
            <p:nvCxnSpPr>
              <p:cNvPr id="1316" name="Google Shape;1316;p42"/>
              <p:cNvCxnSpPr/>
              <p:nvPr/>
            </p:nvCxnSpPr>
            <p:spPr>
              <a:xfrm>
                <a:off x="1742750" y="2453550"/>
                <a:ext cx="0" cy="549600"/>
              </a:xfrm>
              <a:prstGeom prst="straightConnector1">
                <a:avLst/>
              </a:prstGeom>
              <a:noFill/>
              <a:ln w="28575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sp>
            <p:nvSpPr>
              <p:cNvPr id="1317" name="Google Shape;1317;p42"/>
              <p:cNvSpPr/>
              <p:nvPr/>
            </p:nvSpPr>
            <p:spPr>
              <a:xfrm rot="2700178">
                <a:off x="2088875" y="2516049"/>
                <a:ext cx="201970" cy="60837"/>
              </a:xfrm>
              <a:custGeom>
                <a:avLst/>
                <a:gdLst/>
                <a:ahLst/>
                <a:cxnLst/>
                <a:rect l="l" t="t" r="r" b="b"/>
                <a:pathLst>
                  <a:path w="5906" h="1779" extrusionOk="0">
                    <a:moveTo>
                      <a:pt x="0" y="0"/>
                    </a:moveTo>
                    <a:cubicBezTo>
                      <a:pt x="745" y="1859"/>
                      <a:pt x="4327" y="2326"/>
                      <a:pt x="5906" y="1095"/>
                    </a:cubicBezTo>
                  </a:path>
                </a:pathLst>
              </a:custGeom>
              <a:noFill/>
              <a:ln w="28575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</p:grp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22" name="Google Shape;1322;p43"/>
          <p:cNvGrpSpPr/>
          <p:nvPr/>
        </p:nvGrpSpPr>
        <p:grpSpPr>
          <a:xfrm rot="10800000">
            <a:off x="6498918" y="2362621"/>
            <a:ext cx="1802550" cy="579667"/>
            <a:chOff x="1128663" y="2453546"/>
            <a:chExt cx="1709064" cy="549604"/>
          </a:xfrm>
        </p:grpSpPr>
        <p:sp>
          <p:nvSpPr>
            <p:cNvPr id="1323" name="Google Shape;1323;p43"/>
            <p:cNvSpPr/>
            <p:nvPr/>
          </p:nvSpPr>
          <p:spPr>
            <a:xfrm>
              <a:off x="1128663" y="2467706"/>
              <a:ext cx="1676400" cy="525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324" name="Google Shape;1324;p43"/>
            <p:cNvGrpSpPr/>
            <p:nvPr/>
          </p:nvGrpSpPr>
          <p:grpSpPr>
            <a:xfrm rot="10800000" flipH="1">
              <a:off x="1187175" y="2453546"/>
              <a:ext cx="1650551" cy="549604"/>
              <a:chOff x="1187175" y="2453546"/>
              <a:chExt cx="1650551" cy="549604"/>
            </a:xfrm>
          </p:grpSpPr>
          <p:cxnSp>
            <p:nvCxnSpPr>
              <p:cNvPr id="1325" name="Google Shape;1325;p43"/>
              <p:cNvCxnSpPr/>
              <p:nvPr/>
            </p:nvCxnSpPr>
            <p:spPr>
              <a:xfrm>
                <a:off x="1187175" y="2453550"/>
                <a:ext cx="0" cy="5496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sp>
            <p:nvSpPr>
              <p:cNvPr id="1326" name="Google Shape;1326;p43"/>
              <p:cNvSpPr/>
              <p:nvPr/>
            </p:nvSpPr>
            <p:spPr>
              <a:xfrm rot="2700178">
                <a:off x="2643830" y="2516049"/>
                <a:ext cx="201970" cy="60837"/>
              </a:xfrm>
              <a:custGeom>
                <a:avLst/>
                <a:gdLst/>
                <a:ahLst/>
                <a:cxnLst/>
                <a:rect l="l" t="t" r="r" b="b"/>
                <a:pathLst>
                  <a:path w="5906" h="1779" extrusionOk="0">
                    <a:moveTo>
                      <a:pt x="0" y="0"/>
                    </a:moveTo>
                    <a:cubicBezTo>
                      <a:pt x="745" y="1859"/>
                      <a:pt x="4327" y="2326"/>
                      <a:pt x="5906" y="1095"/>
                    </a:cubicBezTo>
                  </a:path>
                </a:pathLst>
              </a:custGeom>
              <a:noFill/>
              <a:ln w="19050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</p:grpSp>
      </p:grpSp>
      <p:grpSp>
        <p:nvGrpSpPr>
          <p:cNvPr id="1327" name="Google Shape;1327;p43"/>
          <p:cNvGrpSpPr/>
          <p:nvPr/>
        </p:nvGrpSpPr>
        <p:grpSpPr>
          <a:xfrm rot="10800000">
            <a:off x="6498832" y="3239504"/>
            <a:ext cx="1802720" cy="579722"/>
            <a:chOff x="1128663" y="2453546"/>
            <a:chExt cx="1709064" cy="549604"/>
          </a:xfrm>
        </p:grpSpPr>
        <p:sp>
          <p:nvSpPr>
            <p:cNvPr id="1328" name="Google Shape;1328;p43"/>
            <p:cNvSpPr/>
            <p:nvPr/>
          </p:nvSpPr>
          <p:spPr>
            <a:xfrm>
              <a:off x="1128663" y="2467706"/>
              <a:ext cx="1676400" cy="5250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329" name="Google Shape;1329;p43"/>
            <p:cNvGrpSpPr/>
            <p:nvPr/>
          </p:nvGrpSpPr>
          <p:grpSpPr>
            <a:xfrm rot="10800000" flipH="1">
              <a:off x="1187175" y="2453546"/>
              <a:ext cx="1650551" cy="549604"/>
              <a:chOff x="1187175" y="2453546"/>
              <a:chExt cx="1650551" cy="549604"/>
            </a:xfrm>
          </p:grpSpPr>
          <p:cxnSp>
            <p:nvCxnSpPr>
              <p:cNvPr id="1330" name="Google Shape;1330;p43"/>
              <p:cNvCxnSpPr/>
              <p:nvPr/>
            </p:nvCxnSpPr>
            <p:spPr>
              <a:xfrm>
                <a:off x="1187175" y="2453550"/>
                <a:ext cx="0" cy="5496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sp>
            <p:nvSpPr>
              <p:cNvPr id="1331" name="Google Shape;1331;p43"/>
              <p:cNvSpPr/>
              <p:nvPr/>
            </p:nvSpPr>
            <p:spPr>
              <a:xfrm rot="2700178">
                <a:off x="2643830" y="2516049"/>
                <a:ext cx="201970" cy="60837"/>
              </a:xfrm>
              <a:custGeom>
                <a:avLst/>
                <a:gdLst/>
                <a:ahLst/>
                <a:cxnLst/>
                <a:rect l="l" t="t" r="r" b="b"/>
                <a:pathLst>
                  <a:path w="5906" h="1779" extrusionOk="0">
                    <a:moveTo>
                      <a:pt x="0" y="0"/>
                    </a:moveTo>
                    <a:cubicBezTo>
                      <a:pt x="745" y="1859"/>
                      <a:pt x="4327" y="2326"/>
                      <a:pt x="5906" y="1095"/>
                    </a:cubicBezTo>
                  </a:path>
                </a:pathLst>
              </a:custGeom>
              <a:noFill/>
              <a:ln w="19050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</p:grpSp>
      </p:grpSp>
      <p:grpSp>
        <p:nvGrpSpPr>
          <p:cNvPr id="1332" name="Google Shape;1332;p43"/>
          <p:cNvGrpSpPr/>
          <p:nvPr/>
        </p:nvGrpSpPr>
        <p:grpSpPr>
          <a:xfrm rot="10800000">
            <a:off x="6498918" y="4116429"/>
            <a:ext cx="1802550" cy="579667"/>
            <a:chOff x="1128663" y="2453546"/>
            <a:chExt cx="1709064" cy="549604"/>
          </a:xfrm>
        </p:grpSpPr>
        <p:sp>
          <p:nvSpPr>
            <p:cNvPr id="1333" name="Google Shape;1333;p43"/>
            <p:cNvSpPr/>
            <p:nvPr/>
          </p:nvSpPr>
          <p:spPr>
            <a:xfrm>
              <a:off x="1128663" y="2467706"/>
              <a:ext cx="1676400" cy="525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334" name="Google Shape;1334;p43"/>
            <p:cNvGrpSpPr/>
            <p:nvPr/>
          </p:nvGrpSpPr>
          <p:grpSpPr>
            <a:xfrm rot="10800000" flipH="1">
              <a:off x="1187175" y="2453546"/>
              <a:ext cx="1650551" cy="549604"/>
              <a:chOff x="1187175" y="2453546"/>
              <a:chExt cx="1650551" cy="549604"/>
            </a:xfrm>
          </p:grpSpPr>
          <p:cxnSp>
            <p:nvCxnSpPr>
              <p:cNvPr id="1335" name="Google Shape;1335;p43"/>
              <p:cNvCxnSpPr/>
              <p:nvPr/>
            </p:nvCxnSpPr>
            <p:spPr>
              <a:xfrm>
                <a:off x="1187175" y="2453550"/>
                <a:ext cx="0" cy="5496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sp>
            <p:nvSpPr>
              <p:cNvPr id="1336" name="Google Shape;1336;p43"/>
              <p:cNvSpPr/>
              <p:nvPr/>
            </p:nvSpPr>
            <p:spPr>
              <a:xfrm rot="2700178">
                <a:off x="2643830" y="2516049"/>
                <a:ext cx="201970" cy="60837"/>
              </a:xfrm>
              <a:custGeom>
                <a:avLst/>
                <a:gdLst/>
                <a:ahLst/>
                <a:cxnLst/>
                <a:rect l="l" t="t" r="r" b="b"/>
                <a:pathLst>
                  <a:path w="5906" h="1779" extrusionOk="0">
                    <a:moveTo>
                      <a:pt x="0" y="0"/>
                    </a:moveTo>
                    <a:cubicBezTo>
                      <a:pt x="745" y="1859"/>
                      <a:pt x="4327" y="2326"/>
                      <a:pt x="5906" y="1095"/>
                    </a:cubicBezTo>
                  </a:path>
                </a:pathLst>
              </a:custGeom>
              <a:noFill/>
              <a:ln w="19050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</p:grpSp>
      </p:grpSp>
      <p:sp>
        <p:nvSpPr>
          <p:cNvPr id="1370" name="Google Shape;1370;p43"/>
          <p:cNvSpPr txBox="1">
            <a:spLocks noGrp="1"/>
          </p:cNvSpPr>
          <p:nvPr>
            <p:ph type="title"/>
          </p:nvPr>
        </p:nvSpPr>
        <p:spPr>
          <a:xfrm>
            <a:off x="4820356" y="779053"/>
            <a:ext cx="3858600" cy="1261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DESCRIBE YOURSELF</a:t>
            </a:r>
            <a:endParaRPr dirty="0"/>
          </a:p>
        </p:txBody>
      </p:sp>
      <p:sp>
        <p:nvSpPr>
          <p:cNvPr id="1371" name="Google Shape;1371;p43"/>
          <p:cNvSpPr txBox="1"/>
          <p:nvPr/>
        </p:nvSpPr>
        <p:spPr>
          <a:xfrm flipH="1">
            <a:off x="6648543" y="2424905"/>
            <a:ext cx="1503300" cy="45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dk1"/>
                </a:solidFill>
                <a:latin typeface="KoHo"/>
                <a:ea typeface="KoHo"/>
                <a:cs typeface="KoHo"/>
                <a:sym typeface="KoHo"/>
              </a:rPr>
              <a:t>My favorite animal is...</a:t>
            </a:r>
            <a:endParaRPr sz="1600">
              <a:solidFill>
                <a:srgbClr val="1E1E1E"/>
              </a:solidFill>
              <a:latin typeface="KoHo"/>
              <a:ea typeface="KoHo"/>
              <a:cs typeface="KoHo"/>
              <a:sym typeface="KoHo"/>
            </a:endParaRPr>
          </a:p>
        </p:txBody>
      </p:sp>
      <p:grpSp>
        <p:nvGrpSpPr>
          <p:cNvPr id="1372" name="Google Shape;1372;p43"/>
          <p:cNvGrpSpPr/>
          <p:nvPr/>
        </p:nvGrpSpPr>
        <p:grpSpPr>
          <a:xfrm flipH="1">
            <a:off x="5086862" y="2362607"/>
            <a:ext cx="579695" cy="579695"/>
            <a:chOff x="8804123" y="269466"/>
            <a:chExt cx="679755" cy="679755"/>
          </a:xfrm>
        </p:grpSpPr>
        <p:grpSp>
          <p:nvGrpSpPr>
            <p:cNvPr id="1373" name="Google Shape;1373;p43"/>
            <p:cNvGrpSpPr/>
            <p:nvPr/>
          </p:nvGrpSpPr>
          <p:grpSpPr>
            <a:xfrm flipH="1">
              <a:off x="8804123" y="269466"/>
              <a:ext cx="679755" cy="679755"/>
              <a:chOff x="419475" y="2272029"/>
              <a:chExt cx="623400" cy="623400"/>
            </a:xfrm>
          </p:grpSpPr>
          <p:sp>
            <p:nvSpPr>
              <p:cNvPr id="1374" name="Google Shape;1374;p43"/>
              <p:cNvSpPr/>
              <p:nvPr/>
            </p:nvSpPr>
            <p:spPr>
              <a:xfrm>
                <a:off x="419475" y="2272029"/>
                <a:ext cx="623400" cy="623400"/>
              </a:xfrm>
              <a:prstGeom prst="arc">
                <a:avLst>
                  <a:gd name="adj1" fmla="val 16200000"/>
                  <a:gd name="adj2" fmla="val 20874490"/>
                </a:avLst>
              </a:prstGeom>
              <a:noFill/>
              <a:ln w="1905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5" name="Google Shape;1375;p43"/>
              <p:cNvSpPr/>
              <p:nvPr/>
            </p:nvSpPr>
            <p:spPr>
              <a:xfrm>
                <a:off x="426030" y="2278584"/>
                <a:ext cx="610500" cy="6105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76" name="Google Shape;1376;p43"/>
            <p:cNvGrpSpPr/>
            <p:nvPr/>
          </p:nvGrpSpPr>
          <p:grpSpPr>
            <a:xfrm>
              <a:off x="8984982" y="439726"/>
              <a:ext cx="318042" cy="339253"/>
              <a:chOff x="914900" y="3806450"/>
              <a:chExt cx="451700" cy="481825"/>
            </a:xfrm>
          </p:grpSpPr>
          <p:sp>
            <p:nvSpPr>
              <p:cNvPr id="1377" name="Google Shape;1377;p43"/>
              <p:cNvSpPr/>
              <p:nvPr/>
            </p:nvSpPr>
            <p:spPr>
              <a:xfrm>
                <a:off x="914900" y="4174425"/>
                <a:ext cx="423400" cy="113850"/>
              </a:xfrm>
              <a:custGeom>
                <a:avLst/>
                <a:gdLst/>
                <a:ahLst/>
                <a:cxnLst/>
                <a:rect l="l" t="t" r="r" b="b"/>
                <a:pathLst>
                  <a:path w="16936" h="4554" extrusionOk="0">
                    <a:moveTo>
                      <a:pt x="564" y="0"/>
                    </a:moveTo>
                    <a:cubicBezTo>
                      <a:pt x="250" y="0"/>
                      <a:pt x="0" y="250"/>
                      <a:pt x="0" y="563"/>
                    </a:cubicBezTo>
                    <a:cubicBezTo>
                      <a:pt x="0" y="877"/>
                      <a:pt x="250" y="1130"/>
                      <a:pt x="564" y="1130"/>
                    </a:cubicBezTo>
                    <a:lnTo>
                      <a:pt x="2259" y="1130"/>
                    </a:lnTo>
                    <a:lnTo>
                      <a:pt x="2259" y="2861"/>
                    </a:lnTo>
                    <a:cubicBezTo>
                      <a:pt x="2259" y="3795"/>
                      <a:pt x="3015" y="4553"/>
                      <a:pt x="3951" y="4553"/>
                    </a:cubicBezTo>
                    <a:cubicBezTo>
                      <a:pt x="4264" y="4553"/>
                      <a:pt x="4517" y="4300"/>
                      <a:pt x="4517" y="3990"/>
                    </a:cubicBezTo>
                    <a:lnTo>
                      <a:pt x="4517" y="1130"/>
                    </a:lnTo>
                    <a:lnTo>
                      <a:pt x="5646" y="1130"/>
                    </a:lnTo>
                    <a:lnTo>
                      <a:pt x="5646" y="1693"/>
                    </a:lnTo>
                    <a:cubicBezTo>
                      <a:pt x="5646" y="2629"/>
                      <a:pt x="6402" y="3424"/>
                      <a:pt x="7339" y="3424"/>
                    </a:cubicBezTo>
                    <a:cubicBezTo>
                      <a:pt x="7652" y="3424"/>
                      <a:pt x="7905" y="3171"/>
                      <a:pt x="7905" y="2861"/>
                    </a:cubicBezTo>
                    <a:lnTo>
                      <a:pt x="7905" y="1130"/>
                    </a:lnTo>
                    <a:lnTo>
                      <a:pt x="9034" y="1130"/>
                    </a:lnTo>
                    <a:lnTo>
                      <a:pt x="9034" y="3990"/>
                    </a:lnTo>
                    <a:cubicBezTo>
                      <a:pt x="9034" y="4300"/>
                      <a:pt x="9284" y="4553"/>
                      <a:pt x="9597" y="4553"/>
                    </a:cubicBezTo>
                    <a:cubicBezTo>
                      <a:pt x="9910" y="4553"/>
                      <a:pt x="10163" y="4300"/>
                      <a:pt x="10163" y="3990"/>
                    </a:cubicBezTo>
                    <a:lnTo>
                      <a:pt x="10163" y="1130"/>
                    </a:lnTo>
                    <a:lnTo>
                      <a:pt x="16373" y="1130"/>
                    </a:lnTo>
                    <a:cubicBezTo>
                      <a:pt x="16686" y="1130"/>
                      <a:pt x="16936" y="877"/>
                      <a:pt x="16936" y="563"/>
                    </a:cubicBezTo>
                    <a:cubicBezTo>
                      <a:pt x="16936" y="250"/>
                      <a:pt x="16686" y="0"/>
                      <a:pt x="1637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435D74"/>
                  </a:solidFill>
                </a:endParaRPr>
              </a:p>
            </p:txBody>
          </p:sp>
          <p:sp>
            <p:nvSpPr>
              <p:cNvPr id="1378" name="Google Shape;1378;p43"/>
              <p:cNvSpPr/>
              <p:nvPr/>
            </p:nvSpPr>
            <p:spPr>
              <a:xfrm>
                <a:off x="971350" y="3806450"/>
                <a:ext cx="254100" cy="339775"/>
              </a:xfrm>
              <a:custGeom>
                <a:avLst/>
                <a:gdLst/>
                <a:ahLst/>
                <a:cxnLst/>
                <a:rect l="l" t="t" r="r" b="b"/>
                <a:pathLst>
                  <a:path w="10164" h="13591" extrusionOk="0">
                    <a:moveTo>
                      <a:pt x="7563" y="2032"/>
                    </a:moveTo>
                    <a:cubicBezTo>
                      <a:pt x="7853" y="2032"/>
                      <a:pt x="8131" y="2256"/>
                      <a:pt x="8131" y="2596"/>
                    </a:cubicBezTo>
                    <a:cubicBezTo>
                      <a:pt x="8131" y="2937"/>
                      <a:pt x="7852" y="3163"/>
                      <a:pt x="7562" y="3163"/>
                    </a:cubicBezTo>
                    <a:cubicBezTo>
                      <a:pt x="7423" y="3163"/>
                      <a:pt x="7282" y="3111"/>
                      <a:pt x="7168" y="2997"/>
                    </a:cubicBezTo>
                    <a:cubicBezTo>
                      <a:pt x="6945" y="2777"/>
                      <a:pt x="6945" y="2418"/>
                      <a:pt x="7168" y="2199"/>
                    </a:cubicBezTo>
                    <a:cubicBezTo>
                      <a:pt x="7283" y="2083"/>
                      <a:pt x="7425" y="2032"/>
                      <a:pt x="7563" y="2032"/>
                    </a:cubicBezTo>
                    <a:close/>
                    <a:moveTo>
                      <a:pt x="7339" y="0"/>
                    </a:moveTo>
                    <a:cubicBezTo>
                      <a:pt x="5412" y="0"/>
                      <a:pt x="3759" y="1087"/>
                      <a:pt x="2901" y="2668"/>
                    </a:cubicBezTo>
                    <a:cubicBezTo>
                      <a:pt x="2852" y="2674"/>
                      <a:pt x="2804" y="2686"/>
                      <a:pt x="2762" y="2704"/>
                    </a:cubicBezTo>
                    <a:cubicBezTo>
                      <a:pt x="2602" y="2782"/>
                      <a:pt x="2431" y="2819"/>
                      <a:pt x="2260" y="2819"/>
                    </a:cubicBezTo>
                    <a:cubicBezTo>
                      <a:pt x="1967" y="2819"/>
                      <a:pt x="1678" y="2707"/>
                      <a:pt x="1458" y="2494"/>
                    </a:cubicBezTo>
                    <a:cubicBezTo>
                      <a:pt x="1247" y="2280"/>
                      <a:pt x="1127" y="1994"/>
                      <a:pt x="1130" y="1696"/>
                    </a:cubicBezTo>
                    <a:cubicBezTo>
                      <a:pt x="1130" y="1395"/>
                      <a:pt x="1247" y="1178"/>
                      <a:pt x="1458" y="964"/>
                    </a:cubicBezTo>
                    <a:cubicBezTo>
                      <a:pt x="1681" y="744"/>
                      <a:pt x="1681" y="386"/>
                      <a:pt x="1458" y="166"/>
                    </a:cubicBezTo>
                    <a:cubicBezTo>
                      <a:pt x="1348" y="56"/>
                      <a:pt x="1204" y="1"/>
                      <a:pt x="1059" y="1"/>
                    </a:cubicBezTo>
                    <a:cubicBezTo>
                      <a:pt x="915" y="1"/>
                      <a:pt x="770" y="56"/>
                      <a:pt x="660" y="166"/>
                    </a:cubicBezTo>
                    <a:cubicBezTo>
                      <a:pt x="236" y="594"/>
                      <a:pt x="1" y="1093"/>
                      <a:pt x="1" y="1696"/>
                    </a:cubicBezTo>
                    <a:cubicBezTo>
                      <a:pt x="1" y="2942"/>
                      <a:pt x="1010" y="3954"/>
                      <a:pt x="2259" y="3954"/>
                    </a:cubicBezTo>
                    <a:cubicBezTo>
                      <a:pt x="2307" y="3954"/>
                      <a:pt x="2353" y="3939"/>
                      <a:pt x="2401" y="3936"/>
                    </a:cubicBezTo>
                    <a:lnTo>
                      <a:pt x="2401" y="3936"/>
                    </a:lnTo>
                    <a:cubicBezTo>
                      <a:pt x="2319" y="4282"/>
                      <a:pt x="2274" y="4635"/>
                      <a:pt x="2265" y="4990"/>
                    </a:cubicBezTo>
                    <a:cubicBezTo>
                      <a:pt x="2976" y="4680"/>
                      <a:pt x="3741" y="4517"/>
                      <a:pt x="4518" y="4517"/>
                    </a:cubicBezTo>
                    <a:lnTo>
                      <a:pt x="5081" y="4517"/>
                    </a:lnTo>
                    <a:cubicBezTo>
                      <a:pt x="6017" y="4517"/>
                      <a:pt x="6773" y="5276"/>
                      <a:pt x="6776" y="6213"/>
                    </a:cubicBezTo>
                    <a:lnTo>
                      <a:pt x="6776" y="9073"/>
                    </a:lnTo>
                    <a:cubicBezTo>
                      <a:pt x="6776" y="10925"/>
                      <a:pt x="5864" y="12557"/>
                      <a:pt x="4482" y="13590"/>
                    </a:cubicBezTo>
                    <a:lnTo>
                      <a:pt x="6210" y="13590"/>
                    </a:lnTo>
                    <a:cubicBezTo>
                      <a:pt x="8393" y="13590"/>
                      <a:pt x="10164" y="11820"/>
                      <a:pt x="10164" y="9636"/>
                    </a:cubicBezTo>
                    <a:lnTo>
                      <a:pt x="10164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435D74"/>
                  </a:solidFill>
                </a:endParaRPr>
              </a:p>
            </p:txBody>
          </p:sp>
          <p:sp>
            <p:nvSpPr>
              <p:cNvPr id="1379" name="Google Shape;1379;p43"/>
              <p:cNvSpPr/>
              <p:nvPr/>
            </p:nvSpPr>
            <p:spPr>
              <a:xfrm>
                <a:off x="971350" y="3947600"/>
                <a:ext cx="141175" cy="198625"/>
              </a:xfrm>
              <a:custGeom>
                <a:avLst/>
                <a:gdLst/>
                <a:ahLst/>
                <a:cxnLst/>
                <a:rect l="l" t="t" r="r" b="b"/>
                <a:pathLst>
                  <a:path w="5647" h="7945" extrusionOk="0">
                    <a:moveTo>
                      <a:pt x="4518" y="0"/>
                    </a:moveTo>
                    <a:cubicBezTo>
                      <a:pt x="2021" y="0"/>
                      <a:pt x="1" y="2060"/>
                      <a:pt x="1" y="4556"/>
                    </a:cubicBezTo>
                    <a:lnTo>
                      <a:pt x="1" y="6815"/>
                    </a:lnTo>
                    <a:cubicBezTo>
                      <a:pt x="934" y="6812"/>
                      <a:pt x="1693" y="6056"/>
                      <a:pt x="1693" y="5120"/>
                    </a:cubicBezTo>
                    <a:cubicBezTo>
                      <a:pt x="1693" y="4806"/>
                      <a:pt x="1946" y="4556"/>
                      <a:pt x="2259" y="4556"/>
                    </a:cubicBezTo>
                    <a:cubicBezTo>
                      <a:pt x="2569" y="4556"/>
                      <a:pt x="2822" y="4806"/>
                      <a:pt x="2822" y="5120"/>
                    </a:cubicBezTo>
                    <a:cubicBezTo>
                      <a:pt x="2822" y="6547"/>
                      <a:pt x="1753" y="7718"/>
                      <a:pt x="377" y="7905"/>
                    </a:cubicBezTo>
                    <a:cubicBezTo>
                      <a:pt x="434" y="7929"/>
                      <a:pt x="501" y="7941"/>
                      <a:pt x="564" y="7944"/>
                    </a:cubicBezTo>
                    <a:lnTo>
                      <a:pt x="1130" y="7944"/>
                    </a:lnTo>
                    <a:cubicBezTo>
                      <a:pt x="3623" y="7944"/>
                      <a:pt x="5647" y="5921"/>
                      <a:pt x="5647" y="3427"/>
                    </a:cubicBezTo>
                    <a:lnTo>
                      <a:pt x="5647" y="567"/>
                    </a:lnTo>
                    <a:cubicBezTo>
                      <a:pt x="5647" y="253"/>
                      <a:pt x="5394" y="0"/>
                      <a:pt x="508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435D74"/>
                  </a:solidFill>
                </a:endParaRPr>
              </a:p>
            </p:txBody>
          </p:sp>
          <p:sp>
            <p:nvSpPr>
              <p:cNvPr id="1380" name="Google Shape;1380;p43"/>
              <p:cNvSpPr/>
              <p:nvPr/>
            </p:nvSpPr>
            <p:spPr>
              <a:xfrm>
                <a:off x="1253675" y="3806450"/>
                <a:ext cx="112925" cy="90350"/>
              </a:xfrm>
              <a:custGeom>
                <a:avLst/>
                <a:gdLst/>
                <a:ahLst/>
                <a:cxnLst/>
                <a:rect l="l" t="t" r="r" b="b"/>
                <a:pathLst>
                  <a:path w="4517" h="3614" extrusionOk="0">
                    <a:moveTo>
                      <a:pt x="0" y="0"/>
                    </a:moveTo>
                    <a:lnTo>
                      <a:pt x="0" y="1696"/>
                    </a:lnTo>
                    <a:cubicBezTo>
                      <a:pt x="142" y="1685"/>
                      <a:pt x="428" y="1669"/>
                      <a:pt x="771" y="1669"/>
                    </a:cubicBezTo>
                    <a:cubicBezTo>
                      <a:pt x="1415" y="1669"/>
                      <a:pt x="2264" y="1726"/>
                      <a:pt x="2749" y="1988"/>
                    </a:cubicBezTo>
                    <a:cubicBezTo>
                      <a:pt x="3355" y="2313"/>
                      <a:pt x="4062" y="3078"/>
                      <a:pt x="4517" y="3614"/>
                    </a:cubicBezTo>
                    <a:lnTo>
                      <a:pt x="4517" y="2259"/>
                    </a:lnTo>
                    <a:cubicBezTo>
                      <a:pt x="4517" y="1012"/>
                      <a:pt x="3505" y="0"/>
                      <a:pt x="225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435D74"/>
                  </a:solidFill>
                </a:endParaRPr>
              </a:p>
            </p:txBody>
          </p:sp>
          <p:sp>
            <p:nvSpPr>
              <p:cNvPr id="1381" name="Google Shape;1381;p43"/>
              <p:cNvSpPr/>
              <p:nvPr/>
            </p:nvSpPr>
            <p:spPr>
              <a:xfrm>
                <a:off x="1253600" y="3876425"/>
                <a:ext cx="95025" cy="42975"/>
              </a:xfrm>
              <a:custGeom>
                <a:avLst/>
                <a:gdLst/>
                <a:ahLst/>
                <a:cxnLst/>
                <a:rect l="l" t="t" r="r" b="b"/>
                <a:pathLst>
                  <a:path w="3801" h="1719" extrusionOk="0">
                    <a:moveTo>
                      <a:pt x="726" y="0"/>
                    </a:moveTo>
                    <a:cubicBezTo>
                      <a:pt x="478" y="0"/>
                      <a:pt x="239" y="9"/>
                      <a:pt x="42" y="23"/>
                    </a:cubicBezTo>
                    <a:lnTo>
                      <a:pt x="0" y="23"/>
                    </a:lnTo>
                    <a:lnTo>
                      <a:pt x="3" y="1718"/>
                    </a:lnTo>
                    <a:lnTo>
                      <a:pt x="3800" y="1718"/>
                    </a:lnTo>
                    <a:cubicBezTo>
                      <a:pt x="3379" y="1203"/>
                      <a:pt x="2692" y="438"/>
                      <a:pt x="2219" y="182"/>
                    </a:cubicBezTo>
                    <a:cubicBezTo>
                      <a:pt x="1969" y="49"/>
                      <a:pt x="1321" y="0"/>
                      <a:pt x="72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435D74"/>
                  </a:solidFill>
                </a:endParaRPr>
              </a:p>
            </p:txBody>
          </p:sp>
        </p:grpSp>
      </p:grpSp>
      <p:grpSp>
        <p:nvGrpSpPr>
          <p:cNvPr id="1382" name="Google Shape;1382;p43"/>
          <p:cNvGrpSpPr/>
          <p:nvPr/>
        </p:nvGrpSpPr>
        <p:grpSpPr>
          <a:xfrm flipH="1">
            <a:off x="5086859" y="4116415"/>
            <a:ext cx="579695" cy="579695"/>
            <a:chOff x="8866298" y="3596316"/>
            <a:chExt cx="679755" cy="679755"/>
          </a:xfrm>
        </p:grpSpPr>
        <p:grpSp>
          <p:nvGrpSpPr>
            <p:cNvPr id="1383" name="Google Shape;1383;p43"/>
            <p:cNvGrpSpPr/>
            <p:nvPr/>
          </p:nvGrpSpPr>
          <p:grpSpPr>
            <a:xfrm flipH="1">
              <a:off x="8866298" y="3596316"/>
              <a:ext cx="679755" cy="679755"/>
              <a:chOff x="419475" y="2272029"/>
              <a:chExt cx="623400" cy="623400"/>
            </a:xfrm>
          </p:grpSpPr>
          <p:sp>
            <p:nvSpPr>
              <p:cNvPr id="1384" name="Google Shape;1384;p43"/>
              <p:cNvSpPr/>
              <p:nvPr/>
            </p:nvSpPr>
            <p:spPr>
              <a:xfrm>
                <a:off x="419475" y="2272029"/>
                <a:ext cx="623400" cy="623400"/>
              </a:xfrm>
              <a:prstGeom prst="arc">
                <a:avLst>
                  <a:gd name="adj1" fmla="val 16200000"/>
                  <a:gd name="adj2" fmla="val 20874490"/>
                </a:avLst>
              </a:prstGeom>
              <a:noFill/>
              <a:ln w="1905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5" name="Google Shape;1385;p43"/>
              <p:cNvSpPr/>
              <p:nvPr/>
            </p:nvSpPr>
            <p:spPr>
              <a:xfrm>
                <a:off x="426030" y="2278584"/>
                <a:ext cx="610500" cy="610500"/>
              </a:xfrm>
              <a:prstGeom prst="ellipse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86" name="Google Shape;1386;p43"/>
            <p:cNvGrpSpPr/>
            <p:nvPr/>
          </p:nvGrpSpPr>
          <p:grpSpPr>
            <a:xfrm>
              <a:off x="9026885" y="3757385"/>
              <a:ext cx="358588" cy="357642"/>
              <a:chOff x="-11729050" y="3646475"/>
              <a:chExt cx="356025" cy="355050"/>
            </a:xfrm>
          </p:grpSpPr>
          <p:sp>
            <p:nvSpPr>
              <p:cNvPr id="1387" name="Google Shape;1387;p43"/>
              <p:cNvSpPr/>
              <p:nvPr/>
            </p:nvSpPr>
            <p:spPr>
              <a:xfrm>
                <a:off x="-11460475" y="3648050"/>
                <a:ext cx="86675" cy="80175"/>
              </a:xfrm>
              <a:custGeom>
                <a:avLst/>
                <a:gdLst/>
                <a:ahLst/>
                <a:cxnLst/>
                <a:rect l="l" t="t" r="r" b="b"/>
                <a:pathLst>
                  <a:path w="3467" h="3207" extrusionOk="0">
                    <a:moveTo>
                      <a:pt x="3025" y="1"/>
                    </a:moveTo>
                    <a:cubicBezTo>
                      <a:pt x="2923" y="1"/>
                      <a:pt x="2821" y="40"/>
                      <a:pt x="2742" y="119"/>
                    </a:cubicBezTo>
                    <a:lnTo>
                      <a:pt x="1" y="2955"/>
                    </a:lnTo>
                    <a:cubicBezTo>
                      <a:pt x="316" y="3018"/>
                      <a:pt x="631" y="3112"/>
                      <a:pt x="914" y="3207"/>
                    </a:cubicBezTo>
                    <a:lnTo>
                      <a:pt x="3309" y="749"/>
                    </a:lnTo>
                    <a:cubicBezTo>
                      <a:pt x="3466" y="529"/>
                      <a:pt x="3466" y="277"/>
                      <a:pt x="3309" y="119"/>
                    </a:cubicBezTo>
                    <a:cubicBezTo>
                      <a:pt x="3230" y="40"/>
                      <a:pt x="3128" y="1"/>
                      <a:pt x="302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8" name="Google Shape;1388;p43"/>
              <p:cNvSpPr/>
              <p:nvPr/>
            </p:nvSpPr>
            <p:spPr>
              <a:xfrm>
                <a:off x="-11601450" y="3773875"/>
                <a:ext cx="19725" cy="19725"/>
              </a:xfrm>
              <a:custGeom>
                <a:avLst/>
                <a:gdLst/>
                <a:ahLst/>
                <a:cxnLst/>
                <a:rect l="l" t="t" r="r" b="b"/>
                <a:pathLst>
                  <a:path w="789" h="789" extrusionOk="0">
                    <a:moveTo>
                      <a:pt x="378" y="1"/>
                    </a:moveTo>
                    <a:cubicBezTo>
                      <a:pt x="158" y="1"/>
                      <a:pt x="0" y="158"/>
                      <a:pt x="0" y="379"/>
                    </a:cubicBezTo>
                    <a:cubicBezTo>
                      <a:pt x="0" y="599"/>
                      <a:pt x="158" y="788"/>
                      <a:pt x="378" y="788"/>
                    </a:cubicBezTo>
                    <a:cubicBezTo>
                      <a:pt x="599" y="788"/>
                      <a:pt x="788" y="599"/>
                      <a:pt x="788" y="379"/>
                    </a:cubicBezTo>
                    <a:cubicBezTo>
                      <a:pt x="788" y="158"/>
                      <a:pt x="599" y="1"/>
                      <a:pt x="37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9" name="Google Shape;1389;p43"/>
              <p:cNvSpPr/>
              <p:nvPr/>
            </p:nvSpPr>
            <p:spPr>
              <a:xfrm>
                <a:off x="-11729050" y="3646475"/>
                <a:ext cx="353675" cy="209350"/>
              </a:xfrm>
              <a:custGeom>
                <a:avLst/>
                <a:gdLst/>
                <a:ahLst/>
                <a:cxnLst/>
                <a:rect l="l" t="t" r="r" b="b"/>
                <a:pathLst>
                  <a:path w="14147" h="8374" extrusionOk="0">
                    <a:moveTo>
                      <a:pt x="457" y="1"/>
                    </a:moveTo>
                    <a:cubicBezTo>
                      <a:pt x="347" y="1"/>
                      <a:pt x="237" y="40"/>
                      <a:pt x="158" y="119"/>
                    </a:cubicBezTo>
                    <a:cubicBezTo>
                      <a:pt x="1" y="277"/>
                      <a:pt x="1" y="560"/>
                      <a:pt x="158" y="718"/>
                    </a:cubicBezTo>
                    <a:lnTo>
                      <a:pt x="2553" y="3207"/>
                    </a:lnTo>
                    <a:cubicBezTo>
                      <a:pt x="1103" y="3679"/>
                      <a:pt x="32" y="4435"/>
                      <a:pt x="32" y="5443"/>
                    </a:cubicBezTo>
                    <a:cubicBezTo>
                      <a:pt x="32" y="7334"/>
                      <a:pt x="3718" y="8373"/>
                      <a:pt x="7089" y="8373"/>
                    </a:cubicBezTo>
                    <a:cubicBezTo>
                      <a:pt x="10523" y="8373"/>
                      <a:pt x="14146" y="7334"/>
                      <a:pt x="14146" y="5443"/>
                    </a:cubicBezTo>
                    <a:cubicBezTo>
                      <a:pt x="14146" y="4467"/>
                      <a:pt x="13075" y="3679"/>
                      <a:pt x="11626" y="3207"/>
                    </a:cubicBezTo>
                    <a:lnTo>
                      <a:pt x="9893" y="4971"/>
                    </a:lnTo>
                    <a:cubicBezTo>
                      <a:pt x="10019" y="5160"/>
                      <a:pt x="10051" y="5317"/>
                      <a:pt x="10051" y="5475"/>
                    </a:cubicBezTo>
                    <a:cubicBezTo>
                      <a:pt x="10051" y="6168"/>
                      <a:pt x="9484" y="6704"/>
                      <a:pt x="8791" y="6704"/>
                    </a:cubicBezTo>
                    <a:cubicBezTo>
                      <a:pt x="8129" y="6704"/>
                      <a:pt x="7530" y="6168"/>
                      <a:pt x="7530" y="5475"/>
                    </a:cubicBezTo>
                    <a:cubicBezTo>
                      <a:pt x="7530" y="4813"/>
                      <a:pt x="8066" y="4278"/>
                      <a:pt x="8791" y="4278"/>
                    </a:cubicBezTo>
                    <a:cubicBezTo>
                      <a:pt x="8980" y="4278"/>
                      <a:pt x="9232" y="4341"/>
                      <a:pt x="9389" y="4404"/>
                    </a:cubicBezTo>
                    <a:lnTo>
                      <a:pt x="10744" y="2986"/>
                    </a:lnTo>
                    <a:cubicBezTo>
                      <a:pt x="9641" y="2734"/>
                      <a:pt x="8349" y="2608"/>
                      <a:pt x="7121" y="2608"/>
                    </a:cubicBezTo>
                    <a:cubicBezTo>
                      <a:pt x="5861" y="2608"/>
                      <a:pt x="4600" y="2765"/>
                      <a:pt x="3498" y="2986"/>
                    </a:cubicBezTo>
                    <a:lnTo>
                      <a:pt x="4884" y="4404"/>
                    </a:lnTo>
                    <a:cubicBezTo>
                      <a:pt x="5073" y="4341"/>
                      <a:pt x="5293" y="4278"/>
                      <a:pt x="5482" y="4278"/>
                    </a:cubicBezTo>
                    <a:cubicBezTo>
                      <a:pt x="6144" y="4278"/>
                      <a:pt x="6743" y="4813"/>
                      <a:pt x="6743" y="5475"/>
                    </a:cubicBezTo>
                    <a:cubicBezTo>
                      <a:pt x="6743" y="6168"/>
                      <a:pt x="6176" y="6704"/>
                      <a:pt x="5482" y="6704"/>
                    </a:cubicBezTo>
                    <a:cubicBezTo>
                      <a:pt x="4821" y="6704"/>
                      <a:pt x="4222" y="6168"/>
                      <a:pt x="4222" y="5475"/>
                    </a:cubicBezTo>
                    <a:cubicBezTo>
                      <a:pt x="4222" y="5317"/>
                      <a:pt x="4254" y="5160"/>
                      <a:pt x="4285" y="5002"/>
                    </a:cubicBezTo>
                    <a:lnTo>
                      <a:pt x="2553" y="3238"/>
                    </a:lnTo>
                    <a:cubicBezTo>
                      <a:pt x="2836" y="3112"/>
                      <a:pt x="3151" y="3049"/>
                      <a:pt x="3466" y="2955"/>
                    </a:cubicBezTo>
                    <a:lnTo>
                      <a:pt x="757" y="119"/>
                    </a:lnTo>
                    <a:cubicBezTo>
                      <a:pt x="678" y="40"/>
                      <a:pt x="568" y="1"/>
                      <a:pt x="45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90" name="Google Shape;1390;p43"/>
              <p:cNvSpPr/>
              <p:nvPr/>
            </p:nvSpPr>
            <p:spPr>
              <a:xfrm>
                <a:off x="-11518750" y="3773875"/>
                <a:ext cx="19725" cy="19725"/>
              </a:xfrm>
              <a:custGeom>
                <a:avLst/>
                <a:gdLst/>
                <a:ahLst/>
                <a:cxnLst/>
                <a:rect l="l" t="t" r="r" b="b"/>
                <a:pathLst>
                  <a:path w="789" h="789" extrusionOk="0">
                    <a:moveTo>
                      <a:pt x="379" y="1"/>
                    </a:moveTo>
                    <a:cubicBezTo>
                      <a:pt x="158" y="1"/>
                      <a:pt x="0" y="158"/>
                      <a:pt x="0" y="379"/>
                    </a:cubicBezTo>
                    <a:cubicBezTo>
                      <a:pt x="0" y="599"/>
                      <a:pt x="158" y="788"/>
                      <a:pt x="379" y="788"/>
                    </a:cubicBezTo>
                    <a:cubicBezTo>
                      <a:pt x="599" y="788"/>
                      <a:pt x="788" y="599"/>
                      <a:pt x="788" y="379"/>
                    </a:cubicBezTo>
                    <a:cubicBezTo>
                      <a:pt x="788" y="158"/>
                      <a:pt x="599" y="1"/>
                      <a:pt x="37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91" name="Google Shape;1391;p43"/>
              <p:cNvSpPr/>
              <p:nvPr/>
            </p:nvSpPr>
            <p:spPr>
              <a:xfrm>
                <a:off x="-11698325" y="3858150"/>
                <a:ext cx="67750" cy="69350"/>
              </a:xfrm>
              <a:custGeom>
                <a:avLst/>
                <a:gdLst/>
                <a:ahLst/>
                <a:cxnLst/>
                <a:rect l="l" t="t" r="r" b="b"/>
                <a:pathLst>
                  <a:path w="2710" h="2774" extrusionOk="0">
                    <a:moveTo>
                      <a:pt x="1261" y="1"/>
                    </a:moveTo>
                    <a:lnTo>
                      <a:pt x="0" y="1639"/>
                    </a:lnTo>
                    <a:cubicBezTo>
                      <a:pt x="756" y="2112"/>
                      <a:pt x="1702" y="2490"/>
                      <a:pt x="2710" y="2773"/>
                    </a:cubicBezTo>
                    <a:lnTo>
                      <a:pt x="1859" y="221"/>
                    </a:lnTo>
                    <a:cubicBezTo>
                      <a:pt x="1639" y="158"/>
                      <a:pt x="1450" y="95"/>
                      <a:pt x="126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92" name="Google Shape;1392;p43"/>
              <p:cNvSpPr/>
              <p:nvPr/>
            </p:nvSpPr>
            <p:spPr>
              <a:xfrm>
                <a:off x="-11627450" y="3869175"/>
                <a:ext cx="47300" cy="55175"/>
              </a:xfrm>
              <a:custGeom>
                <a:avLst/>
                <a:gdLst/>
                <a:ahLst/>
                <a:cxnLst/>
                <a:rect l="l" t="t" r="r" b="b"/>
                <a:pathLst>
                  <a:path w="1892" h="2207" extrusionOk="0">
                    <a:moveTo>
                      <a:pt x="1" y="1"/>
                    </a:moveTo>
                    <a:lnTo>
                      <a:pt x="694" y="2206"/>
                    </a:lnTo>
                    <a:lnTo>
                      <a:pt x="1891" y="221"/>
                    </a:lnTo>
                    <a:cubicBezTo>
                      <a:pt x="1229" y="190"/>
                      <a:pt x="599" y="127"/>
                      <a:pt x="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93" name="Google Shape;1393;p43"/>
              <p:cNvSpPr/>
              <p:nvPr/>
            </p:nvSpPr>
            <p:spPr>
              <a:xfrm>
                <a:off x="-11414775" y="3803025"/>
                <a:ext cx="41750" cy="83525"/>
              </a:xfrm>
              <a:custGeom>
                <a:avLst/>
                <a:gdLst/>
                <a:ahLst/>
                <a:cxnLst/>
                <a:rect l="l" t="t" r="r" b="b"/>
                <a:pathLst>
                  <a:path w="1670" h="3341" extrusionOk="0">
                    <a:moveTo>
                      <a:pt x="1670" y="1"/>
                    </a:moveTo>
                    <a:cubicBezTo>
                      <a:pt x="1607" y="851"/>
                      <a:pt x="977" y="1481"/>
                      <a:pt x="0" y="1891"/>
                    </a:cubicBezTo>
                    <a:lnTo>
                      <a:pt x="1134" y="3340"/>
                    </a:lnTo>
                    <a:cubicBezTo>
                      <a:pt x="1355" y="3214"/>
                      <a:pt x="1512" y="3025"/>
                      <a:pt x="1670" y="2836"/>
                    </a:cubicBezTo>
                    <a:lnTo>
                      <a:pt x="1670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94" name="Google Shape;1394;p43"/>
              <p:cNvSpPr/>
              <p:nvPr/>
            </p:nvSpPr>
            <p:spPr>
              <a:xfrm>
                <a:off x="-11592800" y="3876275"/>
                <a:ext cx="84300" cy="62250"/>
              </a:xfrm>
              <a:custGeom>
                <a:avLst/>
                <a:gdLst/>
                <a:ahLst/>
                <a:cxnLst/>
                <a:rect l="l" t="t" r="r" b="b"/>
                <a:pathLst>
                  <a:path w="3372" h="2490" extrusionOk="0">
                    <a:moveTo>
                      <a:pt x="1419" y="0"/>
                    </a:moveTo>
                    <a:lnTo>
                      <a:pt x="1" y="2363"/>
                    </a:lnTo>
                    <a:cubicBezTo>
                      <a:pt x="537" y="2426"/>
                      <a:pt x="1104" y="2489"/>
                      <a:pt x="1671" y="2489"/>
                    </a:cubicBezTo>
                    <a:cubicBezTo>
                      <a:pt x="2269" y="2489"/>
                      <a:pt x="2836" y="2426"/>
                      <a:pt x="3372" y="2363"/>
                    </a:cubicBezTo>
                    <a:lnTo>
                      <a:pt x="1954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95" name="Google Shape;1395;p43"/>
              <p:cNvSpPr/>
              <p:nvPr/>
            </p:nvSpPr>
            <p:spPr>
              <a:xfrm>
                <a:off x="-11520325" y="3869175"/>
                <a:ext cx="47275" cy="55175"/>
              </a:xfrm>
              <a:custGeom>
                <a:avLst/>
                <a:gdLst/>
                <a:ahLst/>
                <a:cxnLst/>
                <a:rect l="l" t="t" r="r" b="b"/>
                <a:pathLst>
                  <a:path w="1891" h="2207" extrusionOk="0">
                    <a:moveTo>
                      <a:pt x="1891" y="1"/>
                    </a:moveTo>
                    <a:cubicBezTo>
                      <a:pt x="1292" y="127"/>
                      <a:pt x="631" y="190"/>
                      <a:pt x="0" y="253"/>
                    </a:cubicBezTo>
                    <a:lnTo>
                      <a:pt x="1198" y="2206"/>
                    </a:lnTo>
                    <a:lnTo>
                      <a:pt x="1891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96" name="Google Shape;1396;p43"/>
              <p:cNvSpPr/>
              <p:nvPr/>
            </p:nvSpPr>
            <p:spPr>
              <a:xfrm>
                <a:off x="-11726675" y="3903850"/>
                <a:ext cx="352075" cy="97675"/>
              </a:xfrm>
              <a:custGeom>
                <a:avLst/>
                <a:gdLst/>
                <a:ahLst/>
                <a:cxnLst/>
                <a:rect l="l" t="t" r="r" b="b"/>
                <a:pathLst>
                  <a:path w="14083" h="3907" extrusionOk="0">
                    <a:moveTo>
                      <a:pt x="0" y="0"/>
                    </a:moveTo>
                    <a:lnTo>
                      <a:pt x="0" y="977"/>
                    </a:lnTo>
                    <a:cubicBezTo>
                      <a:pt x="0" y="2867"/>
                      <a:pt x="3655" y="3907"/>
                      <a:pt x="7057" y="3907"/>
                    </a:cubicBezTo>
                    <a:cubicBezTo>
                      <a:pt x="10460" y="3907"/>
                      <a:pt x="14083" y="2867"/>
                      <a:pt x="14083" y="977"/>
                    </a:cubicBezTo>
                    <a:lnTo>
                      <a:pt x="14083" y="32"/>
                    </a:lnTo>
                    <a:cubicBezTo>
                      <a:pt x="12508" y="1386"/>
                      <a:pt x="9956" y="2237"/>
                      <a:pt x="7057" y="2237"/>
                    </a:cubicBezTo>
                    <a:cubicBezTo>
                      <a:pt x="4568" y="2205"/>
                      <a:pt x="1796" y="1575"/>
                      <a:pt x="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97" name="Google Shape;1397;p43"/>
              <p:cNvSpPr/>
              <p:nvPr/>
            </p:nvSpPr>
            <p:spPr>
              <a:xfrm>
                <a:off x="-11470700" y="3859725"/>
                <a:ext cx="66975" cy="68550"/>
              </a:xfrm>
              <a:custGeom>
                <a:avLst/>
                <a:gdLst/>
                <a:ahLst/>
                <a:cxnLst/>
                <a:rect l="l" t="t" r="r" b="b"/>
                <a:pathLst>
                  <a:path w="2679" h="2742" extrusionOk="0">
                    <a:moveTo>
                      <a:pt x="1449" y="1"/>
                    </a:moveTo>
                    <a:cubicBezTo>
                      <a:pt x="1260" y="32"/>
                      <a:pt x="1071" y="95"/>
                      <a:pt x="851" y="158"/>
                    </a:cubicBezTo>
                    <a:lnTo>
                      <a:pt x="0" y="2742"/>
                    </a:lnTo>
                    <a:cubicBezTo>
                      <a:pt x="1008" y="2458"/>
                      <a:pt x="1922" y="2080"/>
                      <a:pt x="2678" y="1608"/>
                    </a:cubicBezTo>
                    <a:lnTo>
                      <a:pt x="1449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398" name="Google Shape;1398;p43"/>
          <p:cNvGrpSpPr/>
          <p:nvPr/>
        </p:nvGrpSpPr>
        <p:grpSpPr>
          <a:xfrm flipH="1">
            <a:off x="5086862" y="3239511"/>
            <a:ext cx="579695" cy="579695"/>
            <a:chOff x="8804123" y="2654666"/>
            <a:chExt cx="679755" cy="679755"/>
          </a:xfrm>
        </p:grpSpPr>
        <p:grpSp>
          <p:nvGrpSpPr>
            <p:cNvPr id="1399" name="Google Shape;1399;p43"/>
            <p:cNvGrpSpPr/>
            <p:nvPr/>
          </p:nvGrpSpPr>
          <p:grpSpPr>
            <a:xfrm flipH="1">
              <a:off x="8804123" y="2654666"/>
              <a:ext cx="679755" cy="679755"/>
              <a:chOff x="419475" y="2272029"/>
              <a:chExt cx="623400" cy="623400"/>
            </a:xfrm>
          </p:grpSpPr>
          <p:sp>
            <p:nvSpPr>
              <p:cNvPr id="1400" name="Google Shape;1400;p43"/>
              <p:cNvSpPr/>
              <p:nvPr/>
            </p:nvSpPr>
            <p:spPr>
              <a:xfrm>
                <a:off x="419475" y="2272029"/>
                <a:ext cx="623400" cy="623400"/>
              </a:xfrm>
              <a:prstGeom prst="arc">
                <a:avLst>
                  <a:gd name="adj1" fmla="val 16200000"/>
                  <a:gd name="adj2" fmla="val 20874490"/>
                </a:avLst>
              </a:prstGeom>
              <a:noFill/>
              <a:ln w="1905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01" name="Google Shape;1401;p43"/>
              <p:cNvSpPr/>
              <p:nvPr/>
            </p:nvSpPr>
            <p:spPr>
              <a:xfrm>
                <a:off x="426030" y="2278584"/>
                <a:ext cx="610500" cy="61050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02" name="Google Shape;1402;p43"/>
            <p:cNvGrpSpPr/>
            <p:nvPr/>
          </p:nvGrpSpPr>
          <p:grpSpPr>
            <a:xfrm>
              <a:off x="8996239" y="2788283"/>
              <a:ext cx="295528" cy="338795"/>
              <a:chOff x="8480152" y="3000030"/>
              <a:chExt cx="295528" cy="338795"/>
            </a:xfrm>
          </p:grpSpPr>
          <p:sp>
            <p:nvSpPr>
              <p:cNvPr id="1403" name="Google Shape;1403;p43"/>
              <p:cNvSpPr/>
              <p:nvPr/>
            </p:nvSpPr>
            <p:spPr>
              <a:xfrm>
                <a:off x="8480152" y="3095700"/>
                <a:ext cx="295528" cy="243126"/>
              </a:xfrm>
              <a:custGeom>
                <a:avLst/>
                <a:gdLst/>
                <a:ahLst/>
                <a:cxnLst/>
                <a:rect l="l" t="t" r="r" b="b"/>
                <a:pathLst>
                  <a:path w="16789" h="13812" extrusionOk="0">
                    <a:moveTo>
                      <a:pt x="4448" y="1"/>
                    </a:moveTo>
                    <a:cubicBezTo>
                      <a:pt x="4233" y="1"/>
                      <a:pt x="4016" y="18"/>
                      <a:pt x="3801" y="54"/>
                    </a:cubicBezTo>
                    <a:cubicBezTo>
                      <a:pt x="1545" y="418"/>
                      <a:pt x="1" y="2604"/>
                      <a:pt x="356" y="4929"/>
                    </a:cubicBezTo>
                    <a:cubicBezTo>
                      <a:pt x="994" y="9100"/>
                      <a:pt x="2205" y="11942"/>
                      <a:pt x="3858" y="13147"/>
                    </a:cubicBezTo>
                    <a:cubicBezTo>
                      <a:pt x="4470" y="13592"/>
                      <a:pt x="5129" y="13811"/>
                      <a:pt x="5863" y="13811"/>
                    </a:cubicBezTo>
                    <a:cubicBezTo>
                      <a:pt x="6071" y="13811"/>
                      <a:pt x="6286" y="13793"/>
                      <a:pt x="6508" y="13758"/>
                    </a:cubicBezTo>
                    <a:cubicBezTo>
                      <a:pt x="7125" y="13659"/>
                      <a:pt x="7610" y="13406"/>
                      <a:pt x="7999" y="12987"/>
                    </a:cubicBezTo>
                    <a:lnTo>
                      <a:pt x="8396" y="12557"/>
                    </a:lnTo>
                    <a:lnTo>
                      <a:pt x="8791" y="12987"/>
                    </a:lnTo>
                    <a:cubicBezTo>
                      <a:pt x="9179" y="13406"/>
                      <a:pt x="9667" y="13659"/>
                      <a:pt x="10281" y="13758"/>
                    </a:cubicBezTo>
                    <a:cubicBezTo>
                      <a:pt x="10503" y="13793"/>
                      <a:pt x="10718" y="13811"/>
                      <a:pt x="10927" y="13811"/>
                    </a:cubicBezTo>
                    <a:cubicBezTo>
                      <a:pt x="11660" y="13811"/>
                      <a:pt x="12319" y="13592"/>
                      <a:pt x="12931" y="13147"/>
                    </a:cubicBezTo>
                    <a:cubicBezTo>
                      <a:pt x="14587" y="11942"/>
                      <a:pt x="15795" y="9100"/>
                      <a:pt x="16433" y="4929"/>
                    </a:cubicBezTo>
                    <a:cubicBezTo>
                      <a:pt x="16788" y="2604"/>
                      <a:pt x="15244" y="418"/>
                      <a:pt x="12988" y="54"/>
                    </a:cubicBezTo>
                    <a:cubicBezTo>
                      <a:pt x="12773" y="18"/>
                      <a:pt x="12556" y="1"/>
                      <a:pt x="12341" y="1"/>
                    </a:cubicBezTo>
                    <a:cubicBezTo>
                      <a:pt x="11461" y="1"/>
                      <a:pt x="10599" y="293"/>
                      <a:pt x="9893" y="840"/>
                    </a:cubicBezTo>
                    <a:cubicBezTo>
                      <a:pt x="9601" y="1063"/>
                      <a:pt x="9263" y="1216"/>
                      <a:pt x="8905" y="1292"/>
                    </a:cubicBezTo>
                    <a:cubicBezTo>
                      <a:pt x="8736" y="1326"/>
                      <a:pt x="8567" y="1343"/>
                      <a:pt x="8397" y="1343"/>
                    </a:cubicBezTo>
                    <a:cubicBezTo>
                      <a:pt x="8296" y="1343"/>
                      <a:pt x="8196" y="1337"/>
                      <a:pt x="8095" y="1325"/>
                    </a:cubicBezTo>
                    <a:cubicBezTo>
                      <a:pt x="7658" y="1273"/>
                      <a:pt x="7246" y="1105"/>
                      <a:pt x="6896" y="840"/>
                    </a:cubicBezTo>
                    <a:cubicBezTo>
                      <a:pt x="6190" y="293"/>
                      <a:pt x="5328" y="1"/>
                      <a:pt x="444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435D74"/>
                  </a:solidFill>
                </a:endParaRPr>
              </a:p>
            </p:txBody>
          </p:sp>
          <p:sp>
            <p:nvSpPr>
              <p:cNvPr id="1404" name="Google Shape;1404;p43"/>
              <p:cNvSpPr/>
              <p:nvPr/>
            </p:nvSpPr>
            <p:spPr>
              <a:xfrm>
                <a:off x="8565541" y="3000030"/>
                <a:ext cx="140274" cy="100317"/>
              </a:xfrm>
              <a:custGeom>
                <a:avLst/>
                <a:gdLst/>
                <a:ahLst/>
                <a:cxnLst/>
                <a:rect l="l" t="t" r="r" b="b"/>
                <a:pathLst>
                  <a:path w="7969" h="5699" extrusionOk="0">
                    <a:moveTo>
                      <a:pt x="1350" y="0"/>
                    </a:moveTo>
                    <a:cubicBezTo>
                      <a:pt x="1132" y="0"/>
                      <a:pt x="925" y="129"/>
                      <a:pt x="832" y="343"/>
                    </a:cubicBezTo>
                    <a:cubicBezTo>
                      <a:pt x="799" y="424"/>
                      <a:pt x="1" y="2330"/>
                      <a:pt x="678" y="4101"/>
                    </a:cubicBezTo>
                    <a:cubicBezTo>
                      <a:pt x="736" y="4242"/>
                      <a:pt x="796" y="4381"/>
                      <a:pt x="868" y="4516"/>
                    </a:cubicBezTo>
                    <a:cubicBezTo>
                      <a:pt x="1534" y="4691"/>
                      <a:pt x="2157" y="4995"/>
                      <a:pt x="2702" y="5414"/>
                    </a:cubicBezTo>
                    <a:cubicBezTo>
                      <a:pt x="2950" y="5603"/>
                      <a:pt x="3247" y="5698"/>
                      <a:pt x="3544" y="5698"/>
                    </a:cubicBezTo>
                    <a:cubicBezTo>
                      <a:pt x="3840" y="5698"/>
                      <a:pt x="4137" y="5603"/>
                      <a:pt x="4385" y="5414"/>
                    </a:cubicBezTo>
                    <a:cubicBezTo>
                      <a:pt x="4442" y="5368"/>
                      <a:pt x="4503" y="5326"/>
                      <a:pt x="4563" y="5284"/>
                    </a:cubicBezTo>
                    <a:cubicBezTo>
                      <a:pt x="4870" y="4592"/>
                      <a:pt x="5355" y="3968"/>
                      <a:pt x="6020" y="3417"/>
                    </a:cubicBezTo>
                    <a:cubicBezTo>
                      <a:pt x="6478" y="3035"/>
                      <a:pt x="6987" y="2722"/>
                      <a:pt x="7532" y="2484"/>
                    </a:cubicBezTo>
                    <a:cubicBezTo>
                      <a:pt x="7824" y="2372"/>
                      <a:pt x="7969" y="2044"/>
                      <a:pt x="7854" y="1752"/>
                    </a:cubicBezTo>
                    <a:cubicBezTo>
                      <a:pt x="7768" y="1529"/>
                      <a:pt x="7554" y="1392"/>
                      <a:pt x="7327" y="1392"/>
                    </a:cubicBezTo>
                    <a:cubicBezTo>
                      <a:pt x="7260" y="1392"/>
                      <a:pt x="7192" y="1404"/>
                      <a:pt x="7125" y="1430"/>
                    </a:cubicBezTo>
                    <a:lnTo>
                      <a:pt x="7125" y="1433"/>
                    </a:lnTo>
                    <a:cubicBezTo>
                      <a:pt x="7089" y="1445"/>
                      <a:pt x="6243" y="1776"/>
                      <a:pt x="5334" y="2520"/>
                    </a:cubicBezTo>
                    <a:cubicBezTo>
                      <a:pt x="4997" y="2794"/>
                      <a:pt x="4689" y="3098"/>
                      <a:pt x="4412" y="3429"/>
                    </a:cubicBezTo>
                    <a:cubicBezTo>
                      <a:pt x="4367" y="3194"/>
                      <a:pt x="4301" y="2965"/>
                      <a:pt x="4217" y="2743"/>
                    </a:cubicBezTo>
                    <a:cubicBezTo>
                      <a:pt x="3536" y="972"/>
                      <a:pt x="1669" y="90"/>
                      <a:pt x="1588" y="54"/>
                    </a:cubicBezTo>
                    <a:cubicBezTo>
                      <a:pt x="1511" y="17"/>
                      <a:pt x="1430" y="0"/>
                      <a:pt x="135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435D74"/>
                  </a:solidFill>
                </a:endParaRPr>
              </a:p>
            </p:txBody>
          </p:sp>
        </p:grpSp>
      </p:grpSp>
      <p:sp>
        <p:nvSpPr>
          <p:cNvPr id="1405" name="Google Shape;1405;p43"/>
          <p:cNvSpPr txBox="1"/>
          <p:nvPr/>
        </p:nvSpPr>
        <p:spPr>
          <a:xfrm flipH="1">
            <a:off x="6648543" y="3301815"/>
            <a:ext cx="1503300" cy="45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dk1"/>
                </a:solidFill>
                <a:latin typeface="KoHo"/>
                <a:ea typeface="KoHo"/>
                <a:cs typeface="KoHo"/>
                <a:sym typeface="KoHo"/>
              </a:rPr>
              <a:t>My favorite food is...</a:t>
            </a:r>
            <a:endParaRPr sz="1600">
              <a:solidFill>
                <a:srgbClr val="1E1E1E"/>
              </a:solidFill>
              <a:latin typeface="KoHo"/>
              <a:ea typeface="KoHo"/>
              <a:cs typeface="KoHo"/>
              <a:sym typeface="KoHo"/>
            </a:endParaRPr>
          </a:p>
        </p:txBody>
      </p:sp>
      <p:sp>
        <p:nvSpPr>
          <p:cNvPr id="1406" name="Google Shape;1406;p43"/>
          <p:cNvSpPr txBox="1"/>
          <p:nvPr/>
        </p:nvSpPr>
        <p:spPr>
          <a:xfrm flipH="1">
            <a:off x="6648543" y="4178713"/>
            <a:ext cx="1503300" cy="45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dk1"/>
                </a:solidFill>
                <a:latin typeface="KoHo"/>
                <a:ea typeface="KoHo"/>
                <a:cs typeface="KoHo"/>
                <a:sym typeface="KoHo"/>
              </a:rPr>
              <a:t>My favorite song is...</a:t>
            </a:r>
            <a:endParaRPr sz="1600">
              <a:solidFill>
                <a:srgbClr val="1E1E1E"/>
              </a:solidFill>
              <a:latin typeface="KoHo"/>
              <a:ea typeface="KoHo"/>
              <a:cs typeface="KoHo"/>
              <a:sym typeface="KoHo"/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5775" y="1158901"/>
            <a:ext cx="3948750" cy="3555000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11" name="Google Shape;1411;p44"/>
          <p:cNvGrpSpPr/>
          <p:nvPr/>
        </p:nvGrpSpPr>
        <p:grpSpPr>
          <a:xfrm rot="2700000" flipH="1">
            <a:off x="4303232" y="1908650"/>
            <a:ext cx="536819" cy="536819"/>
            <a:chOff x="419475" y="2272029"/>
            <a:chExt cx="623400" cy="623400"/>
          </a:xfrm>
        </p:grpSpPr>
        <p:sp>
          <p:nvSpPr>
            <p:cNvPr id="1412" name="Google Shape;1412;p44"/>
            <p:cNvSpPr/>
            <p:nvPr/>
          </p:nvSpPr>
          <p:spPr>
            <a:xfrm>
              <a:off x="419475" y="2272029"/>
              <a:ext cx="623400" cy="623400"/>
            </a:xfrm>
            <a:prstGeom prst="arc">
              <a:avLst>
                <a:gd name="adj1" fmla="val 16200000"/>
                <a:gd name="adj2" fmla="val 20874490"/>
              </a:avLst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3" name="Google Shape;1413;p44"/>
            <p:cNvSpPr/>
            <p:nvPr/>
          </p:nvSpPr>
          <p:spPr>
            <a:xfrm>
              <a:off x="426030" y="2278584"/>
              <a:ext cx="610500" cy="6105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14" name="Google Shape;1414;p44"/>
          <p:cNvGrpSpPr/>
          <p:nvPr/>
        </p:nvGrpSpPr>
        <p:grpSpPr>
          <a:xfrm rot="7200242" flipH="1">
            <a:off x="5116611" y="2717825"/>
            <a:ext cx="536807" cy="536807"/>
            <a:chOff x="419475" y="2272029"/>
            <a:chExt cx="623400" cy="623400"/>
          </a:xfrm>
        </p:grpSpPr>
        <p:sp>
          <p:nvSpPr>
            <p:cNvPr id="1415" name="Google Shape;1415;p44"/>
            <p:cNvSpPr/>
            <p:nvPr/>
          </p:nvSpPr>
          <p:spPr>
            <a:xfrm>
              <a:off x="419475" y="2272029"/>
              <a:ext cx="623400" cy="623400"/>
            </a:xfrm>
            <a:prstGeom prst="arc">
              <a:avLst>
                <a:gd name="adj1" fmla="val 16200000"/>
                <a:gd name="adj2" fmla="val 20874490"/>
              </a:avLst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6" name="Google Shape;1416;p44"/>
            <p:cNvSpPr/>
            <p:nvPr/>
          </p:nvSpPr>
          <p:spPr>
            <a:xfrm>
              <a:off x="426030" y="2278584"/>
              <a:ext cx="610500" cy="6105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17" name="Google Shape;1417;p44"/>
          <p:cNvGrpSpPr/>
          <p:nvPr/>
        </p:nvGrpSpPr>
        <p:grpSpPr>
          <a:xfrm rot="8100000">
            <a:off x="4303253" y="3503900"/>
            <a:ext cx="536819" cy="536819"/>
            <a:chOff x="419475" y="2272029"/>
            <a:chExt cx="623400" cy="623400"/>
          </a:xfrm>
        </p:grpSpPr>
        <p:sp>
          <p:nvSpPr>
            <p:cNvPr id="1418" name="Google Shape;1418;p44"/>
            <p:cNvSpPr/>
            <p:nvPr/>
          </p:nvSpPr>
          <p:spPr>
            <a:xfrm>
              <a:off x="419475" y="2272029"/>
              <a:ext cx="623400" cy="623400"/>
            </a:xfrm>
            <a:prstGeom prst="arc">
              <a:avLst>
                <a:gd name="adj1" fmla="val 16200000"/>
                <a:gd name="adj2" fmla="val 20874490"/>
              </a:avLst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9" name="Google Shape;1419;p44"/>
            <p:cNvSpPr/>
            <p:nvPr/>
          </p:nvSpPr>
          <p:spPr>
            <a:xfrm>
              <a:off x="426030" y="2278584"/>
              <a:ext cx="610500" cy="6105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20" name="Google Shape;1420;p44"/>
          <p:cNvSpPr txBox="1">
            <a:spLocks noGrp="1"/>
          </p:cNvSpPr>
          <p:nvPr>
            <p:ph type="title"/>
          </p:nvPr>
        </p:nvSpPr>
        <p:spPr>
          <a:xfrm>
            <a:off x="-1179450" y="374604"/>
            <a:ext cx="7717500" cy="70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OVERVIEW DIAGRAM</a:t>
            </a:r>
            <a:endParaRPr dirty="0"/>
          </a:p>
        </p:txBody>
      </p:sp>
      <p:sp>
        <p:nvSpPr>
          <p:cNvPr id="1421" name="Google Shape;1421;p44"/>
          <p:cNvSpPr txBox="1"/>
          <p:nvPr/>
        </p:nvSpPr>
        <p:spPr>
          <a:xfrm>
            <a:off x="5718125" y="1853745"/>
            <a:ext cx="1612500" cy="42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rPr>
              <a:t>Saturn</a:t>
            </a:r>
            <a:endParaRPr sz="2400">
              <a:solidFill>
                <a:schemeClr val="dk1"/>
              </a:solidFill>
              <a:latin typeface="Fredoka One"/>
              <a:ea typeface="Fredoka One"/>
              <a:cs typeface="Fredoka One"/>
              <a:sym typeface="Fredoka One"/>
            </a:endParaRPr>
          </a:p>
        </p:txBody>
      </p:sp>
      <p:sp>
        <p:nvSpPr>
          <p:cNvPr id="1422" name="Google Shape;1422;p44"/>
          <p:cNvSpPr txBox="1"/>
          <p:nvPr/>
        </p:nvSpPr>
        <p:spPr>
          <a:xfrm>
            <a:off x="5718125" y="2271495"/>
            <a:ext cx="1612500" cy="42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600">
                <a:solidFill>
                  <a:schemeClr val="dk1"/>
                </a:solidFill>
                <a:latin typeface="KoHo Medium"/>
                <a:ea typeface="KoHo Medium"/>
                <a:cs typeface="KoHo Medium"/>
                <a:sym typeface="KoHo Medium"/>
              </a:rPr>
              <a:t>It has rings</a:t>
            </a:r>
            <a:endParaRPr sz="1600">
              <a:solidFill>
                <a:schemeClr val="dk1"/>
              </a:solidFill>
              <a:latin typeface="KoHo Medium"/>
              <a:ea typeface="KoHo Medium"/>
              <a:cs typeface="KoHo Medium"/>
              <a:sym typeface="KoHo Medium"/>
            </a:endParaRPr>
          </a:p>
        </p:txBody>
      </p:sp>
      <p:sp>
        <p:nvSpPr>
          <p:cNvPr id="1423" name="Google Shape;1423;p44"/>
          <p:cNvSpPr txBox="1"/>
          <p:nvPr/>
        </p:nvSpPr>
        <p:spPr>
          <a:xfrm>
            <a:off x="1873050" y="1853740"/>
            <a:ext cx="1612500" cy="42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rPr>
              <a:t>Mars</a:t>
            </a:r>
            <a:endParaRPr sz="2400">
              <a:solidFill>
                <a:schemeClr val="dk1"/>
              </a:solidFill>
              <a:latin typeface="Fredoka One"/>
              <a:ea typeface="Fredoka One"/>
              <a:cs typeface="Fredoka One"/>
              <a:sym typeface="Fredoka One"/>
            </a:endParaRPr>
          </a:p>
        </p:txBody>
      </p:sp>
      <p:sp>
        <p:nvSpPr>
          <p:cNvPr id="1424" name="Google Shape;1424;p44"/>
          <p:cNvSpPr txBox="1"/>
          <p:nvPr/>
        </p:nvSpPr>
        <p:spPr>
          <a:xfrm>
            <a:off x="1873050" y="2271488"/>
            <a:ext cx="1612500" cy="42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600">
                <a:solidFill>
                  <a:schemeClr val="dk1"/>
                </a:solidFill>
                <a:latin typeface="KoHo Medium"/>
                <a:ea typeface="KoHo Medium"/>
                <a:cs typeface="KoHo Medium"/>
                <a:sym typeface="KoHo Medium"/>
              </a:rPr>
              <a:t>It’s very cold</a:t>
            </a:r>
            <a:endParaRPr sz="1600">
              <a:solidFill>
                <a:schemeClr val="dk1"/>
              </a:solidFill>
              <a:latin typeface="KoHo Medium"/>
              <a:ea typeface="KoHo Medium"/>
              <a:cs typeface="KoHo Medium"/>
              <a:sym typeface="KoHo Medium"/>
            </a:endParaRPr>
          </a:p>
        </p:txBody>
      </p:sp>
      <p:sp>
        <p:nvSpPr>
          <p:cNvPr id="1425" name="Google Shape;1425;p44"/>
          <p:cNvSpPr txBox="1"/>
          <p:nvPr/>
        </p:nvSpPr>
        <p:spPr>
          <a:xfrm>
            <a:off x="1873050" y="3270113"/>
            <a:ext cx="1612500" cy="42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rPr>
              <a:t>Neptune</a:t>
            </a:r>
            <a:endParaRPr sz="2400">
              <a:solidFill>
                <a:schemeClr val="dk1"/>
              </a:solidFill>
              <a:latin typeface="Fredoka One"/>
              <a:ea typeface="Fredoka One"/>
              <a:cs typeface="Fredoka One"/>
              <a:sym typeface="Fredoka One"/>
            </a:endParaRPr>
          </a:p>
        </p:txBody>
      </p:sp>
      <p:sp>
        <p:nvSpPr>
          <p:cNvPr id="1426" name="Google Shape;1426;p44"/>
          <p:cNvSpPr txBox="1"/>
          <p:nvPr/>
        </p:nvSpPr>
        <p:spPr>
          <a:xfrm>
            <a:off x="1873051" y="3687863"/>
            <a:ext cx="1612500" cy="42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600">
                <a:solidFill>
                  <a:schemeClr val="dk1"/>
                </a:solidFill>
                <a:latin typeface="KoHo Medium"/>
                <a:ea typeface="KoHo Medium"/>
                <a:cs typeface="KoHo Medium"/>
                <a:sym typeface="KoHo Medium"/>
              </a:rPr>
              <a:t>It’s far away</a:t>
            </a:r>
            <a:endParaRPr sz="1600">
              <a:solidFill>
                <a:schemeClr val="dk1"/>
              </a:solidFill>
              <a:latin typeface="KoHo Medium"/>
              <a:ea typeface="KoHo Medium"/>
              <a:cs typeface="KoHo Medium"/>
              <a:sym typeface="KoHo Medium"/>
            </a:endParaRPr>
          </a:p>
        </p:txBody>
      </p:sp>
      <p:grpSp>
        <p:nvGrpSpPr>
          <p:cNvPr id="1427" name="Google Shape;1427;p44"/>
          <p:cNvGrpSpPr/>
          <p:nvPr/>
        </p:nvGrpSpPr>
        <p:grpSpPr>
          <a:xfrm rot="-3600104" flipH="1">
            <a:off x="3470350" y="2718056"/>
            <a:ext cx="536776" cy="536776"/>
            <a:chOff x="419475" y="2272029"/>
            <a:chExt cx="623400" cy="623400"/>
          </a:xfrm>
        </p:grpSpPr>
        <p:sp>
          <p:nvSpPr>
            <p:cNvPr id="1428" name="Google Shape;1428;p44"/>
            <p:cNvSpPr/>
            <p:nvPr/>
          </p:nvSpPr>
          <p:spPr>
            <a:xfrm>
              <a:off x="419475" y="2272029"/>
              <a:ext cx="623400" cy="623400"/>
            </a:xfrm>
            <a:prstGeom prst="arc">
              <a:avLst>
                <a:gd name="adj1" fmla="val 16200000"/>
                <a:gd name="adj2" fmla="val 20874490"/>
              </a:avLst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9" name="Google Shape;1429;p44"/>
            <p:cNvSpPr/>
            <p:nvPr/>
          </p:nvSpPr>
          <p:spPr>
            <a:xfrm>
              <a:off x="426030" y="2278584"/>
              <a:ext cx="610500" cy="6105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30" name="Google Shape;1430;p44"/>
          <p:cNvSpPr txBox="1"/>
          <p:nvPr/>
        </p:nvSpPr>
        <p:spPr>
          <a:xfrm>
            <a:off x="5718125" y="3270113"/>
            <a:ext cx="1612500" cy="42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rPr>
              <a:t>Jupiter</a:t>
            </a:r>
            <a:endParaRPr sz="2400">
              <a:solidFill>
                <a:schemeClr val="dk1"/>
              </a:solidFill>
              <a:latin typeface="Fredoka One"/>
              <a:ea typeface="Fredoka One"/>
              <a:cs typeface="Fredoka One"/>
              <a:sym typeface="Fredoka One"/>
            </a:endParaRPr>
          </a:p>
        </p:txBody>
      </p:sp>
      <p:sp>
        <p:nvSpPr>
          <p:cNvPr id="1431" name="Google Shape;1431;p44"/>
          <p:cNvSpPr txBox="1"/>
          <p:nvPr/>
        </p:nvSpPr>
        <p:spPr>
          <a:xfrm>
            <a:off x="5718126" y="3687863"/>
            <a:ext cx="1612500" cy="42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600">
                <a:solidFill>
                  <a:schemeClr val="dk1"/>
                </a:solidFill>
                <a:latin typeface="KoHo Medium"/>
                <a:ea typeface="KoHo Medium"/>
                <a:cs typeface="KoHo Medium"/>
                <a:sym typeface="KoHo Medium"/>
              </a:rPr>
              <a:t>It’s a gas giant</a:t>
            </a:r>
            <a:endParaRPr sz="1600">
              <a:solidFill>
                <a:schemeClr val="dk1"/>
              </a:solidFill>
              <a:latin typeface="KoHo Medium"/>
              <a:ea typeface="KoHo Medium"/>
              <a:cs typeface="KoHo Medium"/>
              <a:sym typeface="KoHo Medium"/>
            </a:endParaRPr>
          </a:p>
        </p:txBody>
      </p:sp>
      <p:sp>
        <p:nvSpPr>
          <p:cNvPr id="1432" name="Google Shape;1432;p44"/>
          <p:cNvSpPr/>
          <p:nvPr/>
        </p:nvSpPr>
        <p:spPr>
          <a:xfrm>
            <a:off x="3728375" y="2143200"/>
            <a:ext cx="1686600" cy="1686600"/>
          </a:xfrm>
          <a:prstGeom prst="diamond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37" name="Google Shape;1437;p45"/>
          <p:cNvGrpSpPr/>
          <p:nvPr/>
        </p:nvGrpSpPr>
        <p:grpSpPr>
          <a:xfrm>
            <a:off x="1496164" y="3394956"/>
            <a:ext cx="2187800" cy="1213617"/>
            <a:chOff x="1496164" y="3394956"/>
            <a:chExt cx="2187800" cy="1213617"/>
          </a:xfrm>
        </p:grpSpPr>
        <p:sp>
          <p:nvSpPr>
            <p:cNvPr id="1438" name="Google Shape;1438;p45"/>
            <p:cNvSpPr/>
            <p:nvPr/>
          </p:nvSpPr>
          <p:spPr>
            <a:xfrm rot="5400000" flipH="1">
              <a:off x="2411839" y="3336447"/>
              <a:ext cx="714636" cy="1829615"/>
            </a:xfrm>
            <a:custGeom>
              <a:avLst/>
              <a:gdLst/>
              <a:ahLst/>
              <a:cxnLst/>
              <a:rect l="l" t="t" r="r" b="b"/>
              <a:pathLst>
                <a:path w="5776" h="14788" extrusionOk="0">
                  <a:moveTo>
                    <a:pt x="2882" y="0"/>
                  </a:moveTo>
                  <a:lnTo>
                    <a:pt x="1" y="1274"/>
                  </a:lnTo>
                  <a:lnTo>
                    <a:pt x="1" y="14788"/>
                  </a:lnTo>
                  <a:lnTo>
                    <a:pt x="5775" y="14788"/>
                  </a:lnTo>
                  <a:lnTo>
                    <a:pt x="5775" y="1274"/>
                  </a:lnTo>
                  <a:lnTo>
                    <a:pt x="2882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39" name="Google Shape;1439;p45"/>
            <p:cNvGrpSpPr/>
            <p:nvPr/>
          </p:nvGrpSpPr>
          <p:grpSpPr>
            <a:xfrm flipH="1">
              <a:off x="1496164" y="3394956"/>
              <a:ext cx="750840" cy="1213559"/>
              <a:chOff x="4703850" y="2927925"/>
              <a:chExt cx="521525" cy="842925"/>
            </a:xfrm>
          </p:grpSpPr>
          <p:sp>
            <p:nvSpPr>
              <p:cNvPr id="1440" name="Google Shape;1440;p45"/>
              <p:cNvSpPr/>
              <p:nvPr/>
            </p:nvSpPr>
            <p:spPr>
              <a:xfrm>
                <a:off x="4748800" y="3160000"/>
                <a:ext cx="428650" cy="445350"/>
              </a:xfrm>
              <a:custGeom>
                <a:avLst/>
                <a:gdLst/>
                <a:ahLst/>
                <a:cxnLst/>
                <a:rect l="l" t="t" r="r" b="b"/>
                <a:pathLst>
                  <a:path w="17146" h="17814" extrusionOk="0">
                    <a:moveTo>
                      <a:pt x="13016" y="1"/>
                    </a:moveTo>
                    <a:cubicBezTo>
                      <a:pt x="8043" y="1"/>
                      <a:pt x="0" y="1193"/>
                      <a:pt x="0" y="1193"/>
                    </a:cubicBezTo>
                    <a:cubicBezTo>
                      <a:pt x="0" y="1193"/>
                      <a:pt x="965" y="15492"/>
                      <a:pt x="2132" y="17814"/>
                    </a:cubicBezTo>
                    <a:lnTo>
                      <a:pt x="16764" y="17731"/>
                    </a:lnTo>
                    <a:cubicBezTo>
                      <a:pt x="16764" y="17731"/>
                      <a:pt x="17145" y="3003"/>
                      <a:pt x="16848" y="871"/>
                    </a:cubicBezTo>
                    <a:cubicBezTo>
                      <a:pt x="16758" y="226"/>
                      <a:pt x="15176" y="1"/>
                      <a:pt x="1301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41" name="Google Shape;1441;p45"/>
              <p:cNvSpPr/>
              <p:nvPr/>
            </p:nvSpPr>
            <p:spPr>
              <a:xfrm>
                <a:off x="4762200" y="3498425"/>
                <a:ext cx="435775" cy="272425"/>
              </a:xfrm>
              <a:custGeom>
                <a:avLst/>
                <a:gdLst/>
                <a:ahLst/>
                <a:cxnLst/>
                <a:rect l="l" t="t" r="r" b="b"/>
                <a:pathLst>
                  <a:path w="17431" h="10897" extrusionOk="0">
                    <a:moveTo>
                      <a:pt x="8890" y="1"/>
                    </a:moveTo>
                    <a:cubicBezTo>
                      <a:pt x="8801" y="1"/>
                      <a:pt x="8711" y="1"/>
                      <a:pt x="8620" y="3"/>
                    </a:cubicBezTo>
                    <a:cubicBezTo>
                      <a:pt x="6644" y="14"/>
                      <a:pt x="4894" y="169"/>
                      <a:pt x="3620" y="907"/>
                    </a:cubicBezTo>
                    <a:cubicBezTo>
                      <a:pt x="631" y="2646"/>
                      <a:pt x="0" y="10897"/>
                      <a:pt x="0" y="10897"/>
                    </a:cubicBezTo>
                    <a:lnTo>
                      <a:pt x="17431" y="10849"/>
                    </a:lnTo>
                    <a:cubicBezTo>
                      <a:pt x="17431" y="10849"/>
                      <a:pt x="16288" y="2110"/>
                      <a:pt x="13538" y="729"/>
                    </a:cubicBezTo>
                    <a:cubicBezTo>
                      <a:pt x="12549" y="240"/>
                      <a:pt x="10779" y="1"/>
                      <a:pt x="8890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42" name="Google Shape;1442;p45"/>
              <p:cNvSpPr/>
              <p:nvPr/>
            </p:nvSpPr>
            <p:spPr>
              <a:xfrm>
                <a:off x="4820225" y="3679800"/>
                <a:ext cx="18800" cy="90450"/>
              </a:xfrm>
              <a:custGeom>
                <a:avLst/>
                <a:gdLst/>
                <a:ahLst/>
                <a:cxnLst/>
                <a:rect l="l" t="t" r="r" b="b"/>
                <a:pathLst>
                  <a:path w="752" h="3618" extrusionOk="0">
                    <a:moveTo>
                      <a:pt x="570" y="0"/>
                    </a:moveTo>
                    <a:cubicBezTo>
                      <a:pt x="493" y="0"/>
                      <a:pt x="417" y="49"/>
                      <a:pt x="406" y="153"/>
                    </a:cubicBezTo>
                    <a:lnTo>
                      <a:pt x="1" y="3427"/>
                    </a:lnTo>
                    <a:cubicBezTo>
                      <a:pt x="1" y="3511"/>
                      <a:pt x="60" y="3606"/>
                      <a:pt x="156" y="3618"/>
                    </a:cubicBezTo>
                    <a:lnTo>
                      <a:pt x="179" y="3618"/>
                    </a:lnTo>
                    <a:cubicBezTo>
                      <a:pt x="263" y="3618"/>
                      <a:pt x="334" y="3547"/>
                      <a:pt x="346" y="3463"/>
                    </a:cubicBezTo>
                    <a:lnTo>
                      <a:pt x="739" y="189"/>
                    </a:lnTo>
                    <a:cubicBezTo>
                      <a:pt x="752" y="67"/>
                      <a:pt x="661" y="0"/>
                      <a:pt x="57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43" name="Google Shape;1443;p45"/>
              <p:cNvSpPr/>
              <p:nvPr/>
            </p:nvSpPr>
            <p:spPr>
              <a:xfrm>
                <a:off x="5120550" y="3679800"/>
                <a:ext cx="19100" cy="90450"/>
              </a:xfrm>
              <a:custGeom>
                <a:avLst/>
                <a:gdLst/>
                <a:ahLst/>
                <a:cxnLst/>
                <a:rect l="l" t="t" r="r" b="b"/>
                <a:pathLst>
                  <a:path w="764" h="3618" extrusionOk="0">
                    <a:moveTo>
                      <a:pt x="184" y="0"/>
                    </a:moveTo>
                    <a:cubicBezTo>
                      <a:pt x="91" y="0"/>
                      <a:pt x="0" y="67"/>
                      <a:pt x="13" y="189"/>
                    </a:cubicBezTo>
                    <a:lnTo>
                      <a:pt x="406" y="3463"/>
                    </a:lnTo>
                    <a:cubicBezTo>
                      <a:pt x="418" y="3547"/>
                      <a:pt x="489" y="3618"/>
                      <a:pt x="585" y="3618"/>
                    </a:cubicBezTo>
                    <a:lnTo>
                      <a:pt x="597" y="3618"/>
                    </a:lnTo>
                    <a:cubicBezTo>
                      <a:pt x="692" y="3606"/>
                      <a:pt x="763" y="3511"/>
                      <a:pt x="751" y="3427"/>
                    </a:cubicBezTo>
                    <a:lnTo>
                      <a:pt x="358" y="153"/>
                    </a:lnTo>
                    <a:cubicBezTo>
                      <a:pt x="342" y="49"/>
                      <a:pt x="262" y="0"/>
                      <a:pt x="18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44" name="Google Shape;1444;p45"/>
              <p:cNvSpPr/>
              <p:nvPr/>
            </p:nvSpPr>
            <p:spPr>
              <a:xfrm>
                <a:off x="4747650" y="3096800"/>
                <a:ext cx="417600" cy="383725"/>
              </a:xfrm>
              <a:custGeom>
                <a:avLst/>
                <a:gdLst/>
                <a:ahLst/>
                <a:cxnLst/>
                <a:rect l="l" t="t" r="r" b="b"/>
                <a:pathLst>
                  <a:path w="16704" h="15349" extrusionOk="0">
                    <a:moveTo>
                      <a:pt x="12598" y="0"/>
                    </a:moveTo>
                    <a:cubicBezTo>
                      <a:pt x="12530" y="0"/>
                      <a:pt x="12462" y="2"/>
                      <a:pt x="12393" y="6"/>
                    </a:cubicBezTo>
                    <a:lnTo>
                      <a:pt x="4368" y="423"/>
                    </a:lnTo>
                    <a:cubicBezTo>
                      <a:pt x="2535" y="518"/>
                      <a:pt x="1070" y="1982"/>
                      <a:pt x="987" y="3816"/>
                    </a:cubicBezTo>
                    <a:lnTo>
                      <a:pt x="975" y="3959"/>
                    </a:lnTo>
                    <a:cubicBezTo>
                      <a:pt x="975" y="4030"/>
                      <a:pt x="975" y="4114"/>
                      <a:pt x="963" y="4185"/>
                    </a:cubicBezTo>
                    <a:cubicBezTo>
                      <a:pt x="834" y="5322"/>
                      <a:pt x="1" y="15349"/>
                      <a:pt x="9183" y="15349"/>
                    </a:cubicBezTo>
                    <a:cubicBezTo>
                      <a:pt x="9326" y="15349"/>
                      <a:pt x="9471" y="15346"/>
                      <a:pt x="9619" y="15341"/>
                    </a:cubicBezTo>
                    <a:cubicBezTo>
                      <a:pt x="16632" y="15103"/>
                      <a:pt x="16703" y="7578"/>
                      <a:pt x="16120" y="3102"/>
                    </a:cubicBezTo>
                    <a:cubicBezTo>
                      <a:pt x="15879" y="1325"/>
                      <a:pt x="14369" y="0"/>
                      <a:pt x="12598" y="0"/>
                    </a:cubicBezTo>
                    <a:close/>
                  </a:path>
                </a:pathLst>
              </a:custGeom>
              <a:solidFill>
                <a:srgbClr val="F9B28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45" name="Google Shape;1445;p45"/>
              <p:cNvSpPr/>
              <p:nvPr/>
            </p:nvSpPr>
            <p:spPr>
              <a:xfrm>
                <a:off x="4996750" y="3267650"/>
                <a:ext cx="35450" cy="33350"/>
              </a:xfrm>
              <a:custGeom>
                <a:avLst/>
                <a:gdLst/>
                <a:ahLst/>
                <a:cxnLst/>
                <a:rect l="l" t="t" r="r" b="b"/>
                <a:pathLst>
                  <a:path w="1418" h="1334" extrusionOk="0">
                    <a:moveTo>
                      <a:pt x="706" y="1"/>
                    </a:moveTo>
                    <a:cubicBezTo>
                      <a:pt x="678" y="1"/>
                      <a:pt x="649" y="2"/>
                      <a:pt x="619" y="6"/>
                    </a:cubicBezTo>
                    <a:cubicBezTo>
                      <a:pt x="262" y="54"/>
                      <a:pt x="0" y="387"/>
                      <a:pt x="48" y="756"/>
                    </a:cubicBezTo>
                    <a:cubicBezTo>
                      <a:pt x="92" y="1085"/>
                      <a:pt x="388" y="1333"/>
                      <a:pt x="714" y="1333"/>
                    </a:cubicBezTo>
                    <a:cubicBezTo>
                      <a:pt x="742" y="1333"/>
                      <a:pt x="770" y="1332"/>
                      <a:pt x="798" y="1328"/>
                    </a:cubicBezTo>
                    <a:cubicBezTo>
                      <a:pt x="1167" y="1280"/>
                      <a:pt x="1417" y="947"/>
                      <a:pt x="1369" y="578"/>
                    </a:cubicBezTo>
                    <a:cubicBezTo>
                      <a:pt x="1326" y="249"/>
                      <a:pt x="1039" y="1"/>
                      <a:pt x="70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46" name="Google Shape;1446;p45"/>
              <p:cNvSpPr/>
              <p:nvPr/>
            </p:nvSpPr>
            <p:spPr>
              <a:xfrm>
                <a:off x="4910425" y="3270775"/>
                <a:ext cx="39475" cy="33200"/>
              </a:xfrm>
              <a:custGeom>
                <a:avLst/>
                <a:gdLst/>
                <a:ahLst/>
                <a:cxnLst/>
                <a:rect l="l" t="t" r="r" b="b"/>
                <a:pathLst>
                  <a:path w="1579" h="1328" extrusionOk="0">
                    <a:moveTo>
                      <a:pt x="725" y="0"/>
                    </a:moveTo>
                    <a:cubicBezTo>
                      <a:pt x="435" y="0"/>
                      <a:pt x="148" y="187"/>
                      <a:pt x="72" y="524"/>
                    </a:cubicBezTo>
                    <a:cubicBezTo>
                      <a:pt x="0" y="881"/>
                      <a:pt x="227" y="1239"/>
                      <a:pt x="584" y="1310"/>
                    </a:cubicBezTo>
                    <a:cubicBezTo>
                      <a:pt x="636" y="1322"/>
                      <a:pt x="687" y="1327"/>
                      <a:pt x="736" y="1327"/>
                    </a:cubicBezTo>
                    <a:cubicBezTo>
                      <a:pt x="1231" y="1327"/>
                      <a:pt x="1579" y="765"/>
                      <a:pt x="1286" y="310"/>
                    </a:cubicBezTo>
                    <a:cubicBezTo>
                      <a:pt x="1151" y="99"/>
                      <a:pt x="937" y="0"/>
                      <a:pt x="72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47" name="Google Shape;1447;p45"/>
              <p:cNvSpPr/>
              <p:nvPr/>
            </p:nvSpPr>
            <p:spPr>
              <a:xfrm>
                <a:off x="4942600" y="3341725"/>
                <a:ext cx="60550" cy="16275"/>
              </a:xfrm>
              <a:custGeom>
                <a:avLst/>
                <a:gdLst/>
                <a:ahLst/>
                <a:cxnLst/>
                <a:rect l="l" t="t" r="r" b="b"/>
                <a:pathLst>
                  <a:path w="2422" h="651" extrusionOk="0">
                    <a:moveTo>
                      <a:pt x="2198" y="0"/>
                    </a:moveTo>
                    <a:cubicBezTo>
                      <a:pt x="2169" y="0"/>
                      <a:pt x="2137" y="10"/>
                      <a:pt x="2107" y="32"/>
                    </a:cubicBezTo>
                    <a:cubicBezTo>
                      <a:pt x="1808" y="244"/>
                      <a:pt x="1458" y="349"/>
                      <a:pt x="1108" y="349"/>
                    </a:cubicBezTo>
                    <a:cubicBezTo>
                      <a:pt x="829" y="349"/>
                      <a:pt x="550" y="283"/>
                      <a:pt x="297" y="151"/>
                    </a:cubicBezTo>
                    <a:cubicBezTo>
                      <a:pt x="270" y="136"/>
                      <a:pt x="244" y="130"/>
                      <a:pt x="220" y="130"/>
                    </a:cubicBezTo>
                    <a:cubicBezTo>
                      <a:pt x="82" y="130"/>
                      <a:pt x="0" y="332"/>
                      <a:pt x="142" y="413"/>
                    </a:cubicBezTo>
                    <a:cubicBezTo>
                      <a:pt x="440" y="579"/>
                      <a:pt x="761" y="651"/>
                      <a:pt x="1095" y="651"/>
                    </a:cubicBezTo>
                    <a:cubicBezTo>
                      <a:pt x="1154" y="651"/>
                      <a:pt x="1214" y="651"/>
                      <a:pt x="1285" y="639"/>
                    </a:cubicBezTo>
                    <a:cubicBezTo>
                      <a:pt x="1642" y="615"/>
                      <a:pt x="1988" y="496"/>
                      <a:pt x="2285" y="282"/>
                    </a:cubicBezTo>
                    <a:cubicBezTo>
                      <a:pt x="2421" y="185"/>
                      <a:pt x="2327" y="0"/>
                      <a:pt x="219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48" name="Google Shape;1448;p45"/>
              <p:cNvSpPr/>
              <p:nvPr/>
            </p:nvSpPr>
            <p:spPr>
              <a:xfrm>
                <a:off x="5131275" y="3267875"/>
                <a:ext cx="94100" cy="77625"/>
              </a:xfrm>
              <a:custGeom>
                <a:avLst/>
                <a:gdLst/>
                <a:ahLst/>
                <a:cxnLst/>
                <a:rect l="l" t="t" r="r" b="b"/>
                <a:pathLst>
                  <a:path w="3764" h="3105" extrusionOk="0">
                    <a:moveTo>
                      <a:pt x="2090" y="0"/>
                    </a:moveTo>
                    <a:cubicBezTo>
                      <a:pt x="1539" y="0"/>
                      <a:pt x="948" y="123"/>
                      <a:pt x="549" y="212"/>
                    </a:cubicBezTo>
                    <a:lnTo>
                      <a:pt x="1" y="3105"/>
                    </a:lnTo>
                    <a:cubicBezTo>
                      <a:pt x="477" y="3045"/>
                      <a:pt x="2084" y="2962"/>
                      <a:pt x="3037" y="2224"/>
                    </a:cubicBezTo>
                    <a:cubicBezTo>
                      <a:pt x="3620" y="1783"/>
                      <a:pt x="3763" y="938"/>
                      <a:pt x="3287" y="390"/>
                    </a:cubicBezTo>
                    <a:cubicBezTo>
                      <a:pt x="3025" y="95"/>
                      <a:pt x="2573" y="0"/>
                      <a:pt x="2090" y="0"/>
                    </a:cubicBezTo>
                    <a:close/>
                  </a:path>
                </a:pathLst>
              </a:custGeom>
              <a:solidFill>
                <a:srgbClr val="F9B28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49" name="Google Shape;1449;p45"/>
              <p:cNvSpPr/>
              <p:nvPr/>
            </p:nvSpPr>
            <p:spPr>
              <a:xfrm>
                <a:off x="5166900" y="3284425"/>
                <a:ext cx="37625" cy="12850"/>
              </a:xfrm>
              <a:custGeom>
                <a:avLst/>
                <a:gdLst/>
                <a:ahLst/>
                <a:cxnLst/>
                <a:rect l="l" t="t" r="r" b="b"/>
                <a:pathLst>
                  <a:path w="1505" h="514" extrusionOk="0">
                    <a:moveTo>
                      <a:pt x="550" y="1"/>
                    </a:moveTo>
                    <a:cubicBezTo>
                      <a:pt x="423" y="1"/>
                      <a:pt x="295" y="17"/>
                      <a:pt x="171" y="50"/>
                    </a:cubicBezTo>
                    <a:cubicBezTo>
                      <a:pt x="1" y="103"/>
                      <a:pt x="59" y="346"/>
                      <a:pt x="218" y="346"/>
                    </a:cubicBezTo>
                    <a:cubicBezTo>
                      <a:pt x="237" y="346"/>
                      <a:pt x="257" y="343"/>
                      <a:pt x="278" y="335"/>
                    </a:cubicBezTo>
                    <a:cubicBezTo>
                      <a:pt x="367" y="316"/>
                      <a:pt x="457" y="306"/>
                      <a:pt x="546" y="306"/>
                    </a:cubicBezTo>
                    <a:cubicBezTo>
                      <a:pt x="780" y="306"/>
                      <a:pt x="1012" y="373"/>
                      <a:pt x="1219" y="502"/>
                    </a:cubicBezTo>
                    <a:cubicBezTo>
                      <a:pt x="1243" y="514"/>
                      <a:pt x="1267" y="514"/>
                      <a:pt x="1290" y="514"/>
                    </a:cubicBezTo>
                    <a:cubicBezTo>
                      <a:pt x="1445" y="514"/>
                      <a:pt x="1505" y="312"/>
                      <a:pt x="1362" y="240"/>
                    </a:cubicBezTo>
                    <a:cubicBezTo>
                      <a:pt x="1122" y="83"/>
                      <a:pt x="837" y="1"/>
                      <a:pt x="55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50" name="Google Shape;1450;p45"/>
              <p:cNvSpPr/>
              <p:nvPr/>
            </p:nvSpPr>
            <p:spPr>
              <a:xfrm>
                <a:off x="5172650" y="3289125"/>
                <a:ext cx="21275" cy="24525"/>
              </a:xfrm>
              <a:custGeom>
                <a:avLst/>
                <a:gdLst/>
                <a:ahLst/>
                <a:cxnLst/>
                <a:rect l="l" t="t" r="r" b="b"/>
                <a:pathLst>
                  <a:path w="851" h="981" extrusionOk="0">
                    <a:moveTo>
                      <a:pt x="643" y="0"/>
                    </a:moveTo>
                    <a:cubicBezTo>
                      <a:pt x="594" y="0"/>
                      <a:pt x="544" y="26"/>
                      <a:pt x="513" y="88"/>
                    </a:cubicBezTo>
                    <a:cubicBezTo>
                      <a:pt x="406" y="314"/>
                      <a:pt x="251" y="528"/>
                      <a:pt x="96" y="731"/>
                    </a:cubicBezTo>
                    <a:cubicBezTo>
                      <a:pt x="1" y="826"/>
                      <a:pt x="72" y="981"/>
                      <a:pt x="203" y="981"/>
                    </a:cubicBezTo>
                    <a:cubicBezTo>
                      <a:pt x="239" y="981"/>
                      <a:pt x="287" y="969"/>
                      <a:pt x="310" y="933"/>
                    </a:cubicBezTo>
                    <a:cubicBezTo>
                      <a:pt x="501" y="719"/>
                      <a:pt x="656" y="481"/>
                      <a:pt x="787" y="231"/>
                    </a:cubicBezTo>
                    <a:cubicBezTo>
                      <a:pt x="851" y="110"/>
                      <a:pt x="747" y="0"/>
                      <a:pt x="64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51" name="Google Shape;1451;p45"/>
              <p:cNvSpPr/>
              <p:nvPr/>
            </p:nvSpPr>
            <p:spPr>
              <a:xfrm>
                <a:off x="4703850" y="3276075"/>
                <a:ext cx="95875" cy="75675"/>
              </a:xfrm>
              <a:custGeom>
                <a:avLst/>
                <a:gdLst/>
                <a:ahLst/>
                <a:cxnLst/>
                <a:rect l="l" t="t" r="r" b="b"/>
                <a:pathLst>
                  <a:path w="3835" h="3027" extrusionOk="0">
                    <a:moveTo>
                      <a:pt x="1791" y="1"/>
                    </a:moveTo>
                    <a:cubicBezTo>
                      <a:pt x="1250" y="1"/>
                      <a:pt x="731" y="103"/>
                      <a:pt x="453" y="443"/>
                    </a:cubicBezTo>
                    <a:cubicBezTo>
                      <a:pt x="0" y="991"/>
                      <a:pt x="167" y="1836"/>
                      <a:pt x="762" y="2265"/>
                    </a:cubicBezTo>
                    <a:cubicBezTo>
                      <a:pt x="1751" y="2955"/>
                      <a:pt x="3358" y="2991"/>
                      <a:pt x="3834" y="3027"/>
                    </a:cubicBezTo>
                    <a:lnTo>
                      <a:pt x="3179" y="157"/>
                    </a:lnTo>
                    <a:cubicBezTo>
                      <a:pt x="2813" y="89"/>
                      <a:pt x="2292" y="1"/>
                      <a:pt x="1791" y="1"/>
                    </a:cubicBezTo>
                    <a:close/>
                  </a:path>
                </a:pathLst>
              </a:custGeom>
              <a:solidFill>
                <a:srgbClr val="F9B28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52" name="Google Shape;1452;p45"/>
              <p:cNvSpPr/>
              <p:nvPr/>
            </p:nvSpPr>
            <p:spPr>
              <a:xfrm>
                <a:off x="4724675" y="3292600"/>
                <a:ext cx="37175" cy="13625"/>
              </a:xfrm>
              <a:custGeom>
                <a:avLst/>
                <a:gdLst/>
                <a:ahLst/>
                <a:cxnLst/>
                <a:rect l="l" t="t" r="r" b="b"/>
                <a:pathLst>
                  <a:path w="1487" h="545" extrusionOk="0">
                    <a:moveTo>
                      <a:pt x="999" y="1"/>
                    </a:moveTo>
                    <a:cubicBezTo>
                      <a:pt x="693" y="1"/>
                      <a:pt x="389" y="90"/>
                      <a:pt x="132" y="258"/>
                    </a:cubicBezTo>
                    <a:cubicBezTo>
                      <a:pt x="1" y="342"/>
                      <a:pt x="60" y="544"/>
                      <a:pt x="215" y="544"/>
                    </a:cubicBezTo>
                    <a:cubicBezTo>
                      <a:pt x="239" y="544"/>
                      <a:pt x="263" y="532"/>
                      <a:pt x="287" y="520"/>
                    </a:cubicBezTo>
                    <a:cubicBezTo>
                      <a:pt x="491" y="378"/>
                      <a:pt x="734" y="303"/>
                      <a:pt x="978" y="303"/>
                    </a:cubicBezTo>
                    <a:cubicBezTo>
                      <a:pt x="1061" y="303"/>
                      <a:pt x="1145" y="312"/>
                      <a:pt x="1227" y="330"/>
                    </a:cubicBezTo>
                    <a:cubicBezTo>
                      <a:pt x="1242" y="333"/>
                      <a:pt x="1256" y="335"/>
                      <a:pt x="1269" y="335"/>
                    </a:cubicBezTo>
                    <a:cubicBezTo>
                      <a:pt x="1429" y="335"/>
                      <a:pt x="1487" y="87"/>
                      <a:pt x="1311" y="32"/>
                    </a:cubicBezTo>
                    <a:cubicBezTo>
                      <a:pt x="1208" y="11"/>
                      <a:pt x="1103" y="1"/>
                      <a:pt x="99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53" name="Google Shape;1453;p45"/>
              <p:cNvSpPr/>
              <p:nvPr/>
            </p:nvSpPr>
            <p:spPr>
              <a:xfrm>
                <a:off x="4735050" y="3297525"/>
                <a:ext cx="22100" cy="24175"/>
              </a:xfrm>
              <a:custGeom>
                <a:avLst/>
                <a:gdLst/>
                <a:ahLst/>
                <a:cxnLst/>
                <a:rect l="l" t="t" r="r" b="b"/>
                <a:pathLst>
                  <a:path w="884" h="967" extrusionOk="0">
                    <a:moveTo>
                      <a:pt x="205" y="1"/>
                    </a:moveTo>
                    <a:cubicBezTo>
                      <a:pt x="101" y="1"/>
                      <a:pt x="1" y="118"/>
                      <a:pt x="74" y="240"/>
                    </a:cubicBezTo>
                    <a:cubicBezTo>
                      <a:pt x="217" y="478"/>
                      <a:pt x="384" y="716"/>
                      <a:pt x="574" y="919"/>
                    </a:cubicBezTo>
                    <a:cubicBezTo>
                      <a:pt x="598" y="954"/>
                      <a:pt x="634" y="966"/>
                      <a:pt x="681" y="966"/>
                    </a:cubicBezTo>
                    <a:cubicBezTo>
                      <a:pt x="812" y="966"/>
                      <a:pt x="884" y="800"/>
                      <a:pt x="788" y="704"/>
                    </a:cubicBezTo>
                    <a:cubicBezTo>
                      <a:pt x="610" y="514"/>
                      <a:pt x="467" y="300"/>
                      <a:pt x="336" y="85"/>
                    </a:cubicBezTo>
                    <a:cubicBezTo>
                      <a:pt x="302" y="25"/>
                      <a:pt x="253" y="1"/>
                      <a:pt x="20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54" name="Google Shape;1454;p45"/>
              <p:cNvSpPr/>
              <p:nvPr/>
            </p:nvSpPr>
            <p:spPr>
              <a:xfrm>
                <a:off x="4918750" y="3448775"/>
                <a:ext cx="120875" cy="72350"/>
              </a:xfrm>
              <a:custGeom>
                <a:avLst/>
                <a:gdLst/>
                <a:ahLst/>
                <a:cxnLst/>
                <a:rect l="l" t="t" r="r" b="b"/>
                <a:pathLst>
                  <a:path w="4835" h="2894" extrusionOk="0">
                    <a:moveTo>
                      <a:pt x="4501" y="0"/>
                    </a:moveTo>
                    <a:lnTo>
                      <a:pt x="179" y="298"/>
                    </a:lnTo>
                    <a:lnTo>
                      <a:pt x="1" y="2893"/>
                    </a:lnTo>
                    <a:lnTo>
                      <a:pt x="4835" y="2810"/>
                    </a:lnTo>
                    <a:lnTo>
                      <a:pt x="4501" y="0"/>
                    </a:lnTo>
                    <a:close/>
                  </a:path>
                </a:pathLst>
              </a:custGeom>
              <a:solidFill>
                <a:srgbClr val="F9B28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55" name="Google Shape;1455;p45"/>
              <p:cNvSpPr/>
              <p:nvPr/>
            </p:nvSpPr>
            <p:spPr>
              <a:xfrm>
                <a:off x="4997625" y="3233700"/>
                <a:ext cx="45275" cy="19725"/>
              </a:xfrm>
              <a:custGeom>
                <a:avLst/>
                <a:gdLst/>
                <a:ahLst/>
                <a:cxnLst/>
                <a:rect l="l" t="t" r="r" b="b"/>
                <a:pathLst>
                  <a:path w="1811" h="789" extrusionOk="0">
                    <a:moveTo>
                      <a:pt x="635" y="1"/>
                    </a:moveTo>
                    <a:cubicBezTo>
                      <a:pt x="428" y="1"/>
                      <a:pt x="209" y="28"/>
                      <a:pt x="84" y="162"/>
                    </a:cubicBezTo>
                    <a:cubicBezTo>
                      <a:pt x="37" y="221"/>
                      <a:pt x="13" y="281"/>
                      <a:pt x="13" y="352"/>
                    </a:cubicBezTo>
                    <a:cubicBezTo>
                      <a:pt x="1" y="447"/>
                      <a:pt x="49" y="674"/>
                      <a:pt x="168" y="721"/>
                    </a:cubicBezTo>
                    <a:cubicBezTo>
                      <a:pt x="215" y="745"/>
                      <a:pt x="275" y="757"/>
                      <a:pt x="322" y="757"/>
                    </a:cubicBezTo>
                    <a:cubicBezTo>
                      <a:pt x="525" y="769"/>
                      <a:pt x="727" y="781"/>
                      <a:pt x="942" y="781"/>
                    </a:cubicBezTo>
                    <a:cubicBezTo>
                      <a:pt x="1001" y="786"/>
                      <a:pt x="1062" y="789"/>
                      <a:pt x="1124" y="789"/>
                    </a:cubicBezTo>
                    <a:cubicBezTo>
                      <a:pt x="1213" y="789"/>
                      <a:pt x="1303" y="783"/>
                      <a:pt x="1394" y="769"/>
                    </a:cubicBezTo>
                    <a:cubicBezTo>
                      <a:pt x="1549" y="745"/>
                      <a:pt x="1692" y="650"/>
                      <a:pt x="1763" y="507"/>
                    </a:cubicBezTo>
                    <a:cubicBezTo>
                      <a:pt x="1811" y="388"/>
                      <a:pt x="1775" y="269"/>
                      <a:pt x="1680" y="186"/>
                    </a:cubicBezTo>
                    <a:cubicBezTo>
                      <a:pt x="1489" y="31"/>
                      <a:pt x="1073" y="31"/>
                      <a:pt x="834" y="7"/>
                    </a:cubicBezTo>
                    <a:cubicBezTo>
                      <a:pt x="772" y="4"/>
                      <a:pt x="704" y="1"/>
                      <a:pt x="63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56" name="Google Shape;1456;p45"/>
              <p:cNvSpPr/>
              <p:nvPr/>
            </p:nvSpPr>
            <p:spPr>
              <a:xfrm>
                <a:off x="4897025" y="3236250"/>
                <a:ext cx="45275" cy="19850"/>
              </a:xfrm>
              <a:custGeom>
                <a:avLst/>
                <a:gdLst/>
                <a:ahLst/>
                <a:cxnLst/>
                <a:rect l="l" t="t" r="r" b="b"/>
                <a:pathLst>
                  <a:path w="1811" h="794" extrusionOk="0">
                    <a:moveTo>
                      <a:pt x="1196" y="1"/>
                    </a:moveTo>
                    <a:cubicBezTo>
                      <a:pt x="1120" y="1"/>
                      <a:pt x="1046" y="6"/>
                      <a:pt x="977" y="12"/>
                    </a:cubicBezTo>
                    <a:cubicBezTo>
                      <a:pt x="739" y="24"/>
                      <a:pt x="322" y="36"/>
                      <a:pt x="132" y="191"/>
                    </a:cubicBezTo>
                    <a:cubicBezTo>
                      <a:pt x="36" y="274"/>
                      <a:pt x="1" y="393"/>
                      <a:pt x="48" y="512"/>
                    </a:cubicBezTo>
                    <a:cubicBezTo>
                      <a:pt x="120" y="655"/>
                      <a:pt x="263" y="750"/>
                      <a:pt x="429" y="774"/>
                    </a:cubicBezTo>
                    <a:cubicBezTo>
                      <a:pt x="513" y="788"/>
                      <a:pt x="601" y="794"/>
                      <a:pt x="690" y="794"/>
                    </a:cubicBezTo>
                    <a:cubicBezTo>
                      <a:pt x="753" y="794"/>
                      <a:pt x="818" y="791"/>
                      <a:pt x="882" y="786"/>
                    </a:cubicBezTo>
                    <a:cubicBezTo>
                      <a:pt x="1084" y="774"/>
                      <a:pt x="1287" y="762"/>
                      <a:pt x="1501" y="750"/>
                    </a:cubicBezTo>
                    <a:cubicBezTo>
                      <a:pt x="1548" y="750"/>
                      <a:pt x="1596" y="738"/>
                      <a:pt x="1644" y="715"/>
                    </a:cubicBezTo>
                    <a:cubicBezTo>
                      <a:pt x="1763" y="667"/>
                      <a:pt x="1810" y="441"/>
                      <a:pt x="1810" y="345"/>
                    </a:cubicBezTo>
                    <a:cubicBezTo>
                      <a:pt x="1798" y="274"/>
                      <a:pt x="1775" y="214"/>
                      <a:pt x="1727" y="155"/>
                    </a:cubicBezTo>
                    <a:cubicBezTo>
                      <a:pt x="1606" y="34"/>
                      <a:pt x="1397" y="1"/>
                      <a:pt x="119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57" name="Google Shape;1457;p45"/>
              <p:cNvSpPr/>
              <p:nvPr/>
            </p:nvSpPr>
            <p:spPr>
              <a:xfrm>
                <a:off x="4743725" y="3020850"/>
                <a:ext cx="433725" cy="200525"/>
              </a:xfrm>
              <a:custGeom>
                <a:avLst/>
                <a:gdLst/>
                <a:ahLst/>
                <a:cxnLst/>
                <a:rect l="l" t="t" r="r" b="b"/>
                <a:pathLst>
                  <a:path w="17349" h="8021" extrusionOk="0">
                    <a:moveTo>
                      <a:pt x="8510" y="0"/>
                    </a:moveTo>
                    <a:cubicBezTo>
                      <a:pt x="8373" y="0"/>
                      <a:pt x="8235" y="3"/>
                      <a:pt x="8097" y="8"/>
                    </a:cubicBezTo>
                    <a:cubicBezTo>
                      <a:pt x="3763" y="163"/>
                      <a:pt x="846" y="2937"/>
                      <a:pt x="37" y="7426"/>
                    </a:cubicBezTo>
                    <a:cubicBezTo>
                      <a:pt x="1" y="7628"/>
                      <a:pt x="120" y="7818"/>
                      <a:pt x="322" y="7866"/>
                    </a:cubicBezTo>
                    <a:cubicBezTo>
                      <a:pt x="787" y="7961"/>
                      <a:pt x="1275" y="8021"/>
                      <a:pt x="3799" y="8021"/>
                    </a:cubicBezTo>
                    <a:lnTo>
                      <a:pt x="4740" y="8009"/>
                    </a:lnTo>
                    <a:lnTo>
                      <a:pt x="5549" y="6687"/>
                    </a:lnTo>
                    <a:cubicBezTo>
                      <a:pt x="5549" y="6687"/>
                      <a:pt x="6014" y="7997"/>
                      <a:pt x="6204" y="7997"/>
                    </a:cubicBezTo>
                    <a:cubicBezTo>
                      <a:pt x="6895" y="7985"/>
                      <a:pt x="7657" y="7961"/>
                      <a:pt x="8478" y="7926"/>
                    </a:cubicBezTo>
                    <a:cubicBezTo>
                      <a:pt x="9574" y="7890"/>
                      <a:pt x="10562" y="7830"/>
                      <a:pt x="11443" y="7771"/>
                    </a:cubicBezTo>
                    <a:cubicBezTo>
                      <a:pt x="11669" y="7759"/>
                      <a:pt x="11931" y="6092"/>
                      <a:pt x="11931" y="6092"/>
                    </a:cubicBezTo>
                    <a:cubicBezTo>
                      <a:pt x="11931" y="6092"/>
                      <a:pt x="12475" y="7676"/>
                      <a:pt x="12655" y="7676"/>
                    </a:cubicBezTo>
                    <a:cubicBezTo>
                      <a:pt x="12656" y="7676"/>
                      <a:pt x="12657" y="7676"/>
                      <a:pt x="12657" y="7676"/>
                    </a:cubicBezTo>
                    <a:cubicBezTo>
                      <a:pt x="13003" y="7640"/>
                      <a:pt x="13336" y="7616"/>
                      <a:pt x="13645" y="7580"/>
                    </a:cubicBezTo>
                    <a:cubicBezTo>
                      <a:pt x="13824" y="7568"/>
                      <a:pt x="14050" y="6402"/>
                      <a:pt x="14050" y="6402"/>
                    </a:cubicBezTo>
                    <a:cubicBezTo>
                      <a:pt x="14050" y="6402"/>
                      <a:pt x="14516" y="7462"/>
                      <a:pt x="14699" y="7462"/>
                    </a:cubicBezTo>
                    <a:cubicBezTo>
                      <a:pt x="14701" y="7462"/>
                      <a:pt x="14703" y="7462"/>
                      <a:pt x="14705" y="7461"/>
                    </a:cubicBezTo>
                    <a:cubicBezTo>
                      <a:pt x="15920" y="7318"/>
                      <a:pt x="16717" y="7176"/>
                      <a:pt x="17098" y="7104"/>
                    </a:cubicBezTo>
                    <a:cubicBezTo>
                      <a:pt x="17253" y="7056"/>
                      <a:pt x="17348" y="6902"/>
                      <a:pt x="17301" y="6747"/>
                    </a:cubicBezTo>
                    <a:cubicBezTo>
                      <a:pt x="16217" y="2447"/>
                      <a:pt x="12678" y="0"/>
                      <a:pt x="851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58" name="Google Shape;1458;p45"/>
              <p:cNvSpPr/>
              <p:nvPr/>
            </p:nvSpPr>
            <p:spPr>
              <a:xfrm>
                <a:off x="4852975" y="2927925"/>
                <a:ext cx="202725" cy="189225"/>
              </a:xfrm>
              <a:custGeom>
                <a:avLst/>
                <a:gdLst/>
                <a:ahLst/>
                <a:cxnLst/>
                <a:rect l="l" t="t" r="r" b="b"/>
                <a:pathLst>
                  <a:path w="8109" h="7569" extrusionOk="0">
                    <a:moveTo>
                      <a:pt x="4064" y="0"/>
                    </a:moveTo>
                    <a:cubicBezTo>
                      <a:pt x="3871" y="0"/>
                      <a:pt x="3675" y="15"/>
                      <a:pt x="3477" y="46"/>
                    </a:cubicBezTo>
                    <a:cubicBezTo>
                      <a:pt x="1417" y="356"/>
                      <a:pt x="1" y="2296"/>
                      <a:pt x="310" y="4356"/>
                    </a:cubicBezTo>
                    <a:cubicBezTo>
                      <a:pt x="601" y="6230"/>
                      <a:pt x="2207" y="7569"/>
                      <a:pt x="4045" y="7569"/>
                    </a:cubicBezTo>
                    <a:cubicBezTo>
                      <a:pt x="4238" y="7569"/>
                      <a:pt x="4435" y="7554"/>
                      <a:pt x="4632" y="7523"/>
                    </a:cubicBezTo>
                    <a:cubicBezTo>
                      <a:pt x="6692" y="7202"/>
                      <a:pt x="8109" y="5273"/>
                      <a:pt x="7799" y="3213"/>
                    </a:cubicBezTo>
                    <a:cubicBezTo>
                      <a:pt x="7508" y="1339"/>
                      <a:pt x="5902" y="0"/>
                      <a:pt x="406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59" name="Google Shape;1459;p45"/>
              <p:cNvSpPr/>
              <p:nvPr/>
            </p:nvSpPr>
            <p:spPr>
              <a:xfrm>
                <a:off x="4849100" y="3021625"/>
                <a:ext cx="211075" cy="33975"/>
              </a:xfrm>
              <a:custGeom>
                <a:avLst/>
                <a:gdLst/>
                <a:ahLst/>
                <a:cxnLst/>
                <a:rect l="l" t="t" r="r" b="b"/>
                <a:pathLst>
                  <a:path w="8443" h="1359" extrusionOk="0">
                    <a:moveTo>
                      <a:pt x="7856" y="0"/>
                    </a:moveTo>
                    <a:cubicBezTo>
                      <a:pt x="7849" y="0"/>
                      <a:pt x="7842" y="1"/>
                      <a:pt x="7835" y="1"/>
                    </a:cubicBezTo>
                    <a:lnTo>
                      <a:pt x="560" y="227"/>
                    </a:lnTo>
                    <a:cubicBezTo>
                      <a:pt x="275" y="239"/>
                      <a:pt x="36" y="465"/>
                      <a:pt x="13" y="763"/>
                    </a:cubicBezTo>
                    <a:cubicBezTo>
                      <a:pt x="1" y="1084"/>
                      <a:pt x="263" y="1358"/>
                      <a:pt x="584" y="1358"/>
                    </a:cubicBezTo>
                    <a:lnTo>
                      <a:pt x="7859" y="1358"/>
                    </a:lnTo>
                    <a:cubicBezTo>
                      <a:pt x="8180" y="1358"/>
                      <a:pt x="8442" y="1084"/>
                      <a:pt x="8418" y="763"/>
                    </a:cubicBezTo>
                    <a:lnTo>
                      <a:pt x="8407" y="537"/>
                    </a:lnTo>
                    <a:cubicBezTo>
                      <a:pt x="8395" y="234"/>
                      <a:pt x="8145" y="0"/>
                      <a:pt x="7856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60" name="Google Shape;1460;p45"/>
              <p:cNvSpPr/>
              <p:nvPr/>
            </p:nvSpPr>
            <p:spPr>
              <a:xfrm>
                <a:off x="4909550" y="3510325"/>
                <a:ext cx="141550" cy="16475"/>
              </a:xfrm>
              <a:custGeom>
                <a:avLst/>
                <a:gdLst/>
                <a:ahLst/>
                <a:cxnLst/>
                <a:rect l="l" t="t" r="r" b="b"/>
                <a:pathLst>
                  <a:path w="5662" h="659" extrusionOk="0">
                    <a:moveTo>
                      <a:pt x="240" y="0"/>
                    </a:moveTo>
                    <a:cubicBezTo>
                      <a:pt x="80" y="0"/>
                      <a:pt x="0" y="241"/>
                      <a:pt x="178" y="324"/>
                    </a:cubicBezTo>
                    <a:cubicBezTo>
                      <a:pt x="202" y="336"/>
                      <a:pt x="952" y="658"/>
                      <a:pt x="2893" y="658"/>
                    </a:cubicBezTo>
                    <a:lnTo>
                      <a:pt x="2929" y="658"/>
                    </a:lnTo>
                    <a:cubicBezTo>
                      <a:pt x="2981" y="658"/>
                      <a:pt x="3034" y="659"/>
                      <a:pt x="3087" y="659"/>
                    </a:cubicBezTo>
                    <a:cubicBezTo>
                      <a:pt x="3881" y="659"/>
                      <a:pt x="4683" y="575"/>
                      <a:pt x="5453" y="408"/>
                    </a:cubicBezTo>
                    <a:cubicBezTo>
                      <a:pt x="5662" y="375"/>
                      <a:pt x="5627" y="68"/>
                      <a:pt x="5442" y="68"/>
                    </a:cubicBezTo>
                    <a:cubicBezTo>
                      <a:pt x="5427" y="68"/>
                      <a:pt x="5411" y="70"/>
                      <a:pt x="5393" y="74"/>
                    </a:cubicBezTo>
                    <a:cubicBezTo>
                      <a:pt x="4630" y="240"/>
                      <a:pt x="3846" y="314"/>
                      <a:pt x="3070" y="314"/>
                    </a:cubicBezTo>
                    <a:cubicBezTo>
                      <a:pt x="3011" y="314"/>
                      <a:pt x="2952" y="313"/>
                      <a:pt x="2893" y="312"/>
                    </a:cubicBezTo>
                    <a:cubicBezTo>
                      <a:pt x="1047" y="312"/>
                      <a:pt x="321" y="15"/>
                      <a:pt x="309" y="15"/>
                    </a:cubicBezTo>
                    <a:cubicBezTo>
                      <a:pt x="285" y="5"/>
                      <a:pt x="262" y="0"/>
                      <a:pt x="24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461" name="Google Shape;1461;p45"/>
          <p:cNvGrpSpPr/>
          <p:nvPr/>
        </p:nvGrpSpPr>
        <p:grpSpPr>
          <a:xfrm>
            <a:off x="1496145" y="2111966"/>
            <a:ext cx="2187838" cy="1150036"/>
            <a:chOff x="1496145" y="2111966"/>
            <a:chExt cx="2187838" cy="1150036"/>
          </a:xfrm>
        </p:grpSpPr>
        <p:sp>
          <p:nvSpPr>
            <p:cNvPr id="1462" name="Google Shape;1462;p45"/>
            <p:cNvSpPr/>
            <p:nvPr/>
          </p:nvSpPr>
          <p:spPr>
            <a:xfrm rot="5400000" flipH="1">
              <a:off x="2411858" y="1989877"/>
              <a:ext cx="714636" cy="1829615"/>
            </a:xfrm>
            <a:custGeom>
              <a:avLst/>
              <a:gdLst/>
              <a:ahLst/>
              <a:cxnLst/>
              <a:rect l="l" t="t" r="r" b="b"/>
              <a:pathLst>
                <a:path w="5776" h="14788" extrusionOk="0">
                  <a:moveTo>
                    <a:pt x="2882" y="0"/>
                  </a:moveTo>
                  <a:lnTo>
                    <a:pt x="1" y="1274"/>
                  </a:lnTo>
                  <a:lnTo>
                    <a:pt x="1" y="14788"/>
                  </a:lnTo>
                  <a:lnTo>
                    <a:pt x="5775" y="14788"/>
                  </a:lnTo>
                  <a:lnTo>
                    <a:pt x="5775" y="1274"/>
                  </a:lnTo>
                  <a:lnTo>
                    <a:pt x="2882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63" name="Google Shape;1463;p45"/>
            <p:cNvGrpSpPr/>
            <p:nvPr/>
          </p:nvGrpSpPr>
          <p:grpSpPr>
            <a:xfrm flipH="1">
              <a:off x="1496145" y="2111966"/>
              <a:ext cx="750840" cy="1150032"/>
              <a:chOff x="4034125" y="1993650"/>
              <a:chExt cx="521525" cy="798800"/>
            </a:xfrm>
          </p:grpSpPr>
          <p:sp>
            <p:nvSpPr>
              <p:cNvPr id="1464" name="Google Shape;1464;p45"/>
              <p:cNvSpPr/>
              <p:nvPr/>
            </p:nvSpPr>
            <p:spPr>
              <a:xfrm>
                <a:off x="4064175" y="2489100"/>
                <a:ext cx="485225" cy="303350"/>
              </a:xfrm>
              <a:custGeom>
                <a:avLst/>
                <a:gdLst/>
                <a:ahLst/>
                <a:cxnLst/>
                <a:rect l="l" t="t" r="r" b="b"/>
                <a:pathLst>
                  <a:path w="19409" h="12134" extrusionOk="0">
                    <a:moveTo>
                      <a:pt x="9873" y="0"/>
                    </a:moveTo>
                    <a:cubicBezTo>
                      <a:pt x="9781" y="0"/>
                      <a:pt x="9689" y="1"/>
                      <a:pt x="9597" y="2"/>
                    </a:cubicBezTo>
                    <a:cubicBezTo>
                      <a:pt x="7395" y="13"/>
                      <a:pt x="5442" y="192"/>
                      <a:pt x="4025" y="1014"/>
                    </a:cubicBezTo>
                    <a:cubicBezTo>
                      <a:pt x="692" y="2942"/>
                      <a:pt x="1" y="12134"/>
                      <a:pt x="1" y="12134"/>
                    </a:cubicBezTo>
                    <a:lnTo>
                      <a:pt x="19408" y="12063"/>
                    </a:lnTo>
                    <a:cubicBezTo>
                      <a:pt x="19408" y="12063"/>
                      <a:pt x="18134" y="2347"/>
                      <a:pt x="15062" y="811"/>
                    </a:cubicBezTo>
                    <a:cubicBezTo>
                      <a:pt x="13955" y="263"/>
                      <a:pt x="11985" y="0"/>
                      <a:pt x="987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65" name="Google Shape;1465;p45"/>
              <p:cNvSpPr/>
              <p:nvPr/>
            </p:nvSpPr>
            <p:spPr>
              <a:xfrm>
                <a:off x="4146625" y="2700650"/>
                <a:ext cx="19125" cy="90625"/>
              </a:xfrm>
              <a:custGeom>
                <a:avLst/>
                <a:gdLst/>
                <a:ahLst/>
                <a:cxnLst/>
                <a:rect l="l" t="t" r="r" b="b"/>
                <a:pathLst>
                  <a:path w="765" h="3625" extrusionOk="0">
                    <a:moveTo>
                      <a:pt x="569" y="0"/>
                    </a:moveTo>
                    <a:cubicBezTo>
                      <a:pt x="492" y="0"/>
                      <a:pt x="416" y="46"/>
                      <a:pt x="406" y="148"/>
                    </a:cubicBezTo>
                    <a:lnTo>
                      <a:pt x="13" y="3422"/>
                    </a:lnTo>
                    <a:cubicBezTo>
                      <a:pt x="1" y="3517"/>
                      <a:pt x="72" y="3601"/>
                      <a:pt x="168" y="3612"/>
                    </a:cubicBezTo>
                    <a:cubicBezTo>
                      <a:pt x="168" y="3612"/>
                      <a:pt x="180" y="3624"/>
                      <a:pt x="180" y="3624"/>
                    </a:cubicBezTo>
                    <a:cubicBezTo>
                      <a:pt x="275" y="3612"/>
                      <a:pt x="346" y="3553"/>
                      <a:pt x="358" y="3470"/>
                    </a:cubicBezTo>
                    <a:lnTo>
                      <a:pt x="751" y="195"/>
                    </a:lnTo>
                    <a:cubicBezTo>
                      <a:pt x="764" y="70"/>
                      <a:pt x="665" y="0"/>
                      <a:pt x="56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66" name="Google Shape;1466;p45"/>
              <p:cNvSpPr/>
              <p:nvPr/>
            </p:nvSpPr>
            <p:spPr>
              <a:xfrm>
                <a:off x="4447250" y="2700750"/>
                <a:ext cx="19100" cy="90525"/>
              </a:xfrm>
              <a:custGeom>
                <a:avLst/>
                <a:gdLst/>
                <a:ahLst/>
                <a:cxnLst/>
                <a:rect l="l" t="t" r="r" b="b"/>
                <a:pathLst>
                  <a:path w="764" h="3621" extrusionOk="0">
                    <a:moveTo>
                      <a:pt x="186" y="1"/>
                    </a:moveTo>
                    <a:cubicBezTo>
                      <a:pt x="94" y="1"/>
                      <a:pt x="0" y="68"/>
                      <a:pt x="13" y="191"/>
                    </a:cubicBezTo>
                    <a:lnTo>
                      <a:pt x="406" y="3466"/>
                    </a:lnTo>
                    <a:cubicBezTo>
                      <a:pt x="418" y="3549"/>
                      <a:pt x="489" y="3608"/>
                      <a:pt x="573" y="3620"/>
                    </a:cubicBezTo>
                    <a:cubicBezTo>
                      <a:pt x="585" y="3620"/>
                      <a:pt x="585" y="3608"/>
                      <a:pt x="597" y="3608"/>
                    </a:cubicBezTo>
                    <a:cubicBezTo>
                      <a:pt x="692" y="3597"/>
                      <a:pt x="763" y="3513"/>
                      <a:pt x="751" y="3418"/>
                    </a:cubicBezTo>
                    <a:lnTo>
                      <a:pt x="347" y="144"/>
                    </a:lnTo>
                    <a:cubicBezTo>
                      <a:pt x="336" y="47"/>
                      <a:pt x="261" y="1"/>
                      <a:pt x="18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67" name="Google Shape;1467;p45"/>
              <p:cNvSpPr/>
              <p:nvPr/>
            </p:nvSpPr>
            <p:spPr>
              <a:xfrm>
                <a:off x="4075350" y="2087200"/>
                <a:ext cx="420450" cy="382375"/>
              </a:xfrm>
              <a:custGeom>
                <a:avLst/>
                <a:gdLst/>
                <a:ahLst/>
                <a:cxnLst/>
                <a:rect l="l" t="t" r="r" b="b"/>
                <a:pathLst>
                  <a:path w="16818" h="15295" extrusionOk="0">
                    <a:moveTo>
                      <a:pt x="12776" y="1"/>
                    </a:moveTo>
                    <a:cubicBezTo>
                      <a:pt x="12722" y="1"/>
                      <a:pt x="12669" y="2"/>
                      <a:pt x="12615" y="4"/>
                    </a:cubicBezTo>
                    <a:lnTo>
                      <a:pt x="4578" y="302"/>
                    </a:lnTo>
                    <a:cubicBezTo>
                      <a:pt x="2745" y="373"/>
                      <a:pt x="1268" y="1826"/>
                      <a:pt x="1149" y="3647"/>
                    </a:cubicBezTo>
                    <a:lnTo>
                      <a:pt x="1149" y="3790"/>
                    </a:lnTo>
                    <a:cubicBezTo>
                      <a:pt x="1137" y="3874"/>
                      <a:pt x="1137" y="3945"/>
                      <a:pt x="1126" y="4017"/>
                    </a:cubicBezTo>
                    <a:cubicBezTo>
                      <a:pt x="984" y="5161"/>
                      <a:pt x="1" y="15294"/>
                      <a:pt x="9365" y="15294"/>
                    </a:cubicBezTo>
                    <a:cubicBezTo>
                      <a:pt x="9451" y="15294"/>
                      <a:pt x="9538" y="15293"/>
                      <a:pt x="9627" y="15292"/>
                    </a:cubicBezTo>
                    <a:cubicBezTo>
                      <a:pt x="16651" y="15161"/>
                      <a:pt x="16818" y="7624"/>
                      <a:pt x="16294" y="3147"/>
                    </a:cubicBezTo>
                    <a:cubicBezTo>
                      <a:pt x="16086" y="1344"/>
                      <a:pt x="14564" y="1"/>
                      <a:pt x="12776" y="1"/>
                    </a:cubicBezTo>
                    <a:close/>
                  </a:path>
                </a:pathLst>
              </a:custGeom>
              <a:solidFill>
                <a:srgbClr val="BF867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68" name="Google Shape;1468;p45"/>
              <p:cNvSpPr/>
              <p:nvPr/>
            </p:nvSpPr>
            <p:spPr>
              <a:xfrm>
                <a:off x="4323300" y="2257425"/>
                <a:ext cx="39450" cy="33250"/>
              </a:xfrm>
              <a:custGeom>
                <a:avLst/>
                <a:gdLst/>
                <a:ahLst/>
                <a:cxnLst/>
                <a:rect l="l" t="t" r="r" b="b"/>
                <a:pathLst>
                  <a:path w="1578" h="1330" extrusionOk="0">
                    <a:moveTo>
                      <a:pt x="862" y="0"/>
                    </a:moveTo>
                    <a:cubicBezTo>
                      <a:pt x="328" y="0"/>
                      <a:pt x="1" y="636"/>
                      <a:pt x="352" y="1077"/>
                    </a:cubicBezTo>
                    <a:cubicBezTo>
                      <a:pt x="490" y="1251"/>
                      <a:pt x="681" y="1329"/>
                      <a:pt x="870" y="1329"/>
                    </a:cubicBezTo>
                    <a:cubicBezTo>
                      <a:pt x="1185" y="1329"/>
                      <a:pt x="1493" y="1109"/>
                      <a:pt x="1530" y="744"/>
                    </a:cubicBezTo>
                    <a:cubicBezTo>
                      <a:pt x="1578" y="375"/>
                      <a:pt x="1316" y="41"/>
                      <a:pt x="947" y="6"/>
                    </a:cubicBezTo>
                    <a:cubicBezTo>
                      <a:pt x="918" y="2"/>
                      <a:pt x="890" y="0"/>
                      <a:pt x="86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69" name="Google Shape;1469;p45"/>
              <p:cNvSpPr/>
              <p:nvPr/>
            </p:nvSpPr>
            <p:spPr>
              <a:xfrm>
                <a:off x="4240700" y="2259225"/>
                <a:ext cx="39500" cy="33325"/>
              </a:xfrm>
              <a:custGeom>
                <a:avLst/>
                <a:gdLst/>
                <a:ahLst/>
                <a:cxnLst/>
                <a:rect l="l" t="t" r="r" b="b"/>
                <a:pathLst>
                  <a:path w="1580" h="1333" extrusionOk="0">
                    <a:moveTo>
                      <a:pt x="739" y="1"/>
                    </a:moveTo>
                    <a:cubicBezTo>
                      <a:pt x="453" y="1"/>
                      <a:pt x="171" y="182"/>
                      <a:pt x="96" y="517"/>
                    </a:cubicBezTo>
                    <a:cubicBezTo>
                      <a:pt x="0" y="862"/>
                      <a:pt x="227" y="1231"/>
                      <a:pt x="584" y="1315"/>
                    </a:cubicBezTo>
                    <a:cubicBezTo>
                      <a:pt x="636" y="1327"/>
                      <a:pt x="687" y="1332"/>
                      <a:pt x="736" y="1332"/>
                    </a:cubicBezTo>
                    <a:cubicBezTo>
                      <a:pt x="1231" y="1332"/>
                      <a:pt x="1580" y="769"/>
                      <a:pt x="1298" y="315"/>
                    </a:cubicBezTo>
                    <a:cubicBezTo>
                      <a:pt x="1166" y="101"/>
                      <a:pt x="952" y="1"/>
                      <a:pt x="73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70" name="Google Shape;1470;p45"/>
              <p:cNvSpPr/>
              <p:nvPr/>
            </p:nvSpPr>
            <p:spPr>
              <a:xfrm>
                <a:off x="4271500" y="2330800"/>
                <a:ext cx="61850" cy="16700"/>
              </a:xfrm>
              <a:custGeom>
                <a:avLst/>
                <a:gdLst/>
                <a:ahLst/>
                <a:cxnLst/>
                <a:rect l="l" t="t" r="r" b="b"/>
                <a:pathLst>
                  <a:path w="2474" h="668" extrusionOk="0">
                    <a:moveTo>
                      <a:pt x="2236" y="1"/>
                    </a:moveTo>
                    <a:cubicBezTo>
                      <a:pt x="2204" y="1"/>
                      <a:pt x="2171" y="11"/>
                      <a:pt x="2138" y="35"/>
                    </a:cubicBezTo>
                    <a:cubicBezTo>
                      <a:pt x="1846" y="230"/>
                      <a:pt x="1508" y="329"/>
                      <a:pt x="1169" y="329"/>
                    </a:cubicBezTo>
                    <a:cubicBezTo>
                      <a:pt x="885" y="329"/>
                      <a:pt x="600" y="259"/>
                      <a:pt x="340" y="119"/>
                    </a:cubicBezTo>
                    <a:cubicBezTo>
                      <a:pt x="309" y="102"/>
                      <a:pt x="279" y="95"/>
                      <a:pt x="251" y="95"/>
                    </a:cubicBezTo>
                    <a:cubicBezTo>
                      <a:pt x="95" y="95"/>
                      <a:pt x="0" y="315"/>
                      <a:pt x="161" y="416"/>
                    </a:cubicBezTo>
                    <a:cubicBezTo>
                      <a:pt x="454" y="573"/>
                      <a:pt x="767" y="667"/>
                      <a:pt x="1092" y="667"/>
                    </a:cubicBezTo>
                    <a:cubicBezTo>
                      <a:pt x="1111" y="667"/>
                      <a:pt x="1130" y="667"/>
                      <a:pt x="1150" y="666"/>
                    </a:cubicBezTo>
                    <a:lnTo>
                      <a:pt x="1304" y="666"/>
                    </a:lnTo>
                    <a:cubicBezTo>
                      <a:pt x="1673" y="642"/>
                      <a:pt x="2031" y="523"/>
                      <a:pt x="2328" y="309"/>
                    </a:cubicBezTo>
                    <a:cubicBezTo>
                      <a:pt x="2474" y="202"/>
                      <a:pt x="2374" y="1"/>
                      <a:pt x="223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71" name="Google Shape;1471;p45"/>
              <p:cNvSpPr/>
              <p:nvPr/>
            </p:nvSpPr>
            <p:spPr>
              <a:xfrm>
                <a:off x="4460950" y="2260000"/>
                <a:ext cx="94700" cy="77050"/>
              </a:xfrm>
              <a:custGeom>
                <a:avLst/>
                <a:gdLst/>
                <a:ahLst/>
                <a:cxnLst/>
                <a:rect l="l" t="t" r="r" b="b"/>
                <a:pathLst>
                  <a:path w="3788" h="3082" extrusionOk="0">
                    <a:moveTo>
                      <a:pt x="2082" y="0"/>
                    </a:moveTo>
                    <a:cubicBezTo>
                      <a:pt x="1549" y="0"/>
                      <a:pt x="982" y="109"/>
                      <a:pt x="596" y="188"/>
                    </a:cubicBezTo>
                    <a:lnTo>
                      <a:pt x="1" y="3081"/>
                    </a:lnTo>
                    <a:cubicBezTo>
                      <a:pt x="489" y="3022"/>
                      <a:pt x="2085" y="2951"/>
                      <a:pt x="3061" y="2236"/>
                    </a:cubicBezTo>
                    <a:cubicBezTo>
                      <a:pt x="3644" y="1796"/>
                      <a:pt x="3787" y="950"/>
                      <a:pt x="3323" y="403"/>
                    </a:cubicBezTo>
                    <a:cubicBezTo>
                      <a:pt x="3057" y="96"/>
                      <a:pt x="2584" y="0"/>
                      <a:pt x="2082" y="0"/>
                    </a:cubicBezTo>
                    <a:close/>
                  </a:path>
                </a:pathLst>
              </a:custGeom>
              <a:solidFill>
                <a:srgbClr val="BF867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72" name="Google Shape;1472;p45"/>
              <p:cNvSpPr/>
              <p:nvPr/>
            </p:nvSpPr>
            <p:spPr>
              <a:xfrm>
                <a:off x="4496900" y="2275975"/>
                <a:ext cx="38800" cy="14050"/>
              </a:xfrm>
              <a:custGeom>
                <a:avLst/>
                <a:gdLst/>
                <a:ahLst/>
                <a:cxnLst/>
                <a:rect l="l" t="t" r="r" b="b"/>
                <a:pathLst>
                  <a:path w="1552" h="562" extrusionOk="0">
                    <a:moveTo>
                      <a:pt x="574" y="1"/>
                    </a:moveTo>
                    <a:cubicBezTo>
                      <a:pt x="448" y="1"/>
                      <a:pt x="320" y="17"/>
                      <a:pt x="194" y="49"/>
                    </a:cubicBezTo>
                    <a:cubicBezTo>
                      <a:pt x="0" y="103"/>
                      <a:pt x="69" y="381"/>
                      <a:pt x="243" y="381"/>
                    </a:cubicBezTo>
                    <a:cubicBezTo>
                      <a:pt x="261" y="381"/>
                      <a:pt x="281" y="378"/>
                      <a:pt x="301" y="371"/>
                    </a:cubicBezTo>
                    <a:cubicBezTo>
                      <a:pt x="390" y="351"/>
                      <a:pt x="480" y="341"/>
                      <a:pt x="569" y="341"/>
                    </a:cubicBezTo>
                    <a:cubicBezTo>
                      <a:pt x="801" y="341"/>
                      <a:pt x="1028" y="408"/>
                      <a:pt x="1218" y="537"/>
                    </a:cubicBezTo>
                    <a:cubicBezTo>
                      <a:pt x="1254" y="561"/>
                      <a:pt x="1278" y="561"/>
                      <a:pt x="1313" y="561"/>
                    </a:cubicBezTo>
                    <a:cubicBezTo>
                      <a:pt x="1480" y="561"/>
                      <a:pt x="1551" y="335"/>
                      <a:pt x="1397" y="252"/>
                    </a:cubicBezTo>
                    <a:cubicBezTo>
                      <a:pt x="1148" y="86"/>
                      <a:pt x="864" y="1"/>
                      <a:pt x="57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73" name="Google Shape;1473;p45"/>
              <p:cNvSpPr/>
              <p:nvPr/>
            </p:nvSpPr>
            <p:spPr>
              <a:xfrm>
                <a:off x="4502325" y="2280850"/>
                <a:ext cx="22700" cy="25250"/>
              </a:xfrm>
              <a:custGeom>
                <a:avLst/>
                <a:gdLst/>
                <a:ahLst/>
                <a:cxnLst/>
                <a:rect l="l" t="t" r="r" b="b"/>
                <a:pathLst>
                  <a:path w="908" h="1010" extrusionOk="0">
                    <a:moveTo>
                      <a:pt x="679" y="1"/>
                    </a:moveTo>
                    <a:cubicBezTo>
                      <a:pt x="625" y="1"/>
                      <a:pt x="571" y="28"/>
                      <a:pt x="537" y="92"/>
                    </a:cubicBezTo>
                    <a:cubicBezTo>
                      <a:pt x="418" y="319"/>
                      <a:pt x="263" y="533"/>
                      <a:pt x="96" y="723"/>
                    </a:cubicBezTo>
                    <a:cubicBezTo>
                      <a:pt x="1" y="831"/>
                      <a:pt x="72" y="1009"/>
                      <a:pt x="227" y="1009"/>
                    </a:cubicBezTo>
                    <a:cubicBezTo>
                      <a:pt x="275" y="1009"/>
                      <a:pt x="322" y="997"/>
                      <a:pt x="346" y="962"/>
                    </a:cubicBezTo>
                    <a:cubicBezTo>
                      <a:pt x="537" y="747"/>
                      <a:pt x="703" y="509"/>
                      <a:pt x="834" y="259"/>
                    </a:cubicBezTo>
                    <a:cubicBezTo>
                      <a:pt x="907" y="122"/>
                      <a:pt x="793" y="1"/>
                      <a:pt x="67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74" name="Google Shape;1474;p45"/>
              <p:cNvSpPr/>
              <p:nvPr/>
            </p:nvSpPr>
            <p:spPr>
              <a:xfrm>
                <a:off x="4034125" y="2261975"/>
                <a:ext cx="95275" cy="76550"/>
              </a:xfrm>
              <a:custGeom>
                <a:avLst/>
                <a:gdLst/>
                <a:ahLst/>
                <a:cxnLst/>
                <a:rect l="l" t="t" r="r" b="b"/>
                <a:pathLst>
                  <a:path w="3811" h="3062" extrusionOk="0">
                    <a:moveTo>
                      <a:pt x="1741" y="1"/>
                    </a:moveTo>
                    <a:cubicBezTo>
                      <a:pt x="1225" y="1"/>
                      <a:pt x="737" y="100"/>
                      <a:pt x="465" y="419"/>
                    </a:cubicBezTo>
                    <a:cubicBezTo>
                      <a:pt x="0" y="967"/>
                      <a:pt x="155" y="1812"/>
                      <a:pt x="751" y="2252"/>
                    </a:cubicBezTo>
                    <a:cubicBezTo>
                      <a:pt x="1727" y="2955"/>
                      <a:pt x="3334" y="3014"/>
                      <a:pt x="3810" y="3062"/>
                    </a:cubicBezTo>
                    <a:lnTo>
                      <a:pt x="3191" y="181"/>
                    </a:lnTo>
                    <a:cubicBezTo>
                      <a:pt x="2813" y="103"/>
                      <a:pt x="2263" y="1"/>
                      <a:pt x="1741" y="1"/>
                    </a:cubicBezTo>
                    <a:close/>
                  </a:path>
                </a:pathLst>
              </a:custGeom>
              <a:solidFill>
                <a:srgbClr val="BF867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75" name="Google Shape;1475;p45"/>
              <p:cNvSpPr/>
              <p:nvPr/>
            </p:nvSpPr>
            <p:spPr>
              <a:xfrm>
                <a:off x="4054375" y="2278000"/>
                <a:ext cx="38825" cy="14400"/>
              </a:xfrm>
              <a:custGeom>
                <a:avLst/>
                <a:gdLst/>
                <a:ahLst/>
                <a:cxnLst/>
                <a:rect l="l" t="t" r="r" b="b"/>
                <a:pathLst>
                  <a:path w="1553" h="576" extrusionOk="0">
                    <a:moveTo>
                      <a:pt x="1007" y="1"/>
                    </a:moveTo>
                    <a:cubicBezTo>
                      <a:pt x="706" y="1"/>
                      <a:pt x="405" y="90"/>
                      <a:pt x="155" y="254"/>
                    </a:cubicBezTo>
                    <a:cubicBezTo>
                      <a:pt x="0" y="349"/>
                      <a:pt x="60" y="576"/>
                      <a:pt x="238" y="576"/>
                    </a:cubicBezTo>
                    <a:cubicBezTo>
                      <a:pt x="274" y="576"/>
                      <a:pt x="298" y="564"/>
                      <a:pt x="322" y="552"/>
                    </a:cubicBezTo>
                    <a:cubicBezTo>
                      <a:pt x="525" y="419"/>
                      <a:pt x="760" y="346"/>
                      <a:pt x="1000" y="346"/>
                    </a:cubicBezTo>
                    <a:cubicBezTo>
                      <a:pt x="1083" y="346"/>
                      <a:pt x="1167" y="355"/>
                      <a:pt x="1250" y="373"/>
                    </a:cubicBezTo>
                    <a:cubicBezTo>
                      <a:pt x="1268" y="378"/>
                      <a:pt x="1285" y="380"/>
                      <a:pt x="1302" y="380"/>
                    </a:cubicBezTo>
                    <a:cubicBezTo>
                      <a:pt x="1480" y="380"/>
                      <a:pt x="1553" y="105"/>
                      <a:pt x="1345" y="40"/>
                    </a:cubicBezTo>
                    <a:cubicBezTo>
                      <a:pt x="1234" y="14"/>
                      <a:pt x="1121" y="1"/>
                      <a:pt x="100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76" name="Google Shape;1476;p45"/>
              <p:cNvSpPr/>
              <p:nvPr/>
            </p:nvSpPr>
            <p:spPr>
              <a:xfrm>
                <a:off x="4064850" y="2282925"/>
                <a:ext cx="23175" cy="25250"/>
              </a:xfrm>
              <a:custGeom>
                <a:avLst/>
                <a:gdLst/>
                <a:ahLst/>
                <a:cxnLst/>
                <a:rect l="l" t="t" r="r" b="b"/>
                <a:pathLst>
                  <a:path w="927" h="1010" extrusionOk="0">
                    <a:moveTo>
                      <a:pt x="229" y="1"/>
                    </a:moveTo>
                    <a:cubicBezTo>
                      <a:pt x="112" y="1"/>
                      <a:pt x="0" y="122"/>
                      <a:pt x="81" y="259"/>
                    </a:cubicBezTo>
                    <a:cubicBezTo>
                      <a:pt x="212" y="510"/>
                      <a:pt x="379" y="748"/>
                      <a:pt x="569" y="962"/>
                    </a:cubicBezTo>
                    <a:cubicBezTo>
                      <a:pt x="605" y="986"/>
                      <a:pt x="653" y="1010"/>
                      <a:pt x="688" y="1010"/>
                    </a:cubicBezTo>
                    <a:lnTo>
                      <a:pt x="700" y="1010"/>
                    </a:lnTo>
                    <a:cubicBezTo>
                      <a:pt x="843" y="1010"/>
                      <a:pt x="926" y="831"/>
                      <a:pt x="819" y="724"/>
                    </a:cubicBezTo>
                    <a:cubicBezTo>
                      <a:pt x="653" y="521"/>
                      <a:pt x="498" y="319"/>
                      <a:pt x="379" y="93"/>
                    </a:cubicBezTo>
                    <a:cubicBezTo>
                      <a:pt x="341" y="28"/>
                      <a:pt x="284" y="1"/>
                      <a:pt x="22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77" name="Google Shape;1477;p45"/>
              <p:cNvSpPr/>
              <p:nvPr/>
            </p:nvSpPr>
            <p:spPr>
              <a:xfrm>
                <a:off x="4246050" y="2438825"/>
                <a:ext cx="120875" cy="81275"/>
              </a:xfrm>
              <a:custGeom>
                <a:avLst/>
                <a:gdLst/>
                <a:ahLst/>
                <a:cxnLst/>
                <a:rect l="l" t="t" r="r" b="b"/>
                <a:pathLst>
                  <a:path w="4835" h="3251" extrusionOk="0">
                    <a:moveTo>
                      <a:pt x="4668" y="0"/>
                    </a:moveTo>
                    <a:lnTo>
                      <a:pt x="24" y="227"/>
                    </a:lnTo>
                    <a:lnTo>
                      <a:pt x="1" y="2822"/>
                    </a:lnTo>
                    <a:lnTo>
                      <a:pt x="2632" y="3251"/>
                    </a:lnTo>
                    <a:lnTo>
                      <a:pt x="4835" y="2798"/>
                    </a:lnTo>
                    <a:lnTo>
                      <a:pt x="4668" y="0"/>
                    </a:lnTo>
                    <a:close/>
                  </a:path>
                </a:pathLst>
              </a:custGeom>
              <a:solidFill>
                <a:srgbClr val="BF867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78" name="Google Shape;1478;p45"/>
              <p:cNvSpPr/>
              <p:nvPr/>
            </p:nvSpPr>
            <p:spPr>
              <a:xfrm>
                <a:off x="4327600" y="2218275"/>
                <a:ext cx="49750" cy="21625"/>
              </a:xfrm>
              <a:custGeom>
                <a:avLst/>
                <a:gdLst/>
                <a:ahLst/>
                <a:cxnLst/>
                <a:rect l="l" t="t" r="r" b="b"/>
                <a:pathLst>
                  <a:path w="1990" h="865" extrusionOk="0">
                    <a:moveTo>
                      <a:pt x="689" y="1"/>
                    </a:moveTo>
                    <a:cubicBezTo>
                      <a:pt x="464" y="1"/>
                      <a:pt x="228" y="38"/>
                      <a:pt x="96" y="178"/>
                    </a:cubicBezTo>
                    <a:cubicBezTo>
                      <a:pt x="49" y="238"/>
                      <a:pt x="13" y="309"/>
                      <a:pt x="13" y="393"/>
                    </a:cubicBezTo>
                    <a:cubicBezTo>
                      <a:pt x="1" y="500"/>
                      <a:pt x="61" y="738"/>
                      <a:pt x="191" y="798"/>
                    </a:cubicBezTo>
                    <a:cubicBezTo>
                      <a:pt x="239" y="810"/>
                      <a:pt x="299" y="821"/>
                      <a:pt x="358" y="821"/>
                    </a:cubicBezTo>
                    <a:cubicBezTo>
                      <a:pt x="584" y="845"/>
                      <a:pt x="811" y="857"/>
                      <a:pt x="1025" y="857"/>
                    </a:cubicBezTo>
                    <a:cubicBezTo>
                      <a:pt x="1094" y="862"/>
                      <a:pt x="1163" y="865"/>
                      <a:pt x="1232" y="865"/>
                    </a:cubicBezTo>
                    <a:cubicBezTo>
                      <a:pt x="1330" y="865"/>
                      <a:pt x="1427" y="859"/>
                      <a:pt x="1525" y="845"/>
                    </a:cubicBezTo>
                    <a:cubicBezTo>
                      <a:pt x="1704" y="821"/>
                      <a:pt x="1858" y="714"/>
                      <a:pt x="1942" y="548"/>
                    </a:cubicBezTo>
                    <a:cubicBezTo>
                      <a:pt x="1989" y="429"/>
                      <a:pt x="1942" y="286"/>
                      <a:pt x="1846" y="202"/>
                    </a:cubicBezTo>
                    <a:cubicBezTo>
                      <a:pt x="1644" y="36"/>
                      <a:pt x="1180" y="24"/>
                      <a:pt x="918" y="12"/>
                    </a:cubicBezTo>
                    <a:cubicBezTo>
                      <a:pt x="846" y="6"/>
                      <a:pt x="768" y="1"/>
                      <a:pt x="68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79" name="Google Shape;1479;p45"/>
              <p:cNvSpPr/>
              <p:nvPr/>
            </p:nvSpPr>
            <p:spPr>
              <a:xfrm>
                <a:off x="4226400" y="2220200"/>
                <a:ext cx="49750" cy="21775"/>
              </a:xfrm>
              <a:custGeom>
                <a:avLst/>
                <a:gdLst/>
                <a:ahLst/>
                <a:cxnLst/>
                <a:rect l="l" t="t" r="r" b="b"/>
                <a:pathLst>
                  <a:path w="1990" h="871" extrusionOk="0">
                    <a:moveTo>
                      <a:pt x="1273" y="0"/>
                    </a:moveTo>
                    <a:cubicBezTo>
                      <a:pt x="1199" y="0"/>
                      <a:pt x="1127" y="3"/>
                      <a:pt x="1061" y="6"/>
                    </a:cubicBezTo>
                    <a:cubicBezTo>
                      <a:pt x="810" y="30"/>
                      <a:pt x="346" y="42"/>
                      <a:pt x="144" y="209"/>
                    </a:cubicBezTo>
                    <a:cubicBezTo>
                      <a:pt x="48" y="292"/>
                      <a:pt x="1" y="435"/>
                      <a:pt x="48" y="554"/>
                    </a:cubicBezTo>
                    <a:cubicBezTo>
                      <a:pt x="132" y="721"/>
                      <a:pt x="287" y="828"/>
                      <a:pt x="465" y="840"/>
                    </a:cubicBezTo>
                    <a:cubicBezTo>
                      <a:pt x="571" y="862"/>
                      <a:pt x="677" y="871"/>
                      <a:pt x="782" y="871"/>
                    </a:cubicBezTo>
                    <a:cubicBezTo>
                      <a:pt x="843" y="871"/>
                      <a:pt x="904" y="868"/>
                      <a:pt x="965" y="863"/>
                    </a:cubicBezTo>
                    <a:cubicBezTo>
                      <a:pt x="1191" y="852"/>
                      <a:pt x="1418" y="840"/>
                      <a:pt x="1644" y="816"/>
                    </a:cubicBezTo>
                    <a:cubicBezTo>
                      <a:pt x="1692" y="816"/>
                      <a:pt x="1751" y="804"/>
                      <a:pt x="1799" y="792"/>
                    </a:cubicBezTo>
                    <a:cubicBezTo>
                      <a:pt x="1942" y="721"/>
                      <a:pt x="1989" y="482"/>
                      <a:pt x="1977" y="375"/>
                    </a:cubicBezTo>
                    <a:cubicBezTo>
                      <a:pt x="1977" y="304"/>
                      <a:pt x="1942" y="232"/>
                      <a:pt x="1894" y="173"/>
                    </a:cubicBezTo>
                    <a:cubicBezTo>
                      <a:pt x="1750" y="29"/>
                      <a:pt x="1503" y="0"/>
                      <a:pt x="127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80" name="Google Shape;1480;p45"/>
              <p:cNvSpPr/>
              <p:nvPr/>
            </p:nvSpPr>
            <p:spPr>
              <a:xfrm>
                <a:off x="4079950" y="1993650"/>
                <a:ext cx="424200" cy="292200"/>
              </a:xfrm>
              <a:custGeom>
                <a:avLst/>
                <a:gdLst/>
                <a:ahLst/>
                <a:cxnLst/>
                <a:rect l="l" t="t" r="r" b="b"/>
                <a:pathLst>
                  <a:path w="16968" h="11688" extrusionOk="0">
                    <a:moveTo>
                      <a:pt x="10481" y="0"/>
                    </a:moveTo>
                    <a:cubicBezTo>
                      <a:pt x="8120" y="0"/>
                      <a:pt x="5756" y="31"/>
                      <a:pt x="3406" y="198"/>
                    </a:cubicBezTo>
                    <a:cubicBezTo>
                      <a:pt x="2061" y="293"/>
                      <a:pt x="1132" y="353"/>
                      <a:pt x="549" y="1698"/>
                    </a:cubicBezTo>
                    <a:cubicBezTo>
                      <a:pt x="132" y="2663"/>
                      <a:pt x="72" y="3770"/>
                      <a:pt x="49" y="4806"/>
                    </a:cubicBezTo>
                    <a:cubicBezTo>
                      <a:pt x="1" y="6842"/>
                      <a:pt x="370" y="8878"/>
                      <a:pt x="882" y="10842"/>
                    </a:cubicBezTo>
                    <a:cubicBezTo>
                      <a:pt x="953" y="11140"/>
                      <a:pt x="1823" y="11688"/>
                      <a:pt x="1823" y="11688"/>
                    </a:cubicBezTo>
                    <a:lnTo>
                      <a:pt x="1739" y="6616"/>
                    </a:lnTo>
                    <a:lnTo>
                      <a:pt x="1739" y="6616"/>
                    </a:lnTo>
                    <a:cubicBezTo>
                      <a:pt x="2835" y="6627"/>
                      <a:pt x="5715" y="7262"/>
                      <a:pt x="8028" y="7262"/>
                    </a:cubicBezTo>
                    <a:cubicBezTo>
                      <a:pt x="8127" y="7262"/>
                      <a:pt x="8226" y="7261"/>
                      <a:pt x="8323" y="7258"/>
                    </a:cubicBezTo>
                    <a:cubicBezTo>
                      <a:pt x="11395" y="7187"/>
                      <a:pt x="15360" y="6223"/>
                      <a:pt x="15360" y="6223"/>
                    </a:cubicBezTo>
                    <a:lnTo>
                      <a:pt x="15622" y="11509"/>
                    </a:lnTo>
                    <a:cubicBezTo>
                      <a:pt x="15622" y="11509"/>
                      <a:pt x="16265" y="10949"/>
                      <a:pt x="16324" y="10676"/>
                    </a:cubicBezTo>
                    <a:cubicBezTo>
                      <a:pt x="16717" y="8711"/>
                      <a:pt x="16967" y="6675"/>
                      <a:pt x="16813" y="4675"/>
                    </a:cubicBezTo>
                    <a:cubicBezTo>
                      <a:pt x="16694" y="3139"/>
                      <a:pt x="16467" y="829"/>
                      <a:pt x="14789" y="222"/>
                    </a:cubicBezTo>
                    <a:cubicBezTo>
                      <a:pt x="14753" y="198"/>
                      <a:pt x="14705" y="186"/>
                      <a:pt x="14658" y="174"/>
                    </a:cubicBezTo>
                    <a:cubicBezTo>
                      <a:pt x="14134" y="8"/>
                      <a:pt x="13562" y="8"/>
                      <a:pt x="13015" y="8"/>
                    </a:cubicBezTo>
                    <a:cubicBezTo>
                      <a:pt x="12171" y="4"/>
                      <a:pt x="11326" y="0"/>
                      <a:pt x="1048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81" name="Google Shape;1481;p45"/>
              <p:cNvSpPr/>
              <p:nvPr/>
            </p:nvSpPr>
            <p:spPr>
              <a:xfrm>
                <a:off x="4234500" y="2506550"/>
                <a:ext cx="141875" cy="16850"/>
              </a:xfrm>
              <a:custGeom>
                <a:avLst/>
                <a:gdLst/>
                <a:ahLst/>
                <a:cxnLst/>
                <a:rect l="l" t="t" r="r" b="b"/>
                <a:pathLst>
                  <a:path w="5675" h="674" extrusionOk="0">
                    <a:moveTo>
                      <a:pt x="243" y="0"/>
                    </a:moveTo>
                    <a:cubicBezTo>
                      <a:pt x="78" y="0"/>
                      <a:pt x="0" y="255"/>
                      <a:pt x="177" y="327"/>
                    </a:cubicBezTo>
                    <a:cubicBezTo>
                      <a:pt x="213" y="351"/>
                      <a:pt x="963" y="661"/>
                      <a:pt x="2892" y="673"/>
                    </a:cubicBezTo>
                    <a:lnTo>
                      <a:pt x="2939" y="673"/>
                    </a:lnTo>
                    <a:cubicBezTo>
                      <a:pt x="2986" y="673"/>
                      <a:pt x="3034" y="674"/>
                      <a:pt x="3081" y="674"/>
                    </a:cubicBezTo>
                    <a:cubicBezTo>
                      <a:pt x="3879" y="674"/>
                      <a:pt x="4676" y="579"/>
                      <a:pt x="5463" y="411"/>
                    </a:cubicBezTo>
                    <a:cubicBezTo>
                      <a:pt x="5675" y="377"/>
                      <a:pt x="5626" y="73"/>
                      <a:pt x="5434" y="73"/>
                    </a:cubicBezTo>
                    <a:cubicBezTo>
                      <a:pt x="5420" y="73"/>
                      <a:pt x="5406" y="74"/>
                      <a:pt x="5392" y="77"/>
                    </a:cubicBezTo>
                    <a:cubicBezTo>
                      <a:pt x="4622" y="245"/>
                      <a:pt x="3841" y="329"/>
                      <a:pt x="3050" y="329"/>
                    </a:cubicBezTo>
                    <a:cubicBezTo>
                      <a:pt x="2997" y="329"/>
                      <a:pt x="2944" y="328"/>
                      <a:pt x="2892" y="327"/>
                    </a:cubicBezTo>
                    <a:cubicBezTo>
                      <a:pt x="1058" y="316"/>
                      <a:pt x="332" y="30"/>
                      <a:pt x="320" y="18"/>
                    </a:cubicBezTo>
                    <a:cubicBezTo>
                      <a:pt x="293" y="6"/>
                      <a:pt x="267" y="0"/>
                      <a:pt x="24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482" name="Google Shape;1482;p45"/>
          <p:cNvGrpSpPr/>
          <p:nvPr/>
        </p:nvGrpSpPr>
        <p:grpSpPr>
          <a:xfrm>
            <a:off x="6413874" y="4032425"/>
            <a:ext cx="809504" cy="777656"/>
            <a:chOff x="5751039" y="4096046"/>
            <a:chExt cx="693900" cy="666600"/>
          </a:xfrm>
        </p:grpSpPr>
        <p:sp>
          <p:nvSpPr>
            <p:cNvPr id="1483" name="Google Shape;1483;p45"/>
            <p:cNvSpPr/>
            <p:nvPr/>
          </p:nvSpPr>
          <p:spPr>
            <a:xfrm>
              <a:off x="5771850" y="4177150"/>
              <a:ext cx="574500" cy="536100"/>
            </a:xfrm>
            <a:prstGeom prst="arc">
              <a:avLst>
                <a:gd name="adj1" fmla="val 16200000"/>
                <a:gd name="adj2" fmla="val 3116415"/>
              </a:avLst>
            </a:prstGeom>
            <a:noFill/>
            <a:ln w="2857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4" name="Google Shape;1484;p45"/>
            <p:cNvSpPr/>
            <p:nvPr/>
          </p:nvSpPr>
          <p:spPr>
            <a:xfrm rot="9899490">
              <a:off x="5810688" y="4161292"/>
              <a:ext cx="574601" cy="536106"/>
            </a:xfrm>
            <a:prstGeom prst="arc">
              <a:avLst>
                <a:gd name="adj1" fmla="val 19506732"/>
                <a:gd name="adj2" fmla="val 3116415"/>
              </a:avLst>
            </a:prstGeom>
            <a:noFill/>
            <a:ln w="2857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85" name="Google Shape;1485;p45"/>
          <p:cNvSpPr txBox="1"/>
          <p:nvPr/>
        </p:nvSpPr>
        <p:spPr>
          <a:xfrm>
            <a:off x="5946974" y="4118339"/>
            <a:ext cx="550500" cy="62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solidFill>
                  <a:schemeClr val="accent4"/>
                </a:solidFill>
                <a:latin typeface="Fredoka One"/>
                <a:ea typeface="Fredoka One"/>
                <a:cs typeface="Fredoka One"/>
                <a:sym typeface="Fredoka One"/>
              </a:rPr>
              <a:t>3</a:t>
            </a:r>
            <a:endParaRPr sz="3600">
              <a:solidFill>
                <a:schemeClr val="accent4"/>
              </a:solidFill>
              <a:latin typeface="Fredoka One"/>
              <a:ea typeface="Fredoka One"/>
              <a:cs typeface="Fredoka One"/>
              <a:sym typeface="Fredoka One"/>
            </a:endParaRPr>
          </a:p>
        </p:txBody>
      </p:sp>
      <p:sp>
        <p:nvSpPr>
          <p:cNvPr id="1486" name="Google Shape;1486;p45"/>
          <p:cNvSpPr txBox="1">
            <a:spLocks noGrp="1"/>
          </p:cNvSpPr>
          <p:nvPr>
            <p:ph type="title"/>
          </p:nvPr>
        </p:nvSpPr>
        <p:spPr>
          <a:xfrm>
            <a:off x="713225" y="337575"/>
            <a:ext cx="7717500" cy="70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EXERCISE</a:t>
            </a:r>
            <a:endParaRPr/>
          </a:p>
        </p:txBody>
      </p:sp>
      <p:sp>
        <p:nvSpPr>
          <p:cNvPr id="1487" name="Google Shape;1487;p45"/>
          <p:cNvSpPr txBox="1"/>
          <p:nvPr/>
        </p:nvSpPr>
        <p:spPr>
          <a:xfrm>
            <a:off x="1300064" y="1333950"/>
            <a:ext cx="2580000" cy="62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rPr>
              <a:t>My name is…</a:t>
            </a:r>
            <a:endParaRPr sz="3000">
              <a:solidFill>
                <a:schemeClr val="dk1"/>
              </a:solidFill>
              <a:latin typeface="Fredoka One"/>
              <a:ea typeface="Fredoka One"/>
              <a:cs typeface="Fredoka One"/>
              <a:sym typeface="Fredoka One"/>
            </a:endParaRPr>
          </a:p>
        </p:txBody>
      </p:sp>
      <p:sp>
        <p:nvSpPr>
          <p:cNvPr id="1488" name="Google Shape;1488;p45"/>
          <p:cNvSpPr/>
          <p:nvPr/>
        </p:nvSpPr>
        <p:spPr>
          <a:xfrm rot="393220">
            <a:off x="7106180" y="3008033"/>
            <a:ext cx="22049" cy="16389"/>
          </a:xfrm>
          <a:custGeom>
            <a:avLst/>
            <a:gdLst/>
            <a:ahLst/>
            <a:cxnLst/>
            <a:rect l="l" t="t" r="r" b="b"/>
            <a:pathLst>
              <a:path w="487" h="362" extrusionOk="0">
                <a:moveTo>
                  <a:pt x="262" y="0"/>
                </a:moveTo>
                <a:cubicBezTo>
                  <a:pt x="258" y="0"/>
                  <a:pt x="254" y="0"/>
                  <a:pt x="250" y="1"/>
                </a:cubicBezTo>
                <a:cubicBezTo>
                  <a:pt x="1" y="1"/>
                  <a:pt x="1" y="362"/>
                  <a:pt x="250" y="362"/>
                </a:cubicBezTo>
                <a:cubicBezTo>
                  <a:pt x="482" y="349"/>
                  <a:pt x="486" y="0"/>
                  <a:pt x="262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89" name="Google Shape;1489;p45"/>
          <p:cNvSpPr/>
          <p:nvPr/>
        </p:nvSpPr>
        <p:spPr>
          <a:xfrm rot="5400000" flipH="1">
            <a:off x="3027697" y="2606524"/>
            <a:ext cx="23510" cy="844159"/>
          </a:xfrm>
          <a:custGeom>
            <a:avLst/>
            <a:gdLst/>
            <a:ahLst/>
            <a:cxnLst/>
            <a:rect l="l" t="t" r="r" b="b"/>
            <a:pathLst>
              <a:path w="287" h="6823" extrusionOk="0">
                <a:moveTo>
                  <a:pt x="1" y="0"/>
                </a:moveTo>
                <a:lnTo>
                  <a:pt x="1" y="6822"/>
                </a:lnTo>
                <a:lnTo>
                  <a:pt x="287" y="6822"/>
                </a:lnTo>
                <a:lnTo>
                  <a:pt x="287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90" name="Google Shape;1490;p45"/>
          <p:cNvSpPr/>
          <p:nvPr/>
        </p:nvSpPr>
        <p:spPr>
          <a:xfrm rot="5400000" flipH="1">
            <a:off x="3027678" y="3953095"/>
            <a:ext cx="23510" cy="844159"/>
          </a:xfrm>
          <a:custGeom>
            <a:avLst/>
            <a:gdLst/>
            <a:ahLst/>
            <a:cxnLst/>
            <a:rect l="l" t="t" r="r" b="b"/>
            <a:pathLst>
              <a:path w="287" h="6823" extrusionOk="0">
                <a:moveTo>
                  <a:pt x="1" y="0"/>
                </a:moveTo>
                <a:lnTo>
                  <a:pt x="1" y="6822"/>
                </a:lnTo>
                <a:lnTo>
                  <a:pt x="287" y="6822"/>
                </a:lnTo>
                <a:lnTo>
                  <a:pt x="287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91" name="Google Shape;1491;p45"/>
          <p:cNvSpPr txBox="1"/>
          <p:nvPr/>
        </p:nvSpPr>
        <p:spPr>
          <a:xfrm>
            <a:off x="4931241" y="1535217"/>
            <a:ext cx="3091500" cy="49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600">
                <a:solidFill>
                  <a:schemeClr val="dk1"/>
                </a:solidFill>
                <a:latin typeface="KoHo Medium"/>
                <a:ea typeface="KoHo Medium"/>
                <a:cs typeface="KoHo Medium"/>
                <a:sym typeface="KoHo Medium"/>
              </a:rPr>
              <a:t>It has…</a:t>
            </a:r>
            <a:endParaRPr sz="1600">
              <a:solidFill>
                <a:schemeClr val="dk1"/>
              </a:solidFill>
              <a:latin typeface="KoHo Medium"/>
              <a:ea typeface="KoHo Medium"/>
              <a:cs typeface="KoHo Medium"/>
              <a:sym typeface="KoHo Medium"/>
            </a:endParaRPr>
          </a:p>
        </p:txBody>
      </p:sp>
      <p:cxnSp>
        <p:nvCxnSpPr>
          <p:cNvPr id="1492" name="Google Shape;1492;p45"/>
          <p:cNvCxnSpPr/>
          <p:nvPr/>
        </p:nvCxnSpPr>
        <p:spPr>
          <a:xfrm rot="-5400000">
            <a:off x="4691237" y="1712630"/>
            <a:ext cx="2400900" cy="1920900"/>
          </a:xfrm>
          <a:prstGeom prst="bentConnector3">
            <a:avLst>
              <a:gd name="adj1" fmla="val 99997"/>
            </a:avLst>
          </a:prstGeom>
          <a:noFill/>
          <a:ln w="2857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493" name="Google Shape;1493;p45"/>
          <p:cNvCxnSpPr/>
          <p:nvPr/>
        </p:nvCxnSpPr>
        <p:spPr>
          <a:xfrm rot="10800000" flipH="1">
            <a:off x="5161978" y="2726409"/>
            <a:ext cx="2860800" cy="1242300"/>
          </a:xfrm>
          <a:prstGeom prst="bentConnector3">
            <a:avLst>
              <a:gd name="adj1" fmla="val 99453"/>
            </a:avLst>
          </a:prstGeom>
          <a:noFill/>
          <a:ln w="2857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494" name="Google Shape;1494;p45"/>
          <p:cNvSpPr txBox="1"/>
          <p:nvPr/>
        </p:nvSpPr>
        <p:spPr>
          <a:xfrm rot="-477471">
            <a:off x="4846064" y="4118458"/>
            <a:ext cx="550400" cy="6279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solidFill>
                  <a:schemeClr val="accent2"/>
                </a:solidFill>
                <a:latin typeface="Fredoka One"/>
                <a:ea typeface="Fredoka One"/>
                <a:cs typeface="Fredoka One"/>
                <a:sym typeface="Fredoka One"/>
              </a:rPr>
              <a:t>1</a:t>
            </a:r>
            <a:endParaRPr sz="3600">
              <a:solidFill>
                <a:schemeClr val="accent5"/>
              </a:solidFill>
              <a:latin typeface="Fredoka One"/>
              <a:ea typeface="Fredoka One"/>
              <a:cs typeface="Fredoka One"/>
              <a:sym typeface="Fredoka One"/>
            </a:endParaRPr>
          </a:p>
        </p:txBody>
      </p:sp>
      <p:sp>
        <p:nvSpPr>
          <p:cNvPr id="1495" name="Google Shape;1495;p45"/>
          <p:cNvSpPr txBox="1"/>
          <p:nvPr/>
        </p:nvSpPr>
        <p:spPr>
          <a:xfrm rot="424480">
            <a:off x="5396633" y="4118261"/>
            <a:ext cx="550491" cy="6278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solidFill>
                  <a:schemeClr val="accent3"/>
                </a:solidFill>
                <a:latin typeface="Fredoka One"/>
                <a:ea typeface="Fredoka One"/>
                <a:cs typeface="Fredoka One"/>
                <a:sym typeface="Fredoka One"/>
              </a:rPr>
              <a:t>2</a:t>
            </a:r>
            <a:endParaRPr sz="3600">
              <a:solidFill>
                <a:schemeClr val="accent3"/>
              </a:solidFill>
              <a:latin typeface="Fredoka One"/>
              <a:ea typeface="Fredoka One"/>
              <a:cs typeface="Fredoka One"/>
              <a:sym typeface="Fredoka One"/>
            </a:endParaRPr>
          </a:p>
        </p:txBody>
      </p:sp>
      <p:sp>
        <p:nvSpPr>
          <p:cNvPr id="1496" name="Google Shape;1496;p45"/>
          <p:cNvSpPr txBox="1"/>
          <p:nvPr/>
        </p:nvSpPr>
        <p:spPr>
          <a:xfrm rot="-318960">
            <a:off x="6497345" y="4118402"/>
            <a:ext cx="550468" cy="6279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solidFill>
                  <a:schemeClr val="accent5"/>
                </a:solidFill>
                <a:latin typeface="Fredoka One"/>
                <a:ea typeface="Fredoka One"/>
                <a:cs typeface="Fredoka One"/>
                <a:sym typeface="Fredoka One"/>
              </a:rPr>
              <a:t>4</a:t>
            </a:r>
            <a:endParaRPr sz="3600">
              <a:solidFill>
                <a:schemeClr val="accent5"/>
              </a:solidFill>
              <a:latin typeface="Fredoka One"/>
              <a:ea typeface="Fredoka One"/>
              <a:cs typeface="Fredoka One"/>
              <a:sym typeface="Fredoka One"/>
            </a:endParaRPr>
          </a:p>
        </p:txBody>
      </p:sp>
      <p:sp>
        <p:nvSpPr>
          <p:cNvPr id="1497" name="Google Shape;1497;p45"/>
          <p:cNvSpPr txBox="1"/>
          <p:nvPr/>
        </p:nvSpPr>
        <p:spPr>
          <a:xfrm rot="633036">
            <a:off x="7047903" y="4118319"/>
            <a:ext cx="550507" cy="6277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solidFill>
                  <a:schemeClr val="accent6"/>
                </a:solidFill>
                <a:latin typeface="Fredoka One"/>
                <a:ea typeface="Fredoka One"/>
                <a:cs typeface="Fredoka One"/>
                <a:sym typeface="Fredoka One"/>
              </a:rPr>
              <a:t>5</a:t>
            </a:r>
            <a:endParaRPr sz="3600">
              <a:solidFill>
                <a:schemeClr val="accent6"/>
              </a:solidFill>
              <a:latin typeface="Fredoka One"/>
              <a:ea typeface="Fredoka One"/>
              <a:cs typeface="Fredoka One"/>
              <a:sym typeface="Fredoka One"/>
            </a:endParaRPr>
          </a:p>
        </p:txBody>
      </p:sp>
      <p:sp>
        <p:nvSpPr>
          <p:cNvPr id="1498" name="Google Shape;1498;p45"/>
          <p:cNvSpPr txBox="1"/>
          <p:nvPr/>
        </p:nvSpPr>
        <p:spPr>
          <a:xfrm>
            <a:off x="7598236" y="4118339"/>
            <a:ext cx="550500" cy="62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solidFill>
                  <a:schemeClr val="accent1"/>
                </a:solidFill>
                <a:latin typeface="Fredoka One"/>
                <a:ea typeface="Fredoka One"/>
                <a:cs typeface="Fredoka One"/>
                <a:sym typeface="Fredoka One"/>
              </a:rPr>
              <a:t>6</a:t>
            </a:r>
            <a:endParaRPr sz="3600">
              <a:solidFill>
                <a:schemeClr val="accent1"/>
              </a:solidFill>
              <a:latin typeface="Fredoka One"/>
              <a:ea typeface="Fredoka One"/>
              <a:cs typeface="Fredoka One"/>
              <a:sym typeface="Fredoka One"/>
            </a:endParaRPr>
          </a:p>
        </p:txBody>
      </p:sp>
      <p:sp>
        <p:nvSpPr>
          <p:cNvPr id="1499" name="Google Shape;1499;p45"/>
          <p:cNvSpPr txBox="1"/>
          <p:nvPr/>
        </p:nvSpPr>
        <p:spPr>
          <a:xfrm>
            <a:off x="4931241" y="3473580"/>
            <a:ext cx="3091500" cy="49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600">
                <a:solidFill>
                  <a:schemeClr val="dk1"/>
                </a:solidFill>
                <a:latin typeface="KoHo Medium"/>
                <a:ea typeface="KoHo Medium"/>
                <a:cs typeface="KoHo Medium"/>
                <a:sym typeface="KoHo Medium"/>
              </a:rPr>
              <a:t>…letters in it</a:t>
            </a:r>
            <a:endParaRPr sz="1600">
              <a:solidFill>
                <a:schemeClr val="dk1"/>
              </a:solidFill>
              <a:latin typeface="KoHo Medium"/>
              <a:ea typeface="KoHo Medium"/>
              <a:cs typeface="KoHo Medium"/>
              <a:sym typeface="KoHo Medium"/>
            </a:endParaRPr>
          </a:p>
        </p:txBody>
      </p:sp>
      <p:sp>
        <p:nvSpPr>
          <p:cNvPr id="1500" name="Google Shape;1500;p45"/>
          <p:cNvSpPr txBox="1"/>
          <p:nvPr/>
        </p:nvSpPr>
        <p:spPr>
          <a:xfrm>
            <a:off x="5897377" y="2089182"/>
            <a:ext cx="1159200" cy="132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0">
                <a:solidFill>
                  <a:schemeClr val="accent5"/>
                </a:solidFill>
                <a:latin typeface="Fredoka One"/>
                <a:ea typeface="Fredoka One"/>
                <a:cs typeface="Fredoka One"/>
                <a:sym typeface="Fredoka One"/>
              </a:rPr>
              <a:t>4</a:t>
            </a:r>
            <a:endParaRPr sz="10000">
              <a:solidFill>
                <a:schemeClr val="accent5"/>
              </a:solidFill>
              <a:latin typeface="Fredoka One"/>
              <a:ea typeface="Fredoka One"/>
              <a:cs typeface="Fredoka One"/>
              <a:sym typeface="Fredoka One"/>
            </a:endParaRPr>
          </a:p>
        </p:txBody>
      </p:sp>
      <p:sp>
        <p:nvSpPr>
          <p:cNvPr id="1501" name="Google Shape;1501;p45"/>
          <p:cNvSpPr/>
          <p:nvPr/>
        </p:nvSpPr>
        <p:spPr>
          <a:xfrm rot="-3599913">
            <a:off x="4781347" y="1549844"/>
            <a:ext cx="581981" cy="175304"/>
          </a:xfrm>
          <a:custGeom>
            <a:avLst/>
            <a:gdLst/>
            <a:ahLst/>
            <a:cxnLst/>
            <a:rect l="l" t="t" r="r" b="b"/>
            <a:pathLst>
              <a:path w="5906" h="1779" extrusionOk="0">
                <a:moveTo>
                  <a:pt x="0" y="0"/>
                </a:moveTo>
                <a:cubicBezTo>
                  <a:pt x="745" y="1859"/>
                  <a:pt x="4327" y="2326"/>
                  <a:pt x="5906" y="1095"/>
                </a:cubicBezTo>
              </a:path>
            </a:pathLst>
          </a:custGeom>
          <a:noFill/>
          <a:ln w="2857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502" name="Google Shape;1502;p45"/>
          <p:cNvSpPr/>
          <p:nvPr/>
        </p:nvSpPr>
        <p:spPr>
          <a:xfrm rot="7200087">
            <a:off x="7558809" y="3698326"/>
            <a:ext cx="581981" cy="175304"/>
          </a:xfrm>
          <a:custGeom>
            <a:avLst/>
            <a:gdLst/>
            <a:ahLst/>
            <a:cxnLst/>
            <a:rect l="l" t="t" r="r" b="b"/>
            <a:pathLst>
              <a:path w="5906" h="1779" extrusionOk="0">
                <a:moveTo>
                  <a:pt x="0" y="0"/>
                </a:moveTo>
                <a:cubicBezTo>
                  <a:pt x="745" y="1859"/>
                  <a:pt x="4327" y="2326"/>
                  <a:pt x="5906" y="1095"/>
                </a:cubicBezTo>
              </a:path>
            </a:pathLst>
          </a:custGeom>
          <a:noFill/>
          <a:ln w="2857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503" name="Google Shape;1503;p45"/>
          <p:cNvSpPr txBox="1"/>
          <p:nvPr/>
        </p:nvSpPr>
        <p:spPr>
          <a:xfrm>
            <a:off x="2624069" y="2657700"/>
            <a:ext cx="847200" cy="49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600">
                <a:solidFill>
                  <a:schemeClr val="dk1"/>
                </a:solidFill>
                <a:latin typeface="KoHo Medium"/>
                <a:ea typeface="KoHo Medium"/>
                <a:cs typeface="KoHo Medium"/>
                <a:sym typeface="KoHo Medium"/>
              </a:rPr>
              <a:t>Mark</a:t>
            </a:r>
            <a:endParaRPr sz="1600">
              <a:solidFill>
                <a:schemeClr val="dk1"/>
              </a:solidFill>
              <a:latin typeface="KoHo Medium"/>
              <a:ea typeface="KoHo Medium"/>
              <a:cs typeface="KoHo Medium"/>
              <a:sym typeface="KoHo Medium"/>
            </a:endParaRPr>
          </a:p>
        </p:txBody>
      </p:sp>
      <p:sp>
        <p:nvSpPr>
          <p:cNvPr id="1504" name="Google Shape;1504;p45"/>
          <p:cNvSpPr txBox="1"/>
          <p:nvPr/>
        </p:nvSpPr>
        <p:spPr>
          <a:xfrm>
            <a:off x="2624069" y="3998474"/>
            <a:ext cx="847200" cy="49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600">
                <a:solidFill>
                  <a:schemeClr val="dk1"/>
                </a:solidFill>
                <a:latin typeface="KoHo Medium"/>
                <a:ea typeface="KoHo Medium"/>
                <a:cs typeface="KoHo Medium"/>
                <a:sym typeface="KoHo Medium"/>
              </a:rPr>
              <a:t>Jane</a:t>
            </a:r>
            <a:endParaRPr sz="1600">
              <a:solidFill>
                <a:schemeClr val="dk1"/>
              </a:solidFill>
              <a:latin typeface="KoHo Medium"/>
              <a:ea typeface="KoHo Medium"/>
              <a:cs typeface="KoHo Medium"/>
              <a:sym typeface="KoHo Medium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09" name="Google Shape;1509;p46"/>
          <p:cNvGrpSpPr/>
          <p:nvPr/>
        </p:nvGrpSpPr>
        <p:grpSpPr>
          <a:xfrm rot="-900082">
            <a:off x="1644676" y="3435363"/>
            <a:ext cx="870141" cy="803251"/>
            <a:chOff x="1687400" y="2453546"/>
            <a:chExt cx="595372" cy="549604"/>
          </a:xfrm>
        </p:grpSpPr>
        <p:sp>
          <p:nvSpPr>
            <p:cNvPr id="1510" name="Google Shape;1510;p46"/>
            <p:cNvSpPr/>
            <p:nvPr/>
          </p:nvSpPr>
          <p:spPr>
            <a:xfrm>
              <a:off x="1687400" y="2467714"/>
              <a:ext cx="558900" cy="525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511" name="Google Shape;1511;p46"/>
            <p:cNvGrpSpPr/>
            <p:nvPr/>
          </p:nvGrpSpPr>
          <p:grpSpPr>
            <a:xfrm rot="10800000" flipH="1">
              <a:off x="1742750" y="2453546"/>
              <a:ext cx="540022" cy="549604"/>
              <a:chOff x="1742750" y="2453546"/>
              <a:chExt cx="540022" cy="549604"/>
            </a:xfrm>
          </p:grpSpPr>
          <p:cxnSp>
            <p:nvCxnSpPr>
              <p:cNvPr id="1512" name="Google Shape;1512;p46"/>
              <p:cNvCxnSpPr/>
              <p:nvPr/>
            </p:nvCxnSpPr>
            <p:spPr>
              <a:xfrm>
                <a:off x="1742750" y="2453550"/>
                <a:ext cx="0" cy="549600"/>
              </a:xfrm>
              <a:prstGeom prst="straightConnector1">
                <a:avLst/>
              </a:prstGeom>
              <a:noFill/>
              <a:ln w="28575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sp>
            <p:nvSpPr>
              <p:cNvPr id="1513" name="Google Shape;1513;p46"/>
              <p:cNvSpPr/>
              <p:nvPr/>
            </p:nvSpPr>
            <p:spPr>
              <a:xfrm rot="2700178">
                <a:off x="2088875" y="2516049"/>
                <a:ext cx="201970" cy="60837"/>
              </a:xfrm>
              <a:custGeom>
                <a:avLst/>
                <a:gdLst/>
                <a:ahLst/>
                <a:cxnLst/>
                <a:rect l="l" t="t" r="r" b="b"/>
                <a:pathLst>
                  <a:path w="5906" h="1779" extrusionOk="0">
                    <a:moveTo>
                      <a:pt x="0" y="0"/>
                    </a:moveTo>
                    <a:cubicBezTo>
                      <a:pt x="745" y="1859"/>
                      <a:pt x="4327" y="2326"/>
                      <a:pt x="5906" y="1095"/>
                    </a:cubicBezTo>
                  </a:path>
                </a:pathLst>
              </a:custGeom>
              <a:noFill/>
              <a:ln w="28575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</p:grpSp>
      </p:grpSp>
      <p:grpSp>
        <p:nvGrpSpPr>
          <p:cNvPr id="1514" name="Google Shape;1514;p46"/>
          <p:cNvGrpSpPr/>
          <p:nvPr/>
        </p:nvGrpSpPr>
        <p:grpSpPr>
          <a:xfrm rot="281873">
            <a:off x="2693136" y="3386070"/>
            <a:ext cx="870142" cy="803252"/>
            <a:chOff x="1687400" y="2453546"/>
            <a:chExt cx="595372" cy="549604"/>
          </a:xfrm>
        </p:grpSpPr>
        <p:sp>
          <p:nvSpPr>
            <p:cNvPr id="1515" name="Google Shape;1515;p46"/>
            <p:cNvSpPr/>
            <p:nvPr/>
          </p:nvSpPr>
          <p:spPr>
            <a:xfrm>
              <a:off x="1687400" y="2467714"/>
              <a:ext cx="558900" cy="525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516" name="Google Shape;1516;p46"/>
            <p:cNvGrpSpPr/>
            <p:nvPr/>
          </p:nvGrpSpPr>
          <p:grpSpPr>
            <a:xfrm rot="10800000" flipH="1">
              <a:off x="1742750" y="2453546"/>
              <a:ext cx="540022" cy="549604"/>
              <a:chOff x="1742750" y="2453546"/>
              <a:chExt cx="540022" cy="549604"/>
            </a:xfrm>
          </p:grpSpPr>
          <p:cxnSp>
            <p:nvCxnSpPr>
              <p:cNvPr id="1517" name="Google Shape;1517;p46"/>
              <p:cNvCxnSpPr/>
              <p:nvPr/>
            </p:nvCxnSpPr>
            <p:spPr>
              <a:xfrm>
                <a:off x="1742750" y="2453550"/>
                <a:ext cx="0" cy="549600"/>
              </a:xfrm>
              <a:prstGeom prst="straightConnector1">
                <a:avLst/>
              </a:prstGeom>
              <a:noFill/>
              <a:ln w="28575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sp>
            <p:nvSpPr>
              <p:cNvPr id="1518" name="Google Shape;1518;p46"/>
              <p:cNvSpPr/>
              <p:nvPr/>
            </p:nvSpPr>
            <p:spPr>
              <a:xfrm rot="2700178">
                <a:off x="2088875" y="2516049"/>
                <a:ext cx="201970" cy="60837"/>
              </a:xfrm>
              <a:custGeom>
                <a:avLst/>
                <a:gdLst/>
                <a:ahLst/>
                <a:cxnLst/>
                <a:rect l="l" t="t" r="r" b="b"/>
                <a:pathLst>
                  <a:path w="5906" h="1779" extrusionOk="0">
                    <a:moveTo>
                      <a:pt x="0" y="0"/>
                    </a:moveTo>
                    <a:cubicBezTo>
                      <a:pt x="745" y="1859"/>
                      <a:pt x="4327" y="2326"/>
                      <a:pt x="5906" y="1095"/>
                    </a:cubicBezTo>
                  </a:path>
                </a:pathLst>
              </a:custGeom>
              <a:noFill/>
              <a:ln w="28575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</p:grpSp>
      </p:grpSp>
      <p:grpSp>
        <p:nvGrpSpPr>
          <p:cNvPr id="1519" name="Google Shape;1519;p46"/>
          <p:cNvGrpSpPr/>
          <p:nvPr/>
        </p:nvGrpSpPr>
        <p:grpSpPr>
          <a:xfrm>
            <a:off x="3748845" y="3336475"/>
            <a:ext cx="870136" cy="803246"/>
            <a:chOff x="1687400" y="2453546"/>
            <a:chExt cx="595372" cy="549604"/>
          </a:xfrm>
        </p:grpSpPr>
        <p:sp>
          <p:nvSpPr>
            <p:cNvPr id="1520" name="Google Shape;1520;p46"/>
            <p:cNvSpPr/>
            <p:nvPr/>
          </p:nvSpPr>
          <p:spPr>
            <a:xfrm>
              <a:off x="1687400" y="2467714"/>
              <a:ext cx="558900" cy="5250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521" name="Google Shape;1521;p46"/>
            <p:cNvGrpSpPr/>
            <p:nvPr/>
          </p:nvGrpSpPr>
          <p:grpSpPr>
            <a:xfrm rot="10800000" flipH="1">
              <a:off x="1742750" y="2453546"/>
              <a:ext cx="540022" cy="549604"/>
              <a:chOff x="1742750" y="2453546"/>
              <a:chExt cx="540022" cy="549604"/>
            </a:xfrm>
          </p:grpSpPr>
          <p:cxnSp>
            <p:nvCxnSpPr>
              <p:cNvPr id="1522" name="Google Shape;1522;p46"/>
              <p:cNvCxnSpPr/>
              <p:nvPr/>
            </p:nvCxnSpPr>
            <p:spPr>
              <a:xfrm>
                <a:off x="1742750" y="2453550"/>
                <a:ext cx="0" cy="549600"/>
              </a:xfrm>
              <a:prstGeom prst="straightConnector1">
                <a:avLst/>
              </a:prstGeom>
              <a:noFill/>
              <a:ln w="28575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sp>
            <p:nvSpPr>
              <p:cNvPr id="1523" name="Google Shape;1523;p46"/>
              <p:cNvSpPr/>
              <p:nvPr/>
            </p:nvSpPr>
            <p:spPr>
              <a:xfrm rot="2700178">
                <a:off x="2088875" y="2516049"/>
                <a:ext cx="201970" cy="60837"/>
              </a:xfrm>
              <a:custGeom>
                <a:avLst/>
                <a:gdLst/>
                <a:ahLst/>
                <a:cxnLst/>
                <a:rect l="l" t="t" r="r" b="b"/>
                <a:pathLst>
                  <a:path w="5906" h="1779" extrusionOk="0">
                    <a:moveTo>
                      <a:pt x="0" y="0"/>
                    </a:moveTo>
                    <a:cubicBezTo>
                      <a:pt x="745" y="1859"/>
                      <a:pt x="4327" y="2326"/>
                      <a:pt x="5906" y="1095"/>
                    </a:cubicBezTo>
                  </a:path>
                </a:pathLst>
              </a:custGeom>
              <a:noFill/>
              <a:ln w="28575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</p:grpSp>
      </p:grpSp>
      <p:grpSp>
        <p:nvGrpSpPr>
          <p:cNvPr id="1524" name="Google Shape;1524;p46"/>
          <p:cNvGrpSpPr/>
          <p:nvPr/>
        </p:nvGrpSpPr>
        <p:grpSpPr>
          <a:xfrm rot="-426363">
            <a:off x="4732290" y="3435355"/>
            <a:ext cx="870151" cy="803261"/>
            <a:chOff x="1687400" y="2453546"/>
            <a:chExt cx="595372" cy="549604"/>
          </a:xfrm>
        </p:grpSpPr>
        <p:sp>
          <p:nvSpPr>
            <p:cNvPr id="1525" name="Google Shape;1525;p46"/>
            <p:cNvSpPr/>
            <p:nvPr/>
          </p:nvSpPr>
          <p:spPr>
            <a:xfrm>
              <a:off x="1687400" y="2467714"/>
              <a:ext cx="558900" cy="5250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526" name="Google Shape;1526;p46"/>
            <p:cNvGrpSpPr/>
            <p:nvPr/>
          </p:nvGrpSpPr>
          <p:grpSpPr>
            <a:xfrm rot="10800000" flipH="1">
              <a:off x="1742750" y="2453546"/>
              <a:ext cx="540022" cy="549604"/>
              <a:chOff x="1742750" y="2453546"/>
              <a:chExt cx="540022" cy="549604"/>
            </a:xfrm>
          </p:grpSpPr>
          <p:cxnSp>
            <p:nvCxnSpPr>
              <p:cNvPr id="1527" name="Google Shape;1527;p46"/>
              <p:cNvCxnSpPr/>
              <p:nvPr/>
            </p:nvCxnSpPr>
            <p:spPr>
              <a:xfrm>
                <a:off x="1742750" y="2453550"/>
                <a:ext cx="0" cy="549600"/>
              </a:xfrm>
              <a:prstGeom prst="straightConnector1">
                <a:avLst/>
              </a:prstGeom>
              <a:noFill/>
              <a:ln w="28575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sp>
            <p:nvSpPr>
              <p:cNvPr id="1528" name="Google Shape;1528;p46"/>
              <p:cNvSpPr/>
              <p:nvPr/>
            </p:nvSpPr>
            <p:spPr>
              <a:xfrm rot="2700178">
                <a:off x="2088875" y="2516049"/>
                <a:ext cx="201970" cy="60837"/>
              </a:xfrm>
              <a:custGeom>
                <a:avLst/>
                <a:gdLst/>
                <a:ahLst/>
                <a:cxnLst/>
                <a:rect l="l" t="t" r="r" b="b"/>
                <a:pathLst>
                  <a:path w="5906" h="1779" extrusionOk="0">
                    <a:moveTo>
                      <a:pt x="0" y="0"/>
                    </a:moveTo>
                    <a:cubicBezTo>
                      <a:pt x="745" y="1859"/>
                      <a:pt x="4327" y="2326"/>
                      <a:pt x="5906" y="1095"/>
                    </a:cubicBezTo>
                  </a:path>
                </a:pathLst>
              </a:custGeom>
              <a:noFill/>
              <a:ln w="28575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</p:grpSp>
      </p:grpSp>
      <p:grpSp>
        <p:nvGrpSpPr>
          <p:cNvPr id="1529" name="Google Shape;1529;p46"/>
          <p:cNvGrpSpPr/>
          <p:nvPr/>
        </p:nvGrpSpPr>
        <p:grpSpPr>
          <a:xfrm rot="326977">
            <a:off x="5762112" y="3385972"/>
            <a:ext cx="870139" cy="803250"/>
            <a:chOff x="1687400" y="2453546"/>
            <a:chExt cx="595372" cy="549604"/>
          </a:xfrm>
        </p:grpSpPr>
        <p:sp>
          <p:nvSpPr>
            <p:cNvPr id="1530" name="Google Shape;1530;p46"/>
            <p:cNvSpPr/>
            <p:nvPr/>
          </p:nvSpPr>
          <p:spPr>
            <a:xfrm>
              <a:off x="1687400" y="2467714"/>
              <a:ext cx="558900" cy="52500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531" name="Google Shape;1531;p46"/>
            <p:cNvGrpSpPr/>
            <p:nvPr/>
          </p:nvGrpSpPr>
          <p:grpSpPr>
            <a:xfrm rot="10800000" flipH="1">
              <a:off x="1742750" y="2453546"/>
              <a:ext cx="540022" cy="549604"/>
              <a:chOff x="1742750" y="2453546"/>
              <a:chExt cx="540022" cy="549604"/>
            </a:xfrm>
          </p:grpSpPr>
          <p:cxnSp>
            <p:nvCxnSpPr>
              <p:cNvPr id="1532" name="Google Shape;1532;p46"/>
              <p:cNvCxnSpPr/>
              <p:nvPr/>
            </p:nvCxnSpPr>
            <p:spPr>
              <a:xfrm>
                <a:off x="1742750" y="2453550"/>
                <a:ext cx="0" cy="549600"/>
              </a:xfrm>
              <a:prstGeom prst="straightConnector1">
                <a:avLst/>
              </a:prstGeom>
              <a:noFill/>
              <a:ln w="28575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sp>
            <p:nvSpPr>
              <p:cNvPr id="1533" name="Google Shape;1533;p46"/>
              <p:cNvSpPr/>
              <p:nvPr/>
            </p:nvSpPr>
            <p:spPr>
              <a:xfrm rot="2700178">
                <a:off x="2088875" y="2516049"/>
                <a:ext cx="201970" cy="60837"/>
              </a:xfrm>
              <a:custGeom>
                <a:avLst/>
                <a:gdLst/>
                <a:ahLst/>
                <a:cxnLst/>
                <a:rect l="l" t="t" r="r" b="b"/>
                <a:pathLst>
                  <a:path w="5906" h="1779" extrusionOk="0">
                    <a:moveTo>
                      <a:pt x="0" y="0"/>
                    </a:moveTo>
                    <a:cubicBezTo>
                      <a:pt x="745" y="1859"/>
                      <a:pt x="4327" y="2326"/>
                      <a:pt x="5906" y="1095"/>
                    </a:cubicBezTo>
                  </a:path>
                </a:pathLst>
              </a:custGeom>
              <a:noFill/>
              <a:ln w="28575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</p:grpSp>
      </p:grpSp>
      <p:grpSp>
        <p:nvGrpSpPr>
          <p:cNvPr id="1534" name="Google Shape;1534;p46"/>
          <p:cNvGrpSpPr/>
          <p:nvPr/>
        </p:nvGrpSpPr>
        <p:grpSpPr>
          <a:xfrm>
            <a:off x="6781752" y="3428158"/>
            <a:ext cx="870136" cy="803246"/>
            <a:chOff x="1687400" y="2453546"/>
            <a:chExt cx="595372" cy="549604"/>
          </a:xfrm>
        </p:grpSpPr>
        <p:sp>
          <p:nvSpPr>
            <p:cNvPr id="1535" name="Google Shape;1535;p46"/>
            <p:cNvSpPr/>
            <p:nvPr/>
          </p:nvSpPr>
          <p:spPr>
            <a:xfrm>
              <a:off x="1687400" y="2467714"/>
              <a:ext cx="558900" cy="5250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536" name="Google Shape;1536;p46"/>
            <p:cNvGrpSpPr/>
            <p:nvPr/>
          </p:nvGrpSpPr>
          <p:grpSpPr>
            <a:xfrm rot="10800000" flipH="1">
              <a:off x="1742750" y="2453546"/>
              <a:ext cx="540022" cy="549604"/>
              <a:chOff x="1742750" y="2453546"/>
              <a:chExt cx="540022" cy="549604"/>
            </a:xfrm>
          </p:grpSpPr>
          <p:cxnSp>
            <p:nvCxnSpPr>
              <p:cNvPr id="1537" name="Google Shape;1537;p46"/>
              <p:cNvCxnSpPr/>
              <p:nvPr/>
            </p:nvCxnSpPr>
            <p:spPr>
              <a:xfrm>
                <a:off x="1742750" y="2453550"/>
                <a:ext cx="0" cy="549600"/>
              </a:xfrm>
              <a:prstGeom prst="straightConnector1">
                <a:avLst/>
              </a:prstGeom>
              <a:noFill/>
              <a:ln w="28575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sp>
            <p:nvSpPr>
              <p:cNvPr id="1538" name="Google Shape;1538;p46"/>
              <p:cNvSpPr/>
              <p:nvPr/>
            </p:nvSpPr>
            <p:spPr>
              <a:xfrm rot="2700178">
                <a:off x="2088875" y="2516049"/>
                <a:ext cx="201970" cy="60837"/>
              </a:xfrm>
              <a:custGeom>
                <a:avLst/>
                <a:gdLst/>
                <a:ahLst/>
                <a:cxnLst/>
                <a:rect l="l" t="t" r="r" b="b"/>
                <a:pathLst>
                  <a:path w="5906" h="1779" extrusionOk="0">
                    <a:moveTo>
                      <a:pt x="0" y="0"/>
                    </a:moveTo>
                    <a:cubicBezTo>
                      <a:pt x="745" y="1859"/>
                      <a:pt x="4327" y="2326"/>
                      <a:pt x="5906" y="1095"/>
                    </a:cubicBezTo>
                  </a:path>
                </a:pathLst>
              </a:custGeom>
              <a:noFill/>
              <a:ln w="28575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</p:grpSp>
      </p:grpSp>
      <p:sp>
        <p:nvSpPr>
          <p:cNvPr id="1539" name="Google Shape;1539;p46"/>
          <p:cNvSpPr txBox="1"/>
          <p:nvPr/>
        </p:nvSpPr>
        <p:spPr>
          <a:xfrm rot="-1092301">
            <a:off x="1778987" y="3597729"/>
            <a:ext cx="496450" cy="4785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rPr>
              <a:t>M</a:t>
            </a:r>
            <a:endParaRPr sz="3600">
              <a:solidFill>
                <a:schemeClr val="lt1"/>
              </a:solidFill>
              <a:latin typeface="Fredoka One"/>
              <a:ea typeface="Fredoka One"/>
              <a:cs typeface="Fredoka One"/>
              <a:sym typeface="Fredoka One"/>
            </a:endParaRPr>
          </a:p>
        </p:txBody>
      </p:sp>
      <p:sp>
        <p:nvSpPr>
          <p:cNvPr id="1540" name="Google Shape;1540;p46"/>
          <p:cNvSpPr txBox="1"/>
          <p:nvPr/>
        </p:nvSpPr>
        <p:spPr>
          <a:xfrm>
            <a:off x="4887818" y="3554975"/>
            <a:ext cx="481800" cy="54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rPr>
              <a:t>A</a:t>
            </a:r>
            <a:endParaRPr sz="3600">
              <a:solidFill>
                <a:schemeClr val="lt1"/>
              </a:solidFill>
              <a:latin typeface="Fredoka One"/>
              <a:ea typeface="Fredoka One"/>
              <a:cs typeface="Fredoka One"/>
              <a:sym typeface="Fredoka One"/>
            </a:endParaRPr>
          </a:p>
        </p:txBody>
      </p:sp>
      <p:sp>
        <p:nvSpPr>
          <p:cNvPr id="1541" name="Google Shape;1541;p46"/>
          <p:cNvSpPr txBox="1">
            <a:spLocks noGrp="1"/>
          </p:cNvSpPr>
          <p:nvPr>
            <p:ph type="title"/>
          </p:nvPr>
        </p:nvSpPr>
        <p:spPr>
          <a:xfrm>
            <a:off x="713225" y="337575"/>
            <a:ext cx="7717500" cy="70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SPELL YOUR NAME</a:t>
            </a:r>
            <a:endParaRPr/>
          </a:p>
        </p:txBody>
      </p:sp>
      <p:sp>
        <p:nvSpPr>
          <p:cNvPr id="1542" name="Google Shape;1542;p46"/>
          <p:cNvSpPr txBox="1"/>
          <p:nvPr/>
        </p:nvSpPr>
        <p:spPr>
          <a:xfrm rot="424846">
            <a:off x="2887285" y="3512805"/>
            <a:ext cx="481875" cy="5495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rPr>
              <a:t>Y</a:t>
            </a:r>
            <a:endParaRPr sz="3600">
              <a:solidFill>
                <a:schemeClr val="lt1"/>
              </a:solidFill>
              <a:latin typeface="Fredoka One"/>
              <a:ea typeface="Fredoka One"/>
              <a:cs typeface="Fredoka One"/>
              <a:sym typeface="Fredoka One"/>
            </a:endParaRPr>
          </a:p>
        </p:txBody>
      </p:sp>
      <p:sp>
        <p:nvSpPr>
          <p:cNvPr id="1543" name="Google Shape;1543;p46"/>
          <p:cNvSpPr txBox="1"/>
          <p:nvPr/>
        </p:nvSpPr>
        <p:spPr>
          <a:xfrm rot="-319418">
            <a:off x="3943024" y="3463313"/>
            <a:ext cx="481778" cy="5495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rPr>
              <a:t>N</a:t>
            </a:r>
            <a:endParaRPr sz="3600">
              <a:solidFill>
                <a:schemeClr val="lt1"/>
              </a:solidFill>
              <a:latin typeface="Fredoka One"/>
              <a:ea typeface="Fredoka One"/>
              <a:cs typeface="Fredoka One"/>
              <a:sym typeface="Fredoka One"/>
            </a:endParaRPr>
          </a:p>
        </p:txBody>
      </p:sp>
      <p:sp>
        <p:nvSpPr>
          <p:cNvPr id="1544" name="Google Shape;1544;p46"/>
          <p:cNvSpPr txBox="1"/>
          <p:nvPr/>
        </p:nvSpPr>
        <p:spPr>
          <a:xfrm rot="632840">
            <a:off x="5931848" y="3512796"/>
            <a:ext cx="481841" cy="5496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rPr>
              <a:t>M</a:t>
            </a:r>
            <a:endParaRPr sz="3600">
              <a:solidFill>
                <a:schemeClr val="lt1"/>
              </a:solidFill>
              <a:latin typeface="Fredoka One"/>
              <a:ea typeface="Fredoka One"/>
              <a:cs typeface="Fredoka One"/>
              <a:sym typeface="Fredoka One"/>
            </a:endParaRPr>
          </a:p>
        </p:txBody>
      </p:sp>
      <p:sp>
        <p:nvSpPr>
          <p:cNvPr id="1545" name="Google Shape;1545;p46"/>
          <p:cNvSpPr txBox="1"/>
          <p:nvPr/>
        </p:nvSpPr>
        <p:spPr>
          <a:xfrm>
            <a:off x="6975931" y="3554975"/>
            <a:ext cx="481800" cy="54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rPr>
              <a:t>E</a:t>
            </a:r>
            <a:endParaRPr sz="3600">
              <a:solidFill>
                <a:schemeClr val="lt1"/>
              </a:solidFill>
              <a:latin typeface="Fredoka One"/>
              <a:ea typeface="Fredoka One"/>
              <a:cs typeface="Fredoka One"/>
              <a:sym typeface="Fredoka One"/>
            </a:endParaRPr>
          </a:p>
        </p:txBody>
      </p:sp>
      <p:grpSp>
        <p:nvGrpSpPr>
          <p:cNvPr id="1546" name="Google Shape;1546;p46"/>
          <p:cNvGrpSpPr/>
          <p:nvPr/>
        </p:nvGrpSpPr>
        <p:grpSpPr>
          <a:xfrm>
            <a:off x="1669538" y="1453083"/>
            <a:ext cx="835624" cy="1092567"/>
            <a:chOff x="3316475" y="1127575"/>
            <a:chExt cx="626875" cy="728475"/>
          </a:xfrm>
        </p:grpSpPr>
        <p:sp>
          <p:nvSpPr>
            <p:cNvPr id="1547" name="Google Shape;1547;p46"/>
            <p:cNvSpPr/>
            <p:nvPr/>
          </p:nvSpPr>
          <p:spPr>
            <a:xfrm>
              <a:off x="3316475" y="1127575"/>
              <a:ext cx="626875" cy="571900"/>
            </a:xfrm>
            <a:custGeom>
              <a:avLst/>
              <a:gdLst/>
              <a:ahLst/>
              <a:cxnLst/>
              <a:rect l="l" t="t" r="r" b="b"/>
              <a:pathLst>
                <a:path w="25075" h="22876" extrusionOk="0">
                  <a:moveTo>
                    <a:pt x="12236" y="0"/>
                  </a:moveTo>
                  <a:cubicBezTo>
                    <a:pt x="12122" y="0"/>
                    <a:pt x="12008" y="1"/>
                    <a:pt x="11895" y="3"/>
                  </a:cubicBezTo>
                  <a:cubicBezTo>
                    <a:pt x="10264" y="27"/>
                    <a:pt x="8644" y="361"/>
                    <a:pt x="7132" y="992"/>
                  </a:cubicBezTo>
                  <a:cubicBezTo>
                    <a:pt x="5537" y="1658"/>
                    <a:pt x="4489" y="2706"/>
                    <a:pt x="3763" y="4266"/>
                  </a:cubicBezTo>
                  <a:cubicBezTo>
                    <a:pt x="3060" y="5766"/>
                    <a:pt x="2739" y="7409"/>
                    <a:pt x="2048" y="8909"/>
                  </a:cubicBezTo>
                  <a:cubicBezTo>
                    <a:pt x="1596" y="9874"/>
                    <a:pt x="941" y="10814"/>
                    <a:pt x="905" y="11862"/>
                  </a:cubicBezTo>
                  <a:cubicBezTo>
                    <a:pt x="846" y="13434"/>
                    <a:pt x="1655" y="13993"/>
                    <a:pt x="1477" y="15553"/>
                  </a:cubicBezTo>
                  <a:cubicBezTo>
                    <a:pt x="1393" y="16303"/>
                    <a:pt x="0" y="19482"/>
                    <a:pt x="1822" y="20780"/>
                  </a:cubicBezTo>
                  <a:cubicBezTo>
                    <a:pt x="4052" y="22365"/>
                    <a:pt x="8259" y="22875"/>
                    <a:pt x="12263" y="22875"/>
                  </a:cubicBezTo>
                  <a:cubicBezTo>
                    <a:pt x="16769" y="22875"/>
                    <a:pt x="21019" y="22230"/>
                    <a:pt x="21908" y="21744"/>
                  </a:cubicBezTo>
                  <a:cubicBezTo>
                    <a:pt x="25075" y="19994"/>
                    <a:pt x="23456" y="16410"/>
                    <a:pt x="23265" y="15839"/>
                  </a:cubicBezTo>
                  <a:cubicBezTo>
                    <a:pt x="22622" y="13922"/>
                    <a:pt x="23682" y="11826"/>
                    <a:pt x="22837" y="9909"/>
                  </a:cubicBezTo>
                  <a:cubicBezTo>
                    <a:pt x="22265" y="8635"/>
                    <a:pt x="21563" y="7516"/>
                    <a:pt x="21146" y="6159"/>
                  </a:cubicBezTo>
                  <a:cubicBezTo>
                    <a:pt x="20586" y="4325"/>
                    <a:pt x="19812" y="2278"/>
                    <a:pt x="17991" y="1254"/>
                  </a:cubicBezTo>
                  <a:cubicBezTo>
                    <a:pt x="16315" y="298"/>
                    <a:pt x="14183" y="0"/>
                    <a:pt x="1223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8" name="Google Shape;1548;p46"/>
            <p:cNvSpPr/>
            <p:nvPr/>
          </p:nvSpPr>
          <p:spPr>
            <a:xfrm>
              <a:off x="3403975" y="1583350"/>
              <a:ext cx="435800" cy="272700"/>
            </a:xfrm>
            <a:custGeom>
              <a:avLst/>
              <a:gdLst/>
              <a:ahLst/>
              <a:cxnLst/>
              <a:rect l="l" t="t" r="r" b="b"/>
              <a:pathLst>
                <a:path w="17432" h="10908" extrusionOk="0">
                  <a:moveTo>
                    <a:pt x="8769" y="0"/>
                  </a:moveTo>
                  <a:cubicBezTo>
                    <a:pt x="8720" y="0"/>
                    <a:pt x="8671" y="1"/>
                    <a:pt x="8621" y="1"/>
                  </a:cubicBezTo>
                  <a:cubicBezTo>
                    <a:pt x="6645" y="13"/>
                    <a:pt x="4882" y="180"/>
                    <a:pt x="3608" y="906"/>
                  </a:cubicBezTo>
                  <a:cubicBezTo>
                    <a:pt x="620" y="2644"/>
                    <a:pt x="1" y="10907"/>
                    <a:pt x="1" y="10907"/>
                  </a:cubicBezTo>
                  <a:lnTo>
                    <a:pt x="17432" y="10847"/>
                  </a:lnTo>
                  <a:cubicBezTo>
                    <a:pt x="17432" y="10847"/>
                    <a:pt x="16289" y="2108"/>
                    <a:pt x="13526" y="739"/>
                  </a:cubicBezTo>
                  <a:cubicBezTo>
                    <a:pt x="12516" y="228"/>
                    <a:pt x="10703" y="0"/>
                    <a:pt x="876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9" name="Google Shape;1549;p46"/>
            <p:cNvSpPr/>
            <p:nvPr/>
          </p:nvSpPr>
          <p:spPr>
            <a:xfrm>
              <a:off x="3461725" y="1764775"/>
              <a:ext cx="19100" cy="90375"/>
            </a:xfrm>
            <a:custGeom>
              <a:avLst/>
              <a:gdLst/>
              <a:ahLst/>
              <a:cxnLst/>
              <a:rect l="l" t="t" r="r" b="b"/>
              <a:pathLst>
                <a:path w="764" h="3615" extrusionOk="0">
                  <a:moveTo>
                    <a:pt x="577" y="1"/>
                  </a:moveTo>
                  <a:cubicBezTo>
                    <a:pt x="499" y="1"/>
                    <a:pt x="422" y="47"/>
                    <a:pt x="406" y="150"/>
                  </a:cubicBezTo>
                  <a:lnTo>
                    <a:pt x="13" y="3424"/>
                  </a:lnTo>
                  <a:cubicBezTo>
                    <a:pt x="1" y="3519"/>
                    <a:pt x="72" y="3602"/>
                    <a:pt x="155" y="3614"/>
                  </a:cubicBezTo>
                  <a:lnTo>
                    <a:pt x="179" y="3614"/>
                  </a:lnTo>
                  <a:cubicBezTo>
                    <a:pt x="263" y="3614"/>
                    <a:pt x="346" y="3543"/>
                    <a:pt x="358" y="3460"/>
                  </a:cubicBezTo>
                  <a:lnTo>
                    <a:pt x="751" y="185"/>
                  </a:lnTo>
                  <a:cubicBezTo>
                    <a:pt x="764" y="68"/>
                    <a:pt x="670" y="1"/>
                    <a:pt x="57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0" name="Google Shape;1550;p46"/>
            <p:cNvSpPr/>
            <p:nvPr/>
          </p:nvSpPr>
          <p:spPr>
            <a:xfrm>
              <a:off x="3762325" y="1764775"/>
              <a:ext cx="18825" cy="90375"/>
            </a:xfrm>
            <a:custGeom>
              <a:avLst/>
              <a:gdLst/>
              <a:ahLst/>
              <a:cxnLst/>
              <a:rect l="l" t="t" r="r" b="b"/>
              <a:pathLst>
                <a:path w="753" h="3615" extrusionOk="0">
                  <a:moveTo>
                    <a:pt x="186" y="1"/>
                  </a:moveTo>
                  <a:cubicBezTo>
                    <a:pt x="95" y="1"/>
                    <a:pt x="1" y="68"/>
                    <a:pt x="14" y="185"/>
                  </a:cubicBezTo>
                  <a:lnTo>
                    <a:pt x="407" y="3460"/>
                  </a:lnTo>
                  <a:cubicBezTo>
                    <a:pt x="419" y="3543"/>
                    <a:pt x="490" y="3614"/>
                    <a:pt x="574" y="3614"/>
                  </a:cubicBezTo>
                  <a:lnTo>
                    <a:pt x="597" y="3614"/>
                  </a:lnTo>
                  <a:cubicBezTo>
                    <a:pt x="693" y="3602"/>
                    <a:pt x="752" y="3519"/>
                    <a:pt x="740" y="3424"/>
                  </a:cubicBezTo>
                  <a:lnTo>
                    <a:pt x="347" y="150"/>
                  </a:lnTo>
                  <a:cubicBezTo>
                    <a:pt x="336" y="47"/>
                    <a:pt x="262" y="1"/>
                    <a:pt x="18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1" name="Google Shape;1551;p46"/>
            <p:cNvSpPr/>
            <p:nvPr/>
          </p:nvSpPr>
          <p:spPr>
            <a:xfrm>
              <a:off x="3390000" y="1188375"/>
              <a:ext cx="427100" cy="379850"/>
            </a:xfrm>
            <a:custGeom>
              <a:avLst/>
              <a:gdLst/>
              <a:ahLst/>
              <a:cxnLst/>
              <a:rect l="l" t="t" r="r" b="b"/>
              <a:pathLst>
                <a:path w="17084" h="15194" extrusionOk="0">
                  <a:moveTo>
                    <a:pt x="13262" y="0"/>
                  </a:moveTo>
                  <a:cubicBezTo>
                    <a:pt x="13247" y="0"/>
                    <a:pt x="13232" y="0"/>
                    <a:pt x="13216" y="0"/>
                  </a:cubicBezTo>
                  <a:lnTo>
                    <a:pt x="4989" y="48"/>
                  </a:lnTo>
                  <a:cubicBezTo>
                    <a:pt x="3203" y="60"/>
                    <a:pt x="1727" y="1417"/>
                    <a:pt x="1560" y="3191"/>
                  </a:cubicBezTo>
                  <a:lnTo>
                    <a:pt x="1536" y="3429"/>
                  </a:lnTo>
                  <a:cubicBezTo>
                    <a:pt x="1524" y="3501"/>
                    <a:pt x="1524" y="3572"/>
                    <a:pt x="1512" y="3656"/>
                  </a:cubicBezTo>
                  <a:cubicBezTo>
                    <a:pt x="1334" y="4787"/>
                    <a:pt x="0" y="15074"/>
                    <a:pt x="9644" y="15193"/>
                  </a:cubicBezTo>
                  <a:cubicBezTo>
                    <a:pt x="9683" y="15193"/>
                    <a:pt x="9721" y="15193"/>
                    <a:pt x="9759" y="15193"/>
                  </a:cubicBezTo>
                  <a:cubicBezTo>
                    <a:pt x="16721" y="15193"/>
                    <a:pt x="17084" y="7620"/>
                    <a:pt x="16693" y="3155"/>
                  </a:cubicBezTo>
                  <a:cubicBezTo>
                    <a:pt x="16528" y="1373"/>
                    <a:pt x="15040" y="0"/>
                    <a:pt x="13262" y="0"/>
                  </a:cubicBezTo>
                  <a:close/>
                </a:path>
              </a:pathLst>
            </a:custGeom>
            <a:solidFill>
              <a:srgbClr val="BF86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2" name="Google Shape;1552;p46"/>
            <p:cNvSpPr/>
            <p:nvPr/>
          </p:nvSpPr>
          <p:spPr>
            <a:xfrm>
              <a:off x="3645050" y="1356925"/>
              <a:ext cx="39350" cy="33175"/>
            </a:xfrm>
            <a:custGeom>
              <a:avLst/>
              <a:gdLst/>
              <a:ahLst/>
              <a:cxnLst/>
              <a:rect l="l" t="t" r="r" b="b"/>
              <a:pathLst>
                <a:path w="1574" h="1327" extrusionOk="0">
                  <a:moveTo>
                    <a:pt x="843" y="0"/>
                  </a:moveTo>
                  <a:cubicBezTo>
                    <a:pt x="323" y="0"/>
                    <a:pt x="1" y="612"/>
                    <a:pt x="323" y="1057"/>
                  </a:cubicBezTo>
                  <a:cubicBezTo>
                    <a:pt x="462" y="1242"/>
                    <a:pt x="660" y="1326"/>
                    <a:pt x="855" y="1326"/>
                  </a:cubicBezTo>
                  <a:cubicBezTo>
                    <a:pt x="1162" y="1326"/>
                    <a:pt x="1463" y="1116"/>
                    <a:pt x="1514" y="759"/>
                  </a:cubicBezTo>
                  <a:cubicBezTo>
                    <a:pt x="1574" y="402"/>
                    <a:pt x="1324" y="57"/>
                    <a:pt x="954" y="9"/>
                  </a:cubicBezTo>
                  <a:cubicBezTo>
                    <a:pt x="916" y="3"/>
                    <a:pt x="879" y="0"/>
                    <a:pt x="84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3" name="Google Shape;1553;p46"/>
            <p:cNvSpPr/>
            <p:nvPr/>
          </p:nvSpPr>
          <p:spPr>
            <a:xfrm>
              <a:off x="3562050" y="1355925"/>
              <a:ext cx="39400" cy="33400"/>
            </a:xfrm>
            <a:custGeom>
              <a:avLst/>
              <a:gdLst/>
              <a:ahLst/>
              <a:cxnLst/>
              <a:rect l="l" t="t" r="r" b="b"/>
              <a:pathLst>
                <a:path w="1576" h="1336" extrusionOk="0">
                  <a:moveTo>
                    <a:pt x="734" y="1"/>
                  </a:moveTo>
                  <a:cubicBezTo>
                    <a:pt x="456" y="1"/>
                    <a:pt x="182" y="171"/>
                    <a:pt x="95" y="490"/>
                  </a:cubicBezTo>
                  <a:cubicBezTo>
                    <a:pt x="0" y="847"/>
                    <a:pt x="203" y="1216"/>
                    <a:pt x="560" y="1311"/>
                  </a:cubicBezTo>
                  <a:cubicBezTo>
                    <a:pt x="621" y="1328"/>
                    <a:pt x="680" y="1335"/>
                    <a:pt x="738" y="1335"/>
                  </a:cubicBezTo>
                  <a:cubicBezTo>
                    <a:pt x="1224" y="1335"/>
                    <a:pt x="1576" y="792"/>
                    <a:pt x="1310" y="335"/>
                  </a:cubicBezTo>
                  <a:cubicBezTo>
                    <a:pt x="1178" y="108"/>
                    <a:pt x="955" y="1"/>
                    <a:pt x="7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4" name="Google Shape;1554;p46"/>
            <p:cNvSpPr/>
            <p:nvPr/>
          </p:nvSpPr>
          <p:spPr>
            <a:xfrm>
              <a:off x="3590825" y="1429650"/>
              <a:ext cx="62125" cy="15950"/>
            </a:xfrm>
            <a:custGeom>
              <a:avLst/>
              <a:gdLst/>
              <a:ahLst/>
              <a:cxnLst/>
              <a:rect l="l" t="t" r="r" b="b"/>
              <a:pathLst>
                <a:path w="2485" h="638" extrusionOk="0">
                  <a:moveTo>
                    <a:pt x="2229" y="1"/>
                  </a:moveTo>
                  <a:cubicBezTo>
                    <a:pt x="2199" y="1"/>
                    <a:pt x="2167" y="9"/>
                    <a:pt x="2135" y="29"/>
                  </a:cubicBezTo>
                  <a:cubicBezTo>
                    <a:pt x="1885" y="196"/>
                    <a:pt x="1588" y="291"/>
                    <a:pt x="1278" y="303"/>
                  </a:cubicBezTo>
                  <a:cubicBezTo>
                    <a:pt x="1258" y="304"/>
                    <a:pt x="1238" y="304"/>
                    <a:pt x="1217" y="304"/>
                  </a:cubicBezTo>
                  <a:cubicBezTo>
                    <a:pt x="915" y="304"/>
                    <a:pt x="606" y="221"/>
                    <a:pt x="349" y="65"/>
                  </a:cubicBezTo>
                  <a:cubicBezTo>
                    <a:pt x="316" y="45"/>
                    <a:pt x="282" y="36"/>
                    <a:pt x="252" y="36"/>
                  </a:cubicBezTo>
                  <a:cubicBezTo>
                    <a:pt x="98" y="36"/>
                    <a:pt x="0" y="251"/>
                    <a:pt x="159" y="351"/>
                  </a:cubicBezTo>
                  <a:cubicBezTo>
                    <a:pt x="464" y="531"/>
                    <a:pt x="802" y="637"/>
                    <a:pt x="1151" y="637"/>
                  </a:cubicBezTo>
                  <a:cubicBezTo>
                    <a:pt x="1169" y="637"/>
                    <a:pt x="1188" y="637"/>
                    <a:pt x="1207" y="636"/>
                  </a:cubicBezTo>
                  <a:lnTo>
                    <a:pt x="1302" y="636"/>
                  </a:lnTo>
                  <a:cubicBezTo>
                    <a:pt x="1659" y="624"/>
                    <a:pt x="2016" y="517"/>
                    <a:pt x="2326" y="315"/>
                  </a:cubicBezTo>
                  <a:cubicBezTo>
                    <a:pt x="2484" y="216"/>
                    <a:pt x="2379" y="1"/>
                    <a:pt x="222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5" name="Google Shape;1555;p46"/>
            <p:cNvSpPr/>
            <p:nvPr/>
          </p:nvSpPr>
          <p:spPr>
            <a:xfrm>
              <a:off x="3780225" y="1364700"/>
              <a:ext cx="96450" cy="75525"/>
            </a:xfrm>
            <a:custGeom>
              <a:avLst/>
              <a:gdLst/>
              <a:ahLst/>
              <a:cxnLst/>
              <a:rect l="l" t="t" r="r" b="b"/>
              <a:pathLst>
                <a:path w="3858" h="3021" extrusionOk="0">
                  <a:moveTo>
                    <a:pt x="2038" y="1"/>
                  </a:moveTo>
                  <a:cubicBezTo>
                    <a:pt x="1547" y="1"/>
                    <a:pt x="1043" y="84"/>
                    <a:pt x="691" y="151"/>
                  </a:cubicBezTo>
                  <a:lnTo>
                    <a:pt x="0" y="3020"/>
                  </a:lnTo>
                  <a:cubicBezTo>
                    <a:pt x="489" y="2984"/>
                    <a:pt x="2096" y="2960"/>
                    <a:pt x="3084" y="2270"/>
                  </a:cubicBezTo>
                  <a:cubicBezTo>
                    <a:pt x="3679" y="1853"/>
                    <a:pt x="3858" y="1020"/>
                    <a:pt x="3406" y="460"/>
                  </a:cubicBezTo>
                  <a:cubicBezTo>
                    <a:pt x="3128" y="106"/>
                    <a:pt x="2592" y="1"/>
                    <a:pt x="2038" y="1"/>
                  </a:cubicBezTo>
                  <a:close/>
                </a:path>
              </a:pathLst>
            </a:custGeom>
            <a:solidFill>
              <a:srgbClr val="BF86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6" name="Google Shape;1556;p46"/>
            <p:cNvSpPr/>
            <p:nvPr/>
          </p:nvSpPr>
          <p:spPr>
            <a:xfrm>
              <a:off x="3817875" y="1380775"/>
              <a:ext cx="38575" cy="14800"/>
            </a:xfrm>
            <a:custGeom>
              <a:avLst/>
              <a:gdLst/>
              <a:ahLst/>
              <a:cxnLst/>
              <a:rect l="l" t="t" r="r" b="b"/>
              <a:pathLst>
                <a:path w="1543" h="592" extrusionOk="0">
                  <a:moveTo>
                    <a:pt x="515" y="0"/>
                  </a:moveTo>
                  <a:cubicBezTo>
                    <a:pt x="409" y="0"/>
                    <a:pt x="302" y="10"/>
                    <a:pt x="197" y="31"/>
                  </a:cubicBezTo>
                  <a:cubicBezTo>
                    <a:pt x="1" y="97"/>
                    <a:pt x="64" y="372"/>
                    <a:pt x="241" y="372"/>
                  </a:cubicBezTo>
                  <a:cubicBezTo>
                    <a:pt x="257" y="372"/>
                    <a:pt x="274" y="370"/>
                    <a:pt x="292" y="365"/>
                  </a:cubicBezTo>
                  <a:cubicBezTo>
                    <a:pt x="366" y="351"/>
                    <a:pt x="441" y="344"/>
                    <a:pt x="515" y="344"/>
                  </a:cubicBezTo>
                  <a:cubicBezTo>
                    <a:pt x="763" y="344"/>
                    <a:pt x="1007" y="421"/>
                    <a:pt x="1209" y="567"/>
                  </a:cubicBezTo>
                  <a:cubicBezTo>
                    <a:pt x="1245" y="579"/>
                    <a:pt x="1269" y="591"/>
                    <a:pt x="1304" y="591"/>
                  </a:cubicBezTo>
                  <a:cubicBezTo>
                    <a:pt x="1483" y="591"/>
                    <a:pt x="1542" y="365"/>
                    <a:pt x="1400" y="270"/>
                  </a:cubicBezTo>
                  <a:cubicBezTo>
                    <a:pt x="1141" y="92"/>
                    <a:pt x="830" y="0"/>
                    <a:pt x="51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7" name="Google Shape;1557;p46"/>
            <p:cNvSpPr/>
            <p:nvPr/>
          </p:nvSpPr>
          <p:spPr>
            <a:xfrm>
              <a:off x="3822500" y="1385875"/>
              <a:ext cx="23500" cy="24875"/>
            </a:xfrm>
            <a:custGeom>
              <a:avLst/>
              <a:gdLst/>
              <a:ahLst/>
              <a:cxnLst/>
              <a:rect l="l" t="t" r="r" b="b"/>
              <a:pathLst>
                <a:path w="940" h="995" extrusionOk="0">
                  <a:moveTo>
                    <a:pt x="709" y="0"/>
                  </a:moveTo>
                  <a:cubicBezTo>
                    <a:pt x="657" y="0"/>
                    <a:pt x="605" y="26"/>
                    <a:pt x="572" y="89"/>
                  </a:cubicBezTo>
                  <a:cubicBezTo>
                    <a:pt x="441" y="304"/>
                    <a:pt x="286" y="518"/>
                    <a:pt x="107" y="709"/>
                  </a:cubicBezTo>
                  <a:cubicBezTo>
                    <a:pt x="0" y="816"/>
                    <a:pt x="83" y="994"/>
                    <a:pt x="238" y="994"/>
                  </a:cubicBezTo>
                  <a:cubicBezTo>
                    <a:pt x="274" y="994"/>
                    <a:pt x="322" y="982"/>
                    <a:pt x="357" y="947"/>
                  </a:cubicBezTo>
                  <a:cubicBezTo>
                    <a:pt x="548" y="744"/>
                    <a:pt x="714" y="506"/>
                    <a:pt x="857" y="268"/>
                  </a:cubicBezTo>
                  <a:cubicBezTo>
                    <a:pt x="939" y="129"/>
                    <a:pt x="824" y="0"/>
                    <a:pt x="70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8" name="Google Shape;1558;p46"/>
            <p:cNvSpPr/>
            <p:nvPr/>
          </p:nvSpPr>
          <p:spPr>
            <a:xfrm>
              <a:off x="3355475" y="1352925"/>
              <a:ext cx="93475" cy="78350"/>
            </a:xfrm>
            <a:custGeom>
              <a:avLst/>
              <a:gdLst/>
              <a:ahLst/>
              <a:cxnLst/>
              <a:rect l="l" t="t" r="r" b="b"/>
              <a:pathLst>
                <a:path w="3739" h="3134" extrusionOk="0">
                  <a:moveTo>
                    <a:pt x="1640" y="0"/>
                  </a:moveTo>
                  <a:cubicBezTo>
                    <a:pt x="1169" y="0"/>
                    <a:pt x="733" y="94"/>
                    <a:pt x="476" y="383"/>
                  </a:cubicBezTo>
                  <a:cubicBezTo>
                    <a:pt x="0" y="919"/>
                    <a:pt x="119" y="1777"/>
                    <a:pt x="703" y="2217"/>
                  </a:cubicBezTo>
                  <a:cubicBezTo>
                    <a:pt x="1655" y="2955"/>
                    <a:pt x="3251" y="3062"/>
                    <a:pt x="3739" y="3134"/>
                  </a:cubicBezTo>
                  <a:lnTo>
                    <a:pt x="3215" y="229"/>
                  </a:lnTo>
                  <a:cubicBezTo>
                    <a:pt x="2802" y="132"/>
                    <a:pt x="2197" y="0"/>
                    <a:pt x="1640" y="0"/>
                  </a:cubicBezTo>
                  <a:close/>
                </a:path>
              </a:pathLst>
            </a:custGeom>
            <a:solidFill>
              <a:srgbClr val="BF86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9" name="Google Shape;1559;p46"/>
            <p:cNvSpPr/>
            <p:nvPr/>
          </p:nvSpPr>
          <p:spPr>
            <a:xfrm>
              <a:off x="3375400" y="1369100"/>
              <a:ext cx="38850" cy="13675"/>
            </a:xfrm>
            <a:custGeom>
              <a:avLst/>
              <a:gdLst/>
              <a:ahLst/>
              <a:cxnLst/>
              <a:rect l="l" t="t" r="r" b="b"/>
              <a:pathLst>
                <a:path w="1554" h="547" extrusionOk="0">
                  <a:moveTo>
                    <a:pt x="955" y="1"/>
                  </a:moveTo>
                  <a:cubicBezTo>
                    <a:pt x="675" y="1"/>
                    <a:pt x="396" y="80"/>
                    <a:pt x="156" y="225"/>
                  </a:cubicBezTo>
                  <a:cubicBezTo>
                    <a:pt x="1" y="320"/>
                    <a:pt x="60" y="546"/>
                    <a:pt x="239" y="546"/>
                  </a:cubicBezTo>
                  <a:cubicBezTo>
                    <a:pt x="263" y="546"/>
                    <a:pt x="299" y="546"/>
                    <a:pt x="322" y="522"/>
                  </a:cubicBezTo>
                  <a:cubicBezTo>
                    <a:pt x="513" y="406"/>
                    <a:pt x="733" y="342"/>
                    <a:pt x="957" y="342"/>
                  </a:cubicBezTo>
                  <a:cubicBezTo>
                    <a:pt x="1055" y="342"/>
                    <a:pt x="1154" y="354"/>
                    <a:pt x="1251" y="379"/>
                  </a:cubicBezTo>
                  <a:cubicBezTo>
                    <a:pt x="1270" y="385"/>
                    <a:pt x="1287" y="387"/>
                    <a:pt x="1304" y="387"/>
                  </a:cubicBezTo>
                  <a:cubicBezTo>
                    <a:pt x="1482" y="387"/>
                    <a:pt x="1554" y="123"/>
                    <a:pt x="1358" y="58"/>
                  </a:cubicBezTo>
                  <a:cubicBezTo>
                    <a:pt x="1226" y="19"/>
                    <a:pt x="1091" y="1"/>
                    <a:pt x="95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0" name="Google Shape;1560;p46"/>
            <p:cNvSpPr/>
            <p:nvPr/>
          </p:nvSpPr>
          <p:spPr>
            <a:xfrm>
              <a:off x="3385925" y="1373700"/>
              <a:ext cx="22550" cy="25725"/>
            </a:xfrm>
            <a:custGeom>
              <a:avLst/>
              <a:gdLst/>
              <a:ahLst/>
              <a:cxnLst/>
              <a:rect l="l" t="t" r="r" b="b"/>
              <a:pathLst>
                <a:path w="902" h="1029" extrusionOk="0">
                  <a:moveTo>
                    <a:pt x="228" y="0"/>
                  </a:moveTo>
                  <a:cubicBezTo>
                    <a:pt x="113" y="0"/>
                    <a:pt x="0" y="120"/>
                    <a:pt x="80" y="255"/>
                  </a:cubicBezTo>
                  <a:cubicBezTo>
                    <a:pt x="199" y="517"/>
                    <a:pt x="366" y="755"/>
                    <a:pt x="544" y="969"/>
                  </a:cubicBezTo>
                  <a:cubicBezTo>
                    <a:pt x="580" y="1005"/>
                    <a:pt x="628" y="1029"/>
                    <a:pt x="675" y="1029"/>
                  </a:cubicBezTo>
                  <a:cubicBezTo>
                    <a:pt x="818" y="1029"/>
                    <a:pt x="901" y="850"/>
                    <a:pt x="794" y="743"/>
                  </a:cubicBezTo>
                  <a:cubicBezTo>
                    <a:pt x="640" y="541"/>
                    <a:pt x="497" y="326"/>
                    <a:pt x="378" y="100"/>
                  </a:cubicBezTo>
                  <a:cubicBezTo>
                    <a:pt x="342" y="29"/>
                    <a:pt x="285" y="0"/>
                    <a:pt x="22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1" name="Google Shape;1561;p46"/>
            <p:cNvSpPr/>
            <p:nvPr/>
          </p:nvSpPr>
          <p:spPr>
            <a:xfrm>
              <a:off x="3561450" y="1538700"/>
              <a:ext cx="119375" cy="70275"/>
            </a:xfrm>
            <a:custGeom>
              <a:avLst/>
              <a:gdLst/>
              <a:ahLst/>
              <a:cxnLst/>
              <a:rect l="l" t="t" r="r" b="b"/>
              <a:pathLst>
                <a:path w="4775" h="2811" extrusionOk="0">
                  <a:moveTo>
                    <a:pt x="4691" y="1"/>
                  </a:moveTo>
                  <a:lnTo>
                    <a:pt x="48" y="84"/>
                  </a:lnTo>
                  <a:lnTo>
                    <a:pt x="0" y="2799"/>
                  </a:lnTo>
                  <a:lnTo>
                    <a:pt x="4775" y="2811"/>
                  </a:lnTo>
                  <a:lnTo>
                    <a:pt x="4775" y="2811"/>
                  </a:lnTo>
                  <a:lnTo>
                    <a:pt x="4691" y="1"/>
                  </a:lnTo>
                  <a:close/>
                </a:path>
              </a:pathLst>
            </a:custGeom>
            <a:solidFill>
              <a:srgbClr val="BF86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2" name="Google Shape;1562;p46"/>
            <p:cNvSpPr/>
            <p:nvPr/>
          </p:nvSpPr>
          <p:spPr>
            <a:xfrm>
              <a:off x="3650450" y="1317825"/>
              <a:ext cx="49425" cy="22125"/>
            </a:xfrm>
            <a:custGeom>
              <a:avLst/>
              <a:gdLst/>
              <a:ahLst/>
              <a:cxnLst/>
              <a:rect l="l" t="t" r="r" b="b"/>
              <a:pathLst>
                <a:path w="1977" h="885" extrusionOk="0">
                  <a:moveTo>
                    <a:pt x="667" y="0"/>
                  </a:moveTo>
                  <a:cubicBezTo>
                    <a:pt x="452" y="0"/>
                    <a:pt x="230" y="34"/>
                    <a:pt x="96" y="168"/>
                  </a:cubicBezTo>
                  <a:cubicBezTo>
                    <a:pt x="48" y="216"/>
                    <a:pt x="12" y="287"/>
                    <a:pt x="12" y="371"/>
                  </a:cubicBezTo>
                  <a:cubicBezTo>
                    <a:pt x="0" y="478"/>
                    <a:pt x="48" y="716"/>
                    <a:pt x="179" y="775"/>
                  </a:cubicBezTo>
                  <a:cubicBezTo>
                    <a:pt x="226" y="799"/>
                    <a:pt x="286" y="811"/>
                    <a:pt x="334" y="811"/>
                  </a:cubicBezTo>
                  <a:cubicBezTo>
                    <a:pt x="560" y="835"/>
                    <a:pt x="786" y="859"/>
                    <a:pt x="1012" y="871"/>
                  </a:cubicBezTo>
                  <a:cubicBezTo>
                    <a:pt x="1083" y="881"/>
                    <a:pt x="1153" y="884"/>
                    <a:pt x="1224" y="884"/>
                  </a:cubicBezTo>
                  <a:cubicBezTo>
                    <a:pt x="1320" y="884"/>
                    <a:pt x="1416" y="878"/>
                    <a:pt x="1512" y="871"/>
                  </a:cubicBezTo>
                  <a:cubicBezTo>
                    <a:pt x="1691" y="859"/>
                    <a:pt x="1846" y="752"/>
                    <a:pt x="1929" y="597"/>
                  </a:cubicBezTo>
                  <a:cubicBezTo>
                    <a:pt x="1977" y="466"/>
                    <a:pt x="1941" y="323"/>
                    <a:pt x="1846" y="240"/>
                  </a:cubicBezTo>
                  <a:cubicBezTo>
                    <a:pt x="1643" y="73"/>
                    <a:pt x="1179" y="37"/>
                    <a:pt x="929" y="13"/>
                  </a:cubicBezTo>
                  <a:cubicBezTo>
                    <a:pt x="848" y="6"/>
                    <a:pt x="758" y="0"/>
                    <a:pt x="66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3" name="Google Shape;1563;p46"/>
            <p:cNvSpPr/>
            <p:nvPr/>
          </p:nvSpPr>
          <p:spPr>
            <a:xfrm>
              <a:off x="3549250" y="1316950"/>
              <a:ext cx="49425" cy="21475"/>
            </a:xfrm>
            <a:custGeom>
              <a:avLst/>
              <a:gdLst/>
              <a:ahLst/>
              <a:cxnLst/>
              <a:rect l="l" t="t" r="r" b="b"/>
              <a:pathLst>
                <a:path w="1977" h="859" extrusionOk="0">
                  <a:moveTo>
                    <a:pt x="1072" y="1"/>
                  </a:moveTo>
                  <a:cubicBezTo>
                    <a:pt x="822" y="13"/>
                    <a:pt x="357" y="13"/>
                    <a:pt x="143" y="179"/>
                  </a:cubicBezTo>
                  <a:cubicBezTo>
                    <a:pt x="48" y="263"/>
                    <a:pt x="0" y="394"/>
                    <a:pt x="36" y="525"/>
                  </a:cubicBezTo>
                  <a:cubicBezTo>
                    <a:pt x="119" y="691"/>
                    <a:pt x="274" y="799"/>
                    <a:pt x="453" y="822"/>
                  </a:cubicBezTo>
                  <a:cubicBezTo>
                    <a:pt x="607" y="846"/>
                    <a:pt x="774" y="858"/>
                    <a:pt x="941" y="858"/>
                  </a:cubicBezTo>
                  <a:cubicBezTo>
                    <a:pt x="1167" y="846"/>
                    <a:pt x="1393" y="846"/>
                    <a:pt x="1619" y="834"/>
                  </a:cubicBezTo>
                  <a:cubicBezTo>
                    <a:pt x="1679" y="834"/>
                    <a:pt x="1738" y="822"/>
                    <a:pt x="1786" y="810"/>
                  </a:cubicBezTo>
                  <a:cubicBezTo>
                    <a:pt x="1917" y="751"/>
                    <a:pt x="1977" y="513"/>
                    <a:pt x="1977" y="406"/>
                  </a:cubicBezTo>
                  <a:cubicBezTo>
                    <a:pt x="1977" y="322"/>
                    <a:pt x="1941" y="251"/>
                    <a:pt x="1893" y="191"/>
                  </a:cubicBezTo>
                  <a:cubicBezTo>
                    <a:pt x="1715" y="1"/>
                    <a:pt x="1346" y="1"/>
                    <a:pt x="107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4" name="Google Shape;1564;p46"/>
            <p:cNvSpPr/>
            <p:nvPr/>
          </p:nvSpPr>
          <p:spPr>
            <a:xfrm>
              <a:off x="3412025" y="1127600"/>
              <a:ext cx="408800" cy="169125"/>
            </a:xfrm>
            <a:custGeom>
              <a:avLst/>
              <a:gdLst/>
              <a:ahLst/>
              <a:cxnLst/>
              <a:rect l="l" t="t" r="r" b="b"/>
              <a:pathLst>
                <a:path w="16352" h="6765" extrusionOk="0">
                  <a:moveTo>
                    <a:pt x="8315" y="1"/>
                  </a:moveTo>
                  <a:cubicBezTo>
                    <a:pt x="8235" y="1"/>
                    <a:pt x="8154" y="1"/>
                    <a:pt x="8073" y="2"/>
                  </a:cubicBezTo>
                  <a:cubicBezTo>
                    <a:pt x="0" y="122"/>
                    <a:pt x="96" y="6003"/>
                    <a:pt x="96" y="6003"/>
                  </a:cubicBezTo>
                  <a:cubicBezTo>
                    <a:pt x="96" y="6003"/>
                    <a:pt x="3475" y="6596"/>
                    <a:pt x="6152" y="6596"/>
                  </a:cubicBezTo>
                  <a:cubicBezTo>
                    <a:pt x="6605" y="6596"/>
                    <a:pt x="7037" y="6579"/>
                    <a:pt x="7430" y="6539"/>
                  </a:cubicBezTo>
                  <a:lnTo>
                    <a:pt x="8239" y="4551"/>
                  </a:lnTo>
                  <a:lnTo>
                    <a:pt x="9335" y="6729"/>
                  </a:lnTo>
                  <a:cubicBezTo>
                    <a:pt x="9335" y="6729"/>
                    <a:pt x="10306" y="6764"/>
                    <a:pt x="11530" y="6764"/>
                  </a:cubicBezTo>
                  <a:cubicBezTo>
                    <a:pt x="13081" y="6764"/>
                    <a:pt x="15038" y="6708"/>
                    <a:pt x="15943" y="6456"/>
                  </a:cubicBezTo>
                  <a:cubicBezTo>
                    <a:pt x="15943" y="6456"/>
                    <a:pt x="16351" y="1"/>
                    <a:pt x="831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5" name="Google Shape;1565;p46"/>
            <p:cNvSpPr/>
            <p:nvPr/>
          </p:nvSpPr>
          <p:spPr>
            <a:xfrm>
              <a:off x="3549600" y="1601075"/>
              <a:ext cx="141850" cy="16575"/>
            </a:xfrm>
            <a:custGeom>
              <a:avLst/>
              <a:gdLst/>
              <a:ahLst/>
              <a:cxnLst/>
              <a:rect l="l" t="t" r="r" b="b"/>
              <a:pathLst>
                <a:path w="5674" h="663" extrusionOk="0">
                  <a:moveTo>
                    <a:pt x="240" y="0"/>
                  </a:moveTo>
                  <a:cubicBezTo>
                    <a:pt x="77" y="0"/>
                    <a:pt x="1" y="245"/>
                    <a:pt x="177" y="328"/>
                  </a:cubicBezTo>
                  <a:cubicBezTo>
                    <a:pt x="212" y="340"/>
                    <a:pt x="962" y="661"/>
                    <a:pt x="2891" y="661"/>
                  </a:cubicBezTo>
                  <a:lnTo>
                    <a:pt x="2939" y="661"/>
                  </a:lnTo>
                  <a:cubicBezTo>
                    <a:pt x="2992" y="662"/>
                    <a:pt x="3045" y="662"/>
                    <a:pt x="3097" y="662"/>
                  </a:cubicBezTo>
                  <a:cubicBezTo>
                    <a:pt x="3890" y="662"/>
                    <a:pt x="4681" y="579"/>
                    <a:pt x="5451" y="411"/>
                  </a:cubicBezTo>
                  <a:cubicBezTo>
                    <a:pt x="5674" y="378"/>
                    <a:pt x="5626" y="73"/>
                    <a:pt x="5433" y="73"/>
                  </a:cubicBezTo>
                  <a:cubicBezTo>
                    <a:pt x="5420" y="73"/>
                    <a:pt x="5406" y="75"/>
                    <a:pt x="5392" y="78"/>
                  </a:cubicBezTo>
                  <a:cubicBezTo>
                    <a:pt x="4662" y="236"/>
                    <a:pt x="3923" y="320"/>
                    <a:pt x="3174" y="320"/>
                  </a:cubicBezTo>
                  <a:cubicBezTo>
                    <a:pt x="3080" y="320"/>
                    <a:pt x="2986" y="319"/>
                    <a:pt x="2891" y="316"/>
                  </a:cubicBezTo>
                  <a:cubicBezTo>
                    <a:pt x="1058" y="316"/>
                    <a:pt x="331" y="18"/>
                    <a:pt x="320" y="18"/>
                  </a:cubicBezTo>
                  <a:cubicBezTo>
                    <a:pt x="291" y="6"/>
                    <a:pt x="265" y="0"/>
                    <a:pt x="24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66" name="Google Shape;1566;p46"/>
          <p:cNvGrpSpPr/>
          <p:nvPr/>
        </p:nvGrpSpPr>
        <p:grpSpPr>
          <a:xfrm>
            <a:off x="5040082" y="1404475"/>
            <a:ext cx="694760" cy="1162870"/>
            <a:chOff x="3349225" y="2016825"/>
            <a:chExt cx="521200" cy="775350"/>
          </a:xfrm>
        </p:grpSpPr>
        <p:sp>
          <p:nvSpPr>
            <p:cNvPr id="1567" name="Google Shape;1567;p46"/>
            <p:cNvSpPr/>
            <p:nvPr/>
          </p:nvSpPr>
          <p:spPr>
            <a:xfrm>
              <a:off x="3384350" y="2489100"/>
              <a:ext cx="485200" cy="303075"/>
            </a:xfrm>
            <a:custGeom>
              <a:avLst/>
              <a:gdLst/>
              <a:ahLst/>
              <a:cxnLst/>
              <a:rect l="l" t="t" r="r" b="b"/>
              <a:pathLst>
                <a:path w="19408" h="12123" extrusionOk="0">
                  <a:moveTo>
                    <a:pt x="9884" y="0"/>
                  </a:moveTo>
                  <a:cubicBezTo>
                    <a:pt x="9792" y="0"/>
                    <a:pt x="9700" y="1"/>
                    <a:pt x="9608" y="2"/>
                  </a:cubicBezTo>
                  <a:cubicBezTo>
                    <a:pt x="7418" y="13"/>
                    <a:pt x="5453" y="180"/>
                    <a:pt x="4036" y="1002"/>
                  </a:cubicBezTo>
                  <a:cubicBezTo>
                    <a:pt x="703" y="2930"/>
                    <a:pt x="0" y="12122"/>
                    <a:pt x="0" y="12122"/>
                  </a:cubicBezTo>
                  <a:lnTo>
                    <a:pt x="19407" y="12074"/>
                  </a:lnTo>
                  <a:cubicBezTo>
                    <a:pt x="19407" y="12074"/>
                    <a:pt x="18145" y="2347"/>
                    <a:pt x="15073" y="823"/>
                  </a:cubicBezTo>
                  <a:cubicBezTo>
                    <a:pt x="13966" y="264"/>
                    <a:pt x="11996" y="0"/>
                    <a:pt x="988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8" name="Google Shape;1568;p46"/>
            <p:cNvSpPr/>
            <p:nvPr/>
          </p:nvSpPr>
          <p:spPr>
            <a:xfrm>
              <a:off x="3467100" y="2700600"/>
              <a:ext cx="18800" cy="90375"/>
            </a:xfrm>
            <a:custGeom>
              <a:avLst/>
              <a:gdLst/>
              <a:ahLst/>
              <a:cxnLst/>
              <a:rect l="l" t="t" r="r" b="b"/>
              <a:pathLst>
                <a:path w="752" h="3615" extrusionOk="0">
                  <a:moveTo>
                    <a:pt x="566" y="1"/>
                  </a:moveTo>
                  <a:cubicBezTo>
                    <a:pt x="490" y="1"/>
                    <a:pt x="416" y="47"/>
                    <a:pt x="405" y="150"/>
                  </a:cubicBezTo>
                  <a:lnTo>
                    <a:pt x="0" y="3424"/>
                  </a:lnTo>
                  <a:cubicBezTo>
                    <a:pt x="0" y="3519"/>
                    <a:pt x="60" y="3603"/>
                    <a:pt x="155" y="3614"/>
                  </a:cubicBezTo>
                  <a:lnTo>
                    <a:pt x="179" y="3614"/>
                  </a:lnTo>
                  <a:cubicBezTo>
                    <a:pt x="262" y="3614"/>
                    <a:pt x="333" y="3555"/>
                    <a:pt x="345" y="3460"/>
                  </a:cubicBezTo>
                  <a:lnTo>
                    <a:pt x="738" y="185"/>
                  </a:lnTo>
                  <a:cubicBezTo>
                    <a:pt x="751" y="68"/>
                    <a:pt x="657" y="1"/>
                    <a:pt x="56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9" name="Google Shape;1569;p46"/>
            <p:cNvSpPr/>
            <p:nvPr/>
          </p:nvSpPr>
          <p:spPr>
            <a:xfrm>
              <a:off x="3767400" y="2700675"/>
              <a:ext cx="19100" cy="90600"/>
            </a:xfrm>
            <a:custGeom>
              <a:avLst/>
              <a:gdLst/>
              <a:ahLst/>
              <a:cxnLst/>
              <a:rect l="l" t="t" r="r" b="b"/>
              <a:pathLst>
                <a:path w="764" h="3624" extrusionOk="0">
                  <a:moveTo>
                    <a:pt x="191" y="1"/>
                  </a:moveTo>
                  <a:cubicBezTo>
                    <a:pt x="97" y="1"/>
                    <a:pt x="0" y="71"/>
                    <a:pt x="13" y="194"/>
                  </a:cubicBezTo>
                  <a:lnTo>
                    <a:pt x="406" y="3469"/>
                  </a:lnTo>
                  <a:cubicBezTo>
                    <a:pt x="418" y="3564"/>
                    <a:pt x="490" y="3623"/>
                    <a:pt x="585" y="3623"/>
                  </a:cubicBezTo>
                  <a:lnTo>
                    <a:pt x="597" y="3623"/>
                  </a:lnTo>
                  <a:cubicBezTo>
                    <a:pt x="692" y="3611"/>
                    <a:pt x="763" y="3528"/>
                    <a:pt x="752" y="3433"/>
                  </a:cubicBezTo>
                  <a:lnTo>
                    <a:pt x="359" y="159"/>
                  </a:lnTo>
                  <a:cubicBezTo>
                    <a:pt x="348" y="50"/>
                    <a:pt x="270" y="1"/>
                    <a:pt x="19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0" name="Google Shape;1570;p46"/>
            <p:cNvSpPr/>
            <p:nvPr/>
          </p:nvSpPr>
          <p:spPr>
            <a:xfrm>
              <a:off x="3350700" y="2016825"/>
              <a:ext cx="516175" cy="417675"/>
            </a:xfrm>
            <a:custGeom>
              <a:avLst/>
              <a:gdLst/>
              <a:ahLst/>
              <a:cxnLst/>
              <a:rect l="l" t="t" r="r" b="b"/>
              <a:pathLst>
                <a:path w="20647" h="16707" extrusionOk="0">
                  <a:moveTo>
                    <a:pt x="10839" y="1"/>
                  </a:moveTo>
                  <a:cubicBezTo>
                    <a:pt x="10720" y="1"/>
                    <a:pt x="10595" y="7"/>
                    <a:pt x="10466" y="21"/>
                  </a:cubicBezTo>
                  <a:cubicBezTo>
                    <a:pt x="9197" y="166"/>
                    <a:pt x="8969" y="696"/>
                    <a:pt x="8244" y="696"/>
                  </a:cubicBezTo>
                  <a:cubicBezTo>
                    <a:pt x="8193" y="696"/>
                    <a:pt x="8141" y="693"/>
                    <a:pt x="8085" y="688"/>
                  </a:cubicBezTo>
                  <a:cubicBezTo>
                    <a:pt x="8033" y="683"/>
                    <a:pt x="7984" y="681"/>
                    <a:pt x="7937" y="681"/>
                  </a:cubicBezTo>
                  <a:cubicBezTo>
                    <a:pt x="7250" y="681"/>
                    <a:pt x="7045" y="1141"/>
                    <a:pt x="6287" y="1152"/>
                  </a:cubicBezTo>
                  <a:cubicBezTo>
                    <a:pt x="4823" y="1164"/>
                    <a:pt x="2989" y="1509"/>
                    <a:pt x="2072" y="2676"/>
                  </a:cubicBezTo>
                  <a:cubicBezTo>
                    <a:pt x="1537" y="3379"/>
                    <a:pt x="1239" y="4236"/>
                    <a:pt x="1215" y="5117"/>
                  </a:cubicBezTo>
                  <a:cubicBezTo>
                    <a:pt x="1191" y="5962"/>
                    <a:pt x="1406" y="6867"/>
                    <a:pt x="977" y="7665"/>
                  </a:cubicBezTo>
                  <a:cubicBezTo>
                    <a:pt x="679" y="8236"/>
                    <a:pt x="60" y="8701"/>
                    <a:pt x="24" y="9344"/>
                  </a:cubicBezTo>
                  <a:cubicBezTo>
                    <a:pt x="1" y="10130"/>
                    <a:pt x="822" y="10642"/>
                    <a:pt x="1251" y="11249"/>
                  </a:cubicBezTo>
                  <a:cubicBezTo>
                    <a:pt x="1929" y="12213"/>
                    <a:pt x="1870" y="13428"/>
                    <a:pt x="2346" y="14463"/>
                  </a:cubicBezTo>
                  <a:cubicBezTo>
                    <a:pt x="2799" y="15452"/>
                    <a:pt x="3823" y="15904"/>
                    <a:pt x="4906" y="16154"/>
                  </a:cubicBezTo>
                  <a:cubicBezTo>
                    <a:pt x="6296" y="16473"/>
                    <a:pt x="8693" y="16706"/>
                    <a:pt x="11002" y="16706"/>
                  </a:cubicBezTo>
                  <a:cubicBezTo>
                    <a:pt x="13005" y="16706"/>
                    <a:pt x="14942" y="16531"/>
                    <a:pt x="16098" y="16083"/>
                  </a:cubicBezTo>
                  <a:cubicBezTo>
                    <a:pt x="17134" y="15678"/>
                    <a:pt x="18205" y="15380"/>
                    <a:pt x="18658" y="14392"/>
                  </a:cubicBezTo>
                  <a:cubicBezTo>
                    <a:pt x="19134" y="13356"/>
                    <a:pt x="18717" y="12142"/>
                    <a:pt x="19396" y="11177"/>
                  </a:cubicBezTo>
                  <a:cubicBezTo>
                    <a:pt x="19825" y="10570"/>
                    <a:pt x="20646" y="10046"/>
                    <a:pt x="20610" y="9260"/>
                  </a:cubicBezTo>
                  <a:cubicBezTo>
                    <a:pt x="20587" y="8629"/>
                    <a:pt x="19967" y="8165"/>
                    <a:pt x="19670" y="7594"/>
                  </a:cubicBezTo>
                  <a:cubicBezTo>
                    <a:pt x="19241" y="6796"/>
                    <a:pt x="19444" y="5891"/>
                    <a:pt x="19432" y="5046"/>
                  </a:cubicBezTo>
                  <a:cubicBezTo>
                    <a:pt x="19408" y="4224"/>
                    <a:pt x="19122" y="3426"/>
                    <a:pt x="18598" y="2795"/>
                  </a:cubicBezTo>
                  <a:cubicBezTo>
                    <a:pt x="17695" y="1656"/>
                    <a:pt x="16482" y="968"/>
                    <a:pt x="15027" y="968"/>
                  </a:cubicBezTo>
                  <a:cubicBezTo>
                    <a:pt x="14795" y="968"/>
                    <a:pt x="14556" y="985"/>
                    <a:pt x="14312" y="1021"/>
                  </a:cubicBezTo>
                  <a:cubicBezTo>
                    <a:pt x="14245" y="1031"/>
                    <a:pt x="14180" y="1035"/>
                    <a:pt x="14115" y="1035"/>
                  </a:cubicBezTo>
                  <a:cubicBezTo>
                    <a:pt x="13136" y="1035"/>
                    <a:pt x="12351" y="1"/>
                    <a:pt x="1083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1" name="Google Shape;1571;p46"/>
            <p:cNvSpPr/>
            <p:nvPr/>
          </p:nvSpPr>
          <p:spPr>
            <a:xfrm>
              <a:off x="3395500" y="2087400"/>
              <a:ext cx="415100" cy="384800"/>
            </a:xfrm>
            <a:custGeom>
              <a:avLst/>
              <a:gdLst/>
              <a:ahLst/>
              <a:cxnLst/>
              <a:rect l="l" t="t" r="r" b="b"/>
              <a:pathLst>
                <a:path w="16604" h="15392" extrusionOk="0">
                  <a:moveTo>
                    <a:pt x="12430" y="1"/>
                  </a:moveTo>
                  <a:cubicBezTo>
                    <a:pt x="12353" y="1"/>
                    <a:pt x="12276" y="3"/>
                    <a:pt x="12199" y="8"/>
                  </a:cubicBezTo>
                  <a:lnTo>
                    <a:pt x="4174" y="520"/>
                  </a:lnTo>
                  <a:cubicBezTo>
                    <a:pt x="2352" y="639"/>
                    <a:pt x="899" y="2115"/>
                    <a:pt x="840" y="3949"/>
                  </a:cubicBezTo>
                  <a:lnTo>
                    <a:pt x="828" y="4092"/>
                  </a:lnTo>
                  <a:cubicBezTo>
                    <a:pt x="828" y="4175"/>
                    <a:pt x="828" y="4247"/>
                    <a:pt x="816" y="4318"/>
                  </a:cubicBezTo>
                  <a:cubicBezTo>
                    <a:pt x="711" y="5450"/>
                    <a:pt x="0" y="15392"/>
                    <a:pt x="9040" y="15392"/>
                  </a:cubicBezTo>
                  <a:cubicBezTo>
                    <a:pt x="9228" y="15392"/>
                    <a:pt x="9419" y="15388"/>
                    <a:pt x="9615" y="15379"/>
                  </a:cubicBezTo>
                  <a:cubicBezTo>
                    <a:pt x="16604" y="15058"/>
                    <a:pt x="16604" y="7557"/>
                    <a:pt x="15961" y="3080"/>
                  </a:cubicBezTo>
                  <a:cubicBezTo>
                    <a:pt x="15721" y="1300"/>
                    <a:pt x="14202" y="1"/>
                    <a:pt x="12430" y="1"/>
                  </a:cubicBezTo>
                  <a:close/>
                </a:path>
              </a:pathLst>
            </a:custGeom>
            <a:solidFill>
              <a:srgbClr val="F9B2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2" name="Google Shape;1572;p46"/>
            <p:cNvSpPr/>
            <p:nvPr/>
          </p:nvSpPr>
          <p:spPr>
            <a:xfrm>
              <a:off x="3640350" y="2258675"/>
              <a:ext cx="39575" cy="33450"/>
            </a:xfrm>
            <a:custGeom>
              <a:avLst/>
              <a:gdLst/>
              <a:ahLst/>
              <a:cxnLst/>
              <a:rect l="l" t="t" r="r" b="b"/>
              <a:pathLst>
                <a:path w="1583" h="1338" extrusionOk="0">
                  <a:moveTo>
                    <a:pt x="883" y="1"/>
                  </a:moveTo>
                  <a:cubicBezTo>
                    <a:pt x="333" y="1"/>
                    <a:pt x="0" y="661"/>
                    <a:pt x="369" y="1099"/>
                  </a:cubicBezTo>
                  <a:cubicBezTo>
                    <a:pt x="507" y="1263"/>
                    <a:pt x="693" y="1338"/>
                    <a:pt x="876" y="1338"/>
                  </a:cubicBezTo>
                  <a:cubicBezTo>
                    <a:pt x="1196" y="1338"/>
                    <a:pt x="1509" y="1108"/>
                    <a:pt x="1547" y="729"/>
                  </a:cubicBezTo>
                  <a:cubicBezTo>
                    <a:pt x="1583" y="360"/>
                    <a:pt x="1309" y="39"/>
                    <a:pt x="940" y="3"/>
                  </a:cubicBezTo>
                  <a:cubicBezTo>
                    <a:pt x="921" y="2"/>
                    <a:pt x="902" y="1"/>
                    <a:pt x="88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3" name="Google Shape;1573;p46"/>
            <p:cNvSpPr/>
            <p:nvPr/>
          </p:nvSpPr>
          <p:spPr>
            <a:xfrm>
              <a:off x="3551625" y="2258775"/>
              <a:ext cx="39475" cy="33175"/>
            </a:xfrm>
            <a:custGeom>
              <a:avLst/>
              <a:gdLst/>
              <a:ahLst/>
              <a:cxnLst/>
              <a:rect l="l" t="t" r="r" b="b"/>
              <a:pathLst>
                <a:path w="1579" h="1327" extrusionOk="0">
                  <a:moveTo>
                    <a:pt x="737" y="1"/>
                  </a:moveTo>
                  <a:cubicBezTo>
                    <a:pt x="444" y="1"/>
                    <a:pt x="153" y="188"/>
                    <a:pt x="84" y="523"/>
                  </a:cubicBezTo>
                  <a:cubicBezTo>
                    <a:pt x="0" y="880"/>
                    <a:pt x="239" y="1237"/>
                    <a:pt x="596" y="1309"/>
                  </a:cubicBezTo>
                  <a:cubicBezTo>
                    <a:pt x="648" y="1321"/>
                    <a:pt x="699" y="1326"/>
                    <a:pt x="748" y="1326"/>
                  </a:cubicBezTo>
                  <a:cubicBezTo>
                    <a:pt x="1250" y="1326"/>
                    <a:pt x="1579" y="752"/>
                    <a:pt x="1286" y="297"/>
                  </a:cubicBezTo>
                  <a:cubicBezTo>
                    <a:pt x="1153" y="95"/>
                    <a:pt x="944" y="1"/>
                    <a:pt x="73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4" name="Google Shape;1574;p46"/>
            <p:cNvSpPr/>
            <p:nvPr/>
          </p:nvSpPr>
          <p:spPr>
            <a:xfrm>
              <a:off x="3587800" y="2332600"/>
              <a:ext cx="62075" cy="17550"/>
            </a:xfrm>
            <a:custGeom>
              <a:avLst/>
              <a:gdLst/>
              <a:ahLst/>
              <a:cxnLst/>
              <a:rect l="l" t="t" r="r" b="b"/>
              <a:pathLst>
                <a:path w="2483" h="702" extrusionOk="0">
                  <a:moveTo>
                    <a:pt x="2225" y="0"/>
                  </a:moveTo>
                  <a:cubicBezTo>
                    <a:pt x="2193" y="0"/>
                    <a:pt x="2158" y="10"/>
                    <a:pt x="2125" y="35"/>
                  </a:cubicBezTo>
                  <a:cubicBezTo>
                    <a:pt x="1875" y="213"/>
                    <a:pt x="1589" y="320"/>
                    <a:pt x="1280" y="356"/>
                  </a:cubicBezTo>
                  <a:cubicBezTo>
                    <a:pt x="1220" y="363"/>
                    <a:pt x="1159" y="366"/>
                    <a:pt x="1098" y="366"/>
                  </a:cubicBezTo>
                  <a:cubicBezTo>
                    <a:pt x="835" y="366"/>
                    <a:pt x="571" y="303"/>
                    <a:pt x="339" y="177"/>
                  </a:cubicBezTo>
                  <a:cubicBezTo>
                    <a:pt x="309" y="162"/>
                    <a:pt x="280" y="155"/>
                    <a:pt x="253" y="155"/>
                  </a:cubicBezTo>
                  <a:cubicBezTo>
                    <a:pt x="96" y="155"/>
                    <a:pt x="0" y="384"/>
                    <a:pt x="173" y="475"/>
                  </a:cubicBezTo>
                  <a:cubicBezTo>
                    <a:pt x="458" y="630"/>
                    <a:pt x="780" y="701"/>
                    <a:pt x="1101" y="701"/>
                  </a:cubicBezTo>
                  <a:cubicBezTo>
                    <a:pt x="1173" y="701"/>
                    <a:pt x="1244" y="701"/>
                    <a:pt x="1316" y="689"/>
                  </a:cubicBezTo>
                  <a:cubicBezTo>
                    <a:pt x="1685" y="666"/>
                    <a:pt x="2030" y="535"/>
                    <a:pt x="2328" y="308"/>
                  </a:cubicBezTo>
                  <a:cubicBezTo>
                    <a:pt x="2483" y="202"/>
                    <a:pt x="2369" y="0"/>
                    <a:pt x="222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5" name="Google Shape;1575;p46"/>
            <p:cNvSpPr/>
            <p:nvPr/>
          </p:nvSpPr>
          <p:spPr>
            <a:xfrm>
              <a:off x="3777250" y="2257025"/>
              <a:ext cx="93175" cy="78250"/>
            </a:xfrm>
            <a:custGeom>
              <a:avLst/>
              <a:gdLst/>
              <a:ahLst/>
              <a:cxnLst/>
              <a:rect l="l" t="t" r="r" b="b"/>
              <a:pathLst>
                <a:path w="3727" h="3130" extrusionOk="0">
                  <a:moveTo>
                    <a:pt x="2103" y="1"/>
                  </a:moveTo>
                  <a:cubicBezTo>
                    <a:pt x="1539" y="1"/>
                    <a:pt x="924" y="138"/>
                    <a:pt x="512" y="236"/>
                  </a:cubicBezTo>
                  <a:lnTo>
                    <a:pt x="0" y="3129"/>
                  </a:lnTo>
                  <a:cubicBezTo>
                    <a:pt x="477" y="3070"/>
                    <a:pt x="2084" y="2962"/>
                    <a:pt x="3025" y="2212"/>
                  </a:cubicBezTo>
                  <a:cubicBezTo>
                    <a:pt x="3608" y="1760"/>
                    <a:pt x="3727" y="914"/>
                    <a:pt x="3251" y="379"/>
                  </a:cubicBezTo>
                  <a:cubicBezTo>
                    <a:pt x="2998" y="94"/>
                    <a:pt x="2568" y="1"/>
                    <a:pt x="2103" y="1"/>
                  </a:cubicBezTo>
                  <a:close/>
                </a:path>
              </a:pathLst>
            </a:custGeom>
            <a:solidFill>
              <a:srgbClr val="F9B2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6" name="Google Shape;1576;p46"/>
            <p:cNvSpPr/>
            <p:nvPr/>
          </p:nvSpPr>
          <p:spPr>
            <a:xfrm>
              <a:off x="3811450" y="2273225"/>
              <a:ext cx="39050" cy="13525"/>
            </a:xfrm>
            <a:custGeom>
              <a:avLst/>
              <a:gdLst/>
              <a:ahLst/>
              <a:cxnLst/>
              <a:rect l="l" t="t" r="r" b="b"/>
              <a:pathLst>
                <a:path w="1562" h="541" extrusionOk="0">
                  <a:moveTo>
                    <a:pt x="606" y="0"/>
                  </a:moveTo>
                  <a:cubicBezTo>
                    <a:pt x="471" y="0"/>
                    <a:pt x="336" y="17"/>
                    <a:pt x="204" y="52"/>
                  </a:cubicBezTo>
                  <a:cubicBezTo>
                    <a:pt x="0" y="117"/>
                    <a:pt x="77" y="384"/>
                    <a:pt x="251" y="384"/>
                  </a:cubicBezTo>
                  <a:cubicBezTo>
                    <a:pt x="270" y="384"/>
                    <a:pt x="290" y="381"/>
                    <a:pt x="311" y="374"/>
                  </a:cubicBezTo>
                  <a:cubicBezTo>
                    <a:pt x="408" y="352"/>
                    <a:pt x="505" y="341"/>
                    <a:pt x="602" y="341"/>
                  </a:cubicBezTo>
                  <a:cubicBezTo>
                    <a:pt x="827" y="341"/>
                    <a:pt x="1048" y="400"/>
                    <a:pt x="1240" y="517"/>
                  </a:cubicBezTo>
                  <a:cubicBezTo>
                    <a:pt x="1264" y="540"/>
                    <a:pt x="1299" y="540"/>
                    <a:pt x="1323" y="540"/>
                  </a:cubicBezTo>
                  <a:cubicBezTo>
                    <a:pt x="1502" y="540"/>
                    <a:pt x="1561" y="302"/>
                    <a:pt x="1406" y="219"/>
                  </a:cubicBezTo>
                  <a:cubicBezTo>
                    <a:pt x="1165" y="74"/>
                    <a:pt x="886" y="0"/>
                    <a:pt x="60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7" name="Google Shape;1577;p46"/>
            <p:cNvSpPr/>
            <p:nvPr/>
          </p:nvSpPr>
          <p:spPr>
            <a:xfrm>
              <a:off x="3817425" y="2277800"/>
              <a:ext cx="22350" cy="25625"/>
            </a:xfrm>
            <a:custGeom>
              <a:avLst/>
              <a:gdLst/>
              <a:ahLst/>
              <a:cxnLst/>
              <a:rect l="l" t="t" r="r" b="b"/>
              <a:pathLst>
                <a:path w="894" h="1025" extrusionOk="0">
                  <a:moveTo>
                    <a:pt x="672" y="1"/>
                  </a:moveTo>
                  <a:cubicBezTo>
                    <a:pt x="616" y="1"/>
                    <a:pt x="560" y="28"/>
                    <a:pt x="525" y="95"/>
                  </a:cubicBezTo>
                  <a:cubicBezTo>
                    <a:pt x="405" y="322"/>
                    <a:pt x="263" y="536"/>
                    <a:pt x="108" y="738"/>
                  </a:cubicBezTo>
                  <a:cubicBezTo>
                    <a:pt x="1" y="845"/>
                    <a:pt x="84" y="1024"/>
                    <a:pt x="227" y="1024"/>
                  </a:cubicBezTo>
                  <a:cubicBezTo>
                    <a:pt x="286" y="1024"/>
                    <a:pt x="322" y="1000"/>
                    <a:pt x="358" y="965"/>
                  </a:cubicBezTo>
                  <a:cubicBezTo>
                    <a:pt x="536" y="750"/>
                    <a:pt x="703" y="512"/>
                    <a:pt x="822" y="250"/>
                  </a:cubicBezTo>
                  <a:cubicBezTo>
                    <a:pt x="894" y="115"/>
                    <a:pt x="784" y="1"/>
                    <a:pt x="67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8" name="Google Shape;1578;p46"/>
            <p:cNvSpPr/>
            <p:nvPr/>
          </p:nvSpPr>
          <p:spPr>
            <a:xfrm>
              <a:off x="3349225" y="2270400"/>
              <a:ext cx="96450" cy="74975"/>
            </a:xfrm>
            <a:custGeom>
              <a:avLst/>
              <a:gdLst/>
              <a:ahLst/>
              <a:cxnLst/>
              <a:rect l="l" t="t" r="r" b="b"/>
              <a:pathLst>
                <a:path w="3858" h="2999" extrusionOk="0">
                  <a:moveTo>
                    <a:pt x="1819" y="0"/>
                  </a:moveTo>
                  <a:cubicBezTo>
                    <a:pt x="1265" y="0"/>
                    <a:pt x="731" y="103"/>
                    <a:pt x="453" y="451"/>
                  </a:cubicBezTo>
                  <a:cubicBezTo>
                    <a:pt x="0" y="1011"/>
                    <a:pt x="179" y="1856"/>
                    <a:pt x="786" y="2273"/>
                  </a:cubicBezTo>
                  <a:cubicBezTo>
                    <a:pt x="1774" y="2951"/>
                    <a:pt x="3382" y="2963"/>
                    <a:pt x="3858" y="2999"/>
                  </a:cubicBezTo>
                  <a:lnTo>
                    <a:pt x="3167" y="141"/>
                  </a:lnTo>
                  <a:cubicBezTo>
                    <a:pt x="2810" y="80"/>
                    <a:pt x="2307" y="0"/>
                    <a:pt x="1819" y="0"/>
                  </a:cubicBezTo>
                  <a:close/>
                </a:path>
              </a:pathLst>
            </a:custGeom>
            <a:solidFill>
              <a:srgbClr val="F9B2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9" name="Google Shape;1579;p46"/>
            <p:cNvSpPr/>
            <p:nvPr/>
          </p:nvSpPr>
          <p:spPr>
            <a:xfrm>
              <a:off x="3369450" y="2286275"/>
              <a:ext cx="38575" cy="14750"/>
            </a:xfrm>
            <a:custGeom>
              <a:avLst/>
              <a:gdLst/>
              <a:ahLst/>
              <a:cxnLst/>
              <a:rect l="l" t="t" r="r" b="b"/>
              <a:pathLst>
                <a:path w="1543" h="590" extrusionOk="0">
                  <a:moveTo>
                    <a:pt x="1045" y="1"/>
                  </a:moveTo>
                  <a:cubicBezTo>
                    <a:pt x="724" y="1"/>
                    <a:pt x="406" y="99"/>
                    <a:pt x="144" y="280"/>
                  </a:cubicBezTo>
                  <a:cubicBezTo>
                    <a:pt x="1" y="376"/>
                    <a:pt x="72" y="590"/>
                    <a:pt x="239" y="590"/>
                  </a:cubicBezTo>
                  <a:cubicBezTo>
                    <a:pt x="275" y="590"/>
                    <a:pt x="298" y="590"/>
                    <a:pt x="334" y="566"/>
                  </a:cubicBezTo>
                  <a:cubicBezTo>
                    <a:pt x="536" y="419"/>
                    <a:pt x="780" y="343"/>
                    <a:pt x="1029" y="343"/>
                  </a:cubicBezTo>
                  <a:cubicBezTo>
                    <a:pt x="1103" y="343"/>
                    <a:pt x="1177" y="350"/>
                    <a:pt x="1251" y="364"/>
                  </a:cubicBezTo>
                  <a:cubicBezTo>
                    <a:pt x="1269" y="369"/>
                    <a:pt x="1286" y="371"/>
                    <a:pt x="1302" y="371"/>
                  </a:cubicBezTo>
                  <a:cubicBezTo>
                    <a:pt x="1479" y="371"/>
                    <a:pt x="1542" y="96"/>
                    <a:pt x="1346" y="30"/>
                  </a:cubicBezTo>
                  <a:cubicBezTo>
                    <a:pt x="1247" y="10"/>
                    <a:pt x="1146" y="1"/>
                    <a:pt x="104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0" name="Google Shape;1580;p46"/>
            <p:cNvSpPr/>
            <p:nvPr/>
          </p:nvSpPr>
          <p:spPr>
            <a:xfrm>
              <a:off x="3379875" y="2291525"/>
              <a:ext cx="23550" cy="24975"/>
            </a:xfrm>
            <a:custGeom>
              <a:avLst/>
              <a:gdLst/>
              <a:ahLst/>
              <a:cxnLst/>
              <a:rect l="l" t="t" r="r" b="b"/>
              <a:pathLst>
                <a:path w="942" h="999" extrusionOk="0">
                  <a:moveTo>
                    <a:pt x="241" y="1"/>
                  </a:moveTo>
                  <a:cubicBezTo>
                    <a:pt x="121" y="1"/>
                    <a:pt x="1" y="128"/>
                    <a:pt x="84" y="261"/>
                  </a:cubicBezTo>
                  <a:cubicBezTo>
                    <a:pt x="227" y="511"/>
                    <a:pt x="393" y="737"/>
                    <a:pt x="596" y="939"/>
                  </a:cubicBezTo>
                  <a:cubicBezTo>
                    <a:pt x="620" y="975"/>
                    <a:pt x="667" y="999"/>
                    <a:pt x="715" y="999"/>
                  </a:cubicBezTo>
                  <a:cubicBezTo>
                    <a:pt x="870" y="999"/>
                    <a:pt x="941" y="808"/>
                    <a:pt x="834" y="701"/>
                  </a:cubicBezTo>
                  <a:cubicBezTo>
                    <a:pt x="655" y="511"/>
                    <a:pt x="501" y="308"/>
                    <a:pt x="381" y="82"/>
                  </a:cubicBezTo>
                  <a:cubicBezTo>
                    <a:pt x="345" y="25"/>
                    <a:pt x="293" y="1"/>
                    <a:pt x="24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1" name="Google Shape;1581;p46"/>
            <p:cNvSpPr/>
            <p:nvPr/>
          </p:nvSpPr>
          <p:spPr>
            <a:xfrm>
              <a:off x="3565600" y="2439725"/>
              <a:ext cx="122075" cy="78900"/>
            </a:xfrm>
            <a:custGeom>
              <a:avLst/>
              <a:gdLst/>
              <a:ahLst/>
              <a:cxnLst/>
              <a:rect l="l" t="t" r="r" b="b"/>
              <a:pathLst>
                <a:path w="4883" h="3156" extrusionOk="0">
                  <a:moveTo>
                    <a:pt x="4644" y="0"/>
                  </a:moveTo>
                  <a:lnTo>
                    <a:pt x="1" y="357"/>
                  </a:lnTo>
                  <a:lnTo>
                    <a:pt x="49" y="2953"/>
                  </a:lnTo>
                  <a:lnTo>
                    <a:pt x="2751" y="3155"/>
                  </a:lnTo>
                  <a:lnTo>
                    <a:pt x="4883" y="2798"/>
                  </a:lnTo>
                  <a:lnTo>
                    <a:pt x="4644" y="0"/>
                  </a:lnTo>
                  <a:close/>
                </a:path>
              </a:pathLst>
            </a:custGeom>
            <a:solidFill>
              <a:srgbClr val="F9B2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2" name="Google Shape;1582;p46"/>
            <p:cNvSpPr/>
            <p:nvPr/>
          </p:nvSpPr>
          <p:spPr>
            <a:xfrm>
              <a:off x="3641225" y="2211925"/>
              <a:ext cx="49425" cy="21350"/>
            </a:xfrm>
            <a:custGeom>
              <a:avLst/>
              <a:gdLst/>
              <a:ahLst/>
              <a:cxnLst/>
              <a:rect l="l" t="t" r="r" b="b"/>
              <a:pathLst>
                <a:path w="1977" h="854" extrusionOk="0">
                  <a:moveTo>
                    <a:pt x="764" y="1"/>
                  </a:moveTo>
                  <a:cubicBezTo>
                    <a:pt x="516" y="1"/>
                    <a:pt x="233" y="35"/>
                    <a:pt x="84" y="194"/>
                  </a:cubicBezTo>
                  <a:cubicBezTo>
                    <a:pt x="36" y="254"/>
                    <a:pt x="0" y="325"/>
                    <a:pt x="0" y="409"/>
                  </a:cubicBezTo>
                  <a:cubicBezTo>
                    <a:pt x="0" y="516"/>
                    <a:pt x="60" y="754"/>
                    <a:pt x="191" y="802"/>
                  </a:cubicBezTo>
                  <a:cubicBezTo>
                    <a:pt x="250" y="825"/>
                    <a:pt x="298" y="837"/>
                    <a:pt x="357" y="837"/>
                  </a:cubicBezTo>
                  <a:cubicBezTo>
                    <a:pt x="584" y="849"/>
                    <a:pt x="810" y="849"/>
                    <a:pt x="1036" y="849"/>
                  </a:cubicBezTo>
                  <a:cubicBezTo>
                    <a:pt x="1081" y="852"/>
                    <a:pt x="1125" y="854"/>
                    <a:pt x="1170" y="854"/>
                  </a:cubicBezTo>
                  <a:cubicBezTo>
                    <a:pt x="1292" y="854"/>
                    <a:pt x="1414" y="843"/>
                    <a:pt x="1536" y="825"/>
                  </a:cubicBezTo>
                  <a:cubicBezTo>
                    <a:pt x="1715" y="790"/>
                    <a:pt x="1858" y="683"/>
                    <a:pt x="1941" y="516"/>
                  </a:cubicBezTo>
                  <a:cubicBezTo>
                    <a:pt x="1977" y="397"/>
                    <a:pt x="1941" y="254"/>
                    <a:pt x="1834" y="171"/>
                  </a:cubicBezTo>
                  <a:cubicBezTo>
                    <a:pt x="1619" y="16"/>
                    <a:pt x="1155" y="16"/>
                    <a:pt x="905" y="4"/>
                  </a:cubicBezTo>
                  <a:cubicBezTo>
                    <a:pt x="860" y="2"/>
                    <a:pt x="813" y="1"/>
                    <a:pt x="76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3" name="Google Shape;1583;p46"/>
            <p:cNvSpPr/>
            <p:nvPr/>
          </p:nvSpPr>
          <p:spPr>
            <a:xfrm>
              <a:off x="3540025" y="2216075"/>
              <a:ext cx="49725" cy="22050"/>
            </a:xfrm>
            <a:custGeom>
              <a:avLst/>
              <a:gdLst/>
              <a:ahLst/>
              <a:cxnLst/>
              <a:rect l="l" t="t" r="r" b="b"/>
              <a:pathLst>
                <a:path w="1989" h="882" extrusionOk="0">
                  <a:moveTo>
                    <a:pt x="1343" y="1"/>
                  </a:moveTo>
                  <a:cubicBezTo>
                    <a:pt x="1241" y="1"/>
                    <a:pt x="1139" y="9"/>
                    <a:pt x="1048" y="16"/>
                  </a:cubicBezTo>
                  <a:cubicBezTo>
                    <a:pt x="798" y="40"/>
                    <a:pt x="333" y="64"/>
                    <a:pt x="131" y="243"/>
                  </a:cubicBezTo>
                  <a:cubicBezTo>
                    <a:pt x="36" y="326"/>
                    <a:pt x="0" y="469"/>
                    <a:pt x="48" y="588"/>
                  </a:cubicBezTo>
                  <a:cubicBezTo>
                    <a:pt x="131" y="755"/>
                    <a:pt x="298" y="850"/>
                    <a:pt x="476" y="862"/>
                  </a:cubicBezTo>
                  <a:cubicBezTo>
                    <a:pt x="574" y="876"/>
                    <a:pt x="672" y="882"/>
                    <a:pt x="769" y="882"/>
                  </a:cubicBezTo>
                  <a:cubicBezTo>
                    <a:pt x="838" y="882"/>
                    <a:pt x="907" y="879"/>
                    <a:pt x="976" y="874"/>
                  </a:cubicBezTo>
                  <a:cubicBezTo>
                    <a:pt x="1203" y="850"/>
                    <a:pt x="1417" y="838"/>
                    <a:pt x="1643" y="814"/>
                  </a:cubicBezTo>
                  <a:cubicBezTo>
                    <a:pt x="1703" y="814"/>
                    <a:pt x="1762" y="790"/>
                    <a:pt x="1810" y="778"/>
                  </a:cubicBezTo>
                  <a:cubicBezTo>
                    <a:pt x="1941" y="707"/>
                    <a:pt x="1988" y="469"/>
                    <a:pt x="1976" y="362"/>
                  </a:cubicBezTo>
                  <a:cubicBezTo>
                    <a:pt x="1965" y="278"/>
                    <a:pt x="1941" y="207"/>
                    <a:pt x="1881" y="159"/>
                  </a:cubicBezTo>
                  <a:cubicBezTo>
                    <a:pt x="1754" y="32"/>
                    <a:pt x="1548" y="1"/>
                    <a:pt x="134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4" name="Google Shape;1584;p46"/>
            <p:cNvSpPr/>
            <p:nvPr/>
          </p:nvSpPr>
          <p:spPr>
            <a:xfrm>
              <a:off x="3401300" y="2063325"/>
              <a:ext cx="415525" cy="164175"/>
            </a:xfrm>
            <a:custGeom>
              <a:avLst/>
              <a:gdLst/>
              <a:ahLst/>
              <a:cxnLst/>
              <a:rect l="l" t="t" r="r" b="b"/>
              <a:pathLst>
                <a:path w="16621" h="6567" extrusionOk="0">
                  <a:moveTo>
                    <a:pt x="10797" y="0"/>
                  </a:moveTo>
                  <a:cubicBezTo>
                    <a:pt x="9810" y="0"/>
                    <a:pt x="8570" y="517"/>
                    <a:pt x="7156" y="792"/>
                  </a:cubicBezTo>
                  <a:cubicBezTo>
                    <a:pt x="4966" y="1233"/>
                    <a:pt x="2501" y="1400"/>
                    <a:pt x="1608" y="2007"/>
                  </a:cubicBezTo>
                  <a:cubicBezTo>
                    <a:pt x="1" y="3090"/>
                    <a:pt x="60" y="6567"/>
                    <a:pt x="60" y="6567"/>
                  </a:cubicBezTo>
                  <a:cubicBezTo>
                    <a:pt x="794" y="5612"/>
                    <a:pt x="1512" y="4936"/>
                    <a:pt x="2628" y="4936"/>
                  </a:cubicBezTo>
                  <a:cubicBezTo>
                    <a:pt x="2833" y="4936"/>
                    <a:pt x="3052" y="4959"/>
                    <a:pt x="3287" y="5007"/>
                  </a:cubicBezTo>
                  <a:cubicBezTo>
                    <a:pt x="3913" y="5135"/>
                    <a:pt x="4548" y="5350"/>
                    <a:pt x="5177" y="5350"/>
                  </a:cubicBezTo>
                  <a:cubicBezTo>
                    <a:pt x="5313" y="5350"/>
                    <a:pt x="5449" y="5340"/>
                    <a:pt x="5585" y="5317"/>
                  </a:cubicBezTo>
                  <a:cubicBezTo>
                    <a:pt x="6697" y="5137"/>
                    <a:pt x="7668" y="4136"/>
                    <a:pt x="8733" y="4136"/>
                  </a:cubicBezTo>
                  <a:cubicBezTo>
                    <a:pt x="8865" y="4136"/>
                    <a:pt x="8998" y="4152"/>
                    <a:pt x="9133" y="4186"/>
                  </a:cubicBezTo>
                  <a:cubicBezTo>
                    <a:pt x="9721" y="4336"/>
                    <a:pt x="10219" y="4842"/>
                    <a:pt x="10812" y="4842"/>
                  </a:cubicBezTo>
                  <a:cubicBezTo>
                    <a:pt x="10831" y="4842"/>
                    <a:pt x="10851" y="4842"/>
                    <a:pt x="10871" y="4841"/>
                  </a:cubicBezTo>
                  <a:cubicBezTo>
                    <a:pt x="11562" y="4805"/>
                    <a:pt x="12026" y="4126"/>
                    <a:pt x="12681" y="3936"/>
                  </a:cubicBezTo>
                  <a:cubicBezTo>
                    <a:pt x="12827" y="3892"/>
                    <a:pt x="12970" y="3872"/>
                    <a:pt x="13111" y="3872"/>
                  </a:cubicBezTo>
                  <a:cubicBezTo>
                    <a:pt x="13730" y="3872"/>
                    <a:pt x="14307" y="4243"/>
                    <a:pt x="14860" y="4495"/>
                  </a:cubicBezTo>
                  <a:cubicBezTo>
                    <a:pt x="14936" y="4529"/>
                    <a:pt x="15841" y="4902"/>
                    <a:pt x="16312" y="4902"/>
                  </a:cubicBezTo>
                  <a:cubicBezTo>
                    <a:pt x="16501" y="4902"/>
                    <a:pt x="16620" y="4841"/>
                    <a:pt x="16586" y="4674"/>
                  </a:cubicBezTo>
                  <a:lnTo>
                    <a:pt x="16574" y="4674"/>
                  </a:lnTo>
                  <a:cubicBezTo>
                    <a:pt x="16550" y="4567"/>
                    <a:pt x="16134" y="2828"/>
                    <a:pt x="15134" y="1709"/>
                  </a:cubicBezTo>
                  <a:cubicBezTo>
                    <a:pt x="14241" y="721"/>
                    <a:pt x="12181" y="364"/>
                    <a:pt x="11502" y="114"/>
                  </a:cubicBezTo>
                  <a:cubicBezTo>
                    <a:pt x="11284" y="34"/>
                    <a:pt x="11049" y="0"/>
                    <a:pt x="1079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5" name="Google Shape;1585;p46"/>
            <p:cNvSpPr/>
            <p:nvPr/>
          </p:nvSpPr>
          <p:spPr>
            <a:xfrm>
              <a:off x="3554950" y="2506625"/>
              <a:ext cx="141675" cy="16750"/>
            </a:xfrm>
            <a:custGeom>
              <a:avLst/>
              <a:gdLst/>
              <a:ahLst/>
              <a:cxnLst/>
              <a:rect l="l" t="t" r="r" b="b"/>
              <a:pathLst>
                <a:path w="5667" h="670" extrusionOk="0">
                  <a:moveTo>
                    <a:pt x="250" y="0"/>
                  </a:moveTo>
                  <a:cubicBezTo>
                    <a:pt x="88" y="0"/>
                    <a:pt x="0" y="241"/>
                    <a:pt x="189" y="324"/>
                  </a:cubicBezTo>
                  <a:cubicBezTo>
                    <a:pt x="213" y="336"/>
                    <a:pt x="963" y="658"/>
                    <a:pt x="2892" y="670"/>
                  </a:cubicBezTo>
                  <a:lnTo>
                    <a:pt x="2963" y="670"/>
                  </a:lnTo>
                  <a:cubicBezTo>
                    <a:pt x="3796" y="670"/>
                    <a:pt x="4642" y="586"/>
                    <a:pt x="5463" y="420"/>
                  </a:cubicBezTo>
                  <a:cubicBezTo>
                    <a:pt x="5666" y="363"/>
                    <a:pt x="5624" y="72"/>
                    <a:pt x="5426" y="72"/>
                  </a:cubicBezTo>
                  <a:cubicBezTo>
                    <a:pt x="5415" y="72"/>
                    <a:pt x="5404" y="73"/>
                    <a:pt x="5392" y="74"/>
                  </a:cubicBezTo>
                  <a:cubicBezTo>
                    <a:pt x="4622" y="242"/>
                    <a:pt x="3841" y="326"/>
                    <a:pt x="3050" y="326"/>
                  </a:cubicBezTo>
                  <a:cubicBezTo>
                    <a:pt x="2997" y="326"/>
                    <a:pt x="2944" y="325"/>
                    <a:pt x="2892" y="324"/>
                  </a:cubicBezTo>
                  <a:cubicBezTo>
                    <a:pt x="1058" y="313"/>
                    <a:pt x="332" y="15"/>
                    <a:pt x="320" y="15"/>
                  </a:cubicBezTo>
                  <a:cubicBezTo>
                    <a:pt x="295" y="5"/>
                    <a:pt x="272" y="0"/>
                    <a:pt x="25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586" name="Google Shape;1586;p46"/>
          <p:cNvSpPr txBox="1"/>
          <p:nvPr/>
        </p:nvSpPr>
        <p:spPr>
          <a:xfrm>
            <a:off x="5861962" y="1563595"/>
            <a:ext cx="1612500" cy="42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rPr>
              <a:t>Grant</a:t>
            </a:r>
            <a:endParaRPr sz="2400">
              <a:solidFill>
                <a:schemeClr val="dk1"/>
              </a:solidFill>
              <a:latin typeface="Fredoka One"/>
              <a:ea typeface="Fredoka One"/>
              <a:cs typeface="Fredoka One"/>
              <a:sym typeface="Fredoka One"/>
            </a:endParaRPr>
          </a:p>
        </p:txBody>
      </p:sp>
      <p:sp>
        <p:nvSpPr>
          <p:cNvPr id="1587" name="Google Shape;1587;p46"/>
          <p:cNvSpPr txBox="1"/>
          <p:nvPr/>
        </p:nvSpPr>
        <p:spPr>
          <a:xfrm>
            <a:off x="5861962" y="1981371"/>
            <a:ext cx="1612500" cy="70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600">
                <a:solidFill>
                  <a:schemeClr val="dk1"/>
                </a:solidFill>
                <a:latin typeface="KoHo Medium"/>
                <a:ea typeface="KoHo Medium"/>
                <a:cs typeface="KoHo Medium"/>
                <a:sym typeface="KoHo Medium"/>
              </a:rPr>
              <a:t>It begins with the letter…</a:t>
            </a:r>
            <a:endParaRPr sz="1600">
              <a:solidFill>
                <a:schemeClr val="dk1"/>
              </a:solidFill>
              <a:latin typeface="KoHo Medium"/>
              <a:ea typeface="KoHo Medium"/>
              <a:cs typeface="KoHo Medium"/>
              <a:sym typeface="KoHo Medium"/>
            </a:endParaRPr>
          </a:p>
        </p:txBody>
      </p:sp>
      <p:sp>
        <p:nvSpPr>
          <p:cNvPr id="1588" name="Google Shape;1588;p46"/>
          <p:cNvSpPr txBox="1"/>
          <p:nvPr/>
        </p:nvSpPr>
        <p:spPr>
          <a:xfrm>
            <a:off x="2594737" y="1563590"/>
            <a:ext cx="1612500" cy="42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rPr>
              <a:t>Simone</a:t>
            </a:r>
            <a:endParaRPr sz="2400">
              <a:solidFill>
                <a:schemeClr val="dk1"/>
              </a:solidFill>
              <a:latin typeface="Fredoka One"/>
              <a:ea typeface="Fredoka One"/>
              <a:cs typeface="Fredoka One"/>
              <a:sym typeface="Fredoka One"/>
            </a:endParaRPr>
          </a:p>
        </p:txBody>
      </p:sp>
      <p:sp>
        <p:nvSpPr>
          <p:cNvPr id="1589" name="Google Shape;1589;p46"/>
          <p:cNvSpPr txBox="1"/>
          <p:nvPr/>
        </p:nvSpPr>
        <p:spPr>
          <a:xfrm>
            <a:off x="2594737" y="1981350"/>
            <a:ext cx="1612500" cy="56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0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600">
                <a:solidFill>
                  <a:schemeClr val="dk1"/>
                </a:solidFill>
                <a:latin typeface="KoHo Medium"/>
                <a:ea typeface="KoHo Medium"/>
                <a:cs typeface="KoHo Medium"/>
                <a:sym typeface="KoHo Medium"/>
              </a:rPr>
              <a:t>It begins with the letter…</a:t>
            </a:r>
            <a:endParaRPr sz="1600">
              <a:solidFill>
                <a:schemeClr val="dk1"/>
              </a:solidFill>
              <a:latin typeface="KoHo Medium"/>
              <a:ea typeface="KoHo Medium"/>
              <a:cs typeface="KoHo Medium"/>
              <a:sym typeface="KoHo Medium"/>
            </a:endParaRPr>
          </a:p>
        </p:txBody>
      </p:sp>
      <p:grpSp>
        <p:nvGrpSpPr>
          <p:cNvPr id="1590" name="Google Shape;1590;p46"/>
          <p:cNvGrpSpPr/>
          <p:nvPr/>
        </p:nvGrpSpPr>
        <p:grpSpPr>
          <a:xfrm>
            <a:off x="1008483" y="2881021"/>
            <a:ext cx="2159946" cy="1408329"/>
            <a:chOff x="1209529" y="2582171"/>
            <a:chExt cx="2159946" cy="1408329"/>
          </a:xfrm>
        </p:grpSpPr>
        <p:sp>
          <p:nvSpPr>
            <p:cNvPr id="1591" name="Google Shape;1591;p46"/>
            <p:cNvSpPr/>
            <p:nvPr/>
          </p:nvSpPr>
          <p:spPr>
            <a:xfrm rot="-3599883">
              <a:off x="1148624" y="2764392"/>
              <a:ext cx="509422" cy="153445"/>
            </a:xfrm>
            <a:custGeom>
              <a:avLst/>
              <a:gdLst/>
              <a:ahLst/>
              <a:cxnLst/>
              <a:rect l="l" t="t" r="r" b="b"/>
              <a:pathLst>
                <a:path w="5906" h="1779" extrusionOk="0">
                  <a:moveTo>
                    <a:pt x="0" y="0"/>
                  </a:moveTo>
                  <a:cubicBezTo>
                    <a:pt x="745" y="1859"/>
                    <a:pt x="4327" y="2326"/>
                    <a:pt x="5906" y="1095"/>
                  </a:cubicBezTo>
                </a:path>
              </a:pathLst>
            </a:custGeom>
            <a:noFill/>
            <a:ln w="2857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1592" name="Google Shape;1592;p46"/>
            <p:cNvSpPr/>
            <p:nvPr/>
          </p:nvSpPr>
          <p:spPr>
            <a:xfrm>
              <a:off x="1288650" y="2720375"/>
              <a:ext cx="2080825" cy="1270125"/>
            </a:xfrm>
            <a:custGeom>
              <a:avLst/>
              <a:gdLst/>
              <a:ahLst/>
              <a:cxnLst/>
              <a:rect l="l" t="t" r="r" b="b"/>
              <a:pathLst>
                <a:path w="83233" h="50805" extrusionOk="0">
                  <a:moveTo>
                    <a:pt x="0" y="50805"/>
                  </a:moveTo>
                  <a:lnTo>
                    <a:pt x="0" y="0"/>
                  </a:lnTo>
                  <a:lnTo>
                    <a:pt x="83233" y="0"/>
                  </a:lnTo>
                </a:path>
              </a:pathLst>
            </a:custGeom>
            <a:noFill/>
            <a:ln w="2857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sp>
      </p:grpSp>
      <p:grpSp>
        <p:nvGrpSpPr>
          <p:cNvPr id="1593" name="Google Shape;1593;p46"/>
          <p:cNvGrpSpPr/>
          <p:nvPr/>
        </p:nvGrpSpPr>
        <p:grpSpPr>
          <a:xfrm rot="10800000">
            <a:off x="5975571" y="3351771"/>
            <a:ext cx="2159946" cy="1408329"/>
            <a:chOff x="1209529" y="2582171"/>
            <a:chExt cx="2159946" cy="1408329"/>
          </a:xfrm>
        </p:grpSpPr>
        <p:sp>
          <p:nvSpPr>
            <p:cNvPr id="1594" name="Google Shape;1594;p46"/>
            <p:cNvSpPr/>
            <p:nvPr/>
          </p:nvSpPr>
          <p:spPr>
            <a:xfrm rot="-3599883">
              <a:off x="1148624" y="2764392"/>
              <a:ext cx="509422" cy="153445"/>
            </a:xfrm>
            <a:custGeom>
              <a:avLst/>
              <a:gdLst/>
              <a:ahLst/>
              <a:cxnLst/>
              <a:rect l="l" t="t" r="r" b="b"/>
              <a:pathLst>
                <a:path w="5906" h="1779" extrusionOk="0">
                  <a:moveTo>
                    <a:pt x="0" y="0"/>
                  </a:moveTo>
                  <a:cubicBezTo>
                    <a:pt x="745" y="1859"/>
                    <a:pt x="4327" y="2326"/>
                    <a:pt x="5906" y="1095"/>
                  </a:cubicBezTo>
                </a:path>
              </a:pathLst>
            </a:custGeom>
            <a:noFill/>
            <a:ln w="2857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1595" name="Google Shape;1595;p46"/>
            <p:cNvSpPr/>
            <p:nvPr/>
          </p:nvSpPr>
          <p:spPr>
            <a:xfrm>
              <a:off x="1288650" y="2720375"/>
              <a:ext cx="2080825" cy="1270125"/>
            </a:xfrm>
            <a:custGeom>
              <a:avLst/>
              <a:gdLst/>
              <a:ahLst/>
              <a:cxnLst/>
              <a:rect l="l" t="t" r="r" b="b"/>
              <a:pathLst>
                <a:path w="83233" h="50805" extrusionOk="0">
                  <a:moveTo>
                    <a:pt x="0" y="50805"/>
                  </a:moveTo>
                  <a:lnTo>
                    <a:pt x="0" y="0"/>
                  </a:lnTo>
                  <a:lnTo>
                    <a:pt x="83233" y="0"/>
                  </a:lnTo>
                </a:path>
              </a:pathLst>
            </a:custGeom>
            <a:noFill/>
            <a:ln w="2857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0" name="Google Shape;1600;p47"/>
          <p:cNvSpPr txBox="1">
            <a:spLocks noGrp="1"/>
          </p:cNvSpPr>
          <p:nvPr>
            <p:ph type="title"/>
          </p:nvPr>
        </p:nvSpPr>
        <p:spPr>
          <a:xfrm>
            <a:off x="713225" y="337575"/>
            <a:ext cx="7717500" cy="70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SPELL YOUR FRIEND’S NAME</a:t>
            </a:r>
            <a:endParaRPr/>
          </a:p>
        </p:txBody>
      </p:sp>
      <p:grpSp>
        <p:nvGrpSpPr>
          <p:cNvPr id="1601" name="Google Shape;1601;p47"/>
          <p:cNvGrpSpPr/>
          <p:nvPr/>
        </p:nvGrpSpPr>
        <p:grpSpPr>
          <a:xfrm>
            <a:off x="1094784" y="3126628"/>
            <a:ext cx="835624" cy="1092567"/>
            <a:chOff x="3316475" y="1127575"/>
            <a:chExt cx="626875" cy="728475"/>
          </a:xfrm>
        </p:grpSpPr>
        <p:sp>
          <p:nvSpPr>
            <p:cNvPr id="1602" name="Google Shape;1602;p47"/>
            <p:cNvSpPr/>
            <p:nvPr/>
          </p:nvSpPr>
          <p:spPr>
            <a:xfrm>
              <a:off x="3316475" y="1127575"/>
              <a:ext cx="626875" cy="571900"/>
            </a:xfrm>
            <a:custGeom>
              <a:avLst/>
              <a:gdLst/>
              <a:ahLst/>
              <a:cxnLst/>
              <a:rect l="l" t="t" r="r" b="b"/>
              <a:pathLst>
                <a:path w="25075" h="22876" extrusionOk="0">
                  <a:moveTo>
                    <a:pt x="12236" y="0"/>
                  </a:moveTo>
                  <a:cubicBezTo>
                    <a:pt x="12122" y="0"/>
                    <a:pt x="12008" y="1"/>
                    <a:pt x="11895" y="3"/>
                  </a:cubicBezTo>
                  <a:cubicBezTo>
                    <a:pt x="10264" y="27"/>
                    <a:pt x="8644" y="361"/>
                    <a:pt x="7132" y="992"/>
                  </a:cubicBezTo>
                  <a:cubicBezTo>
                    <a:pt x="5537" y="1658"/>
                    <a:pt x="4489" y="2706"/>
                    <a:pt x="3763" y="4266"/>
                  </a:cubicBezTo>
                  <a:cubicBezTo>
                    <a:pt x="3060" y="5766"/>
                    <a:pt x="2739" y="7409"/>
                    <a:pt x="2048" y="8909"/>
                  </a:cubicBezTo>
                  <a:cubicBezTo>
                    <a:pt x="1596" y="9874"/>
                    <a:pt x="941" y="10814"/>
                    <a:pt x="905" y="11862"/>
                  </a:cubicBezTo>
                  <a:cubicBezTo>
                    <a:pt x="846" y="13434"/>
                    <a:pt x="1655" y="13993"/>
                    <a:pt x="1477" y="15553"/>
                  </a:cubicBezTo>
                  <a:cubicBezTo>
                    <a:pt x="1393" y="16303"/>
                    <a:pt x="0" y="19482"/>
                    <a:pt x="1822" y="20780"/>
                  </a:cubicBezTo>
                  <a:cubicBezTo>
                    <a:pt x="4052" y="22365"/>
                    <a:pt x="8259" y="22875"/>
                    <a:pt x="12263" y="22875"/>
                  </a:cubicBezTo>
                  <a:cubicBezTo>
                    <a:pt x="16769" y="22875"/>
                    <a:pt x="21019" y="22230"/>
                    <a:pt x="21908" y="21744"/>
                  </a:cubicBezTo>
                  <a:cubicBezTo>
                    <a:pt x="25075" y="19994"/>
                    <a:pt x="23456" y="16410"/>
                    <a:pt x="23265" y="15839"/>
                  </a:cubicBezTo>
                  <a:cubicBezTo>
                    <a:pt x="22622" y="13922"/>
                    <a:pt x="23682" y="11826"/>
                    <a:pt x="22837" y="9909"/>
                  </a:cubicBezTo>
                  <a:cubicBezTo>
                    <a:pt x="22265" y="8635"/>
                    <a:pt x="21563" y="7516"/>
                    <a:pt x="21146" y="6159"/>
                  </a:cubicBezTo>
                  <a:cubicBezTo>
                    <a:pt x="20586" y="4325"/>
                    <a:pt x="19812" y="2278"/>
                    <a:pt x="17991" y="1254"/>
                  </a:cubicBezTo>
                  <a:cubicBezTo>
                    <a:pt x="16315" y="298"/>
                    <a:pt x="14183" y="0"/>
                    <a:pt x="1223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3" name="Google Shape;1603;p47"/>
            <p:cNvSpPr/>
            <p:nvPr/>
          </p:nvSpPr>
          <p:spPr>
            <a:xfrm>
              <a:off x="3403975" y="1583350"/>
              <a:ext cx="435800" cy="272700"/>
            </a:xfrm>
            <a:custGeom>
              <a:avLst/>
              <a:gdLst/>
              <a:ahLst/>
              <a:cxnLst/>
              <a:rect l="l" t="t" r="r" b="b"/>
              <a:pathLst>
                <a:path w="17432" h="10908" extrusionOk="0">
                  <a:moveTo>
                    <a:pt x="8769" y="0"/>
                  </a:moveTo>
                  <a:cubicBezTo>
                    <a:pt x="8720" y="0"/>
                    <a:pt x="8671" y="1"/>
                    <a:pt x="8621" y="1"/>
                  </a:cubicBezTo>
                  <a:cubicBezTo>
                    <a:pt x="6645" y="13"/>
                    <a:pt x="4882" y="180"/>
                    <a:pt x="3608" y="906"/>
                  </a:cubicBezTo>
                  <a:cubicBezTo>
                    <a:pt x="620" y="2644"/>
                    <a:pt x="1" y="10907"/>
                    <a:pt x="1" y="10907"/>
                  </a:cubicBezTo>
                  <a:lnTo>
                    <a:pt x="17432" y="10847"/>
                  </a:lnTo>
                  <a:cubicBezTo>
                    <a:pt x="17432" y="10847"/>
                    <a:pt x="16289" y="2108"/>
                    <a:pt x="13526" y="739"/>
                  </a:cubicBezTo>
                  <a:cubicBezTo>
                    <a:pt x="12516" y="228"/>
                    <a:pt x="10703" y="0"/>
                    <a:pt x="876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4" name="Google Shape;1604;p47"/>
            <p:cNvSpPr/>
            <p:nvPr/>
          </p:nvSpPr>
          <p:spPr>
            <a:xfrm>
              <a:off x="3461725" y="1764775"/>
              <a:ext cx="19100" cy="90375"/>
            </a:xfrm>
            <a:custGeom>
              <a:avLst/>
              <a:gdLst/>
              <a:ahLst/>
              <a:cxnLst/>
              <a:rect l="l" t="t" r="r" b="b"/>
              <a:pathLst>
                <a:path w="764" h="3615" extrusionOk="0">
                  <a:moveTo>
                    <a:pt x="577" y="1"/>
                  </a:moveTo>
                  <a:cubicBezTo>
                    <a:pt x="499" y="1"/>
                    <a:pt x="422" y="47"/>
                    <a:pt x="406" y="150"/>
                  </a:cubicBezTo>
                  <a:lnTo>
                    <a:pt x="13" y="3424"/>
                  </a:lnTo>
                  <a:cubicBezTo>
                    <a:pt x="1" y="3519"/>
                    <a:pt x="72" y="3602"/>
                    <a:pt x="155" y="3614"/>
                  </a:cubicBezTo>
                  <a:lnTo>
                    <a:pt x="179" y="3614"/>
                  </a:lnTo>
                  <a:cubicBezTo>
                    <a:pt x="263" y="3614"/>
                    <a:pt x="346" y="3543"/>
                    <a:pt x="358" y="3460"/>
                  </a:cubicBezTo>
                  <a:lnTo>
                    <a:pt x="751" y="185"/>
                  </a:lnTo>
                  <a:cubicBezTo>
                    <a:pt x="764" y="68"/>
                    <a:pt x="670" y="1"/>
                    <a:pt x="57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5" name="Google Shape;1605;p47"/>
            <p:cNvSpPr/>
            <p:nvPr/>
          </p:nvSpPr>
          <p:spPr>
            <a:xfrm>
              <a:off x="3762325" y="1764775"/>
              <a:ext cx="18825" cy="90375"/>
            </a:xfrm>
            <a:custGeom>
              <a:avLst/>
              <a:gdLst/>
              <a:ahLst/>
              <a:cxnLst/>
              <a:rect l="l" t="t" r="r" b="b"/>
              <a:pathLst>
                <a:path w="753" h="3615" extrusionOk="0">
                  <a:moveTo>
                    <a:pt x="186" y="1"/>
                  </a:moveTo>
                  <a:cubicBezTo>
                    <a:pt x="95" y="1"/>
                    <a:pt x="1" y="68"/>
                    <a:pt x="14" y="185"/>
                  </a:cubicBezTo>
                  <a:lnTo>
                    <a:pt x="407" y="3460"/>
                  </a:lnTo>
                  <a:cubicBezTo>
                    <a:pt x="419" y="3543"/>
                    <a:pt x="490" y="3614"/>
                    <a:pt x="574" y="3614"/>
                  </a:cubicBezTo>
                  <a:lnTo>
                    <a:pt x="597" y="3614"/>
                  </a:lnTo>
                  <a:cubicBezTo>
                    <a:pt x="693" y="3602"/>
                    <a:pt x="752" y="3519"/>
                    <a:pt x="740" y="3424"/>
                  </a:cubicBezTo>
                  <a:lnTo>
                    <a:pt x="347" y="150"/>
                  </a:lnTo>
                  <a:cubicBezTo>
                    <a:pt x="336" y="47"/>
                    <a:pt x="262" y="1"/>
                    <a:pt x="18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6" name="Google Shape;1606;p47"/>
            <p:cNvSpPr/>
            <p:nvPr/>
          </p:nvSpPr>
          <p:spPr>
            <a:xfrm>
              <a:off x="3390000" y="1188375"/>
              <a:ext cx="427100" cy="379850"/>
            </a:xfrm>
            <a:custGeom>
              <a:avLst/>
              <a:gdLst/>
              <a:ahLst/>
              <a:cxnLst/>
              <a:rect l="l" t="t" r="r" b="b"/>
              <a:pathLst>
                <a:path w="17084" h="15194" extrusionOk="0">
                  <a:moveTo>
                    <a:pt x="13262" y="0"/>
                  </a:moveTo>
                  <a:cubicBezTo>
                    <a:pt x="13247" y="0"/>
                    <a:pt x="13232" y="0"/>
                    <a:pt x="13216" y="0"/>
                  </a:cubicBezTo>
                  <a:lnTo>
                    <a:pt x="4989" y="48"/>
                  </a:lnTo>
                  <a:cubicBezTo>
                    <a:pt x="3203" y="60"/>
                    <a:pt x="1727" y="1417"/>
                    <a:pt x="1560" y="3191"/>
                  </a:cubicBezTo>
                  <a:lnTo>
                    <a:pt x="1536" y="3429"/>
                  </a:lnTo>
                  <a:cubicBezTo>
                    <a:pt x="1524" y="3501"/>
                    <a:pt x="1524" y="3572"/>
                    <a:pt x="1512" y="3656"/>
                  </a:cubicBezTo>
                  <a:cubicBezTo>
                    <a:pt x="1334" y="4787"/>
                    <a:pt x="0" y="15074"/>
                    <a:pt x="9644" y="15193"/>
                  </a:cubicBezTo>
                  <a:cubicBezTo>
                    <a:pt x="9683" y="15193"/>
                    <a:pt x="9721" y="15193"/>
                    <a:pt x="9759" y="15193"/>
                  </a:cubicBezTo>
                  <a:cubicBezTo>
                    <a:pt x="16721" y="15193"/>
                    <a:pt x="17084" y="7620"/>
                    <a:pt x="16693" y="3155"/>
                  </a:cubicBezTo>
                  <a:cubicBezTo>
                    <a:pt x="16528" y="1373"/>
                    <a:pt x="15040" y="0"/>
                    <a:pt x="13262" y="0"/>
                  </a:cubicBezTo>
                  <a:close/>
                </a:path>
              </a:pathLst>
            </a:custGeom>
            <a:solidFill>
              <a:srgbClr val="F6C1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7" name="Google Shape;1607;p47"/>
            <p:cNvSpPr/>
            <p:nvPr/>
          </p:nvSpPr>
          <p:spPr>
            <a:xfrm>
              <a:off x="3645050" y="1356925"/>
              <a:ext cx="39350" cy="33175"/>
            </a:xfrm>
            <a:custGeom>
              <a:avLst/>
              <a:gdLst/>
              <a:ahLst/>
              <a:cxnLst/>
              <a:rect l="l" t="t" r="r" b="b"/>
              <a:pathLst>
                <a:path w="1574" h="1327" extrusionOk="0">
                  <a:moveTo>
                    <a:pt x="843" y="0"/>
                  </a:moveTo>
                  <a:cubicBezTo>
                    <a:pt x="323" y="0"/>
                    <a:pt x="1" y="612"/>
                    <a:pt x="323" y="1057"/>
                  </a:cubicBezTo>
                  <a:cubicBezTo>
                    <a:pt x="462" y="1242"/>
                    <a:pt x="660" y="1326"/>
                    <a:pt x="855" y="1326"/>
                  </a:cubicBezTo>
                  <a:cubicBezTo>
                    <a:pt x="1162" y="1326"/>
                    <a:pt x="1463" y="1116"/>
                    <a:pt x="1514" y="759"/>
                  </a:cubicBezTo>
                  <a:cubicBezTo>
                    <a:pt x="1574" y="402"/>
                    <a:pt x="1324" y="57"/>
                    <a:pt x="954" y="9"/>
                  </a:cubicBezTo>
                  <a:cubicBezTo>
                    <a:pt x="916" y="3"/>
                    <a:pt x="879" y="0"/>
                    <a:pt x="84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8" name="Google Shape;1608;p47"/>
            <p:cNvSpPr/>
            <p:nvPr/>
          </p:nvSpPr>
          <p:spPr>
            <a:xfrm>
              <a:off x="3562050" y="1355925"/>
              <a:ext cx="39400" cy="33400"/>
            </a:xfrm>
            <a:custGeom>
              <a:avLst/>
              <a:gdLst/>
              <a:ahLst/>
              <a:cxnLst/>
              <a:rect l="l" t="t" r="r" b="b"/>
              <a:pathLst>
                <a:path w="1576" h="1336" extrusionOk="0">
                  <a:moveTo>
                    <a:pt x="734" y="1"/>
                  </a:moveTo>
                  <a:cubicBezTo>
                    <a:pt x="456" y="1"/>
                    <a:pt x="182" y="171"/>
                    <a:pt x="95" y="490"/>
                  </a:cubicBezTo>
                  <a:cubicBezTo>
                    <a:pt x="0" y="847"/>
                    <a:pt x="203" y="1216"/>
                    <a:pt x="560" y="1311"/>
                  </a:cubicBezTo>
                  <a:cubicBezTo>
                    <a:pt x="621" y="1328"/>
                    <a:pt x="680" y="1335"/>
                    <a:pt x="738" y="1335"/>
                  </a:cubicBezTo>
                  <a:cubicBezTo>
                    <a:pt x="1224" y="1335"/>
                    <a:pt x="1576" y="792"/>
                    <a:pt x="1310" y="335"/>
                  </a:cubicBezTo>
                  <a:cubicBezTo>
                    <a:pt x="1178" y="108"/>
                    <a:pt x="955" y="1"/>
                    <a:pt x="7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9" name="Google Shape;1609;p47"/>
            <p:cNvSpPr/>
            <p:nvPr/>
          </p:nvSpPr>
          <p:spPr>
            <a:xfrm>
              <a:off x="3590825" y="1429650"/>
              <a:ext cx="62125" cy="15950"/>
            </a:xfrm>
            <a:custGeom>
              <a:avLst/>
              <a:gdLst/>
              <a:ahLst/>
              <a:cxnLst/>
              <a:rect l="l" t="t" r="r" b="b"/>
              <a:pathLst>
                <a:path w="2485" h="638" extrusionOk="0">
                  <a:moveTo>
                    <a:pt x="2229" y="1"/>
                  </a:moveTo>
                  <a:cubicBezTo>
                    <a:pt x="2199" y="1"/>
                    <a:pt x="2167" y="9"/>
                    <a:pt x="2135" y="29"/>
                  </a:cubicBezTo>
                  <a:cubicBezTo>
                    <a:pt x="1885" y="196"/>
                    <a:pt x="1588" y="291"/>
                    <a:pt x="1278" y="303"/>
                  </a:cubicBezTo>
                  <a:cubicBezTo>
                    <a:pt x="1258" y="304"/>
                    <a:pt x="1238" y="304"/>
                    <a:pt x="1217" y="304"/>
                  </a:cubicBezTo>
                  <a:cubicBezTo>
                    <a:pt x="915" y="304"/>
                    <a:pt x="606" y="221"/>
                    <a:pt x="349" y="65"/>
                  </a:cubicBezTo>
                  <a:cubicBezTo>
                    <a:pt x="316" y="45"/>
                    <a:pt x="282" y="36"/>
                    <a:pt x="252" y="36"/>
                  </a:cubicBezTo>
                  <a:cubicBezTo>
                    <a:pt x="98" y="36"/>
                    <a:pt x="0" y="251"/>
                    <a:pt x="159" y="351"/>
                  </a:cubicBezTo>
                  <a:cubicBezTo>
                    <a:pt x="464" y="531"/>
                    <a:pt x="802" y="637"/>
                    <a:pt x="1151" y="637"/>
                  </a:cubicBezTo>
                  <a:cubicBezTo>
                    <a:pt x="1169" y="637"/>
                    <a:pt x="1188" y="637"/>
                    <a:pt x="1207" y="636"/>
                  </a:cubicBezTo>
                  <a:lnTo>
                    <a:pt x="1302" y="636"/>
                  </a:lnTo>
                  <a:cubicBezTo>
                    <a:pt x="1659" y="624"/>
                    <a:pt x="2016" y="517"/>
                    <a:pt x="2326" y="315"/>
                  </a:cubicBezTo>
                  <a:cubicBezTo>
                    <a:pt x="2484" y="216"/>
                    <a:pt x="2379" y="1"/>
                    <a:pt x="222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0" name="Google Shape;1610;p47"/>
            <p:cNvSpPr/>
            <p:nvPr/>
          </p:nvSpPr>
          <p:spPr>
            <a:xfrm>
              <a:off x="3780225" y="1364700"/>
              <a:ext cx="96450" cy="75525"/>
            </a:xfrm>
            <a:custGeom>
              <a:avLst/>
              <a:gdLst/>
              <a:ahLst/>
              <a:cxnLst/>
              <a:rect l="l" t="t" r="r" b="b"/>
              <a:pathLst>
                <a:path w="3858" h="3021" extrusionOk="0">
                  <a:moveTo>
                    <a:pt x="2038" y="1"/>
                  </a:moveTo>
                  <a:cubicBezTo>
                    <a:pt x="1547" y="1"/>
                    <a:pt x="1043" y="84"/>
                    <a:pt x="691" y="151"/>
                  </a:cubicBezTo>
                  <a:lnTo>
                    <a:pt x="0" y="3020"/>
                  </a:lnTo>
                  <a:cubicBezTo>
                    <a:pt x="489" y="2984"/>
                    <a:pt x="2096" y="2960"/>
                    <a:pt x="3084" y="2270"/>
                  </a:cubicBezTo>
                  <a:cubicBezTo>
                    <a:pt x="3679" y="1853"/>
                    <a:pt x="3858" y="1020"/>
                    <a:pt x="3406" y="460"/>
                  </a:cubicBezTo>
                  <a:cubicBezTo>
                    <a:pt x="3128" y="106"/>
                    <a:pt x="2592" y="1"/>
                    <a:pt x="2038" y="1"/>
                  </a:cubicBezTo>
                  <a:close/>
                </a:path>
              </a:pathLst>
            </a:custGeom>
            <a:solidFill>
              <a:srgbClr val="F6C1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1" name="Google Shape;1611;p47"/>
            <p:cNvSpPr/>
            <p:nvPr/>
          </p:nvSpPr>
          <p:spPr>
            <a:xfrm>
              <a:off x="3817875" y="1380775"/>
              <a:ext cx="38575" cy="14800"/>
            </a:xfrm>
            <a:custGeom>
              <a:avLst/>
              <a:gdLst/>
              <a:ahLst/>
              <a:cxnLst/>
              <a:rect l="l" t="t" r="r" b="b"/>
              <a:pathLst>
                <a:path w="1543" h="592" extrusionOk="0">
                  <a:moveTo>
                    <a:pt x="515" y="0"/>
                  </a:moveTo>
                  <a:cubicBezTo>
                    <a:pt x="409" y="0"/>
                    <a:pt x="302" y="10"/>
                    <a:pt x="197" y="31"/>
                  </a:cubicBezTo>
                  <a:cubicBezTo>
                    <a:pt x="1" y="97"/>
                    <a:pt x="64" y="372"/>
                    <a:pt x="241" y="372"/>
                  </a:cubicBezTo>
                  <a:cubicBezTo>
                    <a:pt x="257" y="372"/>
                    <a:pt x="274" y="370"/>
                    <a:pt x="292" y="365"/>
                  </a:cubicBezTo>
                  <a:cubicBezTo>
                    <a:pt x="366" y="351"/>
                    <a:pt x="441" y="344"/>
                    <a:pt x="515" y="344"/>
                  </a:cubicBezTo>
                  <a:cubicBezTo>
                    <a:pt x="763" y="344"/>
                    <a:pt x="1007" y="421"/>
                    <a:pt x="1209" y="567"/>
                  </a:cubicBezTo>
                  <a:cubicBezTo>
                    <a:pt x="1245" y="579"/>
                    <a:pt x="1269" y="591"/>
                    <a:pt x="1304" y="591"/>
                  </a:cubicBezTo>
                  <a:cubicBezTo>
                    <a:pt x="1483" y="591"/>
                    <a:pt x="1542" y="365"/>
                    <a:pt x="1400" y="270"/>
                  </a:cubicBezTo>
                  <a:cubicBezTo>
                    <a:pt x="1141" y="92"/>
                    <a:pt x="830" y="0"/>
                    <a:pt x="51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2" name="Google Shape;1612;p47"/>
            <p:cNvSpPr/>
            <p:nvPr/>
          </p:nvSpPr>
          <p:spPr>
            <a:xfrm>
              <a:off x="3822500" y="1385875"/>
              <a:ext cx="23500" cy="24875"/>
            </a:xfrm>
            <a:custGeom>
              <a:avLst/>
              <a:gdLst/>
              <a:ahLst/>
              <a:cxnLst/>
              <a:rect l="l" t="t" r="r" b="b"/>
              <a:pathLst>
                <a:path w="940" h="995" extrusionOk="0">
                  <a:moveTo>
                    <a:pt x="709" y="0"/>
                  </a:moveTo>
                  <a:cubicBezTo>
                    <a:pt x="657" y="0"/>
                    <a:pt x="605" y="26"/>
                    <a:pt x="572" y="89"/>
                  </a:cubicBezTo>
                  <a:cubicBezTo>
                    <a:pt x="441" y="304"/>
                    <a:pt x="286" y="518"/>
                    <a:pt x="107" y="709"/>
                  </a:cubicBezTo>
                  <a:cubicBezTo>
                    <a:pt x="0" y="816"/>
                    <a:pt x="83" y="994"/>
                    <a:pt x="238" y="994"/>
                  </a:cubicBezTo>
                  <a:cubicBezTo>
                    <a:pt x="274" y="994"/>
                    <a:pt x="322" y="982"/>
                    <a:pt x="357" y="947"/>
                  </a:cubicBezTo>
                  <a:cubicBezTo>
                    <a:pt x="548" y="744"/>
                    <a:pt x="714" y="506"/>
                    <a:pt x="857" y="268"/>
                  </a:cubicBezTo>
                  <a:cubicBezTo>
                    <a:pt x="939" y="129"/>
                    <a:pt x="824" y="0"/>
                    <a:pt x="70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3" name="Google Shape;1613;p47"/>
            <p:cNvSpPr/>
            <p:nvPr/>
          </p:nvSpPr>
          <p:spPr>
            <a:xfrm>
              <a:off x="3355475" y="1352925"/>
              <a:ext cx="93475" cy="78350"/>
            </a:xfrm>
            <a:custGeom>
              <a:avLst/>
              <a:gdLst/>
              <a:ahLst/>
              <a:cxnLst/>
              <a:rect l="l" t="t" r="r" b="b"/>
              <a:pathLst>
                <a:path w="3739" h="3134" extrusionOk="0">
                  <a:moveTo>
                    <a:pt x="1640" y="0"/>
                  </a:moveTo>
                  <a:cubicBezTo>
                    <a:pt x="1169" y="0"/>
                    <a:pt x="733" y="94"/>
                    <a:pt x="476" y="383"/>
                  </a:cubicBezTo>
                  <a:cubicBezTo>
                    <a:pt x="0" y="919"/>
                    <a:pt x="119" y="1777"/>
                    <a:pt x="703" y="2217"/>
                  </a:cubicBezTo>
                  <a:cubicBezTo>
                    <a:pt x="1655" y="2955"/>
                    <a:pt x="3251" y="3062"/>
                    <a:pt x="3739" y="3134"/>
                  </a:cubicBezTo>
                  <a:lnTo>
                    <a:pt x="3215" y="229"/>
                  </a:lnTo>
                  <a:cubicBezTo>
                    <a:pt x="2802" y="132"/>
                    <a:pt x="2197" y="0"/>
                    <a:pt x="1640" y="0"/>
                  </a:cubicBezTo>
                  <a:close/>
                </a:path>
              </a:pathLst>
            </a:custGeom>
            <a:solidFill>
              <a:srgbClr val="F6C1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4" name="Google Shape;1614;p47"/>
            <p:cNvSpPr/>
            <p:nvPr/>
          </p:nvSpPr>
          <p:spPr>
            <a:xfrm>
              <a:off x="3375400" y="1369100"/>
              <a:ext cx="38850" cy="13675"/>
            </a:xfrm>
            <a:custGeom>
              <a:avLst/>
              <a:gdLst/>
              <a:ahLst/>
              <a:cxnLst/>
              <a:rect l="l" t="t" r="r" b="b"/>
              <a:pathLst>
                <a:path w="1554" h="547" extrusionOk="0">
                  <a:moveTo>
                    <a:pt x="955" y="1"/>
                  </a:moveTo>
                  <a:cubicBezTo>
                    <a:pt x="675" y="1"/>
                    <a:pt x="396" y="80"/>
                    <a:pt x="156" y="225"/>
                  </a:cubicBezTo>
                  <a:cubicBezTo>
                    <a:pt x="1" y="320"/>
                    <a:pt x="60" y="546"/>
                    <a:pt x="239" y="546"/>
                  </a:cubicBezTo>
                  <a:cubicBezTo>
                    <a:pt x="263" y="546"/>
                    <a:pt x="299" y="546"/>
                    <a:pt x="322" y="522"/>
                  </a:cubicBezTo>
                  <a:cubicBezTo>
                    <a:pt x="513" y="406"/>
                    <a:pt x="733" y="342"/>
                    <a:pt x="957" y="342"/>
                  </a:cubicBezTo>
                  <a:cubicBezTo>
                    <a:pt x="1055" y="342"/>
                    <a:pt x="1154" y="354"/>
                    <a:pt x="1251" y="379"/>
                  </a:cubicBezTo>
                  <a:cubicBezTo>
                    <a:pt x="1270" y="385"/>
                    <a:pt x="1287" y="387"/>
                    <a:pt x="1304" y="387"/>
                  </a:cubicBezTo>
                  <a:cubicBezTo>
                    <a:pt x="1482" y="387"/>
                    <a:pt x="1554" y="123"/>
                    <a:pt x="1358" y="58"/>
                  </a:cubicBezTo>
                  <a:cubicBezTo>
                    <a:pt x="1226" y="19"/>
                    <a:pt x="1091" y="1"/>
                    <a:pt x="95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5" name="Google Shape;1615;p47"/>
            <p:cNvSpPr/>
            <p:nvPr/>
          </p:nvSpPr>
          <p:spPr>
            <a:xfrm>
              <a:off x="3385925" y="1373700"/>
              <a:ext cx="22550" cy="25725"/>
            </a:xfrm>
            <a:custGeom>
              <a:avLst/>
              <a:gdLst/>
              <a:ahLst/>
              <a:cxnLst/>
              <a:rect l="l" t="t" r="r" b="b"/>
              <a:pathLst>
                <a:path w="902" h="1029" extrusionOk="0">
                  <a:moveTo>
                    <a:pt x="228" y="0"/>
                  </a:moveTo>
                  <a:cubicBezTo>
                    <a:pt x="113" y="0"/>
                    <a:pt x="0" y="120"/>
                    <a:pt x="80" y="255"/>
                  </a:cubicBezTo>
                  <a:cubicBezTo>
                    <a:pt x="199" y="517"/>
                    <a:pt x="366" y="755"/>
                    <a:pt x="544" y="969"/>
                  </a:cubicBezTo>
                  <a:cubicBezTo>
                    <a:pt x="580" y="1005"/>
                    <a:pt x="628" y="1029"/>
                    <a:pt x="675" y="1029"/>
                  </a:cubicBezTo>
                  <a:cubicBezTo>
                    <a:pt x="818" y="1029"/>
                    <a:pt x="901" y="850"/>
                    <a:pt x="794" y="743"/>
                  </a:cubicBezTo>
                  <a:cubicBezTo>
                    <a:pt x="640" y="541"/>
                    <a:pt x="497" y="326"/>
                    <a:pt x="378" y="100"/>
                  </a:cubicBezTo>
                  <a:cubicBezTo>
                    <a:pt x="342" y="29"/>
                    <a:pt x="285" y="0"/>
                    <a:pt x="22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6" name="Google Shape;1616;p47"/>
            <p:cNvSpPr/>
            <p:nvPr/>
          </p:nvSpPr>
          <p:spPr>
            <a:xfrm>
              <a:off x="3561450" y="1538700"/>
              <a:ext cx="119375" cy="70275"/>
            </a:xfrm>
            <a:custGeom>
              <a:avLst/>
              <a:gdLst/>
              <a:ahLst/>
              <a:cxnLst/>
              <a:rect l="l" t="t" r="r" b="b"/>
              <a:pathLst>
                <a:path w="4775" h="2811" extrusionOk="0">
                  <a:moveTo>
                    <a:pt x="4691" y="1"/>
                  </a:moveTo>
                  <a:lnTo>
                    <a:pt x="48" y="84"/>
                  </a:lnTo>
                  <a:lnTo>
                    <a:pt x="0" y="2799"/>
                  </a:lnTo>
                  <a:lnTo>
                    <a:pt x="4775" y="2811"/>
                  </a:lnTo>
                  <a:lnTo>
                    <a:pt x="4775" y="2811"/>
                  </a:lnTo>
                  <a:lnTo>
                    <a:pt x="4691" y="1"/>
                  </a:lnTo>
                  <a:close/>
                </a:path>
              </a:pathLst>
            </a:custGeom>
            <a:solidFill>
              <a:srgbClr val="F6C1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7" name="Google Shape;1617;p47"/>
            <p:cNvSpPr/>
            <p:nvPr/>
          </p:nvSpPr>
          <p:spPr>
            <a:xfrm>
              <a:off x="3650450" y="1317825"/>
              <a:ext cx="49425" cy="22125"/>
            </a:xfrm>
            <a:custGeom>
              <a:avLst/>
              <a:gdLst/>
              <a:ahLst/>
              <a:cxnLst/>
              <a:rect l="l" t="t" r="r" b="b"/>
              <a:pathLst>
                <a:path w="1977" h="885" extrusionOk="0">
                  <a:moveTo>
                    <a:pt x="667" y="0"/>
                  </a:moveTo>
                  <a:cubicBezTo>
                    <a:pt x="452" y="0"/>
                    <a:pt x="230" y="34"/>
                    <a:pt x="96" y="168"/>
                  </a:cubicBezTo>
                  <a:cubicBezTo>
                    <a:pt x="48" y="216"/>
                    <a:pt x="12" y="287"/>
                    <a:pt x="12" y="371"/>
                  </a:cubicBezTo>
                  <a:cubicBezTo>
                    <a:pt x="0" y="478"/>
                    <a:pt x="48" y="716"/>
                    <a:pt x="179" y="775"/>
                  </a:cubicBezTo>
                  <a:cubicBezTo>
                    <a:pt x="226" y="799"/>
                    <a:pt x="286" y="811"/>
                    <a:pt x="334" y="811"/>
                  </a:cubicBezTo>
                  <a:cubicBezTo>
                    <a:pt x="560" y="835"/>
                    <a:pt x="786" y="859"/>
                    <a:pt x="1012" y="871"/>
                  </a:cubicBezTo>
                  <a:cubicBezTo>
                    <a:pt x="1083" y="881"/>
                    <a:pt x="1153" y="884"/>
                    <a:pt x="1224" y="884"/>
                  </a:cubicBezTo>
                  <a:cubicBezTo>
                    <a:pt x="1320" y="884"/>
                    <a:pt x="1416" y="878"/>
                    <a:pt x="1512" y="871"/>
                  </a:cubicBezTo>
                  <a:cubicBezTo>
                    <a:pt x="1691" y="859"/>
                    <a:pt x="1846" y="752"/>
                    <a:pt x="1929" y="597"/>
                  </a:cubicBezTo>
                  <a:cubicBezTo>
                    <a:pt x="1977" y="466"/>
                    <a:pt x="1941" y="323"/>
                    <a:pt x="1846" y="240"/>
                  </a:cubicBezTo>
                  <a:cubicBezTo>
                    <a:pt x="1643" y="73"/>
                    <a:pt x="1179" y="37"/>
                    <a:pt x="929" y="13"/>
                  </a:cubicBezTo>
                  <a:cubicBezTo>
                    <a:pt x="848" y="6"/>
                    <a:pt x="758" y="0"/>
                    <a:pt x="66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8" name="Google Shape;1618;p47"/>
            <p:cNvSpPr/>
            <p:nvPr/>
          </p:nvSpPr>
          <p:spPr>
            <a:xfrm>
              <a:off x="3549250" y="1316950"/>
              <a:ext cx="49425" cy="21475"/>
            </a:xfrm>
            <a:custGeom>
              <a:avLst/>
              <a:gdLst/>
              <a:ahLst/>
              <a:cxnLst/>
              <a:rect l="l" t="t" r="r" b="b"/>
              <a:pathLst>
                <a:path w="1977" h="859" extrusionOk="0">
                  <a:moveTo>
                    <a:pt x="1072" y="1"/>
                  </a:moveTo>
                  <a:cubicBezTo>
                    <a:pt x="822" y="13"/>
                    <a:pt x="357" y="13"/>
                    <a:pt x="143" y="179"/>
                  </a:cubicBezTo>
                  <a:cubicBezTo>
                    <a:pt x="48" y="263"/>
                    <a:pt x="0" y="394"/>
                    <a:pt x="36" y="525"/>
                  </a:cubicBezTo>
                  <a:cubicBezTo>
                    <a:pt x="119" y="691"/>
                    <a:pt x="274" y="799"/>
                    <a:pt x="453" y="822"/>
                  </a:cubicBezTo>
                  <a:cubicBezTo>
                    <a:pt x="607" y="846"/>
                    <a:pt x="774" y="858"/>
                    <a:pt x="941" y="858"/>
                  </a:cubicBezTo>
                  <a:cubicBezTo>
                    <a:pt x="1167" y="846"/>
                    <a:pt x="1393" y="846"/>
                    <a:pt x="1619" y="834"/>
                  </a:cubicBezTo>
                  <a:cubicBezTo>
                    <a:pt x="1679" y="834"/>
                    <a:pt x="1738" y="822"/>
                    <a:pt x="1786" y="810"/>
                  </a:cubicBezTo>
                  <a:cubicBezTo>
                    <a:pt x="1917" y="751"/>
                    <a:pt x="1977" y="513"/>
                    <a:pt x="1977" y="406"/>
                  </a:cubicBezTo>
                  <a:cubicBezTo>
                    <a:pt x="1977" y="322"/>
                    <a:pt x="1941" y="251"/>
                    <a:pt x="1893" y="191"/>
                  </a:cubicBezTo>
                  <a:cubicBezTo>
                    <a:pt x="1715" y="1"/>
                    <a:pt x="1346" y="1"/>
                    <a:pt x="107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9" name="Google Shape;1619;p47"/>
            <p:cNvSpPr/>
            <p:nvPr/>
          </p:nvSpPr>
          <p:spPr>
            <a:xfrm>
              <a:off x="3412025" y="1127600"/>
              <a:ext cx="408800" cy="169125"/>
            </a:xfrm>
            <a:custGeom>
              <a:avLst/>
              <a:gdLst/>
              <a:ahLst/>
              <a:cxnLst/>
              <a:rect l="l" t="t" r="r" b="b"/>
              <a:pathLst>
                <a:path w="16352" h="6765" extrusionOk="0">
                  <a:moveTo>
                    <a:pt x="8315" y="1"/>
                  </a:moveTo>
                  <a:cubicBezTo>
                    <a:pt x="8235" y="1"/>
                    <a:pt x="8154" y="1"/>
                    <a:pt x="8073" y="2"/>
                  </a:cubicBezTo>
                  <a:cubicBezTo>
                    <a:pt x="0" y="122"/>
                    <a:pt x="96" y="6003"/>
                    <a:pt x="96" y="6003"/>
                  </a:cubicBezTo>
                  <a:cubicBezTo>
                    <a:pt x="96" y="6003"/>
                    <a:pt x="3475" y="6596"/>
                    <a:pt x="6152" y="6596"/>
                  </a:cubicBezTo>
                  <a:cubicBezTo>
                    <a:pt x="6605" y="6596"/>
                    <a:pt x="7037" y="6579"/>
                    <a:pt x="7430" y="6539"/>
                  </a:cubicBezTo>
                  <a:lnTo>
                    <a:pt x="8239" y="4551"/>
                  </a:lnTo>
                  <a:lnTo>
                    <a:pt x="9335" y="6729"/>
                  </a:lnTo>
                  <a:cubicBezTo>
                    <a:pt x="9335" y="6729"/>
                    <a:pt x="10306" y="6764"/>
                    <a:pt x="11530" y="6764"/>
                  </a:cubicBezTo>
                  <a:cubicBezTo>
                    <a:pt x="13081" y="6764"/>
                    <a:pt x="15038" y="6708"/>
                    <a:pt x="15943" y="6456"/>
                  </a:cubicBezTo>
                  <a:cubicBezTo>
                    <a:pt x="15943" y="6456"/>
                    <a:pt x="16351" y="1"/>
                    <a:pt x="831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0" name="Google Shape;1620;p47"/>
            <p:cNvSpPr/>
            <p:nvPr/>
          </p:nvSpPr>
          <p:spPr>
            <a:xfrm>
              <a:off x="3549600" y="1601075"/>
              <a:ext cx="141850" cy="16575"/>
            </a:xfrm>
            <a:custGeom>
              <a:avLst/>
              <a:gdLst/>
              <a:ahLst/>
              <a:cxnLst/>
              <a:rect l="l" t="t" r="r" b="b"/>
              <a:pathLst>
                <a:path w="5674" h="663" extrusionOk="0">
                  <a:moveTo>
                    <a:pt x="240" y="0"/>
                  </a:moveTo>
                  <a:cubicBezTo>
                    <a:pt x="77" y="0"/>
                    <a:pt x="1" y="245"/>
                    <a:pt x="177" y="328"/>
                  </a:cubicBezTo>
                  <a:cubicBezTo>
                    <a:pt x="212" y="340"/>
                    <a:pt x="962" y="661"/>
                    <a:pt x="2891" y="661"/>
                  </a:cubicBezTo>
                  <a:lnTo>
                    <a:pt x="2939" y="661"/>
                  </a:lnTo>
                  <a:cubicBezTo>
                    <a:pt x="2992" y="662"/>
                    <a:pt x="3045" y="662"/>
                    <a:pt x="3097" y="662"/>
                  </a:cubicBezTo>
                  <a:cubicBezTo>
                    <a:pt x="3890" y="662"/>
                    <a:pt x="4681" y="579"/>
                    <a:pt x="5451" y="411"/>
                  </a:cubicBezTo>
                  <a:cubicBezTo>
                    <a:pt x="5674" y="378"/>
                    <a:pt x="5626" y="73"/>
                    <a:pt x="5433" y="73"/>
                  </a:cubicBezTo>
                  <a:cubicBezTo>
                    <a:pt x="5420" y="73"/>
                    <a:pt x="5406" y="75"/>
                    <a:pt x="5392" y="78"/>
                  </a:cubicBezTo>
                  <a:cubicBezTo>
                    <a:pt x="4662" y="236"/>
                    <a:pt x="3923" y="320"/>
                    <a:pt x="3174" y="320"/>
                  </a:cubicBezTo>
                  <a:cubicBezTo>
                    <a:pt x="3080" y="320"/>
                    <a:pt x="2986" y="319"/>
                    <a:pt x="2891" y="316"/>
                  </a:cubicBezTo>
                  <a:cubicBezTo>
                    <a:pt x="1058" y="316"/>
                    <a:pt x="331" y="18"/>
                    <a:pt x="320" y="18"/>
                  </a:cubicBezTo>
                  <a:cubicBezTo>
                    <a:pt x="291" y="6"/>
                    <a:pt x="265" y="0"/>
                    <a:pt x="24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621" name="Google Shape;1621;p47"/>
          <p:cNvGrpSpPr/>
          <p:nvPr/>
        </p:nvGrpSpPr>
        <p:grpSpPr>
          <a:xfrm>
            <a:off x="1165215" y="1629400"/>
            <a:ext cx="694760" cy="1162870"/>
            <a:chOff x="3349225" y="2016825"/>
            <a:chExt cx="521200" cy="775350"/>
          </a:xfrm>
        </p:grpSpPr>
        <p:sp>
          <p:nvSpPr>
            <p:cNvPr id="1622" name="Google Shape;1622;p47"/>
            <p:cNvSpPr/>
            <p:nvPr/>
          </p:nvSpPr>
          <p:spPr>
            <a:xfrm>
              <a:off x="3384350" y="2489100"/>
              <a:ext cx="485200" cy="303075"/>
            </a:xfrm>
            <a:custGeom>
              <a:avLst/>
              <a:gdLst/>
              <a:ahLst/>
              <a:cxnLst/>
              <a:rect l="l" t="t" r="r" b="b"/>
              <a:pathLst>
                <a:path w="19408" h="12123" extrusionOk="0">
                  <a:moveTo>
                    <a:pt x="9884" y="0"/>
                  </a:moveTo>
                  <a:cubicBezTo>
                    <a:pt x="9792" y="0"/>
                    <a:pt x="9700" y="1"/>
                    <a:pt x="9608" y="2"/>
                  </a:cubicBezTo>
                  <a:cubicBezTo>
                    <a:pt x="7418" y="13"/>
                    <a:pt x="5453" y="180"/>
                    <a:pt x="4036" y="1002"/>
                  </a:cubicBezTo>
                  <a:cubicBezTo>
                    <a:pt x="703" y="2930"/>
                    <a:pt x="0" y="12122"/>
                    <a:pt x="0" y="12122"/>
                  </a:cubicBezTo>
                  <a:lnTo>
                    <a:pt x="19407" y="12074"/>
                  </a:lnTo>
                  <a:cubicBezTo>
                    <a:pt x="19407" y="12074"/>
                    <a:pt x="18145" y="2347"/>
                    <a:pt x="15073" y="823"/>
                  </a:cubicBezTo>
                  <a:cubicBezTo>
                    <a:pt x="13966" y="264"/>
                    <a:pt x="11996" y="0"/>
                    <a:pt x="988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3" name="Google Shape;1623;p47"/>
            <p:cNvSpPr/>
            <p:nvPr/>
          </p:nvSpPr>
          <p:spPr>
            <a:xfrm>
              <a:off x="3467100" y="2700600"/>
              <a:ext cx="18800" cy="90375"/>
            </a:xfrm>
            <a:custGeom>
              <a:avLst/>
              <a:gdLst/>
              <a:ahLst/>
              <a:cxnLst/>
              <a:rect l="l" t="t" r="r" b="b"/>
              <a:pathLst>
                <a:path w="752" h="3615" extrusionOk="0">
                  <a:moveTo>
                    <a:pt x="566" y="1"/>
                  </a:moveTo>
                  <a:cubicBezTo>
                    <a:pt x="490" y="1"/>
                    <a:pt x="416" y="47"/>
                    <a:pt x="405" y="150"/>
                  </a:cubicBezTo>
                  <a:lnTo>
                    <a:pt x="0" y="3424"/>
                  </a:lnTo>
                  <a:cubicBezTo>
                    <a:pt x="0" y="3519"/>
                    <a:pt x="60" y="3603"/>
                    <a:pt x="155" y="3614"/>
                  </a:cubicBezTo>
                  <a:lnTo>
                    <a:pt x="179" y="3614"/>
                  </a:lnTo>
                  <a:cubicBezTo>
                    <a:pt x="262" y="3614"/>
                    <a:pt x="333" y="3555"/>
                    <a:pt x="345" y="3460"/>
                  </a:cubicBezTo>
                  <a:lnTo>
                    <a:pt x="738" y="185"/>
                  </a:lnTo>
                  <a:cubicBezTo>
                    <a:pt x="751" y="68"/>
                    <a:pt x="657" y="1"/>
                    <a:pt x="56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4" name="Google Shape;1624;p47"/>
            <p:cNvSpPr/>
            <p:nvPr/>
          </p:nvSpPr>
          <p:spPr>
            <a:xfrm>
              <a:off x="3767400" y="2700675"/>
              <a:ext cx="19100" cy="90600"/>
            </a:xfrm>
            <a:custGeom>
              <a:avLst/>
              <a:gdLst/>
              <a:ahLst/>
              <a:cxnLst/>
              <a:rect l="l" t="t" r="r" b="b"/>
              <a:pathLst>
                <a:path w="764" h="3624" extrusionOk="0">
                  <a:moveTo>
                    <a:pt x="191" y="1"/>
                  </a:moveTo>
                  <a:cubicBezTo>
                    <a:pt x="97" y="1"/>
                    <a:pt x="0" y="71"/>
                    <a:pt x="13" y="194"/>
                  </a:cubicBezTo>
                  <a:lnTo>
                    <a:pt x="406" y="3469"/>
                  </a:lnTo>
                  <a:cubicBezTo>
                    <a:pt x="418" y="3564"/>
                    <a:pt x="490" y="3623"/>
                    <a:pt x="585" y="3623"/>
                  </a:cubicBezTo>
                  <a:lnTo>
                    <a:pt x="597" y="3623"/>
                  </a:lnTo>
                  <a:cubicBezTo>
                    <a:pt x="692" y="3611"/>
                    <a:pt x="763" y="3528"/>
                    <a:pt x="752" y="3433"/>
                  </a:cubicBezTo>
                  <a:lnTo>
                    <a:pt x="359" y="159"/>
                  </a:lnTo>
                  <a:cubicBezTo>
                    <a:pt x="348" y="50"/>
                    <a:pt x="270" y="1"/>
                    <a:pt x="19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5" name="Google Shape;1625;p47"/>
            <p:cNvSpPr/>
            <p:nvPr/>
          </p:nvSpPr>
          <p:spPr>
            <a:xfrm>
              <a:off x="3350700" y="2016825"/>
              <a:ext cx="516175" cy="417675"/>
            </a:xfrm>
            <a:custGeom>
              <a:avLst/>
              <a:gdLst/>
              <a:ahLst/>
              <a:cxnLst/>
              <a:rect l="l" t="t" r="r" b="b"/>
              <a:pathLst>
                <a:path w="20647" h="16707" extrusionOk="0">
                  <a:moveTo>
                    <a:pt x="10839" y="1"/>
                  </a:moveTo>
                  <a:cubicBezTo>
                    <a:pt x="10720" y="1"/>
                    <a:pt x="10595" y="7"/>
                    <a:pt x="10466" y="21"/>
                  </a:cubicBezTo>
                  <a:cubicBezTo>
                    <a:pt x="9197" y="166"/>
                    <a:pt x="8969" y="696"/>
                    <a:pt x="8244" y="696"/>
                  </a:cubicBezTo>
                  <a:cubicBezTo>
                    <a:pt x="8193" y="696"/>
                    <a:pt x="8141" y="693"/>
                    <a:pt x="8085" y="688"/>
                  </a:cubicBezTo>
                  <a:cubicBezTo>
                    <a:pt x="8033" y="683"/>
                    <a:pt x="7984" y="681"/>
                    <a:pt x="7937" y="681"/>
                  </a:cubicBezTo>
                  <a:cubicBezTo>
                    <a:pt x="7250" y="681"/>
                    <a:pt x="7045" y="1141"/>
                    <a:pt x="6287" y="1152"/>
                  </a:cubicBezTo>
                  <a:cubicBezTo>
                    <a:pt x="4823" y="1164"/>
                    <a:pt x="2989" y="1509"/>
                    <a:pt x="2072" y="2676"/>
                  </a:cubicBezTo>
                  <a:cubicBezTo>
                    <a:pt x="1537" y="3379"/>
                    <a:pt x="1239" y="4236"/>
                    <a:pt x="1215" y="5117"/>
                  </a:cubicBezTo>
                  <a:cubicBezTo>
                    <a:pt x="1191" y="5962"/>
                    <a:pt x="1406" y="6867"/>
                    <a:pt x="977" y="7665"/>
                  </a:cubicBezTo>
                  <a:cubicBezTo>
                    <a:pt x="679" y="8236"/>
                    <a:pt x="60" y="8701"/>
                    <a:pt x="24" y="9344"/>
                  </a:cubicBezTo>
                  <a:cubicBezTo>
                    <a:pt x="1" y="10130"/>
                    <a:pt x="822" y="10642"/>
                    <a:pt x="1251" y="11249"/>
                  </a:cubicBezTo>
                  <a:cubicBezTo>
                    <a:pt x="1929" y="12213"/>
                    <a:pt x="1870" y="13428"/>
                    <a:pt x="2346" y="14463"/>
                  </a:cubicBezTo>
                  <a:cubicBezTo>
                    <a:pt x="2799" y="15452"/>
                    <a:pt x="3823" y="15904"/>
                    <a:pt x="4906" y="16154"/>
                  </a:cubicBezTo>
                  <a:cubicBezTo>
                    <a:pt x="6296" y="16473"/>
                    <a:pt x="8693" y="16706"/>
                    <a:pt x="11002" y="16706"/>
                  </a:cubicBezTo>
                  <a:cubicBezTo>
                    <a:pt x="13005" y="16706"/>
                    <a:pt x="14942" y="16531"/>
                    <a:pt x="16098" y="16083"/>
                  </a:cubicBezTo>
                  <a:cubicBezTo>
                    <a:pt x="17134" y="15678"/>
                    <a:pt x="18205" y="15380"/>
                    <a:pt x="18658" y="14392"/>
                  </a:cubicBezTo>
                  <a:cubicBezTo>
                    <a:pt x="19134" y="13356"/>
                    <a:pt x="18717" y="12142"/>
                    <a:pt x="19396" y="11177"/>
                  </a:cubicBezTo>
                  <a:cubicBezTo>
                    <a:pt x="19825" y="10570"/>
                    <a:pt x="20646" y="10046"/>
                    <a:pt x="20610" y="9260"/>
                  </a:cubicBezTo>
                  <a:cubicBezTo>
                    <a:pt x="20587" y="8629"/>
                    <a:pt x="19967" y="8165"/>
                    <a:pt x="19670" y="7594"/>
                  </a:cubicBezTo>
                  <a:cubicBezTo>
                    <a:pt x="19241" y="6796"/>
                    <a:pt x="19444" y="5891"/>
                    <a:pt x="19432" y="5046"/>
                  </a:cubicBezTo>
                  <a:cubicBezTo>
                    <a:pt x="19408" y="4224"/>
                    <a:pt x="19122" y="3426"/>
                    <a:pt x="18598" y="2795"/>
                  </a:cubicBezTo>
                  <a:cubicBezTo>
                    <a:pt x="17695" y="1656"/>
                    <a:pt x="16482" y="968"/>
                    <a:pt x="15027" y="968"/>
                  </a:cubicBezTo>
                  <a:cubicBezTo>
                    <a:pt x="14795" y="968"/>
                    <a:pt x="14556" y="985"/>
                    <a:pt x="14312" y="1021"/>
                  </a:cubicBezTo>
                  <a:cubicBezTo>
                    <a:pt x="14245" y="1031"/>
                    <a:pt x="14180" y="1035"/>
                    <a:pt x="14115" y="1035"/>
                  </a:cubicBezTo>
                  <a:cubicBezTo>
                    <a:pt x="13136" y="1035"/>
                    <a:pt x="12351" y="1"/>
                    <a:pt x="1083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6" name="Google Shape;1626;p47"/>
            <p:cNvSpPr/>
            <p:nvPr/>
          </p:nvSpPr>
          <p:spPr>
            <a:xfrm>
              <a:off x="3395500" y="2087400"/>
              <a:ext cx="415100" cy="384800"/>
            </a:xfrm>
            <a:custGeom>
              <a:avLst/>
              <a:gdLst/>
              <a:ahLst/>
              <a:cxnLst/>
              <a:rect l="l" t="t" r="r" b="b"/>
              <a:pathLst>
                <a:path w="16604" h="15392" extrusionOk="0">
                  <a:moveTo>
                    <a:pt x="12430" y="1"/>
                  </a:moveTo>
                  <a:cubicBezTo>
                    <a:pt x="12353" y="1"/>
                    <a:pt x="12276" y="3"/>
                    <a:pt x="12199" y="8"/>
                  </a:cubicBezTo>
                  <a:lnTo>
                    <a:pt x="4174" y="520"/>
                  </a:lnTo>
                  <a:cubicBezTo>
                    <a:pt x="2352" y="639"/>
                    <a:pt x="899" y="2115"/>
                    <a:pt x="840" y="3949"/>
                  </a:cubicBezTo>
                  <a:lnTo>
                    <a:pt x="828" y="4092"/>
                  </a:lnTo>
                  <a:cubicBezTo>
                    <a:pt x="828" y="4175"/>
                    <a:pt x="828" y="4247"/>
                    <a:pt x="816" y="4318"/>
                  </a:cubicBezTo>
                  <a:cubicBezTo>
                    <a:pt x="711" y="5450"/>
                    <a:pt x="0" y="15392"/>
                    <a:pt x="9040" y="15392"/>
                  </a:cubicBezTo>
                  <a:cubicBezTo>
                    <a:pt x="9228" y="15392"/>
                    <a:pt x="9419" y="15388"/>
                    <a:pt x="9615" y="15379"/>
                  </a:cubicBezTo>
                  <a:cubicBezTo>
                    <a:pt x="16604" y="15058"/>
                    <a:pt x="16604" y="7557"/>
                    <a:pt x="15961" y="3080"/>
                  </a:cubicBezTo>
                  <a:cubicBezTo>
                    <a:pt x="15721" y="1300"/>
                    <a:pt x="14202" y="1"/>
                    <a:pt x="12430" y="1"/>
                  </a:cubicBezTo>
                  <a:close/>
                </a:path>
              </a:pathLst>
            </a:custGeom>
            <a:solidFill>
              <a:srgbClr val="C69D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7" name="Google Shape;1627;p47"/>
            <p:cNvSpPr/>
            <p:nvPr/>
          </p:nvSpPr>
          <p:spPr>
            <a:xfrm>
              <a:off x="3640350" y="2258675"/>
              <a:ext cx="39575" cy="33450"/>
            </a:xfrm>
            <a:custGeom>
              <a:avLst/>
              <a:gdLst/>
              <a:ahLst/>
              <a:cxnLst/>
              <a:rect l="l" t="t" r="r" b="b"/>
              <a:pathLst>
                <a:path w="1583" h="1338" extrusionOk="0">
                  <a:moveTo>
                    <a:pt x="883" y="1"/>
                  </a:moveTo>
                  <a:cubicBezTo>
                    <a:pt x="333" y="1"/>
                    <a:pt x="0" y="661"/>
                    <a:pt x="369" y="1099"/>
                  </a:cubicBezTo>
                  <a:cubicBezTo>
                    <a:pt x="507" y="1263"/>
                    <a:pt x="693" y="1338"/>
                    <a:pt x="876" y="1338"/>
                  </a:cubicBezTo>
                  <a:cubicBezTo>
                    <a:pt x="1196" y="1338"/>
                    <a:pt x="1509" y="1108"/>
                    <a:pt x="1547" y="729"/>
                  </a:cubicBezTo>
                  <a:cubicBezTo>
                    <a:pt x="1583" y="360"/>
                    <a:pt x="1309" y="39"/>
                    <a:pt x="940" y="3"/>
                  </a:cubicBezTo>
                  <a:cubicBezTo>
                    <a:pt x="921" y="2"/>
                    <a:pt x="902" y="1"/>
                    <a:pt x="88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8" name="Google Shape;1628;p47"/>
            <p:cNvSpPr/>
            <p:nvPr/>
          </p:nvSpPr>
          <p:spPr>
            <a:xfrm>
              <a:off x="3551625" y="2258775"/>
              <a:ext cx="39475" cy="33175"/>
            </a:xfrm>
            <a:custGeom>
              <a:avLst/>
              <a:gdLst/>
              <a:ahLst/>
              <a:cxnLst/>
              <a:rect l="l" t="t" r="r" b="b"/>
              <a:pathLst>
                <a:path w="1579" h="1327" extrusionOk="0">
                  <a:moveTo>
                    <a:pt x="737" y="1"/>
                  </a:moveTo>
                  <a:cubicBezTo>
                    <a:pt x="444" y="1"/>
                    <a:pt x="153" y="188"/>
                    <a:pt x="84" y="523"/>
                  </a:cubicBezTo>
                  <a:cubicBezTo>
                    <a:pt x="0" y="880"/>
                    <a:pt x="239" y="1237"/>
                    <a:pt x="596" y="1309"/>
                  </a:cubicBezTo>
                  <a:cubicBezTo>
                    <a:pt x="648" y="1321"/>
                    <a:pt x="699" y="1326"/>
                    <a:pt x="748" y="1326"/>
                  </a:cubicBezTo>
                  <a:cubicBezTo>
                    <a:pt x="1250" y="1326"/>
                    <a:pt x="1579" y="752"/>
                    <a:pt x="1286" y="297"/>
                  </a:cubicBezTo>
                  <a:cubicBezTo>
                    <a:pt x="1153" y="95"/>
                    <a:pt x="944" y="1"/>
                    <a:pt x="73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9" name="Google Shape;1629;p47"/>
            <p:cNvSpPr/>
            <p:nvPr/>
          </p:nvSpPr>
          <p:spPr>
            <a:xfrm>
              <a:off x="3587800" y="2332600"/>
              <a:ext cx="62075" cy="17550"/>
            </a:xfrm>
            <a:custGeom>
              <a:avLst/>
              <a:gdLst/>
              <a:ahLst/>
              <a:cxnLst/>
              <a:rect l="l" t="t" r="r" b="b"/>
              <a:pathLst>
                <a:path w="2483" h="702" extrusionOk="0">
                  <a:moveTo>
                    <a:pt x="2225" y="0"/>
                  </a:moveTo>
                  <a:cubicBezTo>
                    <a:pt x="2193" y="0"/>
                    <a:pt x="2158" y="10"/>
                    <a:pt x="2125" y="35"/>
                  </a:cubicBezTo>
                  <a:cubicBezTo>
                    <a:pt x="1875" y="213"/>
                    <a:pt x="1589" y="320"/>
                    <a:pt x="1280" y="356"/>
                  </a:cubicBezTo>
                  <a:cubicBezTo>
                    <a:pt x="1220" y="363"/>
                    <a:pt x="1159" y="366"/>
                    <a:pt x="1098" y="366"/>
                  </a:cubicBezTo>
                  <a:cubicBezTo>
                    <a:pt x="835" y="366"/>
                    <a:pt x="571" y="303"/>
                    <a:pt x="339" y="177"/>
                  </a:cubicBezTo>
                  <a:cubicBezTo>
                    <a:pt x="309" y="162"/>
                    <a:pt x="280" y="155"/>
                    <a:pt x="253" y="155"/>
                  </a:cubicBezTo>
                  <a:cubicBezTo>
                    <a:pt x="96" y="155"/>
                    <a:pt x="0" y="384"/>
                    <a:pt x="173" y="475"/>
                  </a:cubicBezTo>
                  <a:cubicBezTo>
                    <a:pt x="458" y="630"/>
                    <a:pt x="780" y="701"/>
                    <a:pt x="1101" y="701"/>
                  </a:cubicBezTo>
                  <a:cubicBezTo>
                    <a:pt x="1173" y="701"/>
                    <a:pt x="1244" y="701"/>
                    <a:pt x="1316" y="689"/>
                  </a:cubicBezTo>
                  <a:cubicBezTo>
                    <a:pt x="1685" y="666"/>
                    <a:pt x="2030" y="535"/>
                    <a:pt x="2328" y="308"/>
                  </a:cubicBezTo>
                  <a:cubicBezTo>
                    <a:pt x="2483" y="202"/>
                    <a:pt x="2369" y="0"/>
                    <a:pt x="222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0" name="Google Shape;1630;p47"/>
            <p:cNvSpPr/>
            <p:nvPr/>
          </p:nvSpPr>
          <p:spPr>
            <a:xfrm>
              <a:off x="3777250" y="2257025"/>
              <a:ext cx="93175" cy="78250"/>
            </a:xfrm>
            <a:custGeom>
              <a:avLst/>
              <a:gdLst/>
              <a:ahLst/>
              <a:cxnLst/>
              <a:rect l="l" t="t" r="r" b="b"/>
              <a:pathLst>
                <a:path w="3727" h="3130" extrusionOk="0">
                  <a:moveTo>
                    <a:pt x="2103" y="1"/>
                  </a:moveTo>
                  <a:cubicBezTo>
                    <a:pt x="1539" y="1"/>
                    <a:pt x="924" y="138"/>
                    <a:pt x="512" y="236"/>
                  </a:cubicBezTo>
                  <a:lnTo>
                    <a:pt x="0" y="3129"/>
                  </a:lnTo>
                  <a:cubicBezTo>
                    <a:pt x="477" y="3070"/>
                    <a:pt x="2084" y="2962"/>
                    <a:pt x="3025" y="2212"/>
                  </a:cubicBezTo>
                  <a:cubicBezTo>
                    <a:pt x="3608" y="1760"/>
                    <a:pt x="3727" y="914"/>
                    <a:pt x="3251" y="379"/>
                  </a:cubicBezTo>
                  <a:cubicBezTo>
                    <a:pt x="2998" y="94"/>
                    <a:pt x="2568" y="1"/>
                    <a:pt x="2103" y="1"/>
                  </a:cubicBezTo>
                  <a:close/>
                </a:path>
              </a:pathLst>
            </a:custGeom>
            <a:solidFill>
              <a:srgbClr val="C69D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1" name="Google Shape;1631;p47"/>
            <p:cNvSpPr/>
            <p:nvPr/>
          </p:nvSpPr>
          <p:spPr>
            <a:xfrm>
              <a:off x="3811450" y="2273225"/>
              <a:ext cx="39050" cy="13525"/>
            </a:xfrm>
            <a:custGeom>
              <a:avLst/>
              <a:gdLst/>
              <a:ahLst/>
              <a:cxnLst/>
              <a:rect l="l" t="t" r="r" b="b"/>
              <a:pathLst>
                <a:path w="1562" h="541" extrusionOk="0">
                  <a:moveTo>
                    <a:pt x="606" y="0"/>
                  </a:moveTo>
                  <a:cubicBezTo>
                    <a:pt x="471" y="0"/>
                    <a:pt x="336" y="17"/>
                    <a:pt x="204" y="52"/>
                  </a:cubicBezTo>
                  <a:cubicBezTo>
                    <a:pt x="0" y="117"/>
                    <a:pt x="77" y="384"/>
                    <a:pt x="251" y="384"/>
                  </a:cubicBezTo>
                  <a:cubicBezTo>
                    <a:pt x="270" y="384"/>
                    <a:pt x="290" y="381"/>
                    <a:pt x="311" y="374"/>
                  </a:cubicBezTo>
                  <a:cubicBezTo>
                    <a:pt x="408" y="352"/>
                    <a:pt x="505" y="341"/>
                    <a:pt x="602" y="341"/>
                  </a:cubicBezTo>
                  <a:cubicBezTo>
                    <a:pt x="827" y="341"/>
                    <a:pt x="1048" y="400"/>
                    <a:pt x="1240" y="517"/>
                  </a:cubicBezTo>
                  <a:cubicBezTo>
                    <a:pt x="1264" y="540"/>
                    <a:pt x="1299" y="540"/>
                    <a:pt x="1323" y="540"/>
                  </a:cubicBezTo>
                  <a:cubicBezTo>
                    <a:pt x="1502" y="540"/>
                    <a:pt x="1561" y="302"/>
                    <a:pt x="1406" y="219"/>
                  </a:cubicBezTo>
                  <a:cubicBezTo>
                    <a:pt x="1165" y="74"/>
                    <a:pt x="886" y="0"/>
                    <a:pt x="60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2" name="Google Shape;1632;p47"/>
            <p:cNvSpPr/>
            <p:nvPr/>
          </p:nvSpPr>
          <p:spPr>
            <a:xfrm>
              <a:off x="3817425" y="2277800"/>
              <a:ext cx="22350" cy="25625"/>
            </a:xfrm>
            <a:custGeom>
              <a:avLst/>
              <a:gdLst/>
              <a:ahLst/>
              <a:cxnLst/>
              <a:rect l="l" t="t" r="r" b="b"/>
              <a:pathLst>
                <a:path w="894" h="1025" extrusionOk="0">
                  <a:moveTo>
                    <a:pt x="672" y="1"/>
                  </a:moveTo>
                  <a:cubicBezTo>
                    <a:pt x="616" y="1"/>
                    <a:pt x="560" y="28"/>
                    <a:pt x="525" y="95"/>
                  </a:cubicBezTo>
                  <a:cubicBezTo>
                    <a:pt x="405" y="322"/>
                    <a:pt x="263" y="536"/>
                    <a:pt x="108" y="738"/>
                  </a:cubicBezTo>
                  <a:cubicBezTo>
                    <a:pt x="1" y="845"/>
                    <a:pt x="84" y="1024"/>
                    <a:pt x="227" y="1024"/>
                  </a:cubicBezTo>
                  <a:cubicBezTo>
                    <a:pt x="286" y="1024"/>
                    <a:pt x="322" y="1000"/>
                    <a:pt x="358" y="965"/>
                  </a:cubicBezTo>
                  <a:cubicBezTo>
                    <a:pt x="536" y="750"/>
                    <a:pt x="703" y="512"/>
                    <a:pt x="822" y="250"/>
                  </a:cubicBezTo>
                  <a:cubicBezTo>
                    <a:pt x="894" y="115"/>
                    <a:pt x="784" y="1"/>
                    <a:pt x="67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3" name="Google Shape;1633;p47"/>
            <p:cNvSpPr/>
            <p:nvPr/>
          </p:nvSpPr>
          <p:spPr>
            <a:xfrm>
              <a:off x="3349225" y="2270400"/>
              <a:ext cx="96450" cy="74975"/>
            </a:xfrm>
            <a:custGeom>
              <a:avLst/>
              <a:gdLst/>
              <a:ahLst/>
              <a:cxnLst/>
              <a:rect l="l" t="t" r="r" b="b"/>
              <a:pathLst>
                <a:path w="3858" h="2999" extrusionOk="0">
                  <a:moveTo>
                    <a:pt x="1819" y="0"/>
                  </a:moveTo>
                  <a:cubicBezTo>
                    <a:pt x="1265" y="0"/>
                    <a:pt x="731" y="103"/>
                    <a:pt x="453" y="451"/>
                  </a:cubicBezTo>
                  <a:cubicBezTo>
                    <a:pt x="0" y="1011"/>
                    <a:pt x="179" y="1856"/>
                    <a:pt x="786" y="2273"/>
                  </a:cubicBezTo>
                  <a:cubicBezTo>
                    <a:pt x="1774" y="2951"/>
                    <a:pt x="3382" y="2963"/>
                    <a:pt x="3858" y="2999"/>
                  </a:cubicBezTo>
                  <a:lnTo>
                    <a:pt x="3167" y="141"/>
                  </a:lnTo>
                  <a:cubicBezTo>
                    <a:pt x="2810" y="80"/>
                    <a:pt x="2307" y="0"/>
                    <a:pt x="1819" y="0"/>
                  </a:cubicBezTo>
                  <a:close/>
                </a:path>
              </a:pathLst>
            </a:custGeom>
            <a:solidFill>
              <a:srgbClr val="C69D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4" name="Google Shape;1634;p47"/>
            <p:cNvSpPr/>
            <p:nvPr/>
          </p:nvSpPr>
          <p:spPr>
            <a:xfrm>
              <a:off x="3369450" y="2286275"/>
              <a:ext cx="38575" cy="14750"/>
            </a:xfrm>
            <a:custGeom>
              <a:avLst/>
              <a:gdLst/>
              <a:ahLst/>
              <a:cxnLst/>
              <a:rect l="l" t="t" r="r" b="b"/>
              <a:pathLst>
                <a:path w="1543" h="590" extrusionOk="0">
                  <a:moveTo>
                    <a:pt x="1045" y="1"/>
                  </a:moveTo>
                  <a:cubicBezTo>
                    <a:pt x="724" y="1"/>
                    <a:pt x="406" y="99"/>
                    <a:pt x="144" y="280"/>
                  </a:cubicBezTo>
                  <a:cubicBezTo>
                    <a:pt x="1" y="376"/>
                    <a:pt x="72" y="590"/>
                    <a:pt x="239" y="590"/>
                  </a:cubicBezTo>
                  <a:cubicBezTo>
                    <a:pt x="275" y="590"/>
                    <a:pt x="298" y="590"/>
                    <a:pt x="334" y="566"/>
                  </a:cubicBezTo>
                  <a:cubicBezTo>
                    <a:pt x="536" y="419"/>
                    <a:pt x="780" y="343"/>
                    <a:pt x="1029" y="343"/>
                  </a:cubicBezTo>
                  <a:cubicBezTo>
                    <a:pt x="1103" y="343"/>
                    <a:pt x="1177" y="350"/>
                    <a:pt x="1251" y="364"/>
                  </a:cubicBezTo>
                  <a:cubicBezTo>
                    <a:pt x="1269" y="369"/>
                    <a:pt x="1286" y="371"/>
                    <a:pt x="1302" y="371"/>
                  </a:cubicBezTo>
                  <a:cubicBezTo>
                    <a:pt x="1479" y="371"/>
                    <a:pt x="1542" y="96"/>
                    <a:pt x="1346" y="30"/>
                  </a:cubicBezTo>
                  <a:cubicBezTo>
                    <a:pt x="1247" y="10"/>
                    <a:pt x="1146" y="1"/>
                    <a:pt x="104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5" name="Google Shape;1635;p47"/>
            <p:cNvSpPr/>
            <p:nvPr/>
          </p:nvSpPr>
          <p:spPr>
            <a:xfrm>
              <a:off x="3379875" y="2291525"/>
              <a:ext cx="23550" cy="24975"/>
            </a:xfrm>
            <a:custGeom>
              <a:avLst/>
              <a:gdLst/>
              <a:ahLst/>
              <a:cxnLst/>
              <a:rect l="l" t="t" r="r" b="b"/>
              <a:pathLst>
                <a:path w="942" h="999" extrusionOk="0">
                  <a:moveTo>
                    <a:pt x="241" y="1"/>
                  </a:moveTo>
                  <a:cubicBezTo>
                    <a:pt x="121" y="1"/>
                    <a:pt x="1" y="128"/>
                    <a:pt x="84" y="261"/>
                  </a:cubicBezTo>
                  <a:cubicBezTo>
                    <a:pt x="227" y="511"/>
                    <a:pt x="393" y="737"/>
                    <a:pt x="596" y="939"/>
                  </a:cubicBezTo>
                  <a:cubicBezTo>
                    <a:pt x="620" y="975"/>
                    <a:pt x="667" y="999"/>
                    <a:pt x="715" y="999"/>
                  </a:cubicBezTo>
                  <a:cubicBezTo>
                    <a:pt x="870" y="999"/>
                    <a:pt x="941" y="808"/>
                    <a:pt x="834" y="701"/>
                  </a:cubicBezTo>
                  <a:cubicBezTo>
                    <a:pt x="655" y="511"/>
                    <a:pt x="501" y="308"/>
                    <a:pt x="381" y="82"/>
                  </a:cubicBezTo>
                  <a:cubicBezTo>
                    <a:pt x="345" y="25"/>
                    <a:pt x="293" y="1"/>
                    <a:pt x="24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6" name="Google Shape;1636;p47"/>
            <p:cNvSpPr/>
            <p:nvPr/>
          </p:nvSpPr>
          <p:spPr>
            <a:xfrm>
              <a:off x="3565600" y="2439725"/>
              <a:ext cx="122075" cy="78900"/>
            </a:xfrm>
            <a:custGeom>
              <a:avLst/>
              <a:gdLst/>
              <a:ahLst/>
              <a:cxnLst/>
              <a:rect l="l" t="t" r="r" b="b"/>
              <a:pathLst>
                <a:path w="4883" h="3156" extrusionOk="0">
                  <a:moveTo>
                    <a:pt x="4644" y="0"/>
                  </a:moveTo>
                  <a:lnTo>
                    <a:pt x="1" y="357"/>
                  </a:lnTo>
                  <a:lnTo>
                    <a:pt x="49" y="2953"/>
                  </a:lnTo>
                  <a:lnTo>
                    <a:pt x="2751" y="3155"/>
                  </a:lnTo>
                  <a:lnTo>
                    <a:pt x="4883" y="2798"/>
                  </a:lnTo>
                  <a:lnTo>
                    <a:pt x="4644" y="0"/>
                  </a:lnTo>
                  <a:close/>
                </a:path>
              </a:pathLst>
            </a:custGeom>
            <a:solidFill>
              <a:srgbClr val="C69D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7" name="Google Shape;1637;p47"/>
            <p:cNvSpPr/>
            <p:nvPr/>
          </p:nvSpPr>
          <p:spPr>
            <a:xfrm>
              <a:off x="3641225" y="2211925"/>
              <a:ext cx="49425" cy="21350"/>
            </a:xfrm>
            <a:custGeom>
              <a:avLst/>
              <a:gdLst/>
              <a:ahLst/>
              <a:cxnLst/>
              <a:rect l="l" t="t" r="r" b="b"/>
              <a:pathLst>
                <a:path w="1977" h="854" extrusionOk="0">
                  <a:moveTo>
                    <a:pt x="764" y="1"/>
                  </a:moveTo>
                  <a:cubicBezTo>
                    <a:pt x="516" y="1"/>
                    <a:pt x="233" y="35"/>
                    <a:pt x="84" y="194"/>
                  </a:cubicBezTo>
                  <a:cubicBezTo>
                    <a:pt x="36" y="254"/>
                    <a:pt x="0" y="325"/>
                    <a:pt x="0" y="409"/>
                  </a:cubicBezTo>
                  <a:cubicBezTo>
                    <a:pt x="0" y="516"/>
                    <a:pt x="60" y="754"/>
                    <a:pt x="191" y="802"/>
                  </a:cubicBezTo>
                  <a:cubicBezTo>
                    <a:pt x="250" y="825"/>
                    <a:pt x="298" y="837"/>
                    <a:pt x="357" y="837"/>
                  </a:cubicBezTo>
                  <a:cubicBezTo>
                    <a:pt x="584" y="849"/>
                    <a:pt x="810" y="849"/>
                    <a:pt x="1036" y="849"/>
                  </a:cubicBezTo>
                  <a:cubicBezTo>
                    <a:pt x="1081" y="852"/>
                    <a:pt x="1125" y="854"/>
                    <a:pt x="1170" y="854"/>
                  </a:cubicBezTo>
                  <a:cubicBezTo>
                    <a:pt x="1292" y="854"/>
                    <a:pt x="1414" y="843"/>
                    <a:pt x="1536" y="825"/>
                  </a:cubicBezTo>
                  <a:cubicBezTo>
                    <a:pt x="1715" y="790"/>
                    <a:pt x="1858" y="683"/>
                    <a:pt x="1941" y="516"/>
                  </a:cubicBezTo>
                  <a:cubicBezTo>
                    <a:pt x="1977" y="397"/>
                    <a:pt x="1941" y="254"/>
                    <a:pt x="1834" y="171"/>
                  </a:cubicBezTo>
                  <a:cubicBezTo>
                    <a:pt x="1619" y="16"/>
                    <a:pt x="1155" y="16"/>
                    <a:pt x="905" y="4"/>
                  </a:cubicBezTo>
                  <a:cubicBezTo>
                    <a:pt x="860" y="2"/>
                    <a:pt x="813" y="1"/>
                    <a:pt x="76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8" name="Google Shape;1638;p47"/>
            <p:cNvSpPr/>
            <p:nvPr/>
          </p:nvSpPr>
          <p:spPr>
            <a:xfrm>
              <a:off x="3540025" y="2216075"/>
              <a:ext cx="49725" cy="22050"/>
            </a:xfrm>
            <a:custGeom>
              <a:avLst/>
              <a:gdLst/>
              <a:ahLst/>
              <a:cxnLst/>
              <a:rect l="l" t="t" r="r" b="b"/>
              <a:pathLst>
                <a:path w="1989" h="882" extrusionOk="0">
                  <a:moveTo>
                    <a:pt x="1343" y="1"/>
                  </a:moveTo>
                  <a:cubicBezTo>
                    <a:pt x="1241" y="1"/>
                    <a:pt x="1139" y="9"/>
                    <a:pt x="1048" y="16"/>
                  </a:cubicBezTo>
                  <a:cubicBezTo>
                    <a:pt x="798" y="40"/>
                    <a:pt x="333" y="64"/>
                    <a:pt x="131" y="243"/>
                  </a:cubicBezTo>
                  <a:cubicBezTo>
                    <a:pt x="36" y="326"/>
                    <a:pt x="0" y="469"/>
                    <a:pt x="48" y="588"/>
                  </a:cubicBezTo>
                  <a:cubicBezTo>
                    <a:pt x="131" y="755"/>
                    <a:pt x="298" y="850"/>
                    <a:pt x="476" y="862"/>
                  </a:cubicBezTo>
                  <a:cubicBezTo>
                    <a:pt x="574" y="876"/>
                    <a:pt x="672" y="882"/>
                    <a:pt x="769" y="882"/>
                  </a:cubicBezTo>
                  <a:cubicBezTo>
                    <a:pt x="838" y="882"/>
                    <a:pt x="907" y="879"/>
                    <a:pt x="976" y="874"/>
                  </a:cubicBezTo>
                  <a:cubicBezTo>
                    <a:pt x="1203" y="850"/>
                    <a:pt x="1417" y="838"/>
                    <a:pt x="1643" y="814"/>
                  </a:cubicBezTo>
                  <a:cubicBezTo>
                    <a:pt x="1703" y="814"/>
                    <a:pt x="1762" y="790"/>
                    <a:pt x="1810" y="778"/>
                  </a:cubicBezTo>
                  <a:cubicBezTo>
                    <a:pt x="1941" y="707"/>
                    <a:pt x="1988" y="469"/>
                    <a:pt x="1976" y="362"/>
                  </a:cubicBezTo>
                  <a:cubicBezTo>
                    <a:pt x="1965" y="278"/>
                    <a:pt x="1941" y="207"/>
                    <a:pt x="1881" y="159"/>
                  </a:cubicBezTo>
                  <a:cubicBezTo>
                    <a:pt x="1754" y="32"/>
                    <a:pt x="1548" y="1"/>
                    <a:pt x="134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9" name="Google Shape;1639;p47"/>
            <p:cNvSpPr/>
            <p:nvPr/>
          </p:nvSpPr>
          <p:spPr>
            <a:xfrm>
              <a:off x="3401300" y="2063325"/>
              <a:ext cx="415525" cy="164175"/>
            </a:xfrm>
            <a:custGeom>
              <a:avLst/>
              <a:gdLst/>
              <a:ahLst/>
              <a:cxnLst/>
              <a:rect l="l" t="t" r="r" b="b"/>
              <a:pathLst>
                <a:path w="16621" h="6567" extrusionOk="0">
                  <a:moveTo>
                    <a:pt x="10797" y="0"/>
                  </a:moveTo>
                  <a:cubicBezTo>
                    <a:pt x="9810" y="0"/>
                    <a:pt x="8570" y="517"/>
                    <a:pt x="7156" y="792"/>
                  </a:cubicBezTo>
                  <a:cubicBezTo>
                    <a:pt x="4966" y="1233"/>
                    <a:pt x="2501" y="1400"/>
                    <a:pt x="1608" y="2007"/>
                  </a:cubicBezTo>
                  <a:cubicBezTo>
                    <a:pt x="1" y="3090"/>
                    <a:pt x="60" y="6567"/>
                    <a:pt x="60" y="6567"/>
                  </a:cubicBezTo>
                  <a:cubicBezTo>
                    <a:pt x="794" y="5612"/>
                    <a:pt x="1512" y="4936"/>
                    <a:pt x="2628" y="4936"/>
                  </a:cubicBezTo>
                  <a:cubicBezTo>
                    <a:pt x="2833" y="4936"/>
                    <a:pt x="3052" y="4959"/>
                    <a:pt x="3287" y="5007"/>
                  </a:cubicBezTo>
                  <a:cubicBezTo>
                    <a:pt x="3913" y="5135"/>
                    <a:pt x="4548" y="5350"/>
                    <a:pt x="5177" y="5350"/>
                  </a:cubicBezTo>
                  <a:cubicBezTo>
                    <a:pt x="5313" y="5350"/>
                    <a:pt x="5449" y="5340"/>
                    <a:pt x="5585" y="5317"/>
                  </a:cubicBezTo>
                  <a:cubicBezTo>
                    <a:pt x="6697" y="5137"/>
                    <a:pt x="7668" y="4136"/>
                    <a:pt x="8733" y="4136"/>
                  </a:cubicBezTo>
                  <a:cubicBezTo>
                    <a:pt x="8865" y="4136"/>
                    <a:pt x="8998" y="4152"/>
                    <a:pt x="9133" y="4186"/>
                  </a:cubicBezTo>
                  <a:cubicBezTo>
                    <a:pt x="9721" y="4336"/>
                    <a:pt x="10219" y="4842"/>
                    <a:pt x="10812" y="4842"/>
                  </a:cubicBezTo>
                  <a:cubicBezTo>
                    <a:pt x="10831" y="4842"/>
                    <a:pt x="10851" y="4842"/>
                    <a:pt x="10871" y="4841"/>
                  </a:cubicBezTo>
                  <a:cubicBezTo>
                    <a:pt x="11562" y="4805"/>
                    <a:pt x="12026" y="4126"/>
                    <a:pt x="12681" y="3936"/>
                  </a:cubicBezTo>
                  <a:cubicBezTo>
                    <a:pt x="12827" y="3892"/>
                    <a:pt x="12970" y="3872"/>
                    <a:pt x="13111" y="3872"/>
                  </a:cubicBezTo>
                  <a:cubicBezTo>
                    <a:pt x="13730" y="3872"/>
                    <a:pt x="14307" y="4243"/>
                    <a:pt x="14860" y="4495"/>
                  </a:cubicBezTo>
                  <a:cubicBezTo>
                    <a:pt x="14936" y="4529"/>
                    <a:pt x="15841" y="4902"/>
                    <a:pt x="16312" y="4902"/>
                  </a:cubicBezTo>
                  <a:cubicBezTo>
                    <a:pt x="16501" y="4902"/>
                    <a:pt x="16620" y="4841"/>
                    <a:pt x="16586" y="4674"/>
                  </a:cubicBezTo>
                  <a:lnTo>
                    <a:pt x="16574" y="4674"/>
                  </a:lnTo>
                  <a:cubicBezTo>
                    <a:pt x="16550" y="4567"/>
                    <a:pt x="16134" y="2828"/>
                    <a:pt x="15134" y="1709"/>
                  </a:cubicBezTo>
                  <a:cubicBezTo>
                    <a:pt x="14241" y="721"/>
                    <a:pt x="12181" y="364"/>
                    <a:pt x="11502" y="114"/>
                  </a:cubicBezTo>
                  <a:cubicBezTo>
                    <a:pt x="11284" y="34"/>
                    <a:pt x="11049" y="0"/>
                    <a:pt x="1079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0" name="Google Shape;1640;p47"/>
            <p:cNvSpPr/>
            <p:nvPr/>
          </p:nvSpPr>
          <p:spPr>
            <a:xfrm>
              <a:off x="3554950" y="2506625"/>
              <a:ext cx="141675" cy="16750"/>
            </a:xfrm>
            <a:custGeom>
              <a:avLst/>
              <a:gdLst/>
              <a:ahLst/>
              <a:cxnLst/>
              <a:rect l="l" t="t" r="r" b="b"/>
              <a:pathLst>
                <a:path w="5667" h="670" extrusionOk="0">
                  <a:moveTo>
                    <a:pt x="250" y="0"/>
                  </a:moveTo>
                  <a:cubicBezTo>
                    <a:pt x="88" y="0"/>
                    <a:pt x="0" y="241"/>
                    <a:pt x="189" y="324"/>
                  </a:cubicBezTo>
                  <a:cubicBezTo>
                    <a:pt x="213" y="336"/>
                    <a:pt x="963" y="658"/>
                    <a:pt x="2892" y="670"/>
                  </a:cubicBezTo>
                  <a:lnTo>
                    <a:pt x="2963" y="670"/>
                  </a:lnTo>
                  <a:cubicBezTo>
                    <a:pt x="3796" y="670"/>
                    <a:pt x="4642" y="586"/>
                    <a:pt x="5463" y="420"/>
                  </a:cubicBezTo>
                  <a:cubicBezTo>
                    <a:pt x="5666" y="363"/>
                    <a:pt x="5624" y="72"/>
                    <a:pt x="5426" y="72"/>
                  </a:cubicBezTo>
                  <a:cubicBezTo>
                    <a:pt x="5415" y="72"/>
                    <a:pt x="5404" y="73"/>
                    <a:pt x="5392" y="74"/>
                  </a:cubicBezTo>
                  <a:cubicBezTo>
                    <a:pt x="4622" y="242"/>
                    <a:pt x="3841" y="326"/>
                    <a:pt x="3050" y="326"/>
                  </a:cubicBezTo>
                  <a:cubicBezTo>
                    <a:pt x="2997" y="326"/>
                    <a:pt x="2944" y="325"/>
                    <a:pt x="2892" y="324"/>
                  </a:cubicBezTo>
                  <a:cubicBezTo>
                    <a:pt x="1058" y="313"/>
                    <a:pt x="332" y="15"/>
                    <a:pt x="320" y="15"/>
                  </a:cubicBezTo>
                  <a:cubicBezTo>
                    <a:pt x="295" y="5"/>
                    <a:pt x="272" y="0"/>
                    <a:pt x="25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641" name="Google Shape;1641;p47"/>
          <p:cNvSpPr txBox="1"/>
          <p:nvPr/>
        </p:nvSpPr>
        <p:spPr>
          <a:xfrm>
            <a:off x="2063309" y="1810200"/>
            <a:ext cx="1835700" cy="42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rPr>
              <a:t>Felix</a:t>
            </a:r>
            <a:endParaRPr sz="2400">
              <a:solidFill>
                <a:schemeClr val="dk1"/>
              </a:solidFill>
              <a:latin typeface="Fredoka One"/>
              <a:ea typeface="Fredoka One"/>
              <a:cs typeface="Fredoka One"/>
              <a:sym typeface="Fredoka One"/>
            </a:endParaRPr>
          </a:p>
        </p:txBody>
      </p:sp>
      <p:sp>
        <p:nvSpPr>
          <p:cNvPr id="1642" name="Google Shape;1642;p47"/>
          <p:cNvSpPr txBox="1"/>
          <p:nvPr/>
        </p:nvSpPr>
        <p:spPr>
          <a:xfrm>
            <a:off x="2063309" y="2227975"/>
            <a:ext cx="1835700" cy="70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600">
                <a:solidFill>
                  <a:schemeClr val="dk1"/>
                </a:solidFill>
                <a:latin typeface="KoHo Medium"/>
                <a:ea typeface="KoHo Medium"/>
                <a:cs typeface="KoHo Medium"/>
                <a:sym typeface="KoHo Medium"/>
              </a:rPr>
              <a:t>My name begins with the letter…</a:t>
            </a:r>
            <a:endParaRPr sz="1600">
              <a:solidFill>
                <a:schemeClr val="dk1"/>
              </a:solidFill>
              <a:latin typeface="KoHo Medium"/>
              <a:ea typeface="KoHo Medium"/>
              <a:cs typeface="KoHo Medium"/>
              <a:sym typeface="KoHo Medium"/>
            </a:endParaRPr>
          </a:p>
        </p:txBody>
      </p:sp>
      <p:sp>
        <p:nvSpPr>
          <p:cNvPr id="1643" name="Google Shape;1643;p47"/>
          <p:cNvSpPr txBox="1"/>
          <p:nvPr/>
        </p:nvSpPr>
        <p:spPr>
          <a:xfrm>
            <a:off x="2114458" y="3234700"/>
            <a:ext cx="1784400" cy="42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rPr>
              <a:t>Chris</a:t>
            </a:r>
            <a:endParaRPr sz="2400">
              <a:solidFill>
                <a:schemeClr val="dk1"/>
              </a:solidFill>
              <a:latin typeface="Fredoka One"/>
              <a:ea typeface="Fredoka One"/>
              <a:cs typeface="Fredoka One"/>
              <a:sym typeface="Fredoka One"/>
            </a:endParaRPr>
          </a:p>
        </p:txBody>
      </p:sp>
      <p:sp>
        <p:nvSpPr>
          <p:cNvPr id="1644" name="Google Shape;1644;p47"/>
          <p:cNvSpPr txBox="1"/>
          <p:nvPr/>
        </p:nvSpPr>
        <p:spPr>
          <a:xfrm>
            <a:off x="2114458" y="3652461"/>
            <a:ext cx="1784400" cy="70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600">
                <a:solidFill>
                  <a:schemeClr val="dk1"/>
                </a:solidFill>
                <a:latin typeface="KoHo Medium"/>
                <a:ea typeface="KoHo Medium"/>
                <a:cs typeface="KoHo Medium"/>
                <a:sym typeface="KoHo Medium"/>
              </a:rPr>
              <a:t>My name begins with the letter…</a:t>
            </a:r>
            <a:endParaRPr sz="1600">
              <a:solidFill>
                <a:schemeClr val="dk1"/>
              </a:solidFill>
              <a:latin typeface="KoHo Medium"/>
              <a:ea typeface="KoHo Medium"/>
              <a:cs typeface="KoHo Medium"/>
              <a:sym typeface="KoHo Medium"/>
            </a:endParaRPr>
          </a:p>
        </p:txBody>
      </p:sp>
      <p:grpSp>
        <p:nvGrpSpPr>
          <p:cNvPr id="1645" name="Google Shape;1645;p47"/>
          <p:cNvGrpSpPr/>
          <p:nvPr/>
        </p:nvGrpSpPr>
        <p:grpSpPr>
          <a:xfrm rot="-900082">
            <a:off x="5438429" y="1998051"/>
            <a:ext cx="870141" cy="803251"/>
            <a:chOff x="1687400" y="2453546"/>
            <a:chExt cx="595372" cy="549604"/>
          </a:xfrm>
        </p:grpSpPr>
        <p:sp>
          <p:nvSpPr>
            <p:cNvPr id="1646" name="Google Shape;1646;p47"/>
            <p:cNvSpPr/>
            <p:nvPr/>
          </p:nvSpPr>
          <p:spPr>
            <a:xfrm>
              <a:off x="1687400" y="2467714"/>
              <a:ext cx="558900" cy="525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647" name="Google Shape;1647;p47"/>
            <p:cNvGrpSpPr/>
            <p:nvPr/>
          </p:nvGrpSpPr>
          <p:grpSpPr>
            <a:xfrm rot="10800000" flipH="1">
              <a:off x="1742750" y="2453546"/>
              <a:ext cx="540022" cy="549604"/>
              <a:chOff x="1742750" y="2453546"/>
              <a:chExt cx="540022" cy="549604"/>
            </a:xfrm>
          </p:grpSpPr>
          <p:cxnSp>
            <p:nvCxnSpPr>
              <p:cNvPr id="1648" name="Google Shape;1648;p47"/>
              <p:cNvCxnSpPr/>
              <p:nvPr/>
            </p:nvCxnSpPr>
            <p:spPr>
              <a:xfrm>
                <a:off x="1742750" y="2453550"/>
                <a:ext cx="0" cy="549600"/>
              </a:xfrm>
              <a:prstGeom prst="straightConnector1">
                <a:avLst/>
              </a:prstGeom>
              <a:noFill/>
              <a:ln w="28575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sp>
            <p:nvSpPr>
              <p:cNvPr id="1649" name="Google Shape;1649;p47"/>
              <p:cNvSpPr/>
              <p:nvPr/>
            </p:nvSpPr>
            <p:spPr>
              <a:xfrm rot="2700178">
                <a:off x="2088875" y="2516049"/>
                <a:ext cx="201970" cy="60837"/>
              </a:xfrm>
              <a:custGeom>
                <a:avLst/>
                <a:gdLst/>
                <a:ahLst/>
                <a:cxnLst/>
                <a:rect l="l" t="t" r="r" b="b"/>
                <a:pathLst>
                  <a:path w="5906" h="1779" extrusionOk="0">
                    <a:moveTo>
                      <a:pt x="0" y="0"/>
                    </a:moveTo>
                    <a:cubicBezTo>
                      <a:pt x="745" y="1859"/>
                      <a:pt x="4327" y="2326"/>
                      <a:pt x="5906" y="1095"/>
                    </a:cubicBezTo>
                  </a:path>
                </a:pathLst>
              </a:custGeom>
              <a:noFill/>
              <a:ln w="28575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</p:grpSp>
      </p:grpSp>
      <p:grpSp>
        <p:nvGrpSpPr>
          <p:cNvPr id="1650" name="Google Shape;1650;p47"/>
          <p:cNvGrpSpPr/>
          <p:nvPr/>
        </p:nvGrpSpPr>
        <p:grpSpPr>
          <a:xfrm rot="281873">
            <a:off x="6497989" y="2068307"/>
            <a:ext cx="870142" cy="803252"/>
            <a:chOff x="1687400" y="2453546"/>
            <a:chExt cx="595372" cy="549604"/>
          </a:xfrm>
        </p:grpSpPr>
        <p:sp>
          <p:nvSpPr>
            <p:cNvPr id="1651" name="Google Shape;1651;p47"/>
            <p:cNvSpPr/>
            <p:nvPr/>
          </p:nvSpPr>
          <p:spPr>
            <a:xfrm>
              <a:off x="1687400" y="2467714"/>
              <a:ext cx="558900" cy="525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652" name="Google Shape;1652;p47"/>
            <p:cNvGrpSpPr/>
            <p:nvPr/>
          </p:nvGrpSpPr>
          <p:grpSpPr>
            <a:xfrm rot="10800000" flipH="1">
              <a:off x="1742750" y="2453546"/>
              <a:ext cx="540022" cy="549604"/>
              <a:chOff x="1742750" y="2453546"/>
              <a:chExt cx="540022" cy="549604"/>
            </a:xfrm>
          </p:grpSpPr>
          <p:cxnSp>
            <p:nvCxnSpPr>
              <p:cNvPr id="1653" name="Google Shape;1653;p47"/>
              <p:cNvCxnSpPr/>
              <p:nvPr/>
            </p:nvCxnSpPr>
            <p:spPr>
              <a:xfrm>
                <a:off x="1742750" y="2453550"/>
                <a:ext cx="0" cy="549600"/>
              </a:xfrm>
              <a:prstGeom prst="straightConnector1">
                <a:avLst/>
              </a:prstGeom>
              <a:noFill/>
              <a:ln w="28575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sp>
            <p:nvSpPr>
              <p:cNvPr id="1654" name="Google Shape;1654;p47"/>
              <p:cNvSpPr/>
              <p:nvPr/>
            </p:nvSpPr>
            <p:spPr>
              <a:xfrm rot="2700178">
                <a:off x="2088875" y="2516049"/>
                <a:ext cx="201970" cy="60837"/>
              </a:xfrm>
              <a:custGeom>
                <a:avLst/>
                <a:gdLst/>
                <a:ahLst/>
                <a:cxnLst/>
                <a:rect l="l" t="t" r="r" b="b"/>
                <a:pathLst>
                  <a:path w="5906" h="1779" extrusionOk="0">
                    <a:moveTo>
                      <a:pt x="0" y="0"/>
                    </a:moveTo>
                    <a:cubicBezTo>
                      <a:pt x="745" y="1859"/>
                      <a:pt x="4327" y="2326"/>
                      <a:pt x="5906" y="1095"/>
                    </a:cubicBezTo>
                  </a:path>
                </a:pathLst>
              </a:custGeom>
              <a:noFill/>
              <a:ln w="28575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</p:grpSp>
      </p:grpSp>
      <p:grpSp>
        <p:nvGrpSpPr>
          <p:cNvPr id="1655" name="Google Shape;1655;p47"/>
          <p:cNvGrpSpPr/>
          <p:nvPr/>
        </p:nvGrpSpPr>
        <p:grpSpPr>
          <a:xfrm rot="-44457">
            <a:off x="4577165" y="2730328"/>
            <a:ext cx="870149" cy="803259"/>
            <a:chOff x="1687400" y="2453546"/>
            <a:chExt cx="595372" cy="549604"/>
          </a:xfrm>
        </p:grpSpPr>
        <p:sp>
          <p:nvSpPr>
            <p:cNvPr id="1656" name="Google Shape;1656;p47"/>
            <p:cNvSpPr/>
            <p:nvPr/>
          </p:nvSpPr>
          <p:spPr>
            <a:xfrm>
              <a:off x="1687400" y="2467714"/>
              <a:ext cx="558900" cy="5250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657" name="Google Shape;1657;p47"/>
            <p:cNvGrpSpPr/>
            <p:nvPr/>
          </p:nvGrpSpPr>
          <p:grpSpPr>
            <a:xfrm rot="10800000" flipH="1">
              <a:off x="1742750" y="2453546"/>
              <a:ext cx="540022" cy="549604"/>
              <a:chOff x="1742750" y="2453546"/>
              <a:chExt cx="540022" cy="549604"/>
            </a:xfrm>
          </p:grpSpPr>
          <p:cxnSp>
            <p:nvCxnSpPr>
              <p:cNvPr id="1658" name="Google Shape;1658;p47"/>
              <p:cNvCxnSpPr/>
              <p:nvPr/>
            </p:nvCxnSpPr>
            <p:spPr>
              <a:xfrm>
                <a:off x="1742750" y="2453550"/>
                <a:ext cx="0" cy="549600"/>
              </a:xfrm>
              <a:prstGeom prst="straightConnector1">
                <a:avLst/>
              </a:prstGeom>
              <a:noFill/>
              <a:ln w="28575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sp>
            <p:nvSpPr>
              <p:cNvPr id="1659" name="Google Shape;1659;p47"/>
              <p:cNvSpPr/>
              <p:nvPr/>
            </p:nvSpPr>
            <p:spPr>
              <a:xfrm rot="2700178">
                <a:off x="2088875" y="2516049"/>
                <a:ext cx="201970" cy="60837"/>
              </a:xfrm>
              <a:custGeom>
                <a:avLst/>
                <a:gdLst/>
                <a:ahLst/>
                <a:cxnLst/>
                <a:rect l="l" t="t" r="r" b="b"/>
                <a:pathLst>
                  <a:path w="5906" h="1779" extrusionOk="0">
                    <a:moveTo>
                      <a:pt x="0" y="0"/>
                    </a:moveTo>
                    <a:cubicBezTo>
                      <a:pt x="745" y="1859"/>
                      <a:pt x="4327" y="2326"/>
                      <a:pt x="5906" y="1095"/>
                    </a:cubicBezTo>
                  </a:path>
                </a:pathLst>
              </a:custGeom>
              <a:noFill/>
              <a:ln w="28575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</p:grpSp>
      </p:grpSp>
      <p:grpSp>
        <p:nvGrpSpPr>
          <p:cNvPr id="1660" name="Google Shape;1660;p47"/>
          <p:cNvGrpSpPr/>
          <p:nvPr/>
        </p:nvGrpSpPr>
        <p:grpSpPr>
          <a:xfrm rot="528489">
            <a:off x="5584820" y="3181939"/>
            <a:ext cx="870157" cy="803266"/>
            <a:chOff x="1687400" y="2453546"/>
            <a:chExt cx="595372" cy="549604"/>
          </a:xfrm>
        </p:grpSpPr>
        <p:sp>
          <p:nvSpPr>
            <p:cNvPr id="1661" name="Google Shape;1661;p47"/>
            <p:cNvSpPr/>
            <p:nvPr/>
          </p:nvSpPr>
          <p:spPr>
            <a:xfrm>
              <a:off x="1687400" y="2467714"/>
              <a:ext cx="558900" cy="5250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662" name="Google Shape;1662;p47"/>
            <p:cNvGrpSpPr/>
            <p:nvPr/>
          </p:nvGrpSpPr>
          <p:grpSpPr>
            <a:xfrm rot="10800000" flipH="1">
              <a:off x="1742750" y="2453546"/>
              <a:ext cx="540022" cy="549604"/>
              <a:chOff x="1742750" y="2453546"/>
              <a:chExt cx="540022" cy="549604"/>
            </a:xfrm>
          </p:grpSpPr>
          <p:cxnSp>
            <p:nvCxnSpPr>
              <p:cNvPr id="1663" name="Google Shape;1663;p47"/>
              <p:cNvCxnSpPr/>
              <p:nvPr/>
            </p:nvCxnSpPr>
            <p:spPr>
              <a:xfrm>
                <a:off x="1742750" y="2453550"/>
                <a:ext cx="0" cy="549600"/>
              </a:xfrm>
              <a:prstGeom prst="straightConnector1">
                <a:avLst/>
              </a:prstGeom>
              <a:noFill/>
              <a:ln w="28575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sp>
            <p:nvSpPr>
              <p:cNvPr id="1664" name="Google Shape;1664;p47"/>
              <p:cNvSpPr/>
              <p:nvPr/>
            </p:nvSpPr>
            <p:spPr>
              <a:xfrm rot="2700178">
                <a:off x="2088875" y="2516049"/>
                <a:ext cx="201970" cy="60837"/>
              </a:xfrm>
              <a:custGeom>
                <a:avLst/>
                <a:gdLst/>
                <a:ahLst/>
                <a:cxnLst/>
                <a:rect l="l" t="t" r="r" b="b"/>
                <a:pathLst>
                  <a:path w="5906" h="1779" extrusionOk="0">
                    <a:moveTo>
                      <a:pt x="0" y="0"/>
                    </a:moveTo>
                    <a:cubicBezTo>
                      <a:pt x="745" y="1859"/>
                      <a:pt x="4327" y="2326"/>
                      <a:pt x="5906" y="1095"/>
                    </a:cubicBezTo>
                  </a:path>
                </a:pathLst>
              </a:custGeom>
              <a:noFill/>
              <a:ln w="28575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</p:grpSp>
      </p:grpSp>
      <p:grpSp>
        <p:nvGrpSpPr>
          <p:cNvPr id="1665" name="Google Shape;1665;p47"/>
          <p:cNvGrpSpPr/>
          <p:nvPr/>
        </p:nvGrpSpPr>
        <p:grpSpPr>
          <a:xfrm rot="-560933">
            <a:off x="6600597" y="3198271"/>
            <a:ext cx="870083" cy="803198"/>
            <a:chOff x="1687400" y="2453546"/>
            <a:chExt cx="595372" cy="549604"/>
          </a:xfrm>
        </p:grpSpPr>
        <p:sp>
          <p:nvSpPr>
            <p:cNvPr id="1666" name="Google Shape;1666;p47"/>
            <p:cNvSpPr/>
            <p:nvPr/>
          </p:nvSpPr>
          <p:spPr>
            <a:xfrm>
              <a:off x="1687400" y="2467714"/>
              <a:ext cx="558900" cy="52500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667" name="Google Shape;1667;p47"/>
            <p:cNvGrpSpPr/>
            <p:nvPr/>
          </p:nvGrpSpPr>
          <p:grpSpPr>
            <a:xfrm rot="10800000" flipH="1">
              <a:off x="1742750" y="2453546"/>
              <a:ext cx="540022" cy="549604"/>
              <a:chOff x="1742750" y="2453546"/>
              <a:chExt cx="540022" cy="549604"/>
            </a:xfrm>
          </p:grpSpPr>
          <p:cxnSp>
            <p:nvCxnSpPr>
              <p:cNvPr id="1668" name="Google Shape;1668;p47"/>
              <p:cNvCxnSpPr/>
              <p:nvPr/>
            </p:nvCxnSpPr>
            <p:spPr>
              <a:xfrm>
                <a:off x="1742750" y="2453550"/>
                <a:ext cx="0" cy="549600"/>
              </a:xfrm>
              <a:prstGeom prst="straightConnector1">
                <a:avLst/>
              </a:prstGeom>
              <a:noFill/>
              <a:ln w="28575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sp>
            <p:nvSpPr>
              <p:cNvPr id="1669" name="Google Shape;1669;p47"/>
              <p:cNvSpPr/>
              <p:nvPr/>
            </p:nvSpPr>
            <p:spPr>
              <a:xfrm rot="2700178">
                <a:off x="2088875" y="2516049"/>
                <a:ext cx="201970" cy="60837"/>
              </a:xfrm>
              <a:custGeom>
                <a:avLst/>
                <a:gdLst/>
                <a:ahLst/>
                <a:cxnLst/>
                <a:rect l="l" t="t" r="r" b="b"/>
                <a:pathLst>
                  <a:path w="5906" h="1779" extrusionOk="0">
                    <a:moveTo>
                      <a:pt x="0" y="0"/>
                    </a:moveTo>
                    <a:cubicBezTo>
                      <a:pt x="745" y="1859"/>
                      <a:pt x="4327" y="2326"/>
                      <a:pt x="5906" y="1095"/>
                    </a:cubicBezTo>
                  </a:path>
                </a:pathLst>
              </a:custGeom>
              <a:noFill/>
              <a:ln w="28575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</p:grpSp>
      </p:grpSp>
      <p:grpSp>
        <p:nvGrpSpPr>
          <p:cNvPr id="1670" name="Google Shape;1670;p47"/>
          <p:cNvGrpSpPr/>
          <p:nvPr/>
        </p:nvGrpSpPr>
        <p:grpSpPr>
          <a:xfrm rot="418311">
            <a:off x="7513143" y="2653278"/>
            <a:ext cx="870140" cy="803250"/>
            <a:chOff x="1687400" y="2453546"/>
            <a:chExt cx="595372" cy="549604"/>
          </a:xfrm>
        </p:grpSpPr>
        <p:sp>
          <p:nvSpPr>
            <p:cNvPr id="1671" name="Google Shape;1671;p47"/>
            <p:cNvSpPr/>
            <p:nvPr/>
          </p:nvSpPr>
          <p:spPr>
            <a:xfrm>
              <a:off x="1687400" y="2467714"/>
              <a:ext cx="558900" cy="5250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672" name="Google Shape;1672;p47"/>
            <p:cNvGrpSpPr/>
            <p:nvPr/>
          </p:nvGrpSpPr>
          <p:grpSpPr>
            <a:xfrm rot="10800000" flipH="1">
              <a:off x="1742750" y="2453546"/>
              <a:ext cx="540022" cy="549604"/>
              <a:chOff x="1742750" y="2453546"/>
              <a:chExt cx="540022" cy="549604"/>
            </a:xfrm>
          </p:grpSpPr>
          <p:cxnSp>
            <p:nvCxnSpPr>
              <p:cNvPr id="1673" name="Google Shape;1673;p47"/>
              <p:cNvCxnSpPr/>
              <p:nvPr/>
            </p:nvCxnSpPr>
            <p:spPr>
              <a:xfrm>
                <a:off x="1742750" y="2453550"/>
                <a:ext cx="0" cy="549600"/>
              </a:xfrm>
              <a:prstGeom prst="straightConnector1">
                <a:avLst/>
              </a:prstGeom>
              <a:noFill/>
              <a:ln w="28575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sp>
            <p:nvSpPr>
              <p:cNvPr id="1674" name="Google Shape;1674;p47"/>
              <p:cNvSpPr/>
              <p:nvPr/>
            </p:nvSpPr>
            <p:spPr>
              <a:xfrm rot="2700178">
                <a:off x="2088875" y="2516049"/>
                <a:ext cx="201970" cy="60837"/>
              </a:xfrm>
              <a:custGeom>
                <a:avLst/>
                <a:gdLst/>
                <a:ahLst/>
                <a:cxnLst/>
                <a:rect l="l" t="t" r="r" b="b"/>
                <a:pathLst>
                  <a:path w="5906" h="1779" extrusionOk="0">
                    <a:moveTo>
                      <a:pt x="0" y="0"/>
                    </a:moveTo>
                    <a:cubicBezTo>
                      <a:pt x="745" y="1859"/>
                      <a:pt x="4327" y="2326"/>
                      <a:pt x="5906" y="1095"/>
                    </a:cubicBezTo>
                  </a:path>
                </a:pathLst>
              </a:custGeom>
              <a:noFill/>
              <a:ln w="28575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</p:grpSp>
      </p:grpSp>
      <p:sp>
        <p:nvSpPr>
          <p:cNvPr id="1675" name="Google Shape;1675;p47"/>
          <p:cNvSpPr txBox="1"/>
          <p:nvPr/>
        </p:nvSpPr>
        <p:spPr>
          <a:xfrm rot="-1092301">
            <a:off x="5572740" y="2160416"/>
            <a:ext cx="496450" cy="4785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rPr>
              <a:t>M</a:t>
            </a:r>
            <a:endParaRPr sz="3600">
              <a:solidFill>
                <a:schemeClr val="lt1"/>
              </a:solidFill>
              <a:latin typeface="Fredoka One"/>
              <a:ea typeface="Fredoka One"/>
              <a:cs typeface="Fredoka One"/>
              <a:sym typeface="Fredoka One"/>
            </a:endParaRPr>
          </a:p>
        </p:txBody>
      </p:sp>
      <p:sp>
        <p:nvSpPr>
          <p:cNvPr id="1676" name="Google Shape;1676;p47"/>
          <p:cNvSpPr txBox="1"/>
          <p:nvPr/>
        </p:nvSpPr>
        <p:spPr>
          <a:xfrm rot="954371">
            <a:off x="5743866" y="3291165"/>
            <a:ext cx="481641" cy="5496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rPr>
              <a:t>A</a:t>
            </a:r>
            <a:endParaRPr sz="3600">
              <a:solidFill>
                <a:schemeClr val="lt1"/>
              </a:solidFill>
              <a:latin typeface="Fredoka One"/>
              <a:ea typeface="Fredoka One"/>
              <a:cs typeface="Fredoka One"/>
              <a:sym typeface="Fredoka One"/>
            </a:endParaRPr>
          </a:p>
        </p:txBody>
      </p:sp>
      <p:sp>
        <p:nvSpPr>
          <p:cNvPr id="1677" name="Google Shape;1677;p47"/>
          <p:cNvSpPr txBox="1"/>
          <p:nvPr/>
        </p:nvSpPr>
        <p:spPr>
          <a:xfrm rot="424846">
            <a:off x="6692138" y="2195043"/>
            <a:ext cx="481875" cy="5495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rPr>
              <a:t>Y</a:t>
            </a:r>
            <a:endParaRPr sz="3600">
              <a:solidFill>
                <a:schemeClr val="lt1"/>
              </a:solidFill>
              <a:latin typeface="Fredoka One"/>
              <a:ea typeface="Fredoka One"/>
              <a:cs typeface="Fredoka One"/>
              <a:sym typeface="Fredoka One"/>
            </a:endParaRPr>
          </a:p>
        </p:txBody>
      </p:sp>
      <p:sp>
        <p:nvSpPr>
          <p:cNvPr id="1678" name="Google Shape;1678;p47"/>
          <p:cNvSpPr txBox="1"/>
          <p:nvPr/>
        </p:nvSpPr>
        <p:spPr>
          <a:xfrm rot="-364574">
            <a:off x="4771045" y="2857194"/>
            <a:ext cx="481807" cy="5496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rPr>
              <a:t>N</a:t>
            </a:r>
            <a:endParaRPr sz="3600">
              <a:solidFill>
                <a:schemeClr val="lt1"/>
              </a:solidFill>
              <a:latin typeface="Fredoka One"/>
              <a:ea typeface="Fredoka One"/>
              <a:cs typeface="Fredoka One"/>
              <a:sym typeface="Fredoka One"/>
            </a:endParaRPr>
          </a:p>
        </p:txBody>
      </p:sp>
      <p:sp>
        <p:nvSpPr>
          <p:cNvPr id="1679" name="Google Shape;1679;p47"/>
          <p:cNvSpPr txBox="1"/>
          <p:nvPr/>
        </p:nvSpPr>
        <p:spPr>
          <a:xfrm rot="-767971">
            <a:off x="6748439" y="3331867"/>
            <a:ext cx="482079" cy="549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rPr>
              <a:t>M</a:t>
            </a:r>
            <a:endParaRPr sz="3600">
              <a:solidFill>
                <a:schemeClr val="lt1"/>
              </a:solidFill>
              <a:latin typeface="Fredoka One"/>
              <a:ea typeface="Fredoka One"/>
              <a:cs typeface="Fredoka One"/>
              <a:sym typeface="Fredoka One"/>
            </a:endParaRPr>
          </a:p>
        </p:txBody>
      </p:sp>
      <p:sp>
        <p:nvSpPr>
          <p:cNvPr id="1680" name="Google Shape;1680;p47"/>
          <p:cNvSpPr txBox="1"/>
          <p:nvPr/>
        </p:nvSpPr>
        <p:spPr>
          <a:xfrm rot="418473">
            <a:off x="7707457" y="2780046"/>
            <a:ext cx="481765" cy="5494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rPr>
              <a:t>E</a:t>
            </a:r>
            <a:endParaRPr sz="3600">
              <a:solidFill>
                <a:schemeClr val="lt1"/>
              </a:solidFill>
              <a:latin typeface="Fredoka One"/>
              <a:ea typeface="Fredoka One"/>
              <a:cs typeface="Fredoka One"/>
              <a:sym typeface="Fredoka One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85" name="Google Shape;1685;p48"/>
          <p:cNvGrpSpPr/>
          <p:nvPr/>
        </p:nvGrpSpPr>
        <p:grpSpPr>
          <a:xfrm flipH="1">
            <a:off x="4619011" y="2610258"/>
            <a:ext cx="1709064" cy="549604"/>
            <a:chOff x="1128663" y="2453546"/>
            <a:chExt cx="1709064" cy="549604"/>
          </a:xfrm>
        </p:grpSpPr>
        <p:sp>
          <p:nvSpPr>
            <p:cNvPr id="1686" name="Google Shape;1686;p48"/>
            <p:cNvSpPr/>
            <p:nvPr/>
          </p:nvSpPr>
          <p:spPr>
            <a:xfrm>
              <a:off x="1128663" y="2467706"/>
              <a:ext cx="1676400" cy="525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687" name="Google Shape;1687;p48"/>
            <p:cNvGrpSpPr/>
            <p:nvPr/>
          </p:nvGrpSpPr>
          <p:grpSpPr>
            <a:xfrm rot="10800000" flipH="1">
              <a:off x="1187175" y="2453546"/>
              <a:ext cx="1650551" cy="549604"/>
              <a:chOff x="1187175" y="2453546"/>
              <a:chExt cx="1650551" cy="549604"/>
            </a:xfrm>
          </p:grpSpPr>
          <p:cxnSp>
            <p:nvCxnSpPr>
              <p:cNvPr id="1688" name="Google Shape;1688;p48"/>
              <p:cNvCxnSpPr/>
              <p:nvPr/>
            </p:nvCxnSpPr>
            <p:spPr>
              <a:xfrm>
                <a:off x="1187175" y="2453550"/>
                <a:ext cx="0" cy="5496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sp>
            <p:nvSpPr>
              <p:cNvPr id="1689" name="Google Shape;1689;p48"/>
              <p:cNvSpPr/>
              <p:nvPr/>
            </p:nvSpPr>
            <p:spPr>
              <a:xfrm rot="2700178">
                <a:off x="2643830" y="2516049"/>
                <a:ext cx="201970" cy="60837"/>
              </a:xfrm>
              <a:custGeom>
                <a:avLst/>
                <a:gdLst/>
                <a:ahLst/>
                <a:cxnLst/>
                <a:rect l="l" t="t" r="r" b="b"/>
                <a:pathLst>
                  <a:path w="5906" h="1779" extrusionOk="0">
                    <a:moveTo>
                      <a:pt x="0" y="0"/>
                    </a:moveTo>
                    <a:cubicBezTo>
                      <a:pt x="745" y="1859"/>
                      <a:pt x="4327" y="2326"/>
                      <a:pt x="5906" y="1095"/>
                    </a:cubicBezTo>
                  </a:path>
                </a:pathLst>
              </a:custGeom>
              <a:noFill/>
              <a:ln w="19050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</p:grpSp>
      </p:grpSp>
      <p:grpSp>
        <p:nvGrpSpPr>
          <p:cNvPr id="1690" name="Google Shape;1690;p48"/>
          <p:cNvGrpSpPr/>
          <p:nvPr/>
        </p:nvGrpSpPr>
        <p:grpSpPr>
          <a:xfrm rot="10800000">
            <a:off x="2823432" y="2610258"/>
            <a:ext cx="1709064" cy="549604"/>
            <a:chOff x="1128663" y="2453546"/>
            <a:chExt cx="1709064" cy="549604"/>
          </a:xfrm>
        </p:grpSpPr>
        <p:sp>
          <p:nvSpPr>
            <p:cNvPr id="1691" name="Google Shape;1691;p48"/>
            <p:cNvSpPr/>
            <p:nvPr/>
          </p:nvSpPr>
          <p:spPr>
            <a:xfrm>
              <a:off x="1128663" y="2467706"/>
              <a:ext cx="1676400" cy="5250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692" name="Google Shape;1692;p48"/>
            <p:cNvGrpSpPr/>
            <p:nvPr/>
          </p:nvGrpSpPr>
          <p:grpSpPr>
            <a:xfrm rot="10800000" flipH="1">
              <a:off x="1187175" y="2453546"/>
              <a:ext cx="1650551" cy="549604"/>
              <a:chOff x="1187175" y="2453546"/>
              <a:chExt cx="1650551" cy="549604"/>
            </a:xfrm>
          </p:grpSpPr>
          <p:cxnSp>
            <p:nvCxnSpPr>
              <p:cNvPr id="1693" name="Google Shape;1693;p48"/>
              <p:cNvCxnSpPr/>
              <p:nvPr/>
            </p:nvCxnSpPr>
            <p:spPr>
              <a:xfrm>
                <a:off x="1187175" y="2453550"/>
                <a:ext cx="0" cy="5496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sp>
            <p:nvSpPr>
              <p:cNvPr id="1694" name="Google Shape;1694;p48"/>
              <p:cNvSpPr/>
              <p:nvPr/>
            </p:nvSpPr>
            <p:spPr>
              <a:xfrm rot="2700178">
                <a:off x="2643830" y="2516049"/>
                <a:ext cx="201970" cy="60837"/>
              </a:xfrm>
              <a:custGeom>
                <a:avLst/>
                <a:gdLst/>
                <a:ahLst/>
                <a:cxnLst/>
                <a:rect l="l" t="t" r="r" b="b"/>
                <a:pathLst>
                  <a:path w="5906" h="1779" extrusionOk="0">
                    <a:moveTo>
                      <a:pt x="0" y="0"/>
                    </a:moveTo>
                    <a:cubicBezTo>
                      <a:pt x="745" y="1859"/>
                      <a:pt x="4327" y="2326"/>
                      <a:pt x="5906" y="1095"/>
                    </a:cubicBezTo>
                  </a:path>
                </a:pathLst>
              </a:custGeom>
              <a:noFill/>
              <a:ln w="19050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</p:grpSp>
      </p:grpSp>
      <p:grpSp>
        <p:nvGrpSpPr>
          <p:cNvPr id="1695" name="Google Shape;1695;p48"/>
          <p:cNvGrpSpPr/>
          <p:nvPr/>
        </p:nvGrpSpPr>
        <p:grpSpPr>
          <a:xfrm rot="10800000" flipH="1">
            <a:off x="4616603" y="3262865"/>
            <a:ext cx="1709064" cy="549604"/>
            <a:chOff x="1128663" y="2453546"/>
            <a:chExt cx="1709064" cy="549604"/>
          </a:xfrm>
        </p:grpSpPr>
        <p:sp>
          <p:nvSpPr>
            <p:cNvPr id="1696" name="Google Shape;1696;p48"/>
            <p:cNvSpPr/>
            <p:nvPr/>
          </p:nvSpPr>
          <p:spPr>
            <a:xfrm>
              <a:off x="1128663" y="2467706"/>
              <a:ext cx="1676400" cy="525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697" name="Google Shape;1697;p48"/>
            <p:cNvGrpSpPr/>
            <p:nvPr/>
          </p:nvGrpSpPr>
          <p:grpSpPr>
            <a:xfrm rot="10800000" flipH="1">
              <a:off x="1187175" y="2453546"/>
              <a:ext cx="1650551" cy="549604"/>
              <a:chOff x="1187175" y="2453546"/>
              <a:chExt cx="1650551" cy="549604"/>
            </a:xfrm>
          </p:grpSpPr>
          <p:cxnSp>
            <p:nvCxnSpPr>
              <p:cNvPr id="1698" name="Google Shape;1698;p48"/>
              <p:cNvCxnSpPr/>
              <p:nvPr/>
            </p:nvCxnSpPr>
            <p:spPr>
              <a:xfrm>
                <a:off x="1187175" y="2453550"/>
                <a:ext cx="0" cy="5496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sp>
            <p:nvSpPr>
              <p:cNvPr id="1699" name="Google Shape;1699;p48"/>
              <p:cNvSpPr/>
              <p:nvPr/>
            </p:nvSpPr>
            <p:spPr>
              <a:xfrm rot="2700178">
                <a:off x="2643830" y="2516049"/>
                <a:ext cx="201970" cy="60837"/>
              </a:xfrm>
              <a:custGeom>
                <a:avLst/>
                <a:gdLst/>
                <a:ahLst/>
                <a:cxnLst/>
                <a:rect l="l" t="t" r="r" b="b"/>
                <a:pathLst>
                  <a:path w="5906" h="1779" extrusionOk="0">
                    <a:moveTo>
                      <a:pt x="0" y="0"/>
                    </a:moveTo>
                    <a:cubicBezTo>
                      <a:pt x="745" y="1859"/>
                      <a:pt x="4327" y="2326"/>
                      <a:pt x="5906" y="1095"/>
                    </a:cubicBezTo>
                  </a:path>
                </a:pathLst>
              </a:custGeom>
              <a:noFill/>
              <a:ln w="19050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</p:grpSp>
      </p:grpSp>
      <p:grpSp>
        <p:nvGrpSpPr>
          <p:cNvPr id="1700" name="Google Shape;1700;p48"/>
          <p:cNvGrpSpPr/>
          <p:nvPr/>
        </p:nvGrpSpPr>
        <p:grpSpPr>
          <a:xfrm rot="10800000">
            <a:off x="4616603" y="3915465"/>
            <a:ext cx="1709064" cy="549604"/>
            <a:chOff x="1128663" y="2453546"/>
            <a:chExt cx="1709064" cy="549604"/>
          </a:xfrm>
        </p:grpSpPr>
        <p:sp>
          <p:nvSpPr>
            <p:cNvPr id="1701" name="Google Shape;1701;p48"/>
            <p:cNvSpPr/>
            <p:nvPr/>
          </p:nvSpPr>
          <p:spPr>
            <a:xfrm>
              <a:off x="1128663" y="2467706"/>
              <a:ext cx="1676400" cy="525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702" name="Google Shape;1702;p48"/>
            <p:cNvGrpSpPr/>
            <p:nvPr/>
          </p:nvGrpSpPr>
          <p:grpSpPr>
            <a:xfrm rot="10800000" flipH="1">
              <a:off x="1187175" y="2453546"/>
              <a:ext cx="1650551" cy="549604"/>
              <a:chOff x="1187175" y="2453546"/>
              <a:chExt cx="1650551" cy="549604"/>
            </a:xfrm>
          </p:grpSpPr>
          <p:cxnSp>
            <p:nvCxnSpPr>
              <p:cNvPr id="1703" name="Google Shape;1703;p48"/>
              <p:cNvCxnSpPr/>
              <p:nvPr/>
            </p:nvCxnSpPr>
            <p:spPr>
              <a:xfrm>
                <a:off x="1187175" y="2453550"/>
                <a:ext cx="0" cy="5496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sp>
            <p:nvSpPr>
              <p:cNvPr id="1704" name="Google Shape;1704;p48"/>
              <p:cNvSpPr/>
              <p:nvPr/>
            </p:nvSpPr>
            <p:spPr>
              <a:xfrm rot="2700178">
                <a:off x="2643830" y="2516049"/>
                <a:ext cx="201970" cy="60837"/>
              </a:xfrm>
              <a:custGeom>
                <a:avLst/>
                <a:gdLst/>
                <a:ahLst/>
                <a:cxnLst/>
                <a:rect l="l" t="t" r="r" b="b"/>
                <a:pathLst>
                  <a:path w="5906" h="1779" extrusionOk="0">
                    <a:moveTo>
                      <a:pt x="0" y="0"/>
                    </a:moveTo>
                    <a:cubicBezTo>
                      <a:pt x="745" y="1859"/>
                      <a:pt x="4327" y="2326"/>
                      <a:pt x="5906" y="1095"/>
                    </a:cubicBezTo>
                  </a:path>
                </a:pathLst>
              </a:custGeom>
              <a:noFill/>
              <a:ln w="19050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</p:grpSp>
      </p:grpSp>
      <p:grpSp>
        <p:nvGrpSpPr>
          <p:cNvPr id="1705" name="Google Shape;1705;p48"/>
          <p:cNvGrpSpPr/>
          <p:nvPr/>
        </p:nvGrpSpPr>
        <p:grpSpPr>
          <a:xfrm>
            <a:off x="2818615" y="3250827"/>
            <a:ext cx="1709064" cy="549604"/>
            <a:chOff x="1128663" y="2453546"/>
            <a:chExt cx="1709064" cy="549604"/>
          </a:xfrm>
        </p:grpSpPr>
        <p:sp>
          <p:nvSpPr>
            <p:cNvPr id="1706" name="Google Shape;1706;p48"/>
            <p:cNvSpPr/>
            <p:nvPr/>
          </p:nvSpPr>
          <p:spPr>
            <a:xfrm>
              <a:off x="1128663" y="2467706"/>
              <a:ext cx="1676400" cy="5250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707" name="Google Shape;1707;p48"/>
            <p:cNvGrpSpPr/>
            <p:nvPr/>
          </p:nvGrpSpPr>
          <p:grpSpPr>
            <a:xfrm rot="10800000" flipH="1">
              <a:off x="1187175" y="2453546"/>
              <a:ext cx="1650551" cy="549604"/>
              <a:chOff x="1187175" y="2453546"/>
              <a:chExt cx="1650551" cy="549604"/>
            </a:xfrm>
          </p:grpSpPr>
          <p:cxnSp>
            <p:nvCxnSpPr>
              <p:cNvPr id="1708" name="Google Shape;1708;p48"/>
              <p:cNvCxnSpPr/>
              <p:nvPr/>
            </p:nvCxnSpPr>
            <p:spPr>
              <a:xfrm>
                <a:off x="1187175" y="2453550"/>
                <a:ext cx="0" cy="5496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sp>
            <p:nvSpPr>
              <p:cNvPr id="1709" name="Google Shape;1709;p48"/>
              <p:cNvSpPr/>
              <p:nvPr/>
            </p:nvSpPr>
            <p:spPr>
              <a:xfrm rot="2700178">
                <a:off x="2643830" y="2516049"/>
                <a:ext cx="201970" cy="60837"/>
              </a:xfrm>
              <a:custGeom>
                <a:avLst/>
                <a:gdLst/>
                <a:ahLst/>
                <a:cxnLst/>
                <a:rect l="l" t="t" r="r" b="b"/>
                <a:pathLst>
                  <a:path w="5906" h="1779" extrusionOk="0">
                    <a:moveTo>
                      <a:pt x="0" y="0"/>
                    </a:moveTo>
                    <a:cubicBezTo>
                      <a:pt x="745" y="1859"/>
                      <a:pt x="4327" y="2326"/>
                      <a:pt x="5906" y="1095"/>
                    </a:cubicBezTo>
                  </a:path>
                </a:pathLst>
              </a:custGeom>
              <a:noFill/>
              <a:ln w="19050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</p:grpSp>
      </p:grpSp>
      <p:grpSp>
        <p:nvGrpSpPr>
          <p:cNvPr id="1710" name="Google Shape;1710;p48"/>
          <p:cNvGrpSpPr/>
          <p:nvPr/>
        </p:nvGrpSpPr>
        <p:grpSpPr>
          <a:xfrm rot="10800000">
            <a:off x="2818615" y="3915465"/>
            <a:ext cx="1709064" cy="549604"/>
            <a:chOff x="1128663" y="2453546"/>
            <a:chExt cx="1709064" cy="549604"/>
          </a:xfrm>
        </p:grpSpPr>
        <p:sp>
          <p:nvSpPr>
            <p:cNvPr id="1711" name="Google Shape;1711;p48"/>
            <p:cNvSpPr/>
            <p:nvPr/>
          </p:nvSpPr>
          <p:spPr>
            <a:xfrm>
              <a:off x="1128663" y="2467706"/>
              <a:ext cx="1676400" cy="5250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712" name="Google Shape;1712;p48"/>
            <p:cNvGrpSpPr/>
            <p:nvPr/>
          </p:nvGrpSpPr>
          <p:grpSpPr>
            <a:xfrm rot="10800000" flipH="1">
              <a:off x="1187175" y="2453546"/>
              <a:ext cx="1650551" cy="549604"/>
              <a:chOff x="1187175" y="2453546"/>
              <a:chExt cx="1650551" cy="549604"/>
            </a:xfrm>
          </p:grpSpPr>
          <p:cxnSp>
            <p:nvCxnSpPr>
              <p:cNvPr id="1713" name="Google Shape;1713;p48"/>
              <p:cNvCxnSpPr/>
              <p:nvPr/>
            </p:nvCxnSpPr>
            <p:spPr>
              <a:xfrm>
                <a:off x="1187175" y="2453550"/>
                <a:ext cx="0" cy="5496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sp>
            <p:nvSpPr>
              <p:cNvPr id="1714" name="Google Shape;1714;p48"/>
              <p:cNvSpPr/>
              <p:nvPr/>
            </p:nvSpPr>
            <p:spPr>
              <a:xfrm rot="2700178">
                <a:off x="2643830" y="2516049"/>
                <a:ext cx="201970" cy="60837"/>
              </a:xfrm>
              <a:custGeom>
                <a:avLst/>
                <a:gdLst/>
                <a:ahLst/>
                <a:cxnLst/>
                <a:rect l="l" t="t" r="r" b="b"/>
                <a:pathLst>
                  <a:path w="5906" h="1779" extrusionOk="0">
                    <a:moveTo>
                      <a:pt x="0" y="0"/>
                    </a:moveTo>
                    <a:cubicBezTo>
                      <a:pt x="745" y="1859"/>
                      <a:pt x="4327" y="2326"/>
                      <a:pt x="5906" y="1095"/>
                    </a:cubicBezTo>
                  </a:path>
                </a:pathLst>
              </a:custGeom>
              <a:noFill/>
              <a:ln w="19050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</p:grpSp>
      </p:grpSp>
      <p:grpSp>
        <p:nvGrpSpPr>
          <p:cNvPr id="1715" name="Google Shape;1715;p48"/>
          <p:cNvGrpSpPr/>
          <p:nvPr/>
        </p:nvGrpSpPr>
        <p:grpSpPr>
          <a:xfrm rot="10800000" flipH="1">
            <a:off x="6414590" y="2610258"/>
            <a:ext cx="1709064" cy="549604"/>
            <a:chOff x="1128663" y="2453546"/>
            <a:chExt cx="1709064" cy="549604"/>
          </a:xfrm>
        </p:grpSpPr>
        <p:sp>
          <p:nvSpPr>
            <p:cNvPr id="1716" name="Google Shape;1716;p48"/>
            <p:cNvSpPr/>
            <p:nvPr/>
          </p:nvSpPr>
          <p:spPr>
            <a:xfrm>
              <a:off x="1128663" y="2467706"/>
              <a:ext cx="1676400" cy="525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717" name="Google Shape;1717;p48"/>
            <p:cNvGrpSpPr/>
            <p:nvPr/>
          </p:nvGrpSpPr>
          <p:grpSpPr>
            <a:xfrm rot="10800000" flipH="1">
              <a:off x="1187175" y="2453546"/>
              <a:ext cx="1650551" cy="549604"/>
              <a:chOff x="1187175" y="2453546"/>
              <a:chExt cx="1650551" cy="549604"/>
            </a:xfrm>
          </p:grpSpPr>
          <p:cxnSp>
            <p:nvCxnSpPr>
              <p:cNvPr id="1718" name="Google Shape;1718;p48"/>
              <p:cNvCxnSpPr/>
              <p:nvPr/>
            </p:nvCxnSpPr>
            <p:spPr>
              <a:xfrm>
                <a:off x="1187175" y="2453550"/>
                <a:ext cx="0" cy="5496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sp>
            <p:nvSpPr>
              <p:cNvPr id="1719" name="Google Shape;1719;p48"/>
              <p:cNvSpPr/>
              <p:nvPr/>
            </p:nvSpPr>
            <p:spPr>
              <a:xfrm rot="2700178">
                <a:off x="2643830" y="2516049"/>
                <a:ext cx="201970" cy="60837"/>
              </a:xfrm>
              <a:custGeom>
                <a:avLst/>
                <a:gdLst/>
                <a:ahLst/>
                <a:cxnLst/>
                <a:rect l="l" t="t" r="r" b="b"/>
                <a:pathLst>
                  <a:path w="5906" h="1779" extrusionOk="0">
                    <a:moveTo>
                      <a:pt x="0" y="0"/>
                    </a:moveTo>
                    <a:cubicBezTo>
                      <a:pt x="745" y="1859"/>
                      <a:pt x="4327" y="2326"/>
                      <a:pt x="5906" y="1095"/>
                    </a:cubicBezTo>
                  </a:path>
                </a:pathLst>
              </a:custGeom>
              <a:noFill/>
              <a:ln w="19050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</p:grpSp>
      </p:grpSp>
      <p:grpSp>
        <p:nvGrpSpPr>
          <p:cNvPr id="1720" name="Google Shape;1720;p48"/>
          <p:cNvGrpSpPr/>
          <p:nvPr/>
        </p:nvGrpSpPr>
        <p:grpSpPr>
          <a:xfrm rot="10800000">
            <a:off x="6414590" y="3262865"/>
            <a:ext cx="1709064" cy="549604"/>
            <a:chOff x="1128663" y="2453546"/>
            <a:chExt cx="1709064" cy="549604"/>
          </a:xfrm>
        </p:grpSpPr>
        <p:sp>
          <p:nvSpPr>
            <p:cNvPr id="1721" name="Google Shape;1721;p48"/>
            <p:cNvSpPr/>
            <p:nvPr/>
          </p:nvSpPr>
          <p:spPr>
            <a:xfrm>
              <a:off x="1128663" y="2467706"/>
              <a:ext cx="1676400" cy="525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722" name="Google Shape;1722;p48"/>
            <p:cNvGrpSpPr/>
            <p:nvPr/>
          </p:nvGrpSpPr>
          <p:grpSpPr>
            <a:xfrm rot="10800000" flipH="1">
              <a:off x="1187175" y="2453546"/>
              <a:ext cx="1650551" cy="549604"/>
              <a:chOff x="1187175" y="2453546"/>
              <a:chExt cx="1650551" cy="549604"/>
            </a:xfrm>
          </p:grpSpPr>
          <p:cxnSp>
            <p:nvCxnSpPr>
              <p:cNvPr id="1723" name="Google Shape;1723;p48"/>
              <p:cNvCxnSpPr/>
              <p:nvPr/>
            </p:nvCxnSpPr>
            <p:spPr>
              <a:xfrm>
                <a:off x="1187175" y="2453550"/>
                <a:ext cx="0" cy="5496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sp>
            <p:nvSpPr>
              <p:cNvPr id="1724" name="Google Shape;1724;p48"/>
              <p:cNvSpPr/>
              <p:nvPr/>
            </p:nvSpPr>
            <p:spPr>
              <a:xfrm rot="2700178">
                <a:off x="2643830" y="2516049"/>
                <a:ext cx="201970" cy="60837"/>
              </a:xfrm>
              <a:custGeom>
                <a:avLst/>
                <a:gdLst/>
                <a:ahLst/>
                <a:cxnLst/>
                <a:rect l="l" t="t" r="r" b="b"/>
                <a:pathLst>
                  <a:path w="5906" h="1779" extrusionOk="0">
                    <a:moveTo>
                      <a:pt x="0" y="0"/>
                    </a:moveTo>
                    <a:cubicBezTo>
                      <a:pt x="745" y="1859"/>
                      <a:pt x="4327" y="2326"/>
                      <a:pt x="5906" y="1095"/>
                    </a:cubicBezTo>
                  </a:path>
                </a:pathLst>
              </a:custGeom>
              <a:noFill/>
              <a:ln w="19050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</p:grpSp>
      </p:grpSp>
      <p:grpSp>
        <p:nvGrpSpPr>
          <p:cNvPr id="1725" name="Google Shape;1725;p48"/>
          <p:cNvGrpSpPr/>
          <p:nvPr/>
        </p:nvGrpSpPr>
        <p:grpSpPr>
          <a:xfrm>
            <a:off x="6414590" y="3915490"/>
            <a:ext cx="1709064" cy="549604"/>
            <a:chOff x="1128663" y="2453546"/>
            <a:chExt cx="1709064" cy="549604"/>
          </a:xfrm>
        </p:grpSpPr>
        <p:sp>
          <p:nvSpPr>
            <p:cNvPr id="1726" name="Google Shape;1726;p48"/>
            <p:cNvSpPr/>
            <p:nvPr/>
          </p:nvSpPr>
          <p:spPr>
            <a:xfrm>
              <a:off x="1128663" y="2467706"/>
              <a:ext cx="1676400" cy="525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727" name="Google Shape;1727;p48"/>
            <p:cNvGrpSpPr/>
            <p:nvPr/>
          </p:nvGrpSpPr>
          <p:grpSpPr>
            <a:xfrm rot="10800000" flipH="1">
              <a:off x="1187175" y="2453546"/>
              <a:ext cx="1650551" cy="549604"/>
              <a:chOff x="1187175" y="2453546"/>
              <a:chExt cx="1650551" cy="549604"/>
            </a:xfrm>
          </p:grpSpPr>
          <p:cxnSp>
            <p:nvCxnSpPr>
              <p:cNvPr id="1728" name="Google Shape;1728;p48"/>
              <p:cNvCxnSpPr/>
              <p:nvPr/>
            </p:nvCxnSpPr>
            <p:spPr>
              <a:xfrm>
                <a:off x="1187175" y="2453550"/>
                <a:ext cx="0" cy="5496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sp>
            <p:nvSpPr>
              <p:cNvPr id="1729" name="Google Shape;1729;p48"/>
              <p:cNvSpPr/>
              <p:nvPr/>
            </p:nvSpPr>
            <p:spPr>
              <a:xfrm rot="2700178">
                <a:off x="2643830" y="2516049"/>
                <a:ext cx="201970" cy="60837"/>
              </a:xfrm>
              <a:custGeom>
                <a:avLst/>
                <a:gdLst/>
                <a:ahLst/>
                <a:cxnLst/>
                <a:rect l="l" t="t" r="r" b="b"/>
                <a:pathLst>
                  <a:path w="5906" h="1779" extrusionOk="0">
                    <a:moveTo>
                      <a:pt x="0" y="0"/>
                    </a:moveTo>
                    <a:cubicBezTo>
                      <a:pt x="745" y="1859"/>
                      <a:pt x="4327" y="2326"/>
                      <a:pt x="5906" y="1095"/>
                    </a:cubicBezTo>
                  </a:path>
                </a:pathLst>
              </a:custGeom>
              <a:noFill/>
              <a:ln w="19050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</p:grpSp>
      </p:grpSp>
      <p:grpSp>
        <p:nvGrpSpPr>
          <p:cNvPr id="1730" name="Google Shape;1730;p48"/>
          <p:cNvGrpSpPr/>
          <p:nvPr/>
        </p:nvGrpSpPr>
        <p:grpSpPr>
          <a:xfrm flipH="1">
            <a:off x="1020628" y="2610258"/>
            <a:ext cx="1709064" cy="549604"/>
            <a:chOff x="1128663" y="2453546"/>
            <a:chExt cx="1709064" cy="549604"/>
          </a:xfrm>
        </p:grpSpPr>
        <p:sp>
          <p:nvSpPr>
            <p:cNvPr id="1731" name="Google Shape;1731;p48"/>
            <p:cNvSpPr/>
            <p:nvPr/>
          </p:nvSpPr>
          <p:spPr>
            <a:xfrm>
              <a:off x="1128663" y="2467706"/>
              <a:ext cx="1676400" cy="5250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732" name="Google Shape;1732;p48"/>
            <p:cNvGrpSpPr/>
            <p:nvPr/>
          </p:nvGrpSpPr>
          <p:grpSpPr>
            <a:xfrm rot="10800000" flipH="1">
              <a:off x="1187175" y="2453546"/>
              <a:ext cx="1650551" cy="549604"/>
              <a:chOff x="1187175" y="2453546"/>
              <a:chExt cx="1650551" cy="549604"/>
            </a:xfrm>
          </p:grpSpPr>
          <p:cxnSp>
            <p:nvCxnSpPr>
              <p:cNvPr id="1733" name="Google Shape;1733;p48"/>
              <p:cNvCxnSpPr/>
              <p:nvPr/>
            </p:nvCxnSpPr>
            <p:spPr>
              <a:xfrm>
                <a:off x="1187175" y="2453550"/>
                <a:ext cx="0" cy="5496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sp>
            <p:nvSpPr>
              <p:cNvPr id="1734" name="Google Shape;1734;p48"/>
              <p:cNvSpPr/>
              <p:nvPr/>
            </p:nvSpPr>
            <p:spPr>
              <a:xfrm rot="2700178">
                <a:off x="2643830" y="2516049"/>
                <a:ext cx="201970" cy="60837"/>
              </a:xfrm>
              <a:custGeom>
                <a:avLst/>
                <a:gdLst/>
                <a:ahLst/>
                <a:cxnLst/>
                <a:rect l="l" t="t" r="r" b="b"/>
                <a:pathLst>
                  <a:path w="5906" h="1779" extrusionOk="0">
                    <a:moveTo>
                      <a:pt x="0" y="0"/>
                    </a:moveTo>
                    <a:cubicBezTo>
                      <a:pt x="745" y="1859"/>
                      <a:pt x="4327" y="2326"/>
                      <a:pt x="5906" y="1095"/>
                    </a:cubicBezTo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</p:grpSp>
      </p:grpSp>
      <p:grpSp>
        <p:nvGrpSpPr>
          <p:cNvPr id="1735" name="Google Shape;1735;p48"/>
          <p:cNvGrpSpPr/>
          <p:nvPr/>
        </p:nvGrpSpPr>
        <p:grpSpPr>
          <a:xfrm rot="10800000" flipH="1">
            <a:off x="1020628" y="3262877"/>
            <a:ext cx="1709064" cy="549604"/>
            <a:chOff x="1128663" y="2453546"/>
            <a:chExt cx="1709064" cy="549604"/>
          </a:xfrm>
        </p:grpSpPr>
        <p:sp>
          <p:nvSpPr>
            <p:cNvPr id="1736" name="Google Shape;1736;p48"/>
            <p:cNvSpPr/>
            <p:nvPr/>
          </p:nvSpPr>
          <p:spPr>
            <a:xfrm>
              <a:off x="1128663" y="2467706"/>
              <a:ext cx="1676400" cy="5250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737" name="Google Shape;1737;p48"/>
            <p:cNvGrpSpPr/>
            <p:nvPr/>
          </p:nvGrpSpPr>
          <p:grpSpPr>
            <a:xfrm rot="10800000" flipH="1">
              <a:off x="1187175" y="2453546"/>
              <a:ext cx="1650551" cy="549604"/>
              <a:chOff x="1187175" y="2453546"/>
              <a:chExt cx="1650551" cy="549604"/>
            </a:xfrm>
          </p:grpSpPr>
          <p:cxnSp>
            <p:nvCxnSpPr>
              <p:cNvPr id="1738" name="Google Shape;1738;p48"/>
              <p:cNvCxnSpPr/>
              <p:nvPr/>
            </p:nvCxnSpPr>
            <p:spPr>
              <a:xfrm>
                <a:off x="1187175" y="2453550"/>
                <a:ext cx="0" cy="5496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sp>
            <p:nvSpPr>
              <p:cNvPr id="1739" name="Google Shape;1739;p48"/>
              <p:cNvSpPr/>
              <p:nvPr/>
            </p:nvSpPr>
            <p:spPr>
              <a:xfrm rot="2700178">
                <a:off x="2643830" y="2516049"/>
                <a:ext cx="201970" cy="60837"/>
              </a:xfrm>
              <a:custGeom>
                <a:avLst/>
                <a:gdLst/>
                <a:ahLst/>
                <a:cxnLst/>
                <a:rect l="l" t="t" r="r" b="b"/>
                <a:pathLst>
                  <a:path w="5906" h="1779" extrusionOk="0">
                    <a:moveTo>
                      <a:pt x="0" y="0"/>
                    </a:moveTo>
                    <a:cubicBezTo>
                      <a:pt x="745" y="1859"/>
                      <a:pt x="4327" y="2326"/>
                      <a:pt x="5906" y="1095"/>
                    </a:cubicBezTo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</p:grpSp>
      </p:grpSp>
      <p:grpSp>
        <p:nvGrpSpPr>
          <p:cNvPr id="1740" name="Google Shape;1740;p48"/>
          <p:cNvGrpSpPr/>
          <p:nvPr/>
        </p:nvGrpSpPr>
        <p:grpSpPr>
          <a:xfrm rot="10800000">
            <a:off x="1020628" y="3915490"/>
            <a:ext cx="1709064" cy="549604"/>
            <a:chOff x="1128663" y="2453546"/>
            <a:chExt cx="1709064" cy="549604"/>
          </a:xfrm>
        </p:grpSpPr>
        <p:sp>
          <p:nvSpPr>
            <p:cNvPr id="1741" name="Google Shape;1741;p48"/>
            <p:cNvSpPr/>
            <p:nvPr/>
          </p:nvSpPr>
          <p:spPr>
            <a:xfrm>
              <a:off x="1128663" y="2467706"/>
              <a:ext cx="1676400" cy="5250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742" name="Google Shape;1742;p48"/>
            <p:cNvGrpSpPr/>
            <p:nvPr/>
          </p:nvGrpSpPr>
          <p:grpSpPr>
            <a:xfrm rot="10800000" flipH="1">
              <a:off x="1187175" y="2453546"/>
              <a:ext cx="1650551" cy="549604"/>
              <a:chOff x="1187175" y="2453546"/>
              <a:chExt cx="1650551" cy="549604"/>
            </a:xfrm>
          </p:grpSpPr>
          <p:cxnSp>
            <p:nvCxnSpPr>
              <p:cNvPr id="1743" name="Google Shape;1743;p48"/>
              <p:cNvCxnSpPr/>
              <p:nvPr/>
            </p:nvCxnSpPr>
            <p:spPr>
              <a:xfrm>
                <a:off x="1187175" y="2453550"/>
                <a:ext cx="0" cy="5496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sp>
            <p:nvSpPr>
              <p:cNvPr id="1744" name="Google Shape;1744;p48"/>
              <p:cNvSpPr/>
              <p:nvPr/>
            </p:nvSpPr>
            <p:spPr>
              <a:xfrm rot="2700178">
                <a:off x="2643830" y="2516049"/>
                <a:ext cx="201970" cy="60837"/>
              </a:xfrm>
              <a:custGeom>
                <a:avLst/>
                <a:gdLst/>
                <a:ahLst/>
                <a:cxnLst/>
                <a:rect l="l" t="t" r="r" b="b"/>
                <a:pathLst>
                  <a:path w="5906" h="1779" extrusionOk="0">
                    <a:moveTo>
                      <a:pt x="0" y="0"/>
                    </a:moveTo>
                    <a:cubicBezTo>
                      <a:pt x="745" y="1859"/>
                      <a:pt x="4327" y="2326"/>
                      <a:pt x="5906" y="1095"/>
                    </a:cubicBezTo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</p:grpSp>
      </p:grpSp>
      <p:sp>
        <p:nvSpPr>
          <p:cNvPr id="1745" name="Google Shape;1745;p48"/>
          <p:cNvSpPr txBox="1">
            <a:spLocks noGrp="1"/>
          </p:cNvSpPr>
          <p:nvPr>
            <p:ph type="title"/>
          </p:nvPr>
        </p:nvSpPr>
        <p:spPr>
          <a:xfrm>
            <a:off x="-1040137" y="418258"/>
            <a:ext cx="7717500" cy="70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DATA TABLE</a:t>
            </a:r>
            <a:endParaRPr dirty="0"/>
          </a:p>
        </p:txBody>
      </p:sp>
      <p:graphicFrame>
        <p:nvGraphicFramePr>
          <p:cNvPr id="1746" name="Google Shape;1746;p48"/>
          <p:cNvGraphicFramePr/>
          <p:nvPr/>
        </p:nvGraphicFramePr>
        <p:xfrm>
          <a:off x="993000" y="1926850"/>
          <a:ext cx="7158000" cy="2569000"/>
        </p:xfrm>
        <a:graphic>
          <a:graphicData uri="http://schemas.openxmlformats.org/drawingml/2006/table">
            <a:tbl>
              <a:tblPr>
                <a:noFill/>
                <a:tableStyleId>{DEC29212-0644-4DE7-8E27-CEB628FADC5D}</a:tableStyleId>
              </a:tblPr>
              <a:tblGrid>
                <a:gridCol w="1789500"/>
                <a:gridCol w="1789500"/>
                <a:gridCol w="1789500"/>
                <a:gridCol w="1789500"/>
              </a:tblGrid>
              <a:tr h="6422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solidFill>
                          <a:schemeClr val="dk1"/>
                        </a:solidFill>
                        <a:latin typeface="Chelsea Market"/>
                        <a:ea typeface="Chelsea Market"/>
                        <a:cs typeface="Chelsea Market"/>
                        <a:sym typeface="Chelsea Market"/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>
                          <a:solidFill>
                            <a:schemeClr val="dk1"/>
                          </a:solidFill>
                          <a:latin typeface="Fredoka One"/>
                          <a:ea typeface="Fredoka One"/>
                          <a:cs typeface="Fredoka One"/>
                          <a:sym typeface="Fredoka One"/>
                        </a:rPr>
                        <a:t>Mars</a:t>
                      </a:r>
                      <a:endParaRPr sz="1800">
                        <a:solidFill>
                          <a:schemeClr val="dk1"/>
                        </a:solidFill>
                        <a:latin typeface="Fredoka One"/>
                        <a:ea typeface="Fredoka One"/>
                        <a:cs typeface="Fredoka One"/>
                        <a:sym typeface="Fredoka One"/>
                      </a:endParaRPr>
                    </a:p>
                  </a:txBody>
                  <a:tcPr marL="28575" marR="28575" marT="19050" marB="19050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>
                          <a:solidFill>
                            <a:schemeClr val="dk1"/>
                          </a:solidFill>
                          <a:latin typeface="Fredoka One"/>
                          <a:ea typeface="Fredoka One"/>
                          <a:cs typeface="Fredoka One"/>
                          <a:sym typeface="Fredoka One"/>
                        </a:rPr>
                        <a:t>Venus</a:t>
                      </a:r>
                      <a:endParaRPr sz="1800">
                        <a:solidFill>
                          <a:schemeClr val="dk1"/>
                        </a:solidFill>
                        <a:latin typeface="Fredoka One"/>
                        <a:ea typeface="Fredoka One"/>
                        <a:cs typeface="Fredoka One"/>
                        <a:sym typeface="Fredoka One"/>
                      </a:endParaRPr>
                    </a:p>
                  </a:txBody>
                  <a:tcPr marL="28575" marR="28575" marT="19050" marB="19050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>
                          <a:solidFill>
                            <a:schemeClr val="dk1"/>
                          </a:solidFill>
                          <a:latin typeface="Fredoka One"/>
                          <a:ea typeface="Fredoka One"/>
                          <a:cs typeface="Fredoka One"/>
                          <a:sym typeface="Fredoka One"/>
                        </a:rPr>
                        <a:t>Mercury</a:t>
                      </a:r>
                      <a:endParaRPr sz="1800">
                        <a:solidFill>
                          <a:schemeClr val="dk1"/>
                        </a:solidFill>
                        <a:latin typeface="Fredoka One"/>
                        <a:ea typeface="Fredoka One"/>
                        <a:cs typeface="Fredoka One"/>
                        <a:sym typeface="Fredoka One"/>
                      </a:endParaRPr>
                    </a:p>
                  </a:txBody>
                  <a:tcPr marL="28575" marR="28575" marT="19050" marB="19050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642250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 b="1">
                          <a:solidFill>
                            <a:schemeClr val="lt1"/>
                          </a:solidFill>
                          <a:latin typeface="Fredoka One"/>
                          <a:ea typeface="Fredoka One"/>
                          <a:cs typeface="Fredoka One"/>
                          <a:sym typeface="Fredoka One"/>
                        </a:rPr>
                        <a:t>2019</a:t>
                      </a:r>
                      <a:endParaRPr sz="1800" b="1">
                        <a:solidFill>
                          <a:schemeClr val="lt1"/>
                        </a:solidFill>
                        <a:latin typeface="Fredoka One"/>
                        <a:ea typeface="Fredoka One"/>
                        <a:cs typeface="Fredoka One"/>
                        <a:sym typeface="Fredoka One"/>
                      </a:endParaRPr>
                    </a:p>
                  </a:txBody>
                  <a:tcPr marL="28575" marR="28575" marT="19050" marB="19050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>
                          <a:solidFill>
                            <a:schemeClr val="dk1"/>
                          </a:solidFill>
                          <a:latin typeface="KoHo Medium"/>
                          <a:ea typeface="KoHo Medium"/>
                          <a:cs typeface="KoHo Medium"/>
                          <a:sym typeface="KoHo Medium"/>
                        </a:rPr>
                        <a:t>674</a:t>
                      </a:r>
                      <a:endParaRPr sz="1600">
                        <a:solidFill>
                          <a:schemeClr val="dk1"/>
                        </a:solidFill>
                        <a:latin typeface="KoHo Medium"/>
                        <a:ea typeface="KoHo Medium"/>
                        <a:cs typeface="KoHo Medium"/>
                        <a:sym typeface="KoHo Medium"/>
                      </a:endParaRPr>
                    </a:p>
                  </a:txBody>
                  <a:tcPr marL="28575" marR="28575" marT="19050" marB="19050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>
                          <a:solidFill>
                            <a:schemeClr val="dk1"/>
                          </a:solidFill>
                          <a:latin typeface="KoHo Medium"/>
                          <a:ea typeface="KoHo Medium"/>
                          <a:cs typeface="KoHo Medium"/>
                          <a:sym typeface="KoHo Medium"/>
                        </a:rPr>
                        <a:t>432</a:t>
                      </a:r>
                      <a:endParaRPr sz="1600">
                        <a:solidFill>
                          <a:schemeClr val="dk1"/>
                        </a:solidFill>
                        <a:latin typeface="KoHo Medium"/>
                        <a:ea typeface="KoHo Medium"/>
                        <a:cs typeface="KoHo Medium"/>
                        <a:sym typeface="KoHo Medium"/>
                      </a:endParaRPr>
                    </a:p>
                  </a:txBody>
                  <a:tcPr marL="28575" marR="28575" marT="19050" marB="19050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>
                          <a:solidFill>
                            <a:schemeClr val="dk1"/>
                          </a:solidFill>
                          <a:latin typeface="KoHo Medium"/>
                          <a:ea typeface="KoHo Medium"/>
                          <a:cs typeface="KoHo Medium"/>
                          <a:sym typeface="KoHo Medium"/>
                        </a:rPr>
                        <a:t>336</a:t>
                      </a:r>
                      <a:endParaRPr sz="1600">
                        <a:solidFill>
                          <a:schemeClr val="dk1"/>
                        </a:solidFill>
                        <a:latin typeface="KoHo Medium"/>
                        <a:ea typeface="KoHo Medium"/>
                        <a:cs typeface="KoHo Medium"/>
                        <a:sym typeface="KoHo Medium"/>
                      </a:endParaRPr>
                    </a:p>
                  </a:txBody>
                  <a:tcPr marL="28575" marR="28575" marT="19050" marB="19050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642250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 b="1">
                          <a:solidFill>
                            <a:schemeClr val="lt1"/>
                          </a:solidFill>
                          <a:latin typeface="Fredoka One"/>
                          <a:ea typeface="Fredoka One"/>
                          <a:cs typeface="Fredoka One"/>
                          <a:sym typeface="Fredoka One"/>
                        </a:rPr>
                        <a:t>2020</a:t>
                      </a:r>
                      <a:endParaRPr sz="1800" b="1">
                        <a:solidFill>
                          <a:schemeClr val="lt1"/>
                        </a:solidFill>
                        <a:latin typeface="Fredoka One"/>
                        <a:ea typeface="Fredoka One"/>
                        <a:cs typeface="Fredoka One"/>
                        <a:sym typeface="Fredoka One"/>
                      </a:endParaRPr>
                    </a:p>
                  </a:txBody>
                  <a:tcPr marL="28575" marR="28575" marT="19050" marB="19050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>
                          <a:solidFill>
                            <a:schemeClr val="dk1"/>
                          </a:solidFill>
                          <a:latin typeface="KoHo Medium"/>
                          <a:ea typeface="KoHo Medium"/>
                          <a:cs typeface="KoHo Medium"/>
                          <a:sym typeface="KoHo Medium"/>
                        </a:rPr>
                        <a:t>326</a:t>
                      </a:r>
                      <a:endParaRPr sz="1600">
                        <a:solidFill>
                          <a:schemeClr val="dk1"/>
                        </a:solidFill>
                        <a:latin typeface="KoHo Medium"/>
                        <a:ea typeface="KoHo Medium"/>
                        <a:cs typeface="KoHo Medium"/>
                        <a:sym typeface="KoHo Medium"/>
                      </a:endParaRPr>
                    </a:p>
                  </a:txBody>
                  <a:tcPr marL="28575" marR="28575" marT="19050" marB="19050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>
                          <a:solidFill>
                            <a:schemeClr val="dk1"/>
                          </a:solidFill>
                          <a:latin typeface="KoHo Medium"/>
                          <a:ea typeface="KoHo Medium"/>
                          <a:cs typeface="KoHo Medium"/>
                          <a:sym typeface="KoHo Medium"/>
                        </a:rPr>
                        <a:t>488</a:t>
                      </a:r>
                      <a:endParaRPr sz="1600">
                        <a:solidFill>
                          <a:schemeClr val="dk1"/>
                        </a:solidFill>
                        <a:latin typeface="KoHo Medium"/>
                        <a:ea typeface="KoHo Medium"/>
                        <a:cs typeface="KoHo Medium"/>
                        <a:sym typeface="KoHo Medium"/>
                      </a:endParaRPr>
                    </a:p>
                  </a:txBody>
                  <a:tcPr marL="28575" marR="28575" marT="19050" marB="19050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>
                          <a:solidFill>
                            <a:schemeClr val="dk1"/>
                          </a:solidFill>
                          <a:latin typeface="KoHo Medium"/>
                          <a:ea typeface="KoHo Medium"/>
                          <a:cs typeface="KoHo Medium"/>
                          <a:sym typeface="KoHo Medium"/>
                        </a:rPr>
                        <a:t>712</a:t>
                      </a:r>
                      <a:endParaRPr sz="1600">
                        <a:solidFill>
                          <a:schemeClr val="dk1"/>
                        </a:solidFill>
                        <a:latin typeface="KoHo Medium"/>
                        <a:ea typeface="KoHo Medium"/>
                        <a:cs typeface="KoHo Medium"/>
                        <a:sym typeface="KoHo Medium"/>
                      </a:endParaRPr>
                    </a:p>
                  </a:txBody>
                  <a:tcPr marL="28575" marR="28575" marT="19050" marB="19050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642250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 b="1">
                          <a:solidFill>
                            <a:schemeClr val="lt1"/>
                          </a:solidFill>
                          <a:latin typeface="Fredoka One"/>
                          <a:ea typeface="Fredoka One"/>
                          <a:cs typeface="Fredoka One"/>
                          <a:sym typeface="Fredoka One"/>
                        </a:rPr>
                        <a:t>2021</a:t>
                      </a:r>
                      <a:endParaRPr sz="1800" b="1">
                        <a:solidFill>
                          <a:schemeClr val="lt1"/>
                        </a:solidFill>
                        <a:latin typeface="Fredoka One"/>
                        <a:ea typeface="Fredoka One"/>
                        <a:cs typeface="Fredoka One"/>
                        <a:sym typeface="Fredoka One"/>
                      </a:endParaRPr>
                    </a:p>
                  </a:txBody>
                  <a:tcPr marL="28575" marR="28575" marT="19050" marB="19050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>
                          <a:solidFill>
                            <a:schemeClr val="dk1"/>
                          </a:solidFill>
                          <a:latin typeface="KoHo Medium"/>
                          <a:ea typeface="KoHo Medium"/>
                          <a:cs typeface="KoHo Medium"/>
                          <a:sym typeface="KoHo Medium"/>
                        </a:rPr>
                        <a:t>259</a:t>
                      </a:r>
                      <a:endParaRPr sz="1600">
                        <a:solidFill>
                          <a:schemeClr val="dk1"/>
                        </a:solidFill>
                        <a:latin typeface="KoHo Medium"/>
                        <a:ea typeface="KoHo Medium"/>
                        <a:cs typeface="KoHo Medium"/>
                        <a:sym typeface="KoHo Medium"/>
                      </a:endParaRPr>
                    </a:p>
                  </a:txBody>
                  <a:tcPr marL="28575" marR="28575" marT="19050" marB="19050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>
                          <a:solidFill>
                            <a:schemeClr val="dk1"/>
                          </a:solidFill>
                          <a:latin typeface="KoHo Medium"/>
                          <a:ea typeface="KoHo Medium"/>
                          <a:cs typeface="KoHo Medium"/>
                          <a:sym typeface="KoHo Medium"/>
                        </a:rPr>
                        <a:t>639</a:t>
                      </a:r>
                      <a:endParaRPr sz="1600">
                        <a:solidFill>
                          <a:schemeClr val="dk1"/>
                        </a:solidFill>
                        <a:latin typeface="KoHo Medium"/>
                        <a:ea typeface="KoHo Medium"/>
                        <a:cs typeface="KoHo Medium"/>
                        <a:sym typeface="KoHo Medium"/>
                      </a:endParaRPr>
                    </a:p>
                  </a:txBody>
                  <a:tcPr marL="28575" marR="28575" marT="19050" marB="19050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>
                          <a:solidFill>
                            <a:schemeClr val="dk1"/>
                          </a:solidFill>
                          <a:latin typeface="KoHo Medium"/>
                          <a:ea typeface="KoHo Medium"/>
                          <a:cs typeface="KoHo Medium"/>
                          <a:sym typeface="KoHo Medium"/>
                        </a:rPr>
                        <a:t>789</a:t>
                      </a:r>
                      <a:endParaRPr sz="1600">
                        <a:solidFill>
                          <a:schemeClr val="dk1"/>
                        </a:solidFill>
                        <a:latin typeface="KoHo Medium"/>
                        <a:ea typeface="KoHo Medium"/>
                        <a:cs typeface="KoHo Medium"/>
                        <a:sym typeface="KoHo Medium"/>
                      </a:endParaRPr>
                    </a:p>
                  </a:txBody>
                  <a:tcPr marL="28575" marR="28575" marT="19050" marB="19050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2" name="Google Shape;2382;p4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3200" dirty="0"/>
              <a:t>Real Estate Infographics</a:t>
            </a:r>
            <a:endParaRPr sz="3200" dirty="0"/>
          </a:p>
        </p:txBody>
      </p:sp>
      <p:sp>
        <p:nvSpPr>
          <p:cNvPr id="2418" name="Google Shape;2418;p45"/>
          <p:cNvSpPr/>
          <p:nvPr/>
        </p:nvSpPr>
        <p:spPr>
          <a:xfrm>
            <a:off x="757685" y="1917941"/>
            <a:ext cx="2327202" cy="834991"/>
          </a:xfrm>
          <a:custGeom>
            <a:avLst/>
            <a:gdLst/>
            <a:ahLst/>
            <a:cxnLst/>
            <a:rect l="l" t="t" r="r" b="b"/>
            <a:pathLst>
              <a:path w="66482" h="45967" extrusionOk="0">
                <a:moveTo>
                  <a:pt x="0" y="1"/>
                </a:moveTo>
                <a:lnTo>
                  <a:pt x="0" y="45967"/>
                </a:lnTo>
                <a:lnTo>
                  <a:pt x="66481" y="45967"/>
                </a:lnTo>
                <a:lnTo>
                  <a:pt x="66481" y="1"/>
                </a:lnTo>
                <a:close/>
              </a:path>
            </a:pathLst>
          </a:custGeom>
          <a:solidFill>
            <a:srgbClr val="F0F0F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19" name="Google Shape;2419;p45"/>
          <p:cNvSpPr/>
          <p:nvPr/>
        </p:nvSpPr>
        <p:spPr>
          <a:xfrm>
            <a:off x="757675" y="1593066"/>
            <a:ext cx="2327202" cy="324894"/>
          </a:xfrm>
          <a:custGeom>
            <a:avLst/>
            <a:gdLst/>
            <a:ahLst/>
            <a:cxnLst/>
            <a:rect l="l" t="t" r="r" b="b"/>
            <a:pathLst>
              <a:path w="66482" h="13377" extrusionOk="0">
                <a:moveTo>
                  <a:pt x="0" y="0"/>
                </a:moveTo>
                <a:lnTo>
                  <a:pt x="0" y="13377"/>
                </a:lnTo>
                <a:lnTo>
                  <a:pt x="66481" y="13377"/>
                </a:lnTo>
                <a:lnTo>
                  <a:pt x="66481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20" name="Google Shape;2420;p45"/>
          <p:cNvSpPr/>
          <p:nvPr/>
        </p:nvSpPr>
        <p:spPr>
          <a:xfrm>
            <a:off x="6059078" y="1916227"/>
            <a:ext cx="2327202" cy="835009"/>
          </a:xfrm>
          <a:custGeom>
            <a:avLst/>
            <a:gdLst/>
            <a:ahLst/>
            <a:cxnLst/>
            <a:rect l="l" t="t" r="r" b="b"/>
            <a:pathLst>
              <a:path w="66482" h="45968" extrusionOk="0">
                <a:moveTo>
                  <a:pt x="1" y="1"/>
                </a:moveTo>
                <a:lnTo>
                  <a:pt x="1" y="45967"/>
                </a:lnTo>
                <a:lnTo>
                  <a:pt x="66481" y="45967"/>
                </a:lnTo>
                <a:lnTo>
                  <a:pt x="66481" y="1"/>
                </a:lnTo>
                <a:close/>
              </a:path>
            </a:pathLst>
          </a:custGeom>
          <a:solidFill>
            <a:srgbClr val="F0F0F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21" name="Google Shape;2421;p45"/>
          <p:cNvSpPr/>
          <p:nvPr/>
        </p:nvSpPr>
        <p:spPr>
          <a:xfrm>
            <a:off x="6059075" y="1591350"/>
            <a:ext cx="2327202" cy="324894"/>
          </a:xfrm>
          <a:custGeom>
            <a:avLst/>
            <a:gdLst/>
            <a:ahLst/>
            <a:cxnLst/>
            <a:rect l="l" t="t" r="r" b="b"/>
            <a:pathLst>
              <a:path w="66482" h="13377" extrusionOk="0">
                <a:moveTo>
                  <a:pt x="1" y="1"/>
                </a:moveTo>
                <a:lnTo>
                  <a:pt x="1" y="13377"/>
                </a:lnTo>
                <a:lnTo>
                  <a:pt x="66481" y="13377"/>
                </a:lnTo>
                <a:lnTo>
                  <a:pt x="66481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22" name="Google Shape;2422;p45"/>
          <p:cNvSpPr/>
          <p:nvPr/>
        </p:nvSpPr>
        <p:spPr>
          <a:xfrm>
            <a:off x="757685" y="3649606"/>
            <a:ext cx="2327202" cy="834991"/>
          </a:xfrm>
          <a:custGeom>
            <a:avLst/>
            <a:gdLst/>
            <a:ahLst/>
            <a:cxnLst/>
            <a:rect l="l" t="t" r="r" b="b"/>
            <a:pathLst>
              <a:path w="66482" h="45967" extrusionOk="0">
                <a:moveTo>
                  <a:pt x="0" y="0"/>
                </a:moveTo>
                <a:lnTo>
                  <a:pt x="0" y="45967"/>
                </a:lnTo>
                <a:lnTo>
                  <a:pt x="66481" y="45967"/>
                </a:lnTo>
                <a:lnTo>
                  <a:pt x="66481" y="0"/>
                </a:lnTo>
                <a:close/>
              </a:path>
            </a:pathLst>
          </a:custGeom>
          <a:solidFill>
            <a:srgbClr val="F0F0F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23" name="Google Shape;2423;p45"/>
          <p:cNvSpPr/>
          <p:nvPr/>
        </p:nvSpPr>
        <p:spPr>
          <a:xfrm>
            <a:off x="757675" y="3324733"/>
            <a:ext cx="2327202" cy="324894"/>
          </a:xfrm>
          <a:custGeom>
            <a:avLst/>
            <a:gdLst/>
            <a:ahLst/>
            <a:cxnLst/>
            <a:rect l="l" t="t" r="r" b="b"/>
            <a:pathLst>
              <a:path w="66482" h="13377" extrusionOk="0">
                <a:moveTo>
                  <a:pt x="0" y="0"/>
                </a:moveTo>
                <a:lnTo>
                  <a:pt x="0" y="13376"/>
                </a:lnTo>
                <a:lnTo>
                  <a:pt x="66481" y="13376"/>
                </a:lnTo>
                <a:lnTo>
                  <a:pt x="66481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24" name="Google Shape;2424;p45"/>
          <p:cNvSpPr/>
          <p:nvPr/>
        </p:nvSpPr>
        <p:spPr>
          <a:xfrm>
            <a:off x="6059078" y="3649609"/>
            <a:ext cx="2327202" cy="834991"/>
          </a:xfrm>
          <a:custGeom>
            <a:avLst/>
            <a:gdLst/>
            <a:ahLst/>
            <a:cxnLst/>
            <a:rect l="l" t="t" r="r" b="b"/>
            <a:pathLst>
              <a:path w="66482" h="45967" extrusionOk="0">
                <a:moveTo>
                  <a:pt x="1" y="1"/>
                </a:moveTo>
                <a:lnTo>
                  <a:pt x="1" y="45967"/>
                </a:lnTo>
                <a:lnTo>
                  <a:pt x="66481" y="45967"/>
                </a:lnTo>
                <a:lnTo>
                  <a:pt x="66481" y="1"/>
                </a:lnTo>
                <a:close/>
              </a:path>
            </a:pathLst>
          </a:custGeom>
          <a:solidFill>
            <a:srgbClr val="F0F0F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25" name="Google Shape;2425;p45"/>
          <p:cNvSpPr/>
          <p:nvPr/>
        </p:nvSpPr>
        <p:spPr>
          <a:xfrm>
            <a:off x="6059075" y="3324723"/>
            <a:ext cx="2327202" cy="324894"/>
          </a:xfrm>
          <a:custGeom>
            <a:avLst/>
            <a:gdLst/>
            <a:ahLst/>
            <a:cxnLst/>
            <a:rect l="l" t="t" r="r" b="b"/>
            <a:pathLst>
              <a:path w="66482" h="13377" extrusionOk="0">
                <a:moveTo>
                  <a:pt x="1" y="0"/>
                </a:moveTo>
                <a:lnTo>
                  <a:pt x="1" y="13377"/>
                </a:lnTo>
                <a:lnTo>
                  <a:pt x="66481" y="13377"/>
                </a:lnTo>
                <a:lnTo>
                  <a:pt x="66481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26" name="Google Shape;2426;p45"/>
          <p:cNvSpPr/>
          <p:nvPr/>
        </p:nvSpPr>
        <p:spPr>
          <a:xfrm>
            <a:off x="6182548" y="3614670"/>
            <a:ext cx="18" cy="18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close/>
              </a:path>
            </a:pathLst>
          </a:custGeom>
          <a:solidFill>
            <a:srgbClr val="DB998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54" name="Google Shape;2454;p45"/>
          <p:cNvSpPr txBox="1"/>
          <p:nvPr/>
        </p:nvSpPr>
        <p:spPr>
          <a:xfrm>
            <a:off x="975955" y="3671719"/>
            <a:ext cx="1855200" cy="78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2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Mars is a cold place, not hot. It</a:t>
            </a:r>
            <a:r>
              <a:rPr lang="en" sz="1200">
                <a:latin typeface="Roboto"/>
                <a:ea typeface="Roboto"/>
                <a:cs typeface="Roboto"/>
                <a:sym typeface="Roboto"/>
              </a:rPr>
              <a:t>’</a:t>
            </a:r>
            <a:r>
              <a:rPr lang="en" sz="12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s a planet full of iron oxide dust</a:t>
            </a:r>
            <a:endParaRPr sz="1200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455" name="Google Shape;2455;p45"/>
          <p:cNvSpPr txBox="1"/>
          <p:nvPr/>
        </p:nvSpPr>
        <p:spPr>
          <a:xfrm>
            <a:off x="988324" y="1937904"/>
            <a:ext cx="1855200" cy="78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200"/>
              </a:spcAft>
              <a:buNone/>
            </a:pPr>
            <a:r>
              <a:rPr lang="en" sz="12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It’s the smallest and closest planet to the Sun in </a:t>
            </a:r>
            <a:r>
              <a:rPr lang="en" sz="1200">
                <a:latin typeface="Roboto"/>
                <a:ea typeface="Roboto"/>
                <a:cs typeface="Roboto"/>
                <a:sym typeface="Roboto"/>
              </a:rPr>
              <a:t>the </a:t>
            </a:r>
            <a:r>
              <a:rPr lang="en" sz="12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Solar System</a:t>
            </a:r>
            <a:endParaRPr sz="1200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456" name="Google Shape;2456;p45"/>
          <p:cNvSpPr txBox="1"/>
          <p:nvPr/>
        </p:nvSpPr>
        <p:spPr>
          <a:xfrm>
            <a:off x="6314558" y="3674108"/>
            <a:ext cx="1855200" cy="78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2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It has a beautiful name, but it’s terribly hot, even hotter than Mercury</a:t>
            </a:r>
            <a:endParaRPr sz="1200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457" name="Google Shape;2457;p45"/>
          <p:cNvSpPr txBox="1"/>
          <p:nvPr/>
        </p:nvSpPr>
        <p:spPr>
          <a:xfrm>
            <a:off x="6314558" y="1940730"/>
            <a:ext cx="1855200" cy="78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It’s a gas giant and also the biggest planet in </a:t>
            </a:r>
            <a:r>
              <a:rPr lang="en" sz="1200">
                <a:latin typeface="Roboto"/>
                <a:ea typeface="Roboto"/>
                <a:cs typeface="Roboto"/>
                <a:sym typeface="Roboto"/>
              </a:rPr>
              <a:t>the </a:t>
            </a:r>
            <a:r>
              <a:rPr lang="en" sz="12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Solar System</a:t>
            </a:r>
            <a:endParaRPr sz="1200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458" name="Google Shape;2458;p45"/>
          <p:cNvSpPr txBox="1"/>
          <p:nvPr/>
        </p:nvSpPr>
        <p:spPr>
          <a:xfrm>
            <a:off x="988332" y="1593065"/>
            <a:ext cx="1855200" cy="32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200"/>
              </a:spcAft>
              <a:buNone/>
            </a:pPr>
            <a:r>
              <a:rPr lang="en" b="1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Mercury</a:t>
            </a:r>
            <a:endParaRPr b="1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459" name="Google Shape;2459;p45"/>
          <p:cNvSpPr txBox="1"/>
          <p:nvPr/>
        </p:nvSpPr>
        <p:spPr>
          <a:xfrm>
            <a:off x="976063" y="3324729"/>
            <a:ext cx="1855200" cy="32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200"/>
              </a:spcAft>
              <a:buNone/>
            </a:pPr>
            <a:r>
              <a:rPr lang="en" b="1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Mars</a:t>
            </a:r>
            <a:endParaRPr b="1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460" name="Google Shape;2460;p45"/>
          <p:cNvSpPr txBox="1"/>
          <p:nvPr/>
        </p:nvSpPr>
        <p:spPr>
          <a:xfrm>
            <a:off x="6312668" y="1591351"/>
            <a:ext cx="1855200" cy="32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200"/>
              </a:spcAft>
              <a:buNone/>
            </a:pPr>
            <a:r>
              <a:rPr lang="en" b="1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Jupiter</a:t>
            </a:r>
            <a:endParaRPr b="1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461" name="Google Shape;2461;p45"/>
          <p:cNvSpPr txBox="1"/>
          <p:nvPr/>
        </p:nvSpPr>
        <p:spPr>
          <a:xfrm>
            <a:off x="6312668" y="3324724"/>
            <a:ext cx="1855200" cy="32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200"/>
              </a:spcAft>
              <a:buNone/>
            </a:pPr>
            <a:r>
              <a:rPr lang="en" b="1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Venus</a:t>
            </a:r>
            <a:endParaRPr b="1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23567" y="2109147"/>
            <a:ext cx="1631645" cy="243115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2" name="Google Shape;2292;p43"/>
          <p:cNvSpPr txBox="1">
            <a:spLocks noGrp="1"/>
          </p:cNvSpPr>
          <p:nvPr>
            <p:ph type="title"/>
          </p:nvPr>
        </p:nvSpPr>
        <p:spPr>
          <a:xfrm>
            <a:off x="-1555337" y="458330"/>
            <a:ext cx="8485189" cy="48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3200" dirty="0"/>
              <a:t>Real Estate Infographics</a:t>
            </a:r>
            <a:endParaRPr sz="3200" dirty="0"/>
          </a:p>
        </p:txBody>
      </p:sp>
      <p:sp>
        <p:nvSpPr>
          <p:cNvPr id="2309" name="Google Shape;2309;p43"/>
          <p:cNvSpPr/>
          <p:nvPr/>
        </p:nvSpPr>
        <p:spPr>
          <a:xfrm>
            <a:off x="-4342337" y="-4310400"/>
            <a:ext cx="542075" cy="542075"/>
          </a:xfrm>
          <a:custGeom>
            <a:avLst/>
            <a:gdLst/>
            <a:ahLst/>
            <a:cxnLst/>
            <a:rect l="l" t="t" r="r" b="b"/>
            <a:pathLst>
              <a:path w="21683" h="21683" extrusionOk="0">
                <a:moveTo>
                  <a:pt x="0" y="5004"/>
                </a:moveTo>
                <a:cubicBezTo>
                  <a:pt x="0" y="2235"/>
                  <a:pt x="2235" y="0"/>
                  <a:pt x="5004" y="0"/>
                </a:cubicBezTo>
                <a:lnTo>
                  <a:pt x="16679" y="0"/>
                </a:lnTo>
                <a:cubicBezTo>
                  <a:pt x="19447" y="0"/>
                  <a:pt x="21682" y="2235"/>
                  <a:pt x="21682" y="5004"/>
                </a:cubicBezTo>
                <a:lnTo>
                  <a:pt x="21682" y="16679"/>
                </a:lnTo>
                <a:cubicBezTo>
                  <a:pt x="21682" y="19414"/>
                  <a:pt x="19447" y="21682"/>
                  <a:pt x="16679" y="21682"/>
                </a:cubicBezTo>
                <a:lnTo>
                  <a:pt x="5004" y="21682"/>
                </a:lnTo>
                <a:cubicBezTo>
                  <a:pt x="2235" y="21682"/>
                  <a:pt x="0" y="19414"/>
                  <a:pt x="0" y="16679"/>
                </a:cubicBezTo>
                <a:close/>
              </a:path>
            </a:pathLst>
          </a:custGeom>
          <a:solidFill>
            <a:srgbClr val="AC732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10" name="Google Shape;2310;p43"/>
          <p:cNvSpPr/>
          <p:nvPr/>
        </p:nvSpPr>
        <p:spPr>
          <a:xfrm>
            <a:off x="-4342337" y="-4321250"/>
            <a:ext cx="542075" cy="542075"/>
          </a:xfrm>
          <a:custGeom>
            <a:avLst/>
            <a:gdLst/>
            <a:ahLst/>
            <a:cxnLst/>
            <a:rect l="l" t="t" r="r" b="b"/>
            <a:pathLst>
              <a:path w="21683" h="21683" extrusionOk="0">
                <a:moveTo>
                  <a:pt x="0" y="5004"/>
                </a:moveTo>
                <a:cubicBezTo>
                  <a:pt x="0" y="2235"/>
                  <a:pt x="2235" y="1"/>
                  <a:pt x="5004" y="1"/>
                </a:cubicBezTo>
                <a:lnTo>
                  <a:pt x="16679" y="1"/>
                </a:lnTo>
                <a:cubicBezTo>
                  <a:pt x="19447" y="1"/>
                  <a:pt x="21682" y="2235"/>
                  <a:pt x="21682" y="5004"/>
                </a:cubicBezTo>
                <a:lnTo>
                  <a:pt x="21682" y="16679"/>
                </a:lnTo>
                <a:cubicBezTo>
                  <a:pt x="21682" y="19448"/>
                  <a:pt x="19447" y="21683"/>
                  <a:pt x="16679" y="21683"/>
                </a:cubicBezTo>
                <a:lnTo>
                  <a:pt x="5004" y="21683"/>
                </a:lnTo>
                <a:cubicBezTo>
                  <a:pt x="2235" y="21683"/>
                  <a:pt x="0" y="19448"/>
                  <a:pt x="0" y="16679"/>
                </a:cubicBezTo>
                <a:close/>
              </a:path>
            </a:pathLst>
          </a:custGeom>
          <a:solidFill>
            <a:srgbClr val="AC732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11" name="Google Shape;2311;p43"/>
          <p:cNvSpPr/>
          <p:nvPr/>
        </p:nvSpPr>
        <p:spPr>
          <a:xfrm>
            <a:off x="-4329012" y="-4297900"/>
            <a:ext cx="515400" cy="516225"/>
          </a:xfrm>
          <a:custGeom>
            <a:avLst/>
            <a:gdLst/>
            <a:ahLst/>
            <a:cxnLst/>
            <a:rect l="l" t="t" r="r" b="b"/>
            <a:pathLst>
              <a:path w="20616" h="20649" extrusionOk="0">
                <a:moveTo>
                  <a:pt x="1" y="4771"/>
                </a:moveTo>
                <a:cubicBezTo>
                  <a:pt x="1" y="2135"/>
                  <a:pt x="2136" y="1"/>
                  <a:pt x="4737" y="1"/>
                </a:cubicBezTo>
                <a:lnTo>
                  <a:pt x="15879" y="1"/>
                </a:lnTo>
                <a:cubicBezTo>
                  <a:pt x="18481" y="1"/>
                  <a:pt x="20616" y="2135"/>
                  <a:pt x="20616" y="4771"/>
                </a:cubicBezTo>
                <a:lnTo>
                  <a:pt x="20616" y="15879"/>
                </a:lnTo>
                <a:cubicBezTo>
                  <a:pt x="20616" y="18514"/>
                  <a:pt x="18481" y="20649"/>
                  <a:pt x="15879" y="20649"/>
                </a:cubicBezTo>
                <a:lnTo>
                  <a:pt x="4737" y="20649"/>
                </a:lnTo>
                <a:cubicBezTo>
                  <a:pt x="2136" y="20649"/>
                  <a:pt x="1" y="18514"/>
                  <a:pt x="1" y="15879"/>
                </a:cubicBezTo>
                <a:close/>
              </a:path>
            </a:pathLst>
          </a:custGeom>
          <a:solidFill>
            <a:srgbClr val="F3973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12" name="Google Shape;2312;p43"/>
          <p:cNvSpPr/>
          <p:nvPr/>
        </p:nvSpPr>
        <p:spPr>
          <a:xfrm>
            <a:off x="-4238937" y="-4212850"/>
            <a:ext cx="335250" cy="335275"/>
          </a:xfrm>
          <a:custGeom>
            <a:avLst/>
            <a:gdLst/>
            <a:ahLst/>
            <a:cxnLst/>
            <a:rect l="l" t="t" r="r" b="b"/>
            <a:pathLst>
              <a:path w="13410" h="13411" extrusionOk="0">
                <a:moveTo>
                  <a:pt x="6705" y="1235"/>
                </a:moveTo>
                <a:cubicBezTo>
                  <a:pt x="9741" y="1235"/>
                  <a:pt x="12209" y="3670"/>
                  <a:pt x="12209" y="6706"/>
                </a:cubicBezTo>
                <a:cubicBezTo>
                  <a:pt x="12209" y="9741"/>
                  <a:pt x="9741" y="12210"/>
                  <a:pt x="6705" y="12210"/>
                </a:cubicBezTo>
                <a:cubicBezTo>
                  <a:pt x="3670" y="12210"/>
                  <a:pt x="1201" y="9741"/>
                  <a:pt x="1201" y="6706"/>
                </a:cubicBezTo>
                <a:cubicBezTo>
                  <a:pt x="1201" y="3670"/>
                  <a:pt x="3670" y="1235"/>
                  <a:pt x="6705" y="1235"/>
                </a:cubicBezTo>
                <a:close/>
                <a:moveTo>
                  <a:pt x="6705" y="1"/>
                </a:moveTo>
                <a:cubicBezTo>
                  <a:pt x="3002" y="1"/>
                  <a:pt x="0" y="3003"/>
                  <a:pt x="0" y="6706"/>
                </a:cubicBezTo>
                <a:cubicBezTo>
                  <a:pt x="0" y="10408"/>
                  <a:pt x="3002" y="13411"/>
                  <a:pt x="6705" y="13411"/>
                </a:cubicBezTo>
                <a:cubicBezTo>
                  <a:pt x="10408" y="13411"/>
                  <a:pt x="13410" y="10408"/>
                  <a:pt x="13410" y="6706"/>
                </a:cubicBezTo>
                <a:cubicBezTo>
                  <a:pt x="13410" y="3003"/>
                  <a:pt x="10408" y="1"/>
                  <a:pt x="6705" y="1"/>
                </a:cubicBezTo>
                <a:close/>
              </a:path>
            </a:pathLst>
          </a:custGeom>
          <a:solidFill>
            <a:srgbClr val="60391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13" name="Google Shape;2313;p43"/>
          <p:cNvSpPr/>
          <p:nvPr/>
        </p:nvSpPr>
        <p:spPr>
          <a:xfrm>
            <a:off x="-4069662" y="-4030200"/>
            <a:ext cx="17550" cy="36700"/>
          </a:xfrm>
          <a:custGeom>
            <a:avLst/>
            <a:gdLst/>
            <a:ahLst/>
            <a:cxnLst/>
            <a:rect l="l" t="t" r="r" b="b"/>
            <a:pathLst>
              <a:path w="702" h="1468" extrusionOk="0">
                <a:moveTo>
                  <a:pt x="1" y="0"/>
                </a:moveTo>
                <a:lnTo>
                  <a:pt x="1" y="1468"/>
                </a:lnTo>
                <a:cubicBezTo>
                  <a:pt x="234" y="1435"/>
                  <a:pt x="401" y="1368"/>
                  <a:pt x="535" y="1234"/>
                </a:cubicBezTo>
                <a:cubicBezTo>
                  <a:pt x="668" y="1101"/>
                  <a:pt x="701" y="934"/>
                  <a:pt x="701" y="734"/>
                </a:cubicBezTo>
                <a:cubicBezTo>
                  <a:pt x="701" y="567"/>
                  <a:pt x="635" y="434"/>
                  <a:pt x="501" y="300"/>
                </a:cubicBezTo>
                <a:cubicBezTo>
                  <a:pt x="368" y="200"/>
                  <a:pt x="201" y="100"/>
                  <a:pt x="1" y="0"/>
                </a:cubicBezTo>
                <a:close/>
              </a:path>
            </a:pathLst>
          </a:custGeom>
          <a:solidFill>
            <a:srgbClr val="60391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14" name="Google Shape;2314;p43"/>
          <p:cNvSpPr/>
          <p:nvPr/>
        </p:nvSpPr>
        <p:spPr>
          <a:xfrm>
            <a:off x="-4191412" y="-4165300"/>
            <a:ext cx="240200" cy="240200"/>
          </a:xfrm>
          <a:custGeom>
            <a:avLst/>
            <a:gdLst/>
            <a:ahLst/>
            <a:cxnLst/>
            <a:rect l="l" t="t" r="r" b="b"/>
            <a:pathLst>
              <a:path w="9608" h="9608" extrusionOk="0">
                <a:moveTo>
                  <a:pt x="5238" y="1068"/>
                </a:moveTo>
                <a:lnTo>
                  <a:pt x="5238" y="1802"/>
                </a:lnTo>
                <a:cubicBezTo>
                  <a:pt x="5471" y="1802"/>
                  <a:pt x="5671" y="1835"/>
                  <a:pt x="5872" y="1902"/>
                </a:cubicBezTo>
                <a:cubicBezTo>
                  <a:pt x="6038" y="1935"/>
                  <a:pt x="6205" y="2002"/>
                  <a:pt x="6372" y="2068"/>
                </a:cubicBezTo>
                <a:lnTo>
                  <a:pt x="6072" y="3002"/>
                </a:lnTo>
                <a:cubicBezTo>
                  <a:pt x="5972" y="2936"/>
                  <a:pt x="5838" y="2902"/>
                  <a:pt x="5705" y="2869"/>
                </a:cubicBezTo>
                <a:cubicBezTo>
                  <a:pt x="5571" y="2802"/>
                  <a:pt x="5405" y="2769"/>
                  <a:pt x="5204" y="2769"/>
                </a:cubicBezTo>
                <a:lnTo>
                  <a:pt x="5204" y="4303"/>
                </a:lnTo>
                <a:cubicBezTo>
                  <a:pt x="5405" y="4403"/>
                  <a:pt x="5571" y="4470"/>
                  <a:pt x="5738" y="4570"/>
                </a:cubicBezTo>
                <a:cubicBezTo>
                  <a:pt x="5905" y="4670"/>
                  <a:pt x="6072" y="4804"/>
                  <a:pt x="6205" y="4937"/>
                </a:cubicBezTo>
                <a:cubicBezTo>
                  <a:pt x="6339" y="5071"/>
                  <a:pt x="6439" y="5204"/>
                  <a:pt x="6539" y="5404"/>
                </a:cubicBezTo>
                <a:cubicBezTo>
                  <a:pt x="6605" y="5571"/>
                  <a:pt x="6672" y="5804"/>
                  <a:pt x="6672" y="6038"/>
                </a:cubicBezTo>
                <a:cubicBezTo>
                  <a:pt x="6672" y="6538"/>
                  <a:pt x="6539" y="6939"/>
                  <a:pt x="6272" y="7239"/>
                </a:cubicBezTo>
                <a:cubicBezTo>
                  <a:pt x="6005" y="7506"/>
                  <a:pt x="5671" y="7706"/>
                  <a:pt x="5204" y="7773"/>
                </a:cubicBezTo>
                <a:lnTo>
                  <a:pt x="5204" y="8540"/>
                </a:lnTo>
                <a:lnTo>
                  <a:pt x="4337" y="8540"/>
                </a:lnTo>
                <a:lnTo>
                  <a:pt x="4337" y="7839"/>
                </a:lnTo>
                <a:cubicBezTo>
                  <a:pt x="4037" y="7806"/>
                  <a:pt x="3770" y="7773"/>
                  <a:pt x="3537" y="7739"/>
                </a:cubicBezTo>
                <a:cubicBezTo>
                  <a:pt x="3270" y="7672"/>
                  <a:pt x="3103" y="7606"/>
                  <a:pt x="2969" y="7539"/>
                </a:cubicBezTo>
                <a:lnTo>
                  <a:pt x="3303" y="6572"/>
                </a:lnTo>
                <a:cubicBezTo>
                  <a:pt x="3403" y="6638"/>
                  <a:pt x="3537" y="6705"/>
                  <a:pt x="3703" y="6738"/>
                </a:cubicBezTo>
                <a:cubicBezTo>
                  <a:pt x="3903" y="6805"/>
                  <a:pt x="4104" y="6839"/>
                  <a:pt x="4370" y="6872"/>
                </a:cubicBezTo>
                <a:lnTo>
                  <a:pt x="4370" y="5171"/>
                </a:lnTo>
                <a:cubicBezTo>
                  <a:pt x="4170" y="5104"/>
                  <a:pt x="4004" y="5037"/>
                  <a:pt x="3837" y="4937"/>
                </a:cubicBezTo>
                <a:cubicBezTo>
                  <a:pt x="3670" y="4837"/>
                  <a:pt x="3537" y="4704"/>
                  <a:pt x="3403" y="4604"/>
                </a:cubicBezTo>
                <a:cubicBezTo>
                  <a:pt x="3270" y="4470"/>
                  <a:pt x="3170" y="4303"/>
                  <a:pt x="3070" y="4103"/>
                </a:cubicBezTo>
                <a:cubicBezTo>
                  <a:pt x="3003" y="3936"/>
                  <a:pt x="2969" y="3703"/>
                  <a:pt x="2969" y="3436"/>
                </a:cubicBezTo>
                <a:cubicBezTo>
                  <a:pt x="2969" y="2969"/>
                  <a:pt x="3070" y="2602"/>
                  <a:pt x="3336" y="2335"/>
                </a:cubicBezTo>
                <a:cubicBezTo>
                  <a:pt x="3570" y="2068"/>
                  <a:pt x="3937" y="1902"/>
                  <a:pt x="4370" y="1835"/>
                </a:cubicBezTo>
                <a:lnTo>
                  <a:pt x="4370" y="1068"/>
                </a:lnTo>
                <a:close/>
                <a:moveTo>
                  <a:pt x="4804" y="0"/>
                </a:moveTo>
                <a:cubicBezTo>
                  <a:pt x="2169" y="0"/>
                  <a:pt x="1" y="2169"/>
                  <a:pt x="1" y="4804"/>
                </a:cubicBezTo>
                <a:cubicBezTo>
                  <a:pt x="1" y="7472"/>
                  <a:pt x="2169" y="9607"/>
                  <a:pt x="4804" y="9607"/>
                </a:cubicBezTo>
                <a:cubicBezTo>
                  <a:pt x="7473" y="9607"/>
                  <a:pt x="9608" y="7472"/>
                  <a:pt x="9608" y="4804"/>
                </a:cubicBezTo>
                <a:cubicBezTo>
                  <a:pt x="9608" y="2169"/>
                  <a:pt x="7439" y="0"/>
                  <a:pt x="4804" y="0"/>
                </a:cubicBezTo>
                <a:close/>
              </a:path>
            </a:pathLst>
          </a:custGeom>
          <a:solidFill>
            <a:srgbClr val="60391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15" name="Google Shape;2315;p43"/>
          <p:cNvSpPr/>
          <p:nvPr/>
        </p:nvSpPr>
        <p:spPr>
          <a:xfrm>
            <a:off x="-4090512" y="-4096925"/>
            <a:ext cx="16725" cy="33375"/>
          </a:xfrm>
          <a:custGeom>
            <a:avLst/>
            <a:gdLst/>
            <a:ahLst/>
            <a:cxnLst/>
            <a:rect l="l" t="t" r="r" b="b"/>
            <a:pathLst>
              <a:path w="669" h="1335" extrusionOk="0">
                <a:moveTo>
                  <a:pt x="668" y="1"/>
                </a:moveTo>
                <a:cubicBezTo>
                  <a:pt x="435" y="1"/>
                  <a:pt x="234" y="67"/>
                  <a:pt x="134" y="201"/>
                </a:cubicBezTo>
                <a:cubicBezTo>
                  <a:pt x="34" y="301"/>
                  <a:pt x="1" y="434"/>
                  <a:pt x="1" y="634"/>
                </a:cubicBezTo>
                <a:cubicBezTo>
                  <a:pt x="1" y="801"/>
                  <a:pt x="68" y="935"/>
                  <a:pt x="201" y="1035"/>
                </a:cubicBezTo>
                <a:cubicBezTo>
                  <a:pt x="334" y="1168"/>
                  <a:pt x="468" y="1268"/>
                  <a:pt x="668" y="1335"/>
                </a:cubicBezTo>
                <a:lnTo>
                  <a:pt x="668" y="1"/>
                </a:lnTo>
                <a:close/>
              </a:path>
            </a:pathLst>
          </a:custGeom>
          <a:solidFill>
            <a:srgbClr val="60391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16" name="Google Shape;2316;p43"/>
          <p:cNvSpPr/>
          <p:nvPr/>
        </p:nvSpPr>
        <p:spPr>
          <a:xfrm>
            <a:off x="-3594312" y="-4310400"/>
            <a:ext cx="542075" cy="542075"/>
          </a:xfrm>
          <a:custGeom>
            <a:avLst/>
            <a:gdLst/>
            <a:ahLst/>
            <a:cxnLst/>
            <a:rect l="l" t="t" r="r" b="b"/>
            <a:pathLst>
              <a:path w="21683" h="21683" extrusionOk="0">
                <a:moveTo>
                  <a:pt x="0" y="5004"/>
                </a:moveTo>
                <a:cubicBezTo>
                  <a:pt x="0" y="2235"/>
                  <a:pt x="2269" y="0"/>
                  <a:pt x="5004" y="0"/>
                </a:cubicBezTo>
                <a:lnTo>
                  <a:pt x="16679" y="0"/>
                </a:lnTo>
                <a:cubicBezTo>
                  <a:pt x="19448" y="0"/>
                  <a:pt x="21683" y="2235"/>
                  <a:pt x="21683" y="5004"/>
                </a:cubicBezTo>
                <a:lnTo>
                  <a:pt x="21683" y="16679"/>
                </a:lnTo>
                <a:cubicBezTo>
                  <a:pt x="21683" y="19414"/>
                  <a:pt x="19448" y="21682"/>
                  <a:pt x="16679" y="21682"/>
                </a:cubicBezTo>
                <a:lnTo>
                  <a:pt x="5004" y="21682"/>
                </a:lnTo>
                <a:cubicBezTo>
                  <a:pt x="2269" y="21682"/>
                  <a:pt x="0" y="19414"/>
                  <a:pt x="0" y="16679"/>
                </a:cubicBezTo>
                <a:close/>
              </a:path>
            </a:pathLst>
          </a:custGeom>
          <a:solidFill>
            <a:srgbClr val="AC732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17" name="Google Shape;2317;p43"/>
          <p:cNvSpPr/>
          <p:nvPr/>
        </p:nvSpPr>
        <p:spPr>
          <a:xfrm>
            <a:off x="-3594312" y="-4321250"/>
            <a:ext cx="542075" cy="542075"/>
          </a:xfrm>
          <a:custGeom>
            <a:avLst/>
            <a:gdLst/>
            <a:ahLst/>
            <a:cxnLst/>
            <a:rect l="l" t="t" r="r" b="b"/>
            <a:pathLst>
              <a:path w="21683" h="21683" extrusionOk="0">
                <a:moveTo>
                  <a:pt x="0" y="5004"/>
                </a:moveTo>
                <a:cubicBezTo>
                  <a:pt x="0" y="2235"/>
                  <a:pt x="2269" y="1"/>
                  <a:pt x="5004" y="1"/>
                </a:cubicBezTo>
                <a:lnTo>
                  <a:pt x="16679" y="1"/>
                </a:lnTo>
                <a:cubicBezTo>
                  <a:pt x="19448" y="1"/>
                  <a:pt x="21683" y="2235"/>
                  <a:pt x="21683" y="5004"/>
                </a:cubicBezTo>
                <a:lnTo>
                  <a:pt x="21683" y="16679"/>
                </a:lnTo>
                <a:cubicBezTo>
                  <a:pt x="21683" y="19448"/>
                  <a:pt x="19448" y="21683"/>
                  <a:pt x="16679" y="21683"/>
                </a:cubicBezTo>
                <a:lnTo>
                  <a:pt x="5004" y="21683"/>
                </a:lnTo>
                <a:cubicBezTo>
                  <a:pt x="2269" y="21683"/>
                  <a:pt x="0" y="19448"/>
                  <a:pt x="0" y="16679"/>
                </a:cubicBezTo>
                <a:close/>
              </a:path>
            </a:pathLst>
          </a:custGeom>
          <a:solidFill>
            <a:srgbClr val="AC732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18" name="Google Shape;2318;p43"/>
          <p:cNvSpPr/>
          <p:nvPr/>
        </p:nvSpPr>
        <p:spPr>
          <a:xfrm>
            <a:off x="-3580962" y="-4297900"/>
            <a:ext cx="516225" cy="516225"/>
          </a:xfrm>
          <a:custGeom>
            <a:avLst/>
            <a:gdLst/>
            <a:ahLst/>
            <a:cxnLst/>
            <a:rect l="l" t="t" r="r" b="b"/>
            <a:pathLst>
              <a:path w="20649" h="20649" extrusionOk="0">
                <a:moveTo>
                  <a:pt x="0" y="4771"/>
                </a:moveTo>
                <a:cubicBezTo>
                  <a:pt x="0" y="2135"/>
                  <a:pt x="2135" y="1"/>
                  <a:pt x="4770" y="1"/>
                </a:cubicBezTo>
                <a:lnTo>
                  <a:pt x="15878" y="1"/>
                </a:lnTo>
                <a:cubicBezTo>
                  <a:pt x="18513" y="1"/>
                  <a:pt x="20648" y="2135"/>
                  <a:pt x="20648" y="4771"/>
                </a:cubicBezTo>
                <a:lnTo>
                  <a:pt x="20648" y="15879"/>
                </a:lnTo>
                <a:cubicBezTo>
                  <a:pt x="20648" y="18514"/>
                  <a:pt x="18513" y="20649"/>
                  <a:pt x="15878" y="20649"/>
                </a:cubicBezTo>
                <a:lnTo>
                  <a:pt x="4770" y="20649"/>
                </a:lnTo>
                <a:cubicBezTo>
                  <a:pt x="2135" y="20649"/>
                  <a:pt x="0" y="18514"/>
                  <a:pt x="0" y="15879"/>
                </a:cubicBezTo>
                <a:close/>
              </a:path>
            </a:pathLst>
          </a:custGeom>
          <a:solidFill>
            <a:srgbClr val="F3973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19" name="Google Shape;2319;p43"/>
          <p:cNvSpPr/>
          <p:nvPr/>
        </p:nvSpPr>
        <p:spPr>
          <a:xfrm>
            <a:off x="-3491737" y="-4228350"/>
            <a:ext cx="349450" cy="366725"/>
          </a:xfrm>
          <a:custGeom>
            <a:avLst/>
            <a:gdLst/>
            <a:ahLst/>
            <a:cxnLst/>
            <a:rect l="l" t="t" r="r" b="b"/>
            <a:pathLst>
              <a:path w="13978" h="14669" extrusionOk="0">
                <a:moveTo>
                  <a:pt x="8590" y="1203"/>
                </a:moveTo>
                <a:cubicBezTo>
                  <a:pt x="9451" y="1203"/>
                  <a:pt x="10315" y="1506"/>
                  <a:pt x="11008" y="2122"/>
                </a:cubicBezTo>
                <a:cubicBezTo>
                  <a:pt x="12509" y="3456"/>
                  <a:pt x="12643" y="5758"/>
                  <a:pt x="11308" y="7259"/>
                </a:cubicBezTo>
                <a:cubicBezTo>
                  <a:pt x="10572" y="8067"/>
                  <a:pt x="9575" y="8479"/>
                  <a:pt x="8578" y="8479"/>
                </a:cubicBezTo>
                <a:cubicBezTo>
                  <a:pt x="7722" y="8479"/>
                  <a:pt x="6865" y="8175"/>
                  <a:pt x="6171" y="7559"/>
                </a:cubicBezTo>
                <a:cubicBezTo>
                  <a:pt x="4670" y="6192"/>
                  <a:pt x="4537" y="3923"/>
                  <a:pt x="5871" y="2422"/>
                </a:cubicBezTo>
                <a:cubicBezTo>
                  <a:pt x="6589" y="1614"/>
                  <a:pt x="7588" y="1203"/>
                  <a:pt x="8590" y="1203"/>
                </a:cubicBezTo>
                <a:close/>
                <a:moveTo>
                  <a:pt x="8593" y="0"/>
                </a:moveTo>
                <a:cubicBezTo>
                  <a:pt x="7264" y="0"/>
                  <a:pt x="5939" y="546"/>
                  <a:pt x="4971" y="1622"/>
                </a:cubicBezTo>
                <a:cubicBezTo>
                  <a:pt x="3269" y="3523"/>
                  <a:pt x="3369" y="6425"/>
                  <a:pt x="5137" y="8226"/>
                </a:cubicBezTo>
                <a:lnTo>
                  <a:pt x="4937" y="8493"/>
                </a:lnTo>
                <a:lnTo>
                  <a:pt x="4804" y="8393"/>
                </a:lnTo>
                <a:lnTo>
                  <a:pt x="4670" y="8527"/>
                </a:lnTo>
                <a:cubicBezTo>
                  <a:pt x="4629" y="8499"/>
                  <a:pt x="4593" y="8483"/>
                  <a:pt x="4556" y="8483"/>
                </a:cubicBezTo>
                <a:cubicBezTo>
                  <a:pt x="4504" y="8483"/>
                  <a:pt x="4448" y="8515"/>
                  <a:pt x="4370" y="8593"/>
                </a:cubicBezTo>
                <a:lnTo>
                  <a:pt x="234" y="13197"/>
                </a:lnTo>
                <a:cubicBezTo>
                  <a:pt x="0" y="13463"/>
                  <a:pt x="34" y="13864"/>
                  <a:pt x="301" y="14097"/>
                </a:cubicBezTo>
                <a:lnTo>
                  <a:pt x="768" y="14498"/>
                </a:lnTo>
                <a:cubicBezTo>
                  <a:pt x="880" y="14610"/>
                  <a:pt x="1032" y="14669"/>
                  <a:pt x="1185" y="14669"/>
                </a:cubicBezTo>
                <a:cubicBezTo>
                  <a:pt x="1349" y="14669"/>
                  <a:pt x="1514" y="14602"/>
                  <a:pt x="1635" y="14464"/>
                </a:cubicBezTo>
                <a:lnTo>
                  <a:pt x="5771" y="9861"/>
                </a:lnTo>
                <a:cubicBezTo>
                  <a:pt x="5871" y="9727"/>
                  <a:pt x="5871" y="9627"/>
                  <a:pt x="5805" y="9527"/>
                </a:cubicBezTo>
                <a:lnTo>
                  <a:pt x="5938" y="9394"/>
                </a:lnTo>
                <a:lnTo>
                  <a:pt x="5805" y="9294"/>
                </a:lnTo>
                <a:lnTo>
                  <a:pt x="6105" y="8994"/>
                </a:lnTo>
                <a:cubicBezTo>
                  <a:pt x="6864" y="9452"/>
                  <a:pt x="7720" y="9679"/>
                  <a:pt x="8576" y="9679"/>
                </a:cubicBezTo>
                <a:cubicBezTo>
                  <a:pt x="9901" y="9679"/>
                  <a:pt x="11223" y="9134"/>
                  <a:pt x="12176" y="8060"/>
                </a:cubicBezTo>
                <a:cubicBezTo>
                  <a:pt x="13977" y="6058"/>
                  <a:pt x="13810" y="3023"/>
                  <a:pt x="11809" y="1221"/>
                </a:cubicBezTo>
                <a:cubicBezTo>
                  <a:pt x="10883" y="404"/>
                  <a:pt x="9737" y="0"/>
                  <a:pt x="8593" y="0"/>
                </a:cubicBezTo>
                <a:close/>
              </a:path>
            </a:pathLst>
          </a:custGeom>
          <a:solidFill>
            <a:srgbClr val="60391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20" name="Google Shape;2320;p43"/>
          <p:cNvSpPr/>
          <p:nvPr/>
        </p:nvSpPr>
        <p:spPr>
          <a:xfrm>
            <a:off x="-2845437" y="-4310400"/>
            <a:ext cx="542075" cy="542075"/>
          </a:xfrm>
          <a:custGeom>
            <a:avLst/>
            <a:gdLst/>
            <a:ahLst/>
            <a:cxnLst/>
            <a:rect l="l" t="t" r="r" b="b"/>
            <a:pathLst>
              <a:path w="21683" h="21683" extrusionOk="0">
                <a:moveTo>
                  <a:pt x="0" y="5004"/>
                </a:moveTo>
                <a:cubicBezTo>
                  <a:pt x="0" y="2235"/>
                  <a:pt x="2235" y="0"/>
                  <a:pt x="5004" y="0"/>
                </a:cubicBezTo>
                <a:lnTo>
                  <a:pt x="16679" y="0"/>
                </a:lnTo>
                <a:cubicBezTo>
                  <a:pt x="19447" y="0"/>
                  <a:pt x="21682" y="2235"/>
                  <a:pt x="21682" y="5004"/>
                </a:cubicBezTo>
                <a:lnTo>
                  <a:pt x="21682" y="16679"/>
                </a:lnTo>
                <a:cubicBezTo>
                  <a:pt x="21682" y="19414"/>
                  <a:pt x="19447" y="21682"/>
                  <a:pt x="16679" y="21682"/>
                </a:cubicBezTo>
                <a:lnTo>
                  <a:pt x="5004" y="21682"/>
                </a:lnTo>
                <a:cubicBezTo>
                  <a:pt x="2235" y="21682"/>
                  <a:pt x="0" y="19414"/>
                  <a:pt x="0" y="16679"/>
                </a:cubicBezTo>
                <a:close/>
              </a:path>
            </a:pathLst>
          </a:custGeom>
          <a:solidFill>
            <a:srgbClr val="AC732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21" name="Google Shape;2321;p43"/>
          <p:cNvSpPr/>
          <p:nvPr/>
        </p:nvSpPr>
        <p:spPr>
          <a:xfrm>
            <a:off x="-2845437" y="-4321250"/>
            <a:ext cx="542075" cy="542075"/>
          </a:xfrm>
          <a:custGeom>
            <a:avLst/>
            <a:gdLst/>
            <a:ahLst/>
            <a:cxnLst/>
            <a:rect l="l" t="t" r="r" b="b"/>
            <a:pathLst>
              <a:path w="21683" h="21683" extrusionOk="0">
                <a:moveTo>
                  <a:pt x="0" y="5004"/>
                </a:moveTo>
                <a:cubicBezTo>
                  <a:pt x="0" y="2235"/>
                  <a:pt x="2235" y="1"/>
                  <a:pt x="5004" y="1"/>
                </a:cubicBezTo>
                <a:lnTo>
                  <a:pt x="16679" y="1"/>
                </a:lnTo>
                <a:cubicBezTo>
                  <a:pt x="19447" y="1"/>
                  <a:pt x="21682" y="2235"/>
                  <a:pt x="21682" y="5004"/>
                </a:cubicBezTo>
                <a:lnTo>
                  <a:pt x="21682" y="16679"/>
                </a:lnTo>
                <a:cubicBezTo>
                  <a:pt x="21682" y="19448"/>
                  <a:pt x="19447" y="21683"/>
                  <a:pt x="16679" y="21683"/>
                </a:cubicBezTo>
                <a:lnTo>
                  <a:pt x="5004" y="21683"/>
                </a:lnTo>
                <a:cubicBezTo>
                  <a:pt x="2235" y="21683"/>
                  <a:pt x="0" y="19448"/>
                  <a:pt x="0" y="16679"/>
                </a:cubicBezTo>
                <a:close/>
              </a:path>
            </a:pathLst>
          </a:custGeom>
          <a:solidFill>
            <a:srgbClr val="AC732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22" name="Google Shape;2322;p43"/>
          <p:cNvSpPr/>
          <p:nvPr/>
        </p:nvSpPr>
        <p:spPr>
          <a:xfrm>
            <a:off x="-2832937" y="-4297900"/>
            <a:ext cx="516225" cy="516225"/>
          </a:xfrm>
          <a:custGeom>
            <a:avLst/>
            <a:gdLst/>
            <a:ahLst/>
            <a:cxnLst/>
            <a:rect l="l" t="t" r="r" b="b"/>
            <a:pathLst>
              <a:path w="20649" h="20649" extrusionOk="0">
                <a:moveTo>
                  <a:pt x="1" y="4771"/>
                </a:moveTo>
                <a:cubicBezTo>
                  <a:pt x="1" y="2135"/>
                  <a:pt x="2135" y="1"/>
                  <a:pt x="4771" y="1"/>
                </a:cubicBezTo>
                <a:lnTo>
                  <a:pt x="15879" y="1"/>
                </a:lnTo>
                <a:cubicBezTo>
                  <a:pt x="18514" y="1"/>
                  <a:pt x="20649" y="2135"/>
                  <a:pt x="20649" y="4771"/>
                </a:cubicBezTo>
                <a:lnTo>
                  <a:pt x="20649" y="15879"/>
                </a:lnTo>
                <a:cubicBezTo>
                  <a:pt x="20649" y="18514"/>
                  <a:pt x="18514" y="20649"/>
                  <a:pt x="15879" y="20649"/>
                </a:cubicBezTo>
                <a:lnTo>
                  <a:pt x="4771" y="20649"/>
                </a:lnTo>
                <a:cubicBezTo>
                  <a:pt x="2135" y="20649"/>
                  <a:pt x="1" y="18514"/>
                  <a:pt x="1" y="15879"/>
                </a:cubicBezTo>
                <a:close/>
              </a:path>
            </a:pathLst>
          </a:custGeom>
          <a:solidFill>
            <a:srgbClr val="F3973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23" name="Google Shape;2323;p43"/>
          <p:cNvSpPr/>
          <p:nvPr/>
        </p:nvSpPr>
        <p:spPr>
          <a:xfrm>
            <a:off x="-2701187" y="-4252600"/>
            <a:ext cx="254375" cy="382675"/>
          </a:xfrm>
          <a:custGeom>
            <a:avLst/>
            <a:gdLst/>
            <a:ahLst/>
            <a:cxnLst/>
            <a:rect l="l" t="t" r="r" b="b"/>
            <a:pathLst>
              <a:path w="10175" h="15307" extrusionOk="0">
                <a:moveTo>
                  <a:pt x="6681" y="1167"/>
                </a:moveTo>
                <a:cubicBezTo>
                  <a:pt x="6983" y="1167"/>
                  <a:pt x="7289" y="1238"/>
                  <a:pt x="7573" y="1391"/>
                </a:cubicBezTo>
                <a:cubicBezTo>
                  <a:pt x="8474" y="1858"/>
                  <a:pt x="8841" y="3025"/>
                  <a:pt x="8374" y="3959"/>
                </a:cubicBezTo>
                <a:cubicBezTo>
                  <a:pt x="8025" y="4610"/>
                  <a:pt x="7368" y="4969"/>
                  <a:pt x="6686" y="4969"/>
                </a:cubicBezTo>
                <a:cubicBezTo>
                  <a:pt x="6390" y="4969"/>
                  <a:pt x="6088" y="4901"/>
                  <a:pt x="5805" y="4760"/>
                </a:cubicBezTo>
                <a:cubicBezTo>
                  <a:pt x="4871" y="4260"/>
                  <a:pt x="4504" y="3125"/>
                  <a:pt x="5005" y="2191"/>
                </a:cubicBezTo>
                <a:cubicBezTo>
                  <a:pt x="5329" y="1542"/>
                  <a:pt x="5993" y="1167"/>
                  <a:pt x="6681" y="1167"/>
                </a:cubicBezTo>
                <a:close/>
                <a:moveTo>
                  <a:pt x="6687" y="1"/>
                </a:moveTo>
                <a:cubicBezTo>
                  <a:pt x="5578" y="1"/>
                  <a:pt x="4506" y="610"/>
                  <a:pt x="3970" y="1658"/>
                </a:cubicBezTo>
                <a:cubicBezTo>
                  <a:pt x="3337" y="2825"/>
                  <a:pt x="3570" y="4226"/>
                  <a:pt x="4404" y="5127"/>
                </a:cubicBezTo>
                <a:cubicBezTo>
                  <a:pt x="4404" y="5160"/>
                  <a:pt x="4404" y="5160"/>
                  <a:pt x="4371" y="5160"/>
                </a:cubicBezTo>
                <a:lnTo>
                  <a:pt x="4104" y="5727"/>
                </a:lnTo>
                <a:cubicBezTo>
                  <a:pt x="3970" y="5961"/>
                  <a:pt x="4037" y="6294"/>
                  <a:pt x="4237" y="6461"/>
                </a:cubicBezTo>
                <a:lnTo>
                  <a:pt x="168" y="14233"/>
                </a:lnTo>
                <a:cubicBezTo>
                  <a:pt x="1" y="14567"/>
                  <a:pt x="134" y="14934"/>
                  <a:pt x="435" y="15101"/>
                </a:cubicBezTo>
                <a:lnTo>
                  <a:pt x="668" y="15234"/>
                </a:lnTo>
                <a:cubicBezTo>
                  <a:pt x="767" y="15284"/>
                  <a:pt x="869" y="15307"/>
                  <a:pt x="968" y="15307"/>
                </a:cubicBezTo>
                <a:cubicBezTo>
                  <a:pt x="1202" y="15307"/>
                  <a:pt x="1418" y="15178"/>
                  <a:pt x="1535" y="14967"/>
                </a:cubicBezTo>
                <a:lnTo>
                  <a:pt x="1802" y="14467"/>
                </a:lnTo>
                <a:cubicBezTo>
                  <a:pt x="1854" y="14484"/>
                  <a:pt x="1908" y="14492"/>
                  <a:pt x="1962" y="14492"/>
                </a:cubicBezTo>
                <a:cubicBezTo>
                  <a:pt x="2119" y="14492"/>
                  <a:pt x="2279" y="14424"/>
                  <a:pt x="2403" y="14300"/>
                </a:cubicBezTo>
                <a:lnTo>
                  <a:pt x="4004" y="15134"/>
                </a:lnTo>
                <a:lnTo>
                  <a:pt x="4337" y="14467"/>
                </a:lnTo>
                <a:lnTo>
                  <a:pt x="2770" y="13666"/>
                </a:lnTo>
                <a:lnTo>
                  <a:pt x="2870" y="13466"/>
                </a:lnTo>
                <a:lnTo>
                  <a:pt x="4437" y="14267"/>
                </a:lnTo>
                <a:lnTo>
                  <a:pt x="4771" y="13600"/>
                </a:lnTo>
                <a:lnTo>
                  <a:pt x="3203" y="12799"/>
                </a:lnTo>
                <a:lnTo>
                  <a:pt x="3303" y="12599"/>
                </a:lnTo>
                <a:lnTo>
                  <a:pt x="4871" y="13433"/>
                </a:lnTo>
                <a:lnTo>
                  <a:pt x="5238" y="12766"/>
                </a:lnTo>
                <a:lnTo>
                  <a:pt x="3637" y="11932"/>
                </a:lnTo>
                <a:cubicBezTo>
                  <a:pt x="3670" y="11698"/>
                  <a:pt x="3604" y="11465"/>
                  <a:pt x="3403" y="11331"/>
                </a:cubicBezTo>
                <a:lnTo>
                  <a:pt x="5572" y="7195"/>
                </a:lnTo>
                <a:cubicBezTo>
                  <a:pt x="5617" y="7206"/>
                  <a:pt x="5664" y="7212"/>
                  <a:pt x="5711" y="7212"/>
                </a:cubicBezTo>
                <a:cubicBezTo>
                  <a:pt x="5937" y="7212"/>
                  <a:pt x="6162" y="7082"/>
                  <a:pt x="6272" y="6861"/>
                </a:cubicBezTo>
                <a:lnTo>
                  <a:pt x="6572" y="6328"/>
                </a:lnTo>
                <a:cubicBezTo>
                  <a:pt x="6606" y="6261"/>
                  <a:pt x="6606" y="6194"/>
                  <a:pt x="6639" y="6161"/>
                </a:cubicBezTo>
                <a:cubicBezTo>
                  <a:pt x="7740" y="6161"/>
                  <a:pt x="8841" y="5560"/>
                  <a:pt x="9408" y="4493"/>
                </a:cubicBezTo>
                <a:cubicBezTo>
                  <a:pt x="10175" y="2992"/>
                  <a:pt x="9608" y="1124"/>
                  <a:pt x="8107" y="357"/>
                </a:cubicBezTo>
                <a:cubicBezTo>
                  <a:pt x="7653" y="115"/>
                  <a:pt x="7167" y="1"/>
                  <a:pt x="6687" y="1"/>
                </a:cubicBezTo>
                <a:close/>
              </a:path>
            </a:pathLst>
          </a:custGeom>
          <a:solidFill>
            <a:srgbClr val="60391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24" name="Google Shape;2324;p43"/>
          <p:cNvSpPr/>
          <p:nvPr/>
        </p:nvSpPr>
        <p:spPr>
          <a:xfrm>
            <a:off x="-2612787" y="-4252875"/>
            <a:ext cx="162650" cy="416150"/>
          </a:xfrm>
          <a:custGeom>
            <a:avLst/>
            <a:gdLst/>
            <a:ahLst/>
            <a:cxnLst/>
            <a:rect l="l" t="t" r="r" b="b"/>
            <a:pathLst>
              <a:path w="6506" h="16646" extrusionOk="0">
                <a:moveTo>
                  <a:pt x="3103" y="1168"/>
                </a:moveTo>
                <a:cubicBezTo>
                  <a:pt x="4137" y="1168"/>
                  <a:pt x="5004" y="2002"/>
                  <a:pt x="5004" y="3036"/>
                </a:cubicBezTo>
                <a:cubicBezTo>
                  <a:pt x="5038" y="4104"/>
                  <a:pt x="4204" y="4971"/>
                  <a:pt x="3136" y="4971"/>
                </a:cubicBezTo>
                <a:cubicBezTo>
                  <a:pt x="3116" y="4972"/>
                  <a:pt x="3096" y="4972"/>
                  <a:pt x="3076" y="4972"/>
                </a:cubicBezTo>
                <a:cubicBezTo>
                  <a:pt x="2069" y="4972"/>
                  <a:pt x="1235" y="4150"/>
                  <a:pt x="1235" y="3103"/>
                </a:cubicBezTo>
                <a:cubicBezTo>
                  <a:pt x="1202" y="2069"/>
                  <a:pt x="2036" y="1202"/>
                  <a:pt x="3103" y="1168"/>
                </a:cubicBezTo>
                <a:close/>
                <a:moveTo>
                  <a:pt x="3131" y="0"/>
                </a:moveTo>
                <a:cubicBezTo>
                  <a:pt x="3110" y="0"/>
                  <a:pt x="3090" y="0"/>
                  <a:pt x="3070" y="1"/>
                </a:cubicBezTo>
                <a:cubicBezTo>
                  <a:pt x="1368" y="34"/>
                  <a:pt x="1" y="1435"/>
                  <a:pt x="34" y="3136"/>
                </a:cubicBezTo>
                <a:cubicBezTo>
                  <a:pt x="68" y="4437"/>
                  <a:pt x="935" y="5571"/>
                  <a:pt x="2102" y="5972"/>
                </a:cubicBezTo>
                <a:cubicBezTo>
                  <a:pt x="2102" y="6005"/>
                  <a:pt x="2102" y="6005"/>
                  <a:pt x="2102" y="6005"/>
                </a:cubicBezTo>
                <a:lnTo>
                  <a:pt x="2102" y="6639"/>
                </a:lnTo>
                <a:cubicBezTo>
                  <a:pt x="2102" y="6939"/>
                  <a:pt x="2302" y="7173"/>
                  <a:pt x="2569" y="7239"/>
                </a:cubicBezTo>
                <a:lnTo>
                  <a:pt x="2703" y="16012"/>
                </a:lnTo>
                <a:cubicBezTo>
                  <a:pt x="2703" y="16346"/>
                  <a:pt x="3003" y="16646"/>
                  <a:pt x="3370" y="16646"/>
                </a:cubicBezTo>
                <a:lnTo>
                  <a:pt x="3603" y="16646"/>
                </a:lnTo>
                <a:cubicBezTo>
                  <a:pt x="3970" y="16613"/>
                  <a:pt x="4237" y="16346"/>
                  <a:pt x="4237" y="15979"/>
                </a:cubicBezTo>
                <a:lnTo>
                  <a:pt x="4237" y="15412"/>
                </a:lnTo>
                <a:cubicBezTo>
                  <a:pt x="4437" y="15378"/>
                  <a:pt x="4637" y="15212"/>
                  <a:pt x="4704" y="14978"/>
                </a:cubicBezTo>
                <a:lnTo>
                  <a:pt x="6505" y="14945"/>
                </a:lnTo>
                <a:lnTo>
                  <a:pt x="6472" y="14211"/>
                </a:lnTo>
                <a:lnTo>
                  <a:pt x="4704" y="14244"/>
                </a:lnTo>
                <a:lnTo>
                  <a:pt x="4704" y="14011"/>
                </a:lnTo>
                <a:lnTo>
                  <a:pt x="6472" y="13977"/>
                </a:lnTo>
                <a:lnTo>
                  <a:pt x="6472" y="13244"/>
                </a:lnTo>
                <a:lnTo>
                  <a:pt x="4704" y="13277"/>
                </a:lnTo>
                <a:lnTo>
                  <a:pt x="4704" y="13043"/>
                </a:lnTo>
                <a:lnTo>
                  <a:pt x="6472" y="13010"/>
                </a:lnTo>
                <a:lnTo>
                  <a:pt x="6439" y="12276"/>
                </a:lnTo>
                <a:lnTo>
                  <a:pt x="4637" y="12310"/>
                </a:lnTo>
                <a:cubicBezTo>
                  <a:pt x="4571" y="12076"/>
                  <a:pt x="4404" y="11909"/>
                  <a:pt x="4170" y="11909"/>
                </a:cubicBezTo>
                <a:lnTo>
                  <a:pt x="4104" y="7206"/>
                </a:lnTo>
                <a:cubicBezTo>
                  <a:pt x="4371" y="7139"/>
                  <a:pt x="4571" y="6906"/>
                  <a:pt x="4571" y="6606"/>
                </a:cubicBezTo>
                <a:lnTo>
                  <a:pt x="4571" y="5972"/>
                </a:lnTo>
                <a:cubicBezTo>
                  <a:pt x="4571" y="5905"/>
                  <a:pt x="4571" y="5872"/>
                  <a:pt x="4537" y="5805"/>
                </a:cubicBezTo>
                <a:cubicBezTo>
                  <a:pt x="5538" y="5271"/>
                  <a:pt x="6205" y="4237"/>
                  <a:pt x="6205" y="3036"/>
                </a:cubicBezTo>
                <a:cubicBezTo>
                  <a:pt x="6172" y="1355"/>
                  <a:pt x="4804" y="0"/>
                  <a:pt x="3131" y="0"/>
                </a:cubicBezTo>
                <a:close/>
              </a:path>
            </a:pathLst>
          </a:custGeom>
          <a:solidFill>
            <a:srgbClr val="60391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25" name="Google Shape;2325;p43"/>
          <p:cNvSpPr/>
          <p:nvPr/>
        </p:nvSpPr>
        <p:spPr>
          <a:xfrm>
            <a:off x="-2097412" y="-4310400"/>
            <a:ext cx="542075" cy="542075"/>
          </a:xfrm>
          <a:custGeom>
            <a:avLst/>
            <a:gdLst/>
            <a:ahLst/>
            <a:cxnLst/>
            <a:rect l="l" t="t" r="r" b="b"/>
            <a:pathLst>
              <a:path w="21683" h="21683" extrusionOk="0">
                <a:moveTo>
                  <a:pt x="1" y="5004"/>
                </a:moveTo>
                <a:cubicBezTo>
                  <a:pt x="1" y="2235"/>
                  <a:pt x="2235" y="0"/>
                  <a:pt x="5004" y="0"/>
                </a:cubicBezTo>
                <a:lnTo>
                  <a:pt x="16679" y="0"/>
                </a:lnTo>
                <a:cubicBezTo>
                  <a:pt x="19448" y="0"/>
                  <a:pt x="21683" y="2235"/>
                  <a:pt x="21683" y="5004"/>
                </a:cubicBezTo>
                <a:lnTo>
                  <a:pt x="21683" y="16679"/>
                </a:lnTo>
                <a:cubicBezTo>
                  <a:pt x="21683" y="19414"/>
                  <a:pt x="19448" y="21682"/>
                  <a:pt x="16679" y="21682"/>
                </a:cubicBezTo>
                <a:lnTo>
                  <a:pt x="5004" y="21682"/>
                </a:lnTo>
                <a:cubicBezTo>
                  <a:pt x="2235" y="21682"/>
                  <a:pt x="1" y="19414"/>
                  <a:pt x="1" y="16679"/>
                </a:cubicBezTo>
                <a:close/>
              </a:path>
            </a:pathLst>
          </a:custGeom>
          <a:solidFill>
            <a:srgbClr val="AC732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26" name="Google Shape;2326;p43"/>
          <p:cNvSpPr/>
          <p:nvPr/>
        </p:nvSpPr>
        <p:spPr>
          <a:xfrm>
            <a:off x="-2097412" y="-4321250"/>
            <a:ext cx="542075" cy="542075"/>
          </a:xfrm>
          <a:custGeom>
            <a:avLst/>
            <a:gdLst/>
            <a:ahLst/>
            <a:cxnLst/>
            <a:rect l="l" t="t" r="r" b="b"/>
            <a:pathLst>
              <a:path w="21683" h="21683" extrusionOk="0">
                <a:moveTo>
                  <a:pt x="1" y="5004"/>
                </a:moveTo>
                <a:cubicBezTo>
                  <a:pt x="1" y="2235"/>
                  <a:pt x="2235" y="1"/>
                  <a:pt x="5004" y="1"/>
                </a:cubicBezTo>
                <a:lnTo>
                  <a:pt x="16679" y="1"/>
                </a:lnTo>
                <a:cubicBezTo>
                  <a:pt x="19448" y="1"/>
                  <a:pt x="21683" y="2235"/>
                  <a:pt x="21683" y="5004"/>
                </a:cubicBezTo>
                <a:lnTo>
                  <a:pt x="21683" y="16679"/>
                </a:lnTo>
                <a:cubicBezTo>
                  <a:pt x="21683" y="19448"/>
                  <a:pt x="19448" y="21683"/>
                  <a:pt x="16679" y="21683"/>
                </a:cubicBezTo>
                <a:lnTo>
                  <a:pt x="5004" y="21683"/>
                </a:lnTo>
                <a:cubicBezTo>
                  <a:pt x="2235" y="21683"/>
                  <a:pt x="1" y="19448"/>
                  <a:pt x="1" y="16679"/>
                </a:cubicBezTo>
                <a:close/>
              </a:path>
            </a:pathLst>
          </a:custGeom>
          <a:solidFill>
            <a:srgbClr val="AC732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27" name="Google Shape;2327;p43"/>
          <p:cNvSpPr/>
          <p:nvPr/>
        </p:nvSpPr>
        <p:spPr>
          <a:xfrm>
            <a:off x="-2084062" y="-4297900"/>
            <a:ext cx="515375" cy="516225"/>
          </a:xfrm>
          <a:custGeom>
            <a:avLst/>
            <a:gdLst/>
            <a:ahLst/>
            <a:cxnLst/>
            <a:rect l="l" t="t" r="r" b="b"/>
            <a:pathLst>
              <a:path w="20615" h="20649" extrusionOk="0">
                <a:moveTo>
                  <a:pt x="0" y="4771"/>
                </a:moveTo>
                <a:cubicBezTo>
                  <a:pt x="0" y="2135"/>
                  <a:pt x="2135" y="1"/>
                  <a:pt x="4737" y="1"/>
                </a:cubicBezTo>
                <a:lnTo>
                  <a:pt x="15845" y="1"/>
                </a:lnTo>
                <a:cubicBezTo>
                  <a:pt x="18480" y="1"/>
                  <a:pt x="20615" y="2135"/>
                  <a:pt x="20615" y="4771"/>
                </a:cubicBezTo>
                <a:lnTo>
                  <a:pt x="20615" y="15879"/>
                </a:lnTo>
                <a:cubicBezTo>
                  <a:pt x="20615" y="18514"/>
                  <a:pt x="18480" y="20649"/>
                  <a:pt x="15845" y="20649"/>
                </a:cubicBezTo>
                <a:lnTo>
                  <a:pt x="4737" y="20649"/>
                </a:lnTo>
                <a:cubicBezTo>
                  <a:pt x="2102" y="20649"/>
                  <a:pt x="0" y="18514"/>
                  <a:pt x="0" y="15879"/>
                </a:cubicBezTo>
                <a:close/>
              </a:path>
            </a:pathLst>
          </a:custGeom>
          <a:solidFill>
            <a:srgbClr val="F3973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28" name="Google Shape;2328;p43"/>
          <p:cNvSpPr/>
          <p:nvPr/>
        </p:nvSpPr>
        <p:spPr>
          <a:xfrm>
            <a:off x="-1941462" y="-4231175"/>
            <a:ext cx="230175" cy="179300"/>
          </a:xfrm>
          <a:custGeom>
            <a:avLst/>
            <a:gdLst/>
            <a:ahLst/>
            <a:cxnLst/>
            <a:rect l="l" t="t" r="r" b="b"/>
            <a:pathLst>
              <a:path w="9207" h="7172" extrusionOk="0">
                <a:moveTo>
                  <a:pt x="2035" y="0"/>
                </a:moveTo>
                <a:cubicBezTo>
                  <a:pt x="901" y="0"/>
                  <a:pt x="0" y="901"/>
                  <a:pt x="0" y="2035"/>
                </a:cubicBezTo>
                <a:lnTo>
                  <a:pt x="0" y="7172"/>
                </a:lnTo>
                <a:lnTo>
                  <a:pt x="1168" y="7172"/>
                </a:lnTo>
                <a:lnTo>
                  <a:pt x="1168" y="2035"/>
                </a:lnTo>
                <a:cubicBezTo>
                  <a:pt x="1168" y="1535"/>
                  <a:pt x="1535" y="1168"/>
                  <a:pt x="2035" y="1168"/>
                </a:cubicBezTo>
                <a:lnTo>
                  <a:pt x="7172" y="1168"/>
                </a:lnTo>
                <a:cubicBezTo>
                  <a:pt x="7639" y="1168"/>
                  <a:pt x="8039" y="1535"/>
                  <a:pt x="8039" y="2035"/>
                </a:cubicBezTo>
                <a:lnTo>
                  <a:pt x="8039" y="7172"/>
                </a:lnTo>
                <a:lnTo>
                  <a:pt x="9207" y="7172"/>
                </a:lnTo>
                <a:lnTo>
                  <a:pt x="9207" y="2035"/>
                </a:lnTo>
                <a:cubicBezTo>
                  <a:pt x="9207" y="901"/>
                  <a:pt x="8306" y="0"/>
                  <a:pt x="7172" y="0"/>
                </a:cubicBezTo>
                <a:close/>
              </a:path>
            </a:pathLst>
          </a:custGeom>
          <a:solidFill>
            <a:srgbClr val="60391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29" name="Google Shape;2329;p43"/>
          <p:cNvSpPr/>
          <p:nvPr/>
        </p:nvSpPr>
        <p:spPr>
          <a:xfrm>
            <a:off x="-1964812" y="-4093575"/>
            <a:ext cx="276875" cy="234350"/>
          </a:xfrm>
          <a:custGeom>
            <a:avLst/>
            <a:gdLst/>
            <a:ahLst/>
            <a:cxnLst/>
            <a:rect l="l" t="t" r="r" b="b"/>
            <a:pathLst>
              <a:path w="11075" h="9374" extrusionOk="0">
                <a:moveTo>
                  <a:pt x="5538" y="2235"/>
                </a:moveTo>
                <a:cubicBezTo>
                  <a:pt x="6338" y="2235"/>
                  <a:pt x="6972" y="2869"/>
                  <a:pt x="6972" y="3669"/>
                </a:cubicBezTo>
                <a:cubicBezTo>
                  <a:pt x="6972" y="4236"/>
                  <a:pt x="6638" y="4737"/>
                  <a:pt x="6171" y="4970"/>
                </a:cubicBezTo>
                <a:lnTo>
                  <a:pt x="6405" y="8106"/>
                </a:lnTo>
                <a:lnTo>
                  <a:pt x="4670" y="8106"/>
                </a:lnTo>
                <a:lnTo>
                  <a:pt x="4904" y="4970"/>
                </a:lnTo>
                <a:cubicBezTo>
                  <a:pt x="4437" y="4737"/>
                  <a:pt x="4103" y="4270"/>
                  <a:pt x="4103" y="3669"/>
                </a:cubicBezTo>
                <a:cubicBezTo>
                  <a:pt x="4103" y="2869"/>
                  <a:pt x="4737" y="2235"/>
                  <a:pt x="5538" y="2235"/>
                </a:cubicBezTo>
                <a:close/>
                <a:moveTo>
                  <a:pt x="2002" y="0"/>
                </a:moveTo>
                <a:cubicBezTo>
                  <a:pt x="901" y="0"/>
                  <a:pt x="0" y="901"/>
                  <a:pt x="0" y="2001"/>
                </a:cubicBezTo>
                <a:lnTo>
                  <a:pt x="0" y="7405"/>
                </a:lnTo>
                <a:cubicBezTo>
                  <a:pt x="0" y="8506"/>
                  <a:pt x="901" y="9373"/>
                  <a:pt x="2002" y="9373"/>
                </a:cubicBezTo>
                <a:lnTo>
                  <a:pt x="9073" y="9373"/>
                </a:lnTo>
                <a:cubicBezTo>
                  <a:pt x="10174" y="9373"/>
                  <a:pt x="11075" y="8506"/>
                  <a:pt x="11075" y="7405"/>
                </a:cubicBezTo>
                <a:lnTo>
                  <a:pt x="11075" y="2001"/>
                </a:lnTo>
                <a:cubicBezTo>
                  <a:pt x="11075" y="901"/>
                  <a:pt x="10174" y="0"/>
                  <a:pt x="9073" y="0"/>
                </a:cubicBezTo>
                <a:close/>
              </a:path>
            </a:pathLst>
          </a:custGeom>
          <a:solidFill>
            <a:srgbClr val="60391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30" name="Google Shape;2330;p43"/>
          <p:cNvSpPr/>
          <p:nvPr/>
        </p:nvSpPr>
        <p:spPr>
          <a:xfrm>
            <a:off x="5056150" y="2298150"/>
            <a:ext cx="3429000" cy="546600"/>
          </a:xfrm>
          <a:prstGeom prst="roundRect">
            <a:avLst>
              <a:gd name="adj" fmla="val 16667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182875" tIns="91425" rIns="137150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Jupiter is a gas giant and actually also the biggest planet in the Solar System</a:t>
            </a:r>
            <a:endParaRPr sz="12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331" name="Google Shape;2331;p43"/>
          <p:cNvSpPr/>
          <p:nvPr/>
        </p:nvSpPr>
        <p:spPr>
          <a:xfrm>
            <a:off x="5056150" y="3116376"/>
            <a:ext cx="3429000" cy="546600"/>
          </a:xfrm>
          <a:prstGeom prst="roundRect">
            <a:avLst>
              <a:gd name="adj" fmla="val 16667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182875" tIns="91425" rIns="137150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Saturn is a gas giant in the Solar System, composed mostly of hydrogen and helium</a:t>
            </a:r>
            <a:endParaRPr sz="12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332" name="Google Shape;2332;p43"/>
          <p:cNvSpPr/>
          <p:nvPr/>
        </p:nvSpPr>
        <p:spPr>
          <a:xfrm>
            <a:off x="5056150" y="3933425"/>
            <a:ext cx="3429000" cy="546600"/>
          </a:xfrm>
          <a:prstGeom prst="roundRect">
            <a:avLst>
              <a:gd name="adj" fmla="val 16667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182875" tIns="91425" rIns="137150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Venus has a beautiful name, but it’s extremely hot</a:t>
            </a:r>
            <a:endParaRPr sz="12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333" name="Google Shape;2333;p43"/>
          <p:cNvSpPr/>
          <p:nvPr/>
        </p:nvSpPr>
        <p:spPr>
          <a:xfrm>
            <a:off x="4819200" y="2297159"/>
            <a:ext cx="547291" cy="546636"/>
          </a:xfrm>
          <a:custGeom>
            <a:avLst/>
            <a:gdLst/>
            <a:ahLst/>
            <a:cxnLst/>
            <a:rect l="l" t="t" r="r" b="b"/>
            <a:pathLst>
              <a:path w="27554" h="27521" extrusionOk="0">
                <a:moveTo>
                  <a:pt x="27553" y="13777"/>
                </a:moveTo>
                <a:cubicBezTo>
                  <a:pt x="27553" y="21349"/>
                  <a:pt x="21382" y="27520"/>
                  <a:pt x="13777" y="27520"/>
                </a:cubicBezTo>
                <a:cubicBezTo>
                  <a:pt x="6171" y="27520"/>
                  <a:pt x="0" y="21349"/>
                  <a:pt x="0" y="13777"/>
                </a:cubicBezTo>
                <a:cubicBezTo>
                  <a:pt x="0" y="6172"/>
                  <a:pt x="6171" y="1"/>
                  <a:pt x="13777" y="1"/>
                </a:cubicBezTo>
                <a:cubicBezTo>
                  <a:pt x="21382" y="1"/>
                  <a:pt x="27553" y="6172"/>
                  <a:pt x="27553" y="13777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500" b="1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1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2334" name="Google Shape;2334;p43"/>
          <p:cNvSpPr/>
          <p:nvPr/>
        </p:nvSpPr>
        <p:spPr>
          <a:xfrm>
            <a:off x="4819200" y="3114189"/>
            <a:ext cx="547291" cy="546616"/>
          </a:xfrm>
          <a:custGeom>
            <a:avLst/>
            <a:gdLst/>
            <a:ahLst/>
            <a:cxnLst/>
            <a:rect l="l" t="t" r="r" b="b"/>
            <a:pathLst>
              <a:path w="27554" h="27520" extrusionOk="0">
                <a:moveTo>
                  <a:pt x="27553" y="13777"/>
                </a:moveTo>
                <a:cubicBezTo>
                  <a:pt x="27553" y="21349"/>
                  <a:pt x="21382" y="27520"/>
                  <a:pt x="13777" y="27520"/>
                </a:cubicBezTo>
                <a:cubicBezTo>
                  <a:pt x="6171" y="27520"/>
                  <a:pt x="0" y="21349"/>
                  <a:pt x="0" y="13777"/>
                </a:cubicBezTo>
                <a:cubicBezTo>
                  <a:pt x="0" y="6171"/>
                  <a:pt x="6171" y="0"/>
                  <a:pt x="13777" y="0"/>
                </a:cubicBezTo>
                <a:cubicBezTo>
                  <a:pt x="21382" y="0"/>
                  <a:pt x="27553" y="6171"/>
                  <a:pt x="27553" y="13777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500" b="1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2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2335" name="Google Shape;2335;p43"/>
          <p:cNvSpPr/>
          <p:nvPr/>
        </p:nvSpPr>
        <p:spPr>
          <a:xfrm>
            <a:off x="4819200" y="3930117"/>
            <a:ext cx="547291" cy="546636"/>
          </a:xfrm>
          <a:custGeom>
            <a:avLst/>
            <a:gdLst/>
            <a:ahLst/>
            <a:cxnLst/>
            <a:rect l="l" t="t" r="r" b="b"/>
            <a:pathLst>
              <a:path w="27554" h="27521" extrusionOk="0">
                <a:moveTo>
                  <a:pt x="27553" y="13777"/>
                </a:moveTo>
                <a:cubicBezTo>
                  <a:pt x="27553" y="21349"/>
                  <a:pt x="21382" y="27520"/>
                  <a:pt x="13777" y="27520"/>
                </a:cubicBezTo>
                <a:cubicBezTo>
                  <a:pt x="6171" y="27520"/>
                  <a:pt x="0" y="21349"/>
                  <a:pt x="0" y="13777"/>
                </a:cubicBezTo>
                <a:cubicBezTo>
                  <a:pt x="0" y="6172"/>
                  <a:pt x="6171" y="0"/>
                  <a:pt x="13777" y="0"/>
                </a:cubicBezTo>
                <a:cubicBezTo>
                  <a:pt x="21382" y="0"/>
                  <a:pt x="27553" y="6172"/>
                  <a:pt x="27553" y="1377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500" b="1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3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2336" name="Google Shape;2336;p43"/>
          <p:cNvSpPr txBox="1"/>
          <p:nvPr/>
        </p:nvSpPr>
        <p:spPr>
          <a:xfrm>
            <a:off x="4819200" y="1360690"/>
            <a:ext cx="3666000" cy="51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Mercury is the closest planet to the Sun and also is the smallest one in the Solar System:</a:t>
            </a:r>
            <a:endParaRPr sz="12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6290" y="2176188"/>
            <a:ext cx="3038898" cy="242261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8" name="Google Shape;2258;p4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dirty="0">
                <a:solidFill>
                  <a:schemeClr val="bg1">
                    <a:lumMod val="25000"/>
                  </a:schemeClr>
                </a:solidFill>
              </a:rPr>
              <a:t>Real Estate Infographics</a:t>
            </a:r>
            <a:endParaRPr dirty="0">
              <a:solidFill>
                <a:schemeClr val="bg1">
                  <a:lumMod val="25000"/>
                </a:schemeClr>
              </a:solidFill>
            </a:endParaRPr>
          </a:p>
        </p:txBody>
      </p:sp>
      <p:sp>
        <p:nvSpPr>
          <p:cNvPr id="2260" name="Google Shape;2260;p42"/>
          <p:cNvSpPr txBox="1"/>
          <p:nvPr/>
        </p:nvSpPr>
        <p:spPr>
          <a:xfrm>
            <a:off x="649375" y="1949228"/>
            <a:ext cx="1899000" cy="352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b="1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Mercury</a:t>
            </a:r>
            <a:endParaRPr sz="1600" b="1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261" name="Google Shape;2261;p42"/>
          <p:cNvSpPr txBox="1"/>
          <p:nvPr/>
        </p:nvSpPr>
        <p:spPr>
          <a:xfrm>
            <a:off x="649375" y="2301433"/>
            <a:ext cx="1789200" cy="56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It’s the smallest planet in the Solar System</a:t>
            </a:r>
            <a:endParaRPr sz="12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262" name="Google Shape;2262;p42"/>
          <p:cNvSpPr txBox="1"/>
          <p:nvPr/>
        </p:nvSpPr>
        <p:spPr>
          <a:xfrm>
            <a:off x="649350" y="3226001"/>
            <a:ext cx="1899000" cy="3522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b="1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Saturn</a:t>
            </a:r>
            <a:endParaRPr sz="1600" b="1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263" name="Google Shape;2263;p42"/>
          <p:cNvSpPr txBox="1"/>
          <p:nvPr/>
        </p:nvSpPr>
        <p:spPr>
          <a:xfrm>
            <a:off x="647275" y="3584359"/>
            <a:ext cx="1789200" cy="56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It’s composed mostly of hydrogen and helium</a:t>
            </a:r>
            <a:endParaRPr sz="12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None/>
            </a:pPr>
            <a:endParaRPr sz="12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264" name="Google Shape;2264;p42"/>
          <p:cNvSpPr txBox="1"/>
          <p:nvPr/>
        </p:nvSpPr>
        <p:spPr>
          <a:xfrm>
            <a:off x="6593550" y="3681800"/>
            <a:ext cx="1899000" cy="352200"/>
          </a:xfrm>
          <a:prstGeom prst="rect">
            <a:avLst/>
          </a:prstGeom>
          <a:solidFill>
            <a:srgbClr val="FFD96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b="1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Neptune</a:t>
            </a:r>
            <a:endParaRPr sz="1600" b="1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265" name="Google Shape;2265;p42"/>
          <p:cNvSpPr txBox="1"/>
          <p:nvPr/>
        </p:nvSpPr>
        <p:spPr>
          <a:xfrm>
            <a:off x="6593550" y="2599726"/>
            <a:ext cx="1899000" cy="3522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b="1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Mars</a:t>
            </a:r>
            <a:endParaRPr sz="1600" b="1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266" name="Google Shape;2266;p42"/>
          <p:cNvSpPr txBox="1"/>
          <p:nvPr/>
        </p:nvSpPr>
        <p:spPr>
          <a:xfrm>
            <a:off x="6701275" y="4040150"/>
            <a:ext cx="1789200" cy="56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It’s the farthest planet from the Sun</a:t>
            </a:r>
            <a:endParaRPr sz="12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267" name="Google Shape;2267;p42"/>
          <p:cNvSpPr txBox="1"/>
          <p:nvPr/>
        </p:nvSpPr>
        <p:spPr>
          <a:xfrm>
            <a:off x="6703350" y="2958075"/>
            <a:ext cx="1789200" cy="56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It’s a cold place. It’s full of iron oxide dust</a:t>
            </a:r>
            <a:endParaRPr sz="12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268" name="Google Shape;2268;p42"/>
          <p:cNvSpPr txBox="1"/>
          <p:nvPr/>
        </p:nvSpPr>
        <p:spPr>
          <a:xfrm>
            <a:off x="6593550" y="1523825"/>
            <a:ext cx="1899000" cy="352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b="1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Jupiter</a:t>
            </a:r>
            <a:endParaRPr sz="1600" b="1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269" name="Google Shape;2269;p42"/>
          <p:cNvSpPr txBox="1"/>
          <p:nvPr/>
        </p:nvSpPr>
        <p:spPr>
          <a:xfrm>
            <a:off x="6703350" y="1876014"/>
            <a:ext cx="1789200" cy="56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It’s the biggest planet in the Solar System</a:t>
            </a:r>
            <a:endParaRPr sz="12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11600" y="1953727"/>
            <a:ext cx="2714525" cy="273714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Google Shape;303;p28"/>
          <p:cNvSpPr txBox="1">
            <a:spLocks noGrp="1"/>
          </p:cNvSpPr>
          <p:nvPr>
            <p:ph type="title"/>
          </p:nvPr>
        </p:nvSpPr>
        <p:spPr>
          <a:xfrm>
            <a:off x="713225" y="337575"/>
            <a:ext cx="7717500" cy="70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CONTENTS OF THIS TEMPLATE</a:t>
            </a:r>
            <a:endParaRPr dirty="0"/>
          </a:p>
        </p:txBody>
      </p:sp>
      <p:sp>
        <p:nvSpPr>
          <p:cNvPr id="5" name="Google Shape;829;p51"/>
          <p:cNvSpPr txBox="1">
            <a:spLocks/>
          </p:cNvSpPr>
          <p:nvPr/>
        </p:nvSpPr>
        <p:spPr>
          <a:xfrm>
            <a:off x="1351347" y="2942259"/>
            <a:ext cx="2992912" cy="15476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4763" tIns="64763" rIns="64763" bIns="64763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873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Poppins"/>
              <a:buChar char="●"/>
              <a:defRPr sz="25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marL="914400" marR="0" lvl="1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Red Hat Text"/>
              <a:buChar char="○"/>
              <a:defRPr sz="25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marL="1371600" marR="0" lvl="2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Red Hat Text"/>
              <a:buChar char="■"/>
              <a:defRPr sz="25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marL="1828800" marR="0" lvl="3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Red Hat Text"/>
              <a:buChar char="●"/>
              <a:defRPr sz="25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marL="2286000" marR="0" lvl="4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Red Hat Text"/>
              <a:buChar char="○"/>
              <a:defRPr sz="25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marL="2743200" marR="0" lvl="5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Red Hat Text"/>
              <a:buChar char="■"/>
              <a:defRPr sz="25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marL="3200400" marR="0" lvl="6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Red Hat Text"/>
              <a:buChar char="●"/>
              <a:defRPr sz="25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marL="3657600" marR="0" lvl="7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Red Hat Text"/>
              <a:buChar char="○"/>
              <a:defRPr sz="25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marL="4114800" marR="0" lvl="8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Red Hat Text"/>
              <a:buChar char="■"/>
              <a:defRPr sz="25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r>
              <a:rPr lang="en-US" sz="1000" dirty="0"/>
              <a:t>You can state one of your qualities here</a:t>
            </a:r>
          </a:p>
          <a:p>
            <a:pPr>
              <a:spcBef>
                <a:spcPts val="500"/>
              </a:spcBef>
            </a:pPr>
            <a:r>
              <a:rPr lang="en-US" sz="1000" dirty="0"/>
              <a:t>You can state one of your qualities here</a:t>
            </a:r>
          </a:p>
          <a:p>
            <a:pPr>
              <a:spcBef>
                <a:spcPts val="500"/>
              </a:spcBef>
            </a:pPr>
            <a:r>
              <a:rPr lang="en-US" sz="1000" dirty="0"/>
              <a:t>You can state one of your qualities here</a:t>
            </a:r>
          </a:p>
          <a:p>
            <a:pPr>
              <a:spcBef>
                <a:spcPts val="500"/>
              </a:spcBef>
            </a:pPr>
            <a:r>
              <a:rPr lang="en-US" sz="1000" dirty="0"/>
              <a:t>You can state one of your qualities here</a:t>
            </a:r>
          </a:p>
          <a:p>
            <a:pPr>
              <a:spcBef>
                <a:spcPts val="500"/>
              </a:spcBef>
            </a:pPr>
            <a:r>
              <a:rPr lang="en-US" sz="1000" dirty="0"/>
              <a:t>You can state one of your qualities here</a:t>
            </a:r>
          </a:p>
          <a:p>
            <a:pPr>
              <a:spcBef>
                <a:spcPts val="500"/>
              </a:spcBef>
            </a:pPr>
            <a:r>
              <a:rPr lang="en-US" sz="1000" dirty="0"/>
              <a:t>You can state one of your qualities here</a:t>
            </a:r>
          </a:p>
          <a:p>
            <a:pPr marL="0" indent="0">
              <a:spcBef>
                <a:spcPts val="500"/>
              </a:spcBef>
              <a:spcAft>
                <a:spcPts val="500"/>
              </a:spcAft>
              <a:buNone/>
            </a:pPr>
            <a:endParaRPr lang="en-US" sz="1000" dirty="0"/>
          </a:p>
        </p:txBody>
      </p:sp>
      <p:sp>
        <p:nvSpPr>
          <p:cNvPr id="6" name="Google Shape;829;p51"/>
          <p:cNvSpPr txBox="1">
            <a:spLocks/>
          </p:cNvSpPr>
          <p:nvPr/>
        </p:nvSpPr>
        <p:spPr>
          <a:xfrm>
            <a:off x="5555242" y="2942260"/>
            <a:ext cx="2992912" cy="15476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4763" tIns="64763" rIns="64763" bIns="64763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873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Poppins"/>
              <a:buChar char="●"/>
              <a:defRPr sz="25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marL="914400" marR="0" lvl="1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Red Hat Text"/>
              <a:buChar char="○"/>
              <a:defRPr sz="25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marL="1371600" marR="0" lvl="2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Red Hat Text"/>
              <a:buChar char="■"/>
              <a:defRPr sz="25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marL="1828800" marR="0" lvl="3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Red Hat Text"/>
              <a:buChar char="●"/>
              <a:defRPr sz="25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marL="2286000" marR="0" lvl="4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Red Hat Text"/>
              <a:buChar char="○"/>
              <a:defRPr sz="25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marL="2743200" marR="0" lvl="5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Red Hat Text"/>
              <a:buChar char="■"/>
              <a:defRPr sz="25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marL="3200400" marR="0" lvl="6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Red Hat Text"/>
              <a:buChar char="●"/>
              <a:defRPr sz="25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marL="3657600" marR="0" lvl="7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Red Hat Text"/>
              <a:buChar char="○"/>
              <a:defRPr sz="25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marL="4114800" marR="0" lvl="8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Red Hat Text"/>
              <a:buChar char="■"/>
              <a:defRPr sz="25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r>
              <a:rPr lang="en-US" sz="1000" dirty="0"/>
              <a:t>You can state one of your qualities here</a:t>
            </a:r>
          </a:p>
          <a:p>
            <a:pPr>
              <a:spcBef>
                <a:spcPts val="500"/>
              </a:spcBef>
            </a:pPr>
            <a:r>
              <a:rPr lang="en-US" sz="1000" dirty="0"/>
              <a:t>You can state one of your qualities here</a:t>
            </a:r>
          </a:p>
          <a:p>
            <a:pPr>
              <a:spcBef>
                <a:spcPts val="500"/>
              </a:spcBef>
            </a:pPr>
            <a:r>
              <a:rPr lang="en-US" sz="1000" dirty="0"/>
              <a:t>You can state one of your qualities here</a:t>
            </a:r>
          </a:p>
          <a:p>
            <a:pPr>
              <a:spcBef>
                <a:spcPts val="500"/>
              </a:spcBef>
            </a:pPr>
            <a:r>
              <a:rPr lang="en-US" sz="1000" dirty="0"/>
              <a:t>You can state one of your qualities here</a:t>
            </a:r>
          </a:p>
          <a:p>
            <a:pPr>
              <a:spcBef>
                <a:spcPts val="500"/>
              </a:spcBef>
            </a:pPr>
            <a:r>
              <a:rPr lang="en-US" sz="1000" dirty="0"/>
              <a:t>You can state one of your qualities here</a:t>
            </a:r>
          </a:p>
          <a:p>
            <a:pPr>
              <a:spcBef>
                <a:spcPts val="500"/>
              </a:spcBef>
            </a:pPr>
            <a:r>
              <a:rPr lang="en-US" sz="1000" dirty="0"/>
              <a:t>You can state one of your qualities here</a:t>
            </a:r>
          </a:p>
          <a:p>
            <a:pPr marL="0" indent="0">
              <a:spcBef>
                <a:spcPts val="500"/>
              </a:spcBef>
              <a:spcAft>
                <a:spcPts val="500"/>
              </a:spcAft>
              <a:buNone/>
            </a:pPr>
            <a:endParaRPr lang="en-US" sz="1000" dirty="0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98825" y="1933203"/>
            <a:ext cx="888750" cy="686250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13735" y="1937223"/>
            <a:ext cx="888750" cy="6862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7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1" name="Google Shape;1751;p49"/>
          <p:cNvSpPr txBox="1">
            <a:spLocks noGrp="1"/>
          </p:cNvSpPr>
          <p:nvPr>
            <p:ph type="title"/>
          </p:nvPr>
        </p:nvSpPr>
        <p:spPr>
          <a:xfrm>
            <a:off x="588308" y="121791"/>
            <a:ext cx="4615703" cy="1813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rgbClr val="FFC000"/>
                </a:solidFill>
              </a:rPr>
              <a:t>A PICTURE IS WORTH A THOUSAND WORDS</a:t>
            </a:r>
            <a:endParaRPr dirty="0">
              <a:solidFill>
                <a:srgbClr val="FFC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6" name="Google Shape;1756;p50"/>
          <p:cNvSpPr txBox="1">
            <a:spLocks noGrp="1"/>
          </p:cNvSpPr>
          <p:nvPr>
            <p:ph type="title"/>
          </p:nvPr>
        </p:nvSpPr>
        <p:spPr>
          <a:xfrm>
            <a:off x="-1013725" y="401672"/>
            <a:ext cx="7717500" cy="70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THIS IS A GRAPH</a:t>
            </a:r>
            <a:endParaRPr dirty="0"/>
          </a:p>
        </p:txBody>
      </p:sp>
      <p:pic>
        <p:nvPicPr>
          <p:cNvPr id="1757" name="Google Shape;1757;p50" title="Chart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495500" y="1967300"/>
            <a:ext cx="3766026" cy="2328650"/>
          </a:xfrm>
          <a:prstGeom prst="rect">
            <a:avLst/>
          </a:prstGeom>
          <a:noFill/>
          <a:ln>
            <a:noFill/>
          </a:ln>
        </p:spPr>
      </p:pic>
      <p:sp>
        <p:nvSpPr>
          <p:cNvPr id="1758" name="Google Shape;1758;p50"/>
          <p:cNvSpPr/>
          <p:nvPr/>
        </p:nvSpPr>
        <p:spPr>
          <a:xfrm rot="-29897" flipH="1">
            <a:off x="3490461" y="4232535"/>
            <a:ext cx="3808633" cy="63764"/>
          </a:xfrm>
          <a:custGeom>
            <a:avLst/>
            <a:gdLst/>
            <a:ahLst/>
            <a:cxnLst/>
            <a:rect l="l" t="t" r="r" b="b"/>
            <a:pathLst>
              <a:path w="67942" h="2778" extrusionOk="0">
                <a:moveTo>
                  <a:pt x="67942" y="0"/>
                </a:moveTo>
                <a:lnTo>
                  <a:pt x="0" y="1587"/>
                </a:lnTo>
                <a:lnTo>
                  <a:pt x="0" y="2778"/>
                </a:lnTo>
                <a:lnTo>
                  <a:pt x="67942" y="1191"/>
                </a:lnTo>
                <a:lnTo>
                  <a:pt x="67942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</a:endParaRPr>
          </a:p>
        </p:txBody>
      </p:sp>
      <p:sp>
        <p:nvSpPr>
          <p:cNvPr id="1759" name="Google Shape;1759;p50"/>
          <p:cNvSpPr txBox="1"/>
          <p:nvPr/>
        </p:nvSpPr>
        <p:spPr>
          <a:xfrm>
            <a:off x="3391650" y="4337600"/>
            <a:ext cx="765600" cy="37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rPr>
              <a:t>2019</a:t>
            </a:r>
            <a:endParaRPr sz="1800">
              <a:solidFill>
                <a:schemeClr val="dk1"/>
              </a:solidFill>
              <a:latin typeface="Fredoka One"/>
              <a:ea typeface="Fredoka One"/>
              <a:cs typeface="Fredoka One"/>
              <a:sym typeface="Fredoka One"/>
            </a:endParaRPr>
          </a:p>
        </p:txBody>
      </p:sp>
      <p:sp>
        <p:nvSpPr>
          <p:cNvPr id="1760" name="Google Shape;1760;p50"/>
          <p:cNvSpPr txBox="1"/>
          <p:nvPr/>
        </p:nvSpPr>
        <p:spPr>
          <a:xfrm>
            <a:off x="5012475" y="4337600"/>
            <a:ext cx="765600" cy="37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rPr>
              <a:t>2020</a:t>
            </a:r>
            <a:endParaRPr sz="1800">
              <a:solidFill>
                <a:schemeClr val="dk1"/>
              </a:solidFill>
              <a:latin typeface="Fredoka One"/>
              <a:ea typeface="Fredoka One"/>
              <a:cs typeface="Fredoka One"/>
              <a:sym typeface="Fredoka One"/>
            </a:endParaRPr>
          </a:p>
        </p:txBody>
      </p:sp>
      <p:sp>
        <p:nvSpPr>
          <p:cNvPr id="1761" name="Google Shape;1761;p50"/>
          <p:cNvSpPr txBox="1"/>
          <p:nvPr/>
        </p:nvSpPr>
        <p:spPr>
          <a:xfrm>
            <a:off x="6633300" y="4337600"/>
            <a:ext cx="765600" cy="37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rPr>
              <a:t>2021</a:t>
            </a:r>
            <a:endParaRPr sz="1800">
              <a:solidFill>
                <a:schemeClr val="dk1"/>
              </a:solidFill>
              <a:latin typeface="Fredoka One"/>
              <a:ea typeface="Fredoka One"/>
              <a:cs typeface="Fredoka One"/>
              <a:sym typeface="Fredoka One"/>
            </a:endParaRPr>
          </a:p>
        </p:txBody>
      </p:sp>
      <p:sp>
        <p:nvSpPr>
          <p:cNvPr id="1762" name="Google Shape;1762;p50"/>
          <p:cNvSpPr txBox="1"/>
          <p:nvPr/>
        </p:nvSpPr>
        <p:spPr>
          <a:xfrm>
            <a:off x="7367200" y="3346750"/>
            <a:ext cx="1209300" cy="37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rPr>
              <a:t>Mars</a:t>
            </a:r>
            <a:endParaRPr sz="1800">
              <a:solidFill>
                <a:schemeClr val="dk1"/>
              </a:solidFill>
              <a:latin typeface="Fredoka One"/>
              <a:ea typeface="Fredoka One"/>
              <a:cs typeface="Fredoka One"/>
              <a:sym typeface="Fredoka One"/>
            </a:endParaRPr>
          </a:p>
        </p:txBody>
      </p:sp>
      <p:sp>
        <p:nvSpPr>
          <p:cNvPr id="1763" name="Google Shape;1763;p50"/>
          <p:cNvSpPr txBox="1"/>
          <p:nvPr/>
        </p:nvSpPr>
        <p:spPr>
          <a:xfrm>
            <a:off x="7367200" y="2242844"/>
            <a:ext cx="1209300" cy="37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rPr>
              <a:t>Venus</a:t>
            </a:r>
            <a:endParaRPr sz="1800">
              <a:solidFill>
                <a:schemeClr val="dk1"/>
              </a:solidFill>
              <a:latin typeface="Fredoka One"/>
              <a:ea typeface="Fredoka One"/>
              <a:cs typeface="Fredoka One"/>
              <a:sym typeface="Fredoka One"/>
            </a:endParaRPr>
          </a:p>
        </p:txBody>
      </p:sp>
      <p:sp>
        <p:nvSpPr>
          <p:cNvPr id="1764" name="Google Shape;1764;p50"/>
          <p:cNvSpPr txBox="1"/>
          <p:nvPr/>
        </p:nvSpPr>
        <p:spPr>
          <a:xfrm>
            <a:off x="7367200" y="1797388"/>
            <a:ext cx="1209300" cy="37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rPr>
              <a:t>Earth</a:t>
            </a:r>
            <a:endParaRPr sz="1800">
              <a:solidFill>
                <a:schemeClr val="dk1"/>
              </a:solidFill>
              <a:latin typeface="Fredoka One"/>
              <a:ea typeface="Fredoka One"/>
              <a:cs typeface="Fredoka One"/>
              <a:sym typeface="Fredoka One"/>
            </a:endParaRPr>
          </a:p>
        </p:txBody>
      </p:sp>
      <p:sp>
        <p:nvSpPr>
          <p:cNvPr id="1765" name="Google Shape;1765;p50"/>
          <p:cNvSpPr txBox="1"/>
          <p:nvPr/>
        </p:nvSpPr>
        <p:spPr>
          <a:xfrm>
            <a:off x="646625" y="3127730"/>
            <a:ext cx="2198400" cy="142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dk1"/>
                </a:solidFill>
                <a:latin typeface="KoHo Medium"/>
                <a:ea typeface="KoHo Medium"/>
                <a:cs typeface="KoHo Medium"/>
                <a:sym typeface="KoHo Medium"/>
              </a:rPr>
              <a:t>To modify this graph, click on it, follow the link, change the data and paste the new graph here</a:t>
            </a:r>
            <a:endParaRPr sz="1600">
              <a:solidFill>
                <a:schemeClr val="dk1"/>
              </a:solidFill>
              <a:latin typeface="KoHo Medium"/>
              <a:ea typeface="KoHo Medium"/>
              <a:cs typeface="KoHo Medium"/>
              <a:sym typeface="KoHo Medium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7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4" name="Google Shape;1774;p51"/>
          <p:cNvSpPr txBox="1">
            <a:spLocks noGrp="1"/>
          </p:cNvSpPr>
          <p:nvPr>
            <p:ph type="subTitle" idx="1"/>
          </p:nvPr>
        </p:nvSpPr>
        <p:spPr>
          <a:xfrm>
            <a:off x="713225" y="2990127"/>
            <a:ext cx="2761500" cy="933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rgbClr val="FFC000"/>
                </a:solidFill>
              </a:rPr>
              <a:t>Images reveal large amounts of data, so remember: use an image instead of long texts</a:t>
            </a:r>
            <a:endParaRPr dirty="0">
              <a:solidFill>
                <a:srgbClr val="FFC000"/>
              </a:solidFill>
            </a:endParaRPr>
          </a:p>
        </p:txBody>
      </p:sp>
      <p:sp>
        <p:nvSpPr>
          <p:cNvPr id="1775" name="Google Shape;1775;p51"/>
          <p:cNvSpPr txBox="1">
            <a:spLocks noGrp="1"/>
          </p:cNvSpPr>
          <p:nvPr>
            <p:ph type="title"/>
          </p:nvPr>
        </p:nvSpPr>
        <p:spPr>
          <a:xfrm>
            <a:off x="713225" y="1064281"/>
            <a:ext cx="3101400" cy="1530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bg1">
                    <a:lumMod val="25000"/>
                  </a:schemeClr>
                </a:solidFill>
              </a:rPr>
              <a:t>A Picture Always Reinforces the Concept</a:t>
            </a:r>
            <a:endParaRPr dirty="0">
              <a:solidFill>
                <a:schemeClr val="bg1">
                  <a:lumMod val="25000"/>
                </a:schemeClr>
              </a:solidFill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86511" y="1282407"/>
            <a:ext cx="3879265" cy="341544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0" name="Google Shape;1780;p52"/>
          <p:cNvSpPr txBox="1">
            <a:spLocks noGrp="1"/>
          </p:cNvSpPr>
          <p:nvPr>
            <p:ph type="title"/>
          </p:nvPr>
        </p:nvSpPr>
        <p:spPr>
          <a:xfrm>
            <a:off x="-944306" y="390490"/>
            <a:ext cx="7717500" cy="70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ASSIGNMENT</a:t>
            </a:r>
            <a:endParaRPr dirty="0"/>
          </a:p>
        </p:txBody>
      </p:sp>
      <p:grpSp>
        <p:nvGrpSpPr>
          <p:cNvPr id="1781" name="Google Shape;1781;p52"/>
          <p:cNvGrpSpPr/>
          <p:nvPr/>
        </p:nvGrpSpPr>
        <p:grpSpPr>
          <a:xfrm>
            <a:off x="381769" y="1648425"/>
            <a:ext cx="5448615" cy="3087468"/>
            <a:chOff x="233350" y="949250"/>
            <a:chExt cx="7137300" cy="3802300"/>
          </a:xfrm>
        </p:grpSpPr>
        <p:sp>
          <p:nvSpPr>
            <p:cNvPr id="1782" name="Google Shape;1782;p52"/>
            <p:cNvSpPr/>
            <p:nvPr/>
          </p:nvSpPr>
          <p:spPr>
            <a:xfrm>
              <a:off x="4428450" y="2808675"/>
              <a:ext cx="1478900" cy="330100"/>
            </a:xfrm>
            <a:custGeom>
              <a:avLst/>
              <a:gdLst/>
              <a:ahLst/>
              <a:cxnLst/>
              <a:rect l="l" t="t" r="r" b="b"/>
              <a:pathLst>
                <a:path w="59156" h="13204" extrusionOk="0">
                  <a:moveTo>
                    <a:pt x="1" y="0"/>
                  </a:moveTo>
                  <a:lnTo>
                    <a:pt x="1" y="0"/>
                  </a:lnTo>
                  <a:close/>
                  <a:moveTo>
                    <a:pt x="59155" y="13203"/>
                  </a:move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3" name="Google Shape;1783;p52"/>
            <p:cNvSpPr/>
            <p:nvPr/>
          </p:nvSpPr>
          <p:spPr>
            <a:xfrm>
              <a:off x="2909400" y="1076125"/>
              <a:ext cx="4118650" cy="3109225"/>
            </a:xfrm>
            <a:custGeom>
              <a:avLst/>
              <a:gdLst/>
              <a:ahLst/>
              <a:cxnLst/>
              <a:rect l="l" t="t" r="r" b="b"/>
              <a:pathLst>
                <a:path w="164746" h="124369" extrusionOk="0">
                  <a:moveTo>
                    <a:pt x="49520" y="11070"/>
                  </a:moveTo>
                  <a:cubicBezTo>
                    <a:pt x="49737" y="11070"/>
                    <a:pt x="49861" y="11136"/>
                    <a:pt x="49875" y="11358"/>
                  </a:cubicBezTo>
                  <a:cubicBezTo>
                    <a:pt x="49875" y="11575"/>
                    <a:pt x="49818" y="11698"/>
                    <a:pt x="49684" y="11698"/>
                  </a:cubicBezTo>
                  <a:cubicBezTo>
                    <a:pt x="49636" y="11698"/>
                    <a:pt x="49580" y="11683"/>
                    <a:pt x="49512" y="11651"/>
                  </a:cubicBezTo>
                  <a:cubicBezTo>
                    <a:pt x="49305" y="11565"/>
                    <a:pt x="49115" y="11444"/>
                    <a:pt x="48925" y="11323"/>
                  </a:cubicBezTo>
                  <a:lnTo>
                    <a:pt x="49339" y="11081"/>
                  </a:lnTo>
                  <a:cubicBezTo>
                    <a:pt x="49405" y="11074"/>
                    <a:pt x="49465" y="11070"/>
                    <a:pt x="49520" y="11070"/>
                  </a:cubicBezTo>
                  <a:close/>
                  <a:moveTo>
                    <a:pt x="46983" y="11081"/>
                  </a:moveTo>
                  <a:cubicBezTo>
                    <a:pt x="47014" y="11081"/>
                    <a:pt x="47051" y="11087"/>
                    <a:pt x="47093" y="11098"/>
                  </a:cubicBezTo>
                  <a:cubicBezTo>
                    <a:pt x="47369" y="11185"/>
                    <a:pt x="47870" y="11168"/>
                    <a:pt x="47767" y="11686"/>
                  </a:cubicBezTo>
                  <a:cubicBezTo>
                    <a:pt x="47732" y="11893"/>
                    <a:pt x="47888" y="12274"/>
                    <a:pt x="47490" y="12343"/>
                  </a:cubicBezTo>
                  <a:cubicBezTo>
                    <a:pt x="47110" y="12222"/>
                    <a:pt x="46834" y="11893"/>
                    <a:pt x="46799" y="11496"/>
                  </a:cubicBezTo>
                  <a:cubicBezTo>
                    <a:pt x="46784" y="11302"/>
                    <a:pt x="46782" y="11081"/>
                    <a:pt x="46983" y="11081"/>
                  </a:cubicBezTo>
                  <a:close/>
                  <a:moveTo>
                    <a:pt x="38158" y="11530"/>
                  </a:moveTo>
                  <a:cubicBezTo>
                    <a:pt x="38279" y="11530"/>
                    <a:pt x="38417" y="11703"/>
                    <a:pt x="38642" y="11876"/>
                  </a:cubicBezTo>
                  <a:cubicBezTo>
                    <a:pt x="38366" y="12118"/>
                    <a:pt x="38089" y="12360"/>
                    <a:pt x="37778" y="12585"/>
                  </a:cubicBezTo>
                  <a:cubicBezTo>
                    <a:pt x="35549" y="13967"/>
                    <a:pt x="35514" y="15903"/>
                    <a:pt x="37692" y="17268"/>
                  </a:cubicBezTo>
                  <a:cubicBezTo>
                    <a:pt x="38003" y="17458"/>
                    <a:pt x="38227" y="17631"/>
                    <a:pt x="38158" y="18080"/>
                  </a:cubicBezTo>
                  <a:cubicBezTo>
                    <a:pt x="38106" y="18529"/>
                    <a:pt x="37951" y="18599"/>
                    <a:pt x="37553" y="18737"/>
                  </a:cubicBezTo>
                  <a:cubicBezTo>
                    <a:pt x="36568" y="19117"/>
                    <a:pt x="36309" y="19981"/>
                    <a:pt x="36378" y="20949"/>
                  </a:cubicBezTo>
                  <a:cubicBezTo>
                    <a:pt x="36427" y="21679"/>
                    <a:pt x="36279" y="22143"/>
                    <a:pt x="35819" y="22143"/>
                  </a:cubicBezTo>
                  <a:cubicBezTo>
                    <a:pt x="35625" y="22143"/>
                    <a:pt x="35377" y="22061"/>
                    <a:pt x="35065" y="21882"/>
                  </a:cubicBezTo>
                  <a:cubicBezTo>
                    <a:pt x="34913" y="21798"/>
                    <a:pt x="34745" y="21754"/>
                    <a:pt x="34578" y="21754"/>
                  </a:cubicBezTo>
                  <a:cubicBezTo>
                    <a:pt x="34403" y="21754"/>
                    <a:pt x="34230" y="21802"/>
                    <a:pt x="34080" y="21899"/>
                  </a:cubicBezTo>
                  <a:cubicBezTo>
                    <a:pt x="33134" y="22372"/>
                    <a:pt x="32094" y="22613"/>
                    <a:pt x="31041" y="22613"/>
                  </a:cubicBezTo>
                  <a:cubicBezTo>
                    <a:pt x="30747" y="22613"/>
                    <a:pt x="30451" y="22594"/>
                    <a:pt x="30157" y="22556"/>
                  </a:cubicBezTo>
                  <a:cubicBezTo>
                    <a:pt x="29915" y="22521"/>
                    <a:pt x="29759" y="22608"/>
                    <a:pt x="29829" y="22262"/>
                  </a:cubicBezTo>
                  <a:lnTo>
                    <a:pt x="29829" y="22262"/>
                  </a:lnTo>
                  <a:lnTo>
                    <a:pt x="29829" y="22279"/>
                  </a:lnTo>
                  <a:cubicBezTo>
                    <a:pt x="29898" y="21986"/>
                    <a:pt x="29984" y="21882"/>
                    <a:pt x="30364" y="21830"/>
                  </a:cubicBezTo>
                  <a:cubicBezTo>
                    <a:pt x="31505" y="21675"/>
                    <a:pt x="32836" y="21467"/>
                    <a:pt x="33354" y="20361"/>
                  </a:cubicBezTo>
                  <a:cubicBezTo>
                    <a:pt x="33821" y="19342"/>
                    <a:pt x="33872" y="18184"/>
                    <a:pt x="34927" y="17458"/>
                  </a:cubicBezTo>
                  <a:cubicBezTo>
                    <a:pt x="35238" y="17216"/>
                    <a:pt x="34978" y="16836"/>
                    <a:pt x="34667" y="16594"/>
                  </a:cubicBezTo>
                  <a:cubicBezTo>
                    <a:pt x="33216" y="15436"/>
                    <a:pt x="33907" y="14572"/>
                    <a:pt x="35099" y="13846"/>
                  </a:cubicBezTo>
                  <a:cubicBezTo>
                    <a:pt x="35860" y="13380"/>
                    <a:pt x="36724" y="13086"/>
                    <a:pt x="37018" y="12066"/>
                  </a:cubicBezTo>
                  <a:cubicBezTo>
                    <a:pt x="37156" y="11582"/>
                    <a:pt x="37709" y="11548"/>
                    <a:pt x="38158" y="11530"/>
                  </a:cubicBezTo>
                  <a:close/>
                  <a:moveTo>
                    <a:pt x="46802" y="32066"/>
                  </a:moveTo>
                  <a:cubicBezTo>
                    <a:pt x="47245" y="32066"/>
                    <a:pt x="47720" y="32469"/>
                    <a:pt x="47888" y="33080"/>
                  </a:cubicBezTo>
                  <a:cubicBezTo>
                    <a:pt x="48059" y="33754"/>
                    <a:pt x="48393" y="34225"/>
                    <a:pt x="48918" y="34225"/>
                  </a:cubicBezTo>
                  <a:cubicBezTo>
                    <a:pt x="49080" y="34225"/>
                    <a:pt x="49261" y="34181"/>
                    <a:pt x="49460" y="34083"/>
                  </a:cubicBezTo>
                  <a:cubicBezTo>
                    <a:pt x="50103" y="33764"/>
                    <a:pt x="50701" y="33627"/>
                    <a:pt x="51269" y="33627"/>
                  </a:cubicBezTo>
                  <a:cubicBezTo>
                    <a:pt x="52489" y="33627"/>
                    <a:pt x="53566" y="34260"/>
                    <a:pt x="54628" y="35085"/>
                  </a:cubicBezTo>
                  <a:cubicBezTo>
                    <a:pt x="54818" y="35223"/>
                    <a:pt x="55008" y="35396"/>
                    <a:pt x="55163" y="35586"/>
                  </a:cubicBezTo>
                  <a:cubicBezTo>
                    <a:pt x="55543" y="36053"/>
                    <a:pt x="56684" y="36070"/>
                    <a:pt x="56321" y="36917"/>
                  </a:cubicBezTo>
                  <a:lnTo>
                    <a:pt x="56321" y="36934"/>
                  </a:lnTo>
                  <a:cubicBezTo>
                    <a:pt x="56149" y="37350"/>
                    <a:pt x="55751" y="37415"/>
                    <a:pt x="55318" y="37415"/>
                  </a:cubicBezTo>
                  <a:cubicBezTo>
                    <a:pt x="55122" y="37415"/>
                    <a:pt x="54919" y="37401"/>
                    <a:pt x="54727" y="37401"/>
                  </a:cubicBezTo>
                  <a:cubicBezTo>
                    <a:pt x="54620" y="37401"/>
                    <a:pt x="54517" y="37405"/>
                    <a:pt x="54420" y="37418"/>
                  </a:cubicBezTo>
                  <a:cubicBezTo>
                    <a:pt x="54278" y="37432"/>
                    <a:pt x="54136" y="37440"/>
                    <a:pt x="53995" y="37440"/>
                  </a:cubicBezTo>
                  <a:cubicBezTo>
                    <a:pt x="53292" y="37440"/>
                    <a:pt x="52602" y="37262"/>
                    <a:pt x="51983" y="36917"/>
                  </a:cubicBezTo>
                  <a:cubicBezTo>
                    <a:pt x="51332" y="36539"/>
                    <a:pt x="50680" y="36418"/>
                    <a:pt x="50028" y="36418"/>
                  </a:cubicBezTo>
                  <a:cubicBezTo>
                    <a:pt x="48867" y="36418"/>
                    <a:pt x="47706" y="36802"/>
                    <a:pt x="46545" y="36802"/>
                  </a:cubicBezTo>
                  <a:cubicBezTo>
                    <a:pt x="46302" y="36802"/>
                    <a:pt x="46058" y="36785"/>
                    <a:pt x="45814" y="36744"/>
                  </a:cubicBezTo>
                  <a:cubicBezTo>
                    <a:pt x="44881" y="36588"/>
                    <a:pt x="44552" y="36105"/>
                    <a:pt x="44673" y="35241"/>
                  </a:cubicBezTo>
                  <a:cubicBezTo>
                    <a:pt x="44846" y="34083"/>
                    <a:pt x="45537" y="33115"/>
                    <a:pt x="46263" y="32320"/>
                  </a:cubicBezTo>
                  <a:cubicBezTo>
                    <a:pt x="46417" y="32145"/>
                    <a:pt x="46607" y="32066"/>
                    <a:pt x="46802" y="32066"/>
                  </a:cubicBezTo>
                  <a:close/>
                  <a:moveTo>
                    <a:pt x="64554" y="31370"/>
                  </a:moveTo>
                  <a:cubicBezTo>
                    <a:pt x="64860" y="31370"/>
                    <a:pt x="65185" y="31437"/>
                    <a:pt x="65532" y="31594"/>
                  </a:cubicBezTo>
                  <a:cubicBezTo>
                    <a:pt x="65878" y="31767"/>
                    <a:pt x="65930" y="32251"/>
                    <a:pt x="65636" y="32493"/>
                  </a:cubicBezTo>
                  <a:cubicBezTo>
                    <a:pt x="64063" y="34065"/>
                    <a:pt x="64184" y="35085"/>
                    <a:pt x="65895" y="36588"/>
                  </a:cubicBezTo>
                  <a:cubicBezTo>
                    <a:pt x="67243" y="37815"/>
                    <a:pt x="67762" y="39544"/>
                    <a:pt x="68211" y="41237"/>
                  </a:cubicBezTo>
                  <a:cubicBezTo>
                    <a:pt x="68364" y="41802"/>
                    <a:pt x="68057" y="41990"/>
                    <a:pt x="67435" y="41990"/>
                  </a:cubicBezTo>
                  <a:cubicBezTo>
                    <a:pt x="67353" y="41990"/>
                    <a:pt x="67266" y="41986"/>
                    <a:pt x="67174" y="41980"/>
                  </a:cubicBezTo>
                  <a:cubicBezTo>
                    <a:pt x="66517" y="41064"/>
                    <a:pt x="64271" y="41825"/>
                    <a:pt x="64547" y="39146"/>
                  </a:cubicBezTo>
                  <a:lnTo>
                    <a:pt x="64547" y="39146"/>
                  </a:lnTo>
                  <a:lnTo>
                    <a:pt x="64547" y="39181"/>
                  </a:lnTo>
                  <a:cubicBezTo>
                    <a:pt x="64685" y="37885"/>
                    <a:pt x="63113" y="36295"/>
                    <a:pt x="62076" y="35050"/>
                  </a:cubicBezTo>
                  <a:cubicBezTo>
                    <a:pt x="61281" y="34100"/>
                    <a:pt x="61385" y="33288"/>
                    <a:pt x="62076" y="32683"/>
                  </a:cubicBezTo>
                  <a:cubicBezTo>
                    <a:pt x="62786" y="32052"/>
                    <a:pt x="63577" y="31370"/>
                    <a:pt x="64554" y="31370"/>
                  </a:cubicBezTo>
                  <a:close/>
                  <a:moveTo>
                    <a:pt x="30705" y="33465"/>
                  </a:moveTo>
                  <a:cubicBezTo>
                    <a:pt x="30874" y="33465"/>
                    <a:pt x="31043" y="33637"/>
                    <a:pt x="31090" y="33720"/>
                  </a:cubicBezTo>
                  <a:cubicBezTo>
                    <a:pt x="31920" y="35120"/>
                    <a:pt x="33579" y="35258"/>
                    <a:pt x="34719" y="36226"/>
                  </a:cubicBezTo>
                  <a:cubicBezTo>
                    <a:pt x="36205" y="37487"/>
                    <a:pt x="36275" y="39354"/>
                    <a:pt x="37191" y="40822"/>
                  </a:cubicBezTo>
                  <a:cubicBezTo>
                    <a:pt x="37484" y="41289"/>
                    <a:pt x="37571" y="41980"/>
                    <a:pt x="37968" y="42274"/>
                  </a:cubicBezTo>
                  <a:cubicBezTo>
                    <a:pt x="38403" y="42594"/>
                    <a:pt x="39075" y="43217"/>
                    <a:pt x="39556" y="43217"/>
                  </a:cubicBezTo>
                  <a:cubicBezTo>
                    <a:pt x="39725" y="43217"/>
                    <a:pt x="39870" y="43141"/>
                    <a:pt x="39973" y="42948"/>
                  </a:cubicBezTo>
                  <a:cubicBezTo>
                    <a:pt x="40336" y="42274"/>
                    <a:pt x="41234" y="41289"/>
                    <a:pt x="40543" y="40183"/>
                  </a:cubicBezTo>
                  <a:cubicBezTo>
                    <a:pt x="40301" y="39803"/>
                    <a:pt x="39610" y="39215"/>
                    <a:pt x="40284" y="38904"/>
                  </a:cubicBezTo>
                  <a:cubicBezTo>
                    <a:pt x="40592" y="38765"/>
                    <a:pt x="41024" y="38302"/>
                    <a:pt x="41439" y="38302"/>
                  </a:cubicBezTo>
                  <a:cubicBezTo>
                    <a:pt x="41746" y="38302"/>
                    <a:pt x="42043" y="38557"/>
                    <a:pt x="42271" y="39388"/>
                  </a:cubicBezTo>
                  <a:cubicBezTo>
                    <a:pt x="42782" y="41200"/>
                    <a:pt x="43748" y="43327"/>
                    <a:pt x="46038" y="43327"/>
                  </a:cubicBezTo>
                  <a:cubicBezTo>
                    <a:pt x="46150" y="43327"/>
                    <a:pt x="46266" y="43321"/>
                    <a:pt x="46384" y="43311"/>
                  </a:cubicBezTo>
                  <a:cubicBezTo>
                    <a:pt x="46463" y="43304"/>
                    <a:pt x="46542" y="43300"/>
                    <a:pt x="46620" y="43300"/>
                  </a:cubicBezTo>
                  <a:cubicBezTo>
                    <a:pt x="47585" y="43300"/>
                    <a:pt x="48526" y="43802"/>
                    <a:pt x="49487" y="43802"/>
                  </a:cubicBezTo>
                  <a:cubicBezTo>
                    <a:pt x="49955" y="43802"/>
                    <a:pt x="50429" y="43683"/>
                    <a:pt x="50912" y="43328"/>
                  </a:cubicBezTo>
                  <a:cubicBezTo>
                    <a:pt x="51106" y="43191"/>
                    <a:pt x="51242" y="43135"/>
                    <a:pt x="51336" y="43135"/>
                  </a:cubicBezTo>
                  <a:cubicBezTo>
                    <a:pt x="51643" y="43135"/>
                    <a:pt x="51508" y="43736"/>
                    <a:pt x="51534" y="44054"/>
                  </a:cubicBezTo>
                  <a:cubicBezTo>
                    <a:pt x="51845" y="45488"/>
                    <a:pt x="50843" y="46629"/>
                    <a:pt x="50618" y="47942"/>
                  </a:cubicBezTo>
                  <a:cubicBezTo>
                    <a:pt x="50585" y="48144"/>
                    <a:pt x="50240" y="48444"/>
                    <a:pt x="50046" y="48444"/>
                  </a:cubicBezTo>
                  <a:cubicBezTo>
                    <a:pt x="50041" y="48444"/>
                    <a:pt x="50036" y="48444"/>
                    <a:pt x="50031" y="48444"/>
                  </a:cubicBezTo>
                  <a:cubicBezTo>
                    <a:pt x="49523" y="48389"/>
                    <a:pt x="49010" y="48372"/>
                    <a:pt x="48494" y="48372"/>
                  </a:cubicBezTo>
                  <a:cubicBezTo>
                    <a:pt x="47534" y="48372"/>
                    <a:pt x="46564" y="48433"/>
                    <a:pt x="45600" y="48433"/>
                  </a:cubicBezTo>
                  <a:cubicBezTo>
                    <a:pt x="43779" y="48433"/>
                    <a:pt x="41984" y="48215"/>
                    <a:pt x="40336" y="46957"/>
                  </a:cubicBezTo>
                  <a:cubicBezTo>
                    <a:pt x="40033" y="46726"/>
                    <a:pt x="39675" y="46623"/>
                    <a:pt x="39308" y="46623"/>
                  </a:cubicBezTo>
                  <a:cubicBezTo>
                    <a:pt x="38250" y="46623"/>
                    <a:pt x="37116" y="47478"/>
                    <a:pt x="37000" y="48582"/>
                  </a:cubicBezTo>
                  <a:cubicBezTo>
                    <a:pt x="36972" y="48947"/>
                    <a:pt x="36796" y="49426"/>
                    <a:pt x="36527" y="49426"/>
                  </a:cubicBezTo>
                  <a:cubicBezTo>
                    <a:pt x="36465" y="49426"/>
                    <a:pt x="36398" y="49400"/>
                    <a:pt x="36326" y="49342"/>
                  </a:cubicBezTo>
                  <a:cubicBezTo>
                    <a:pt x="35376" y="48582"/>
                    <a:pt x="34045" y="48772"/>
                    <a:pt x="33147" y="47752"/>
                  </a:cubicBezTo>
                  <a:cubicBezTo>
                    <a:pt x="32334" y="46819"/>
                    <a:pt x="30900" y="46785"/>
                    <a:pt x="29673" y="46525"/>
                  </a:cubicBezTo>
                  <a:cubicBezTo>
                    <a:pt x="28913" y="46370"/>
                    <a:pt x="27807" y="46422"/>
                    <a:pt x="28567" y="44953"/>
                  </a:cubicBezTo>
                  <a:cubicBezTo>
                    <a:pt x="28982" y="44158"/>
                    <a:pt x="29034" y="43000"/>
                    <a:pt x="28515" y="42257"/>
                  </a:cubicBezTo>
                  <a:cubicBezTo>
                    <a:pt x="28230" y="41853"/>
                    <a:pt x="27848" y="41722"/>
                    <a:pt x="27412" y="41722"/>
                  </a:cubicBezTo>
                  <a:cubicBezTo>
                    <a:pt x="27028" y="41722"/>
                    <a:pt x="26602" y="41823"/>
                    <a:pt x="26165" y="41928"/>
                  </a:cubicBezTo>
                  <a:cubicBezTo>
                    <a:pt x="25497" y="42091"/>
                    <a:pt x="24818" y="42128"/>
                    <a:pt x="24133" y="42128"/>
                  </a:cubicBezTo>
                  <a:cubicBezTo>
                    <a:pt x="23569" y="42128"/>
                    <a:pt x="23001" y="42103"/>
                    <a:pt x="22432" y="42103"/>
                  </a:cubicBezTo>
                  <a:cubicBezTo>
                    <a:pt x="21707" y="42103"/>
                    <a:pt x="20980" y="42143"/>
                    <a:pt x="20255" y="42326"/>
                  </a:cubicBezTo>
                  <a:cubicBezTo>
                    <a:pt x="19287" y="42585"/>
                    <a:pt x="18319" y="42862"/>
                    <a:pt x="17559" y="43380"/>
                  </a:cubicBezTo>
                  <a:cubicBezTo>
                    <a:pt x="17082" y="43705"/>
                    <a:pt x="16613" y="43798"/>
                    <a:pt x="16149" y="43798"/>
                  </a:cubicBezTo>
                  <a:cubicBezTo>
                    <a:pt x="15538" y="43798"/>
                    <a:pt x="14935" y="43638"/>
                    <a:pt x="14326" y="43638"/>
                  </a:cubicBezTo>
                  <a:cubicBezTo>
                    <a:pt x="14292" y="43638"/>
                    <a:pt x="14258" y="43638"/>
                    <a:pt x="14223" y="43639"/>
                  </a:cubicBezTo>
                  <a:cubicBezTo>
                    <a:pt x="14120" y="43622"/>
                    <a:pt x="14016" y="43570"/>
                    <a:pt x="13930" y="43466"/>
                  </a:cubicBezTo>
                  <a:cubicBezTo>
                    <a:pt x="14043" y="43169"/>
                    <a:pt x="14308" y="43115"/>
                    <a:pt x="14562" y="43115"/>
                  </a:cubicBezTo>
                  <a:cubicBezTo>
                    <a:pt x="14617" y="43115"/>
                    <a:pt x="14672" y="43118"/>
                    <a:pt x="14725" y="43121"/>
                  </a:cubicBezTo>
                  <a:cubicBezTo>
                    <a:pt x="14838" y="43129"/>
                    <a:pt x="14949" y="43134"/>
                    <a:pt x="15058" y="43134"/>
                  </a:cubicBezTo>
                  <a:cubicBezTo>
                    <a:pt x="16723" y="43134"/>
                    <a:pt x="17967" y="42165"/>
                    <a:pt x="18388" y="40771"/>
                  </a:cubicBezTo>
                  <a:cubicBezTo>
                    <a:pt x="18976" y="38921"/>
                    <a:pt x="20808" y="38282"/>
                    <a:pt x="21482" y="37090"/>
                  </a:cubicBezTo>
                  <a:cubicBezTo>
                    <a:pt x="22174" y="35865"/>
                    <a:pt x="22770" y="35535"/>
                    <a:pt x="23579" y="35535"/>
                  </a:cubicBezTo>
                  <a:cubicBezTo>
                    <a:pt x="23899" y="35535"/>
                    <a:pt x="24254" y="35587"/>
                    <a:pt x="24661" y="35655"/>
                  </a:cubicBezTo>
                  <a:cubicBezTo>
                    <a:pt x="24682" y="35658"/>
                    <a:pt x="24703" y="35660"/>
                    <a:pt x="24725" y="35660"/>
                  </a:cubicBezTo>
                  <a:cubicBezTo>
                    <a:pt x="25065" y="35660"/>
                    <a:pt x="25513" y="35293"/>
                    <a:pt x="25854" y="35033"/>
                  </a:cubicBezTo>
                  <a:cubicBezTo>
                    <a:pt x="26267" y="34730"/>
                    <a:pt x="26584" y="34570"/>
                    <a:pt x="26849" y="34570"/>
                  </a:cubicBezTo>
                  <a:cubicBezTo>
                    <a:pt x="27249" y="34570"/>
                    <a:pt x="27529" y="34935"/>
                    <a:pt x="27841" y="35724"/>
                  </a:cubicBezTo>
                  <a:cubicBezTo>
                    <a:pt x="28325" y="36969"/>
                    <a:pt x="29742" y="37574"/>
                    <a:pt x="30952" y="38161"/>
                  </a:cubicBezTo>
                  <a:cubicBezTo>
                    <a:pt x="31712" y="38524"/>
                    <a:pt x="32732" y="38852"/>
                    <a:pt x="32680" y="39716"/>
                  </a:cubicBezTo>
                  <a:cubicBezTo>
                    <a:pt x="32594" y="40753"/>
                    <a:pt x="31488" y="40546"/>
                    <a:pt x="30710" y="40615"/>
                  </a:cubicBezTo>
                  <a:cubicBezTo>
                    <a:pt x="30312" y="40650"/>
                    <a:pt x="29794" y="40598"/>
                    <a:pt x="29673" y="41134"/>
                  </a:cubicBezTo>
                  <a:cubicBezTo>
                    <a:pt x="29552" y="41669"/>
                    <a:pt x="30036" y="41825"/>
                    <a:pt x="30382" y="42032"/>
                  </a:cubicBezTo>
                  <a:cubicBezTo>
                    <a:pt x="30898" y="42336"/>
                    <a:pt x="31474" y="42934"/>
                    <a:pt x="32011" y="42934"/>
                  </a:cubicBezTo>
                  <a:cubicBezTo>
                    <a:pt x="32175" y="42934"/>
                    <a:pt x="32336" y="42878"/>
                    <a:pt x="32490" y="42741"/>
                  </a:cubicBezTo>
                  <a:cubicBezTo>
                    <a:pt x="33354" y="41963"/>
                    <a:pt x="33890" y="40788"/>
                    <a:pt x="34512" y="39751"/>
                  </a:cubicBezTo>
                  <a:cubicBezTo>
                    <a:pt x="34586" y="39617"/>
                    <a:pt x="34289" y="39329"/>
                    <a:pt x="34602" y="39329"/>
                  </a:cubicBezTo>
                  <a:cubicBezTo>
                    <a:pt x="34653" y="39329"/>
                    <a:pt x="34719" y="39337"/>
                    <a:pt x="34806" y="39354"/>
                  </a:cubicBezTo>
                  <a:cubicBezTo>
                    <a:pt x="34890" y="39373"/>
                    <a:pt x="34965" y="39381"/>
                    <a:pt x="35031" y="39381"/>
                  </a:cubicBezTo>
                  <a:cubicBezTo>
                    <a:pt x="35567" y="39381"/>
                    <a:pt x="35557" y="38814"/>
                    <a:pt x="35341" y="38507"/>
                  </a:cubicBezTo>
                  <a:cubicBezTo>
                    <a:pt x="34806" y="37781"/>
                    <a:pt x="34546" y="36658"/>
                    <a:pt x="33561" y="36468"/>
                  </a:cubicBezTo>
                  <a:cubicBezTo>
                    <a:pt x="32248" y="36208"/>
                    <a:pt x="31591" y="35206"/>
                    <a:pt x="30727" y="34411"/>
                  </a:cubicBezTo>
                  <a:cubicBezTo>
                    <a:pt x="30468" y="34169"/>
                    <a:pt x="30278" y="33910"/>
                    <a:pt x="30485" y="33599"/>
                  </a:cubicBezTo>
                  <a:cubicBezTo>
                    <a:pt x="30551" y="33501"/>
                    <a:pt x="30628" y="33465"/>
                    <a:pt x="30705" y="33465"/>
                  </a:cubicBezTo>
                  <a:close/>
                  <a:moveTo>
                    <a:pt x="65829" y="50622"/>
                  </a:moveTo>
                  <a:cubicBezTo>
                    <a:pt x="66138" y="50622"/>
                    <a:pt x="66376" y="50877"/>
                    <a:pt x="66569" y="51209"/>
                  </a:cubicBezTo>
                  <a:cubicBezTo>
                    <a:pt x="67601" y="52923"/>
                    <a:pt x="68767" y="54401"/>
                    <a:pt x="70703" y="54401"/>
                  </a:cubicBezTo>
                  <a:cubicBezTo>
                    <a:pt x="71167" y="54401"/>
                    <a:pt x="71676" y="54316"/>
                    <a:pt x="72237" y="54129"/>
                  </a:cubicBezTo>
                  <a:cubicBezTo>
                    <a:pt x="72263" y="54119"/>
                    <a:pt x="72291" y="54114"/>
                    <a:pt x="72320" y="54114"/>
                  </a:cubicBezTo>
                  <a:cubicBezTo>
                    <a:pt x="72487" y="54114"/>
                    <a:pt x="72701" y="54260"/>
                    <a:pt x="72877" y="54319"/>
                  </a:cubicBezTo>
                  <a:cubicBezTo>
                    <a:pt x="72687" y="54406"/>
                    <a:pt x="72514" y="54527"/>
                    <a:pt x="72358" y="54665"/>
                  </a:cubicBezTo>
                  <a:lnTo>
                    <a:pt x="72358" y="54682"/>
                  </a:lnTo>
                  <a:cubicBezTo>
                    <a:pt x="71675" y="55659"/>
                    <a:pt x="71022" y="56681"/>
                    <a:pt x="69648" y="56681"/>
                  </a:cubicBezTo>
                  <a:cubicBezTo>
                    <a:pt x="69564" y="56681"/>
                    <a:pt x="69476" y="56678"/>
                    <a:pt x="69386" y="56669"/>
                  </a:cubicBezTo>
                  <a:cubicBezTo>
                    <a:pt x="69196" y="56600"/>
                    <a:pt x="68850" y="56549"/>
                    <a:pt x="68850" y="56445"/>
                  </a:cubicBezTo>
                  <a:cubicBezTo>
                    <a:pt x="68660" y="54216"/>
                    <a:pt x="66258" y="53559"/>
                    <a:pt x="65532" y="51727"/>
                  </a:cubicBezTo>
                  <a:cubicBezTo>
                    <a:pt x="65394" y="51381"/>
                    <a:pt x="64945" y="50932"/>
                    <a:pt x="65584" y="50673"/>
                  </a:cubicBezTo>
                  <a:cubicBezTo>
                    <a:pt x="65670" y="50638"/>
                    <a:pt x="65752" y="50622"/>
                    <a:pt x="65829" y="50622"/>
                  </a:cubicBezTo>
                  <a:close/>
                  <a:moveTo>
                    <a:pt x="50497" y="52695"/>
                  </a:moveTo>
                  <a:lnTo>
                    <a:pt x="50497" y="52695"/>
                  </a:lnTo>
                  <a:cubicBezTo>
                    <a:pt x="51016" y="52885"/>
                    <a:pt x="51863" y="52937"/>
                    <a:pt x="52001" y="53265"/>
                  </a:cubicBezTo>
                  <a:cubicBezTo>
                    <a:pt x="53055" y="55840"/>
                    <a:pt x="55734" y="57464"/>
                    <a:pt x="56114" y="60420"/>
                  </a:cubicBezTo>
                  <a:cubicBezTo>
                    <a:pt x="56252" y="61439"/>
                    <a:pt x="57323" y="61802"/>
                    <a:pt x="57859" y="62580"/>
                  </a:cubicBezTo>
                  <a:cubicBezTo>
                    <a:pt x="59294" y="64654"/>
                    <a:pt x="60106" y="66952"/>
                    <a:pt x="60763" y="69337"/>
                  </a:cubicBezTo>
                  <a:cubicBezTo>
                    <a:pt x="58533" y="67643"/>
                    <a:pt x="56615" y="65656"/>
                    <a:pt x="55336" y="63133"/>
                  </a:cubicBezTo>
                  <a:cubicBezTo>
                    <a:pt x="55198" y="62874"/>
                    <a:pt x="55008" y="62614"/>
                    <a:pt x="55008" y="62355"/>
                  </a:cubicBezTo>
                  <a:cubicBezTo>
                    <a:pt x="54990" y="58916"/>
                    <a:pt x="52139" y="56739"/>
                    <a:pt x="51189" y="53697"/>
                  </a:cubicBezTo>
                  <a:cubicBezTo>
                    <a:pt x="51085" y="53334"/>
                    <a:pt x="50739" y="53040"/>
                    <a:pt x="50497" y="52695"/>
                  </a:cubicBezTo>
                  <a:close/>
                  <a:moveTo>
                    <a:pt x="87976" y="1"/>
                  </a:moveTo>
                  <a:cubicBezTo>
                    <a:pt x="87018" y="1"/>
                    <a:pt x="85745" y="1010"/>
                    <a:pt x="84455" y="1127"/>
                  </a:cubicBezTo>
                  <a:cubicBezTo>
                    <a:pt x="83776" y="1176"/>
                    <a:pt x="83111" y="1512"/>
                    <a:pt x="82448" y="1512"/>
                  </a:cubicBezTo>
                  <a:cubicBezTo>
                    <a:pt x="82403" y="1512"/>
                    <a:pt x="82358" y="1511"/>
                    <a:pt x="82313" y="1507"/>
                  </a:cubicBezTo>
                  <a:cubicBezTo>
                    <a:pt x="82281" y="1506"/>
                    <a:pt x="82250" y="1506"/>
                    <a:pt x="82218" y="1506"/>
                  </a:cubicBezTo>
                  <a:cubicBezTo>
                    <a:pt x="80376" y="1506"/>
                    <a:pt x="79245" y="3375"/>
                    <a:pt x="77443" y="3375"/>
                  </a:cubicBezTo>
                  <a:cubicBezTo>
                    <a:pt x="77340" y="3375"/>
                    <a:pt x="77235" y="3369"/>
                    <a:pt x="77128" y="3356"/>
                  </a:cubicBezTo>
                  <a:cubicBezTo>
                    <a:pt x="77026" y="3344"/>
                    <a:pt x="76928" y="3335"/>
                    <a:pt x="76837" y="3335"/>
                  </a:cubicBezTo>
                  <a:cubicBezTo>
                    <a:pt x="76434" y="3335"/>
                    <a:pt x="76136" y="3491"/>
                    <a:pt x="75953" y="4082"/>
                  </a:cubicBezTo>
                  <a:cubicBezTo>
                    <a:pt x="75843" y="4459"/>
                    <a:pt x="75132" y="4980"/>
                    <a:pt x="74758" y="4980"/>
                  </a:cubicBezTo>
                  <a:cubicBezTo>
                    <a:pt x="74720" y="4980"/>
                    <a:pt x="74687" y="4974"/>
                    <a:pt x="74657" y="4964"/>
                  </a:cubicBezTo>
                  <a:cubicBezTo>
                    <a:pt x="73910" y="4715"/>
                    <a:pt x="73366" y="4590"/>
                    <a:pt x="73013" y="4590"/>
                  </a:cubicBezTo>
                  <a:cubicBezTo>
                    <a:pt x="72190" y="4590"/>
                    <a:pt x="72409" y="5268"/>
                    <a:pt x="73534" y="6623"/>
                  </a:cubicBezTo>
                  <a:cubicBezTo>
                    <a:pt x="73585" y="6692"/>
                    <a:pt x="73499" y="6882"/>
                    <a:pt x="73482" y="7003"/>
                  </a:cubicBezTo>
                  <a:cubicBezTo>
                    <a:pt x="73413" y="6968"/>
                    <a:pt x="73292" y="6951"/>
                    <a:pt x="73240" y="6882"/>
                  </a:cubicBezTo>
                  <a:cubicBezTo>
                    <a:pt x="72877" y="6381"/>
                    <a:pt x="72324" y="5914"/>
                    <a:pt x="72220" y="5344"/>
                  </a:cubicBezTo>
                  <a:cubicBezTo>
                    <a:pt x="72065" y="4531"/>
                    <a:pt x="71961" y="3840"/>
                    <a:pt x="71010" y="3650"/>
                  </a:cubicBezTo>
                  <a:cubicBezTo>
                    <a:pt x="70839" y="3615"/>
                    <a:pt x="70680" y="3599"/>
                    <a:pt x="70533" y="3599"/>
                  </a:cubicBezTo>
                  <a:cubicBezTo>
                    <a:pt x="69359" y="3599"/>
                    <a:pt x="68898" y="4626"/>
                    <a:pt x="68315" y="5517"/>
                  </a:cubicBezTo>
                  <a:cubicBezTo>
                    <a:pt x="67865" y="6208"/>
                    <a:pt x="68349" y="6536"/>
                    <a:pt x="68729" y="6934"/>
                  </a:cubicBezTo>
                  <a:cubicBezTo>
                    <a:pt x="68798" y="7003"/>
                    <a:pt x="68850" y="7089"/>
                    <a:pt x="68902" y="7176"/>
                  </a:cubicBezTo>
                  <a:cubicBezTo>
                    <a:pt x="68817" y="7188"/>
                    <a:pt x="68731" y="7200"/>
                    <a:pt x="68645" y="7200"/>
                  </a:cubicBezTo>
                  <a:cubicBezTo>
                    <a:pt x="68610" y="7200"/>
                    <a:pt x="68575" y="7198"/>
                    <a:pt x="68539" y="7193"/>
                  </a:cubicBezTo>
                  <a:cubicBezTo>
                    <a:pt x="67376" y="7024"/>
                    <a:pt x="66212" y="6691"/>
                    <a:pt x="65033" y="6691"/>
                  </a:cubicBezTo>
                  <a:cubicBezTo>
                    <a:pt x="65003" y="6691"/>
                    <a:pt x="64974" y="6691"/>
                    <a:pt x="64945" y="6692"/>
                  </a:cubicBezTo>
                  <a:cubicBezTo>
                    <a:pt x="64584" y="6692"/>
                    <a:pt x="63909" y="6196"/>
                    <a:pt x="63437" y="6196"/>
                  </a:cubicBezTo>
                  <a:cubicBezTo>
                    <a:pt x="63072" y="6196"/>
                    <a:pt x="62827" y="6492"/>
                    <a:pt x="62940" y="7538"/>
                  </a:cubicBezTo>
                  <a:cubicBezTo>
                    <a:pt x="62940" y="7608"/>
                    <a:pt x="62525" y="7711"/>
                    <a:pt x="62283" y="7798"/>
                  </a:cubicBezTo>
                  <a:cubicBezTo>
                    <a:pt x="61879" y="7955"/>
                    <a:pt x="61464" y="8005"/>
                    <a:pt x="61043" y="8005"/>
                  </a:cubicBezTo>
                  <a:cubicBezTo>
                    <a:pt x="60325" y="8005"/>
                    <a:pt x="59591" y="7860"/>
                    <a:pt x="58870" y="7860"/>
                  </a:cubicBezTo>
                  <a:cubicBezTo>
                    <a:pt x="58295" y="7860"/>
                    <a:pt x="57729" y="7952"/>
                    <a:pt x="57185" y="8282"/>
                  </a:cubicBezTo>
                  <a:cubicBezTo>
                    <a:pt x="56736" y="8610"/>
                    <a:pt x="56304" y="8938"/>
                    <a:pt x="55837" y="9267"/>
                  </a:cubicBezTo>
                  <a:cubicBezTo>
                    <a:pt x="55671" y="9381"/>
                    <a:pt x="55417" y="9527"/>
                    <a:pt x="55226" y="9527"/>
                  </a:cubicBezTo>
                  <a:cubicBezTo>
                    <a:pt x="55100" y="9527"/>
                    <a:pt x="55001" y="9463"/>
                    <a:pt x="54973" y="9284"/>
                  </a:cubicBezTo>
                  <a:cubicBezTo>
                    <a:pt x="54819" y="8258"/>
                    <a:pt x="54209" y="8003"/>
                    <a:pt x="53545" y="8003"/>
                  </a:cubicBezTo>
                  <a:cubicBezTo>
                    <a:pt x="53313" y="8003"/>
                    <a:pt x="53075" y="8034"/>
                    <a:pt x="52848" y="8074"/>
                  </a:cubicBezTo>
                  <a:cubicBezTo>
                    <a:pt x="51897" y="8264"/>
                    <a:pt x="52416" y="9232"/>
                    <a:pt x="52295" y="9854"/>
                  </a:cubicBezTo>
                  <a:cubicBezTo>
                    <a:pt x="52156" y="10615"/>
                    <a:pt x="51344" y="10096"/>
                    <a:pt x="50998" y="10545"/>
                  </a:cubicBezTo>
                  <a:cubicBezTo>
                    <a:pt x="50949" y="10609"/>
                    <a:pt x="50910" y="10635"/>
                    <a:pt x="50880" y="10635"/>
                  </a:cubicBezTo>
                  <a:cubicBezTo>
                    <a:pt x="50805" y="10635"/>
                    <a:pt x="50789" y="10469"/>
                    <a:pt x="50826" y="10321"/>
                  </a:cubicBezTo>
                  <a:cubicBezTo>
                    <a:pt x="51033" y="8990"/>
                    <a:pt x="50221" y="8541"/>
                    <a:pt x="49115" y="8161"/>
                  </a:cubicBezTo>
                  <a:cubicBezTo>
                    <a:pt x="46903" y="7400"/>
                    <a:pt x="44535" y="7176"/>
                    <a:pt x="42392" y="6070"/>
                  </a:cubicBezTo>
                  <a:cubicBezTo>
                    <a:pt x="41667" y="5697"/>
                    <a:pt x="40852" y="5536"/>
                    <a:pt x="40032" y="5536"/>
                  </a:cubicBezTo>
                  <a:cubicBezTo>
                    <a:pt x="39367" y="5536"/>
                    <a:pt x="38699" y="5642"/>
                    <a:pt x="38072" y="5828"/>
                  </a:cubicBezTo>
                  <a:cubicBezTo>
                    <a:pt x="36033" y="6432"/>
                    <a:pt x="33838" y="6502"/>
                    <a:pt x="31989" y="7642"/>
                  </a:cubicBezTo>
                  <a:cubicBezTo>
                    <a:pt x="31263" y="8074"/>
                    <a:pt x="29206" y="7296"/>
                    <a:pt x="30226" y="9457"/>
                  </a:cubicBezTo>
                  <a:cubicBezTo>
                    <a:pt x="30278" y="9578"/>
                    <a:pt x="29984" y="9854"/>
                    <a:pt x="29863" y="10079"/>
                  </a:cubicBezTo>
                  <a:cubicBezTo>
                    <a:pt x="28653" y="12412"/>
                    <a:pt x="26234" y="13224"/>
                    <a:pt x="24229" y="14555"/>
                  </a:cubicBezTo>
                  <a:cubicBezTo>
                    <a:pt x="22536" y="15661"/>
                    <a:pt x="23486" y="17112"/>
                    <a:pt x="24022" y="18236"/>
                  </a:cubicBezTo>
                  <a:cubicBezTo>
                    <a:pt x="24328" y="18880"/>
                    <a:pt x="24972" y="19241"/>
                    <a:pt x="25627" y="19241"/>
                  </a:cubicBezTo>
                  <a:cubicBezTo>
                    <a:pt x="26008" y="19241"/>
                    <a:pt x="26393" y="19119"/>
                    <a:pt x="26718" y="18858"/>
                  </a:cubicBezTo>
                  <a:cubicBezTo>
                    <a:pt x="27228" y="18470"/>
                    <a:pt x="27609" y="18306"/>
                    <a:pt x="27903" y="18306"/>
                  </a:cubicBezTo>
                  <a:cubicBezTo>
                    <a:pt x="28524" y="18306"/>
                    <a:pt x="28748" y="19042"/>
                    <a:pt x="28947" y="19946"/>
                  </a:cubicBezTo>
                  <a:cubicBezTo>
                    <a:pt x="28982" y="20223"/>
                    <a:pt x="28999" y="20499"/>
                    <a:pt x="28982" y="20776"/>
                  </a:cubicBezTo>
                  <a:cubicBezTo>
                    <a:pt x="28774" y="20551"/>
                    <a:pt x="28446" y="20396"/>
                    <a:pt x="28342" y="20119"/>
                  </a:cubicBezTo>
                  <a:cubicBezTo>
                    <a:pt x="28124" y="19474"/>
                    <a:pt x="27849" y="19234"/>
                    <a:pt x="27528" y="19234"/>
                  </a:cubicBezTo>
                  <a:cubicBezTo>
                    <a:pt x="27212" y="19234"/>
                    <a:pt x="26853" y="19465"/>
                    <a:pt x="26459" y="19774"/>
                  </a:cubicBezTo>
                  <a:cubicBezTo>
                    <a:pt x="25646" y="20379"/>
                    <a:pt x="25958" y="21260"/>
                    <a:pt x="26130" y="21899"/>
                  </a:cubicBezTo>
                  <a:cubicBezTo>
                    <a:pt x="26459" y="23092"/>
                    <a:pt x="25802" y="23420"/>
                    <a:pt x="24938" y="23627"/>
                  </a:cubicBezTo>
                  <a:cubicBezTo>
                    <a:pt x="23901" y="23852"/>
                    <a:pt x="23072" y="24267"/>
                    <a:pt x="22553" y="25269"/>
                  </a:cubicBezTo>
                  <a:cubicBezTo>
                    <a:pt x="22273" y="25790"/>
                    <a:pt x="21682" y="26043"/>
                    <a:pt x="21157" y="26043"/>
                  </a:cubicBezTo>
                  <a:cubicBezTo>
                    <a:pt x="21003" y="26043"/>
                    <a:pt x="20855" y="26021"/>
                    <a:pt x="20721" y="25978"/>
                  </a:cubicBezTo>
                  <a:cubicBezTo>
                    <a:pt x="20116" y="25788"/>
                    <a:pt x="20963" y="25390"/>
                    <a:pt x="20946" y="24993"/>
                  </a:cubicBezTo>
                  <a:cubicBezTo>
                    <a:pt x="20929" y="24543"/>
                    <a:pt x="20738" y="24129"/>
                    <a:pt x="20410" y="23835"/>
                  </a:cubicBezTo>
                  <a:cubicBezTo>
                    <a:pt x="19477" y="22798"/>
                    <a:pt x="18354" y="21709"/>
                    <a:pt x="18215" y="20327"/>
                  </a:cubicBezTo>
                  <a:cubicBezTo>
                    <a:pt x="18098" y="19205"/>
                    <a:pt x="17332" y="17921"/>
                    <a:pt x="16200" y="17921"/>
                  </a:cubicBezTo>
                  <a:cubicBezTo>
                    <a:pt x="16163" y="17921"/>
                    <a:pt x="16127" y="17922"/>
                    <a:pt x="16090" y="17925"/>
                  </a:cubicBezTo>
                  <a:cubicBezTo>
                    <a:pt x="15105" y="17976"/>
                    <a:pt x="14068" y="18391"/>
                    <a:pt x="13930" y="19221"/>
                  </a:cubicBezTo>
                  <a:cubicBezTo>
                    <a:pt x="13670" y="20430"/>
                    <a:pt x="14137" y="21709"/>
                    <a:pt x="15122" y="22470"/>
                  </a:cubicBezTo>
                  <a:cubicBezTo>
                    <a:pt x="15952" y="23109"/>
                    <a:pt x="15952" y="23161"/>
                    <a:pt x="15589" y="23489"/>
                  </a:cubicBezTo>
                  <a:cubicBezTo>
                    <a:pt x="14448" y="24526"/>
                    <a:pt x="14915" y="26116"/>
                    <a:pt x="14292" y="27377"/>
                  </a:cubicBezTo>
                  <a:cubicBezTo>
                    <a:pt x="14143" y="27687"/>
                    <a:pt x="14420" y="27822"/>
                    <a:pt x="14760" y="27822"/>
                  </a:cubicBezTo>
                  <a:cubicBezTo>
                    <a:pt x="14932" y="27822"/>
                    <a:pt x="15121" y="27787"/>
                    <a:pt x="15278" y="27723"/>
                  </a:cubicBezTo>
                  <a:cubicBezTo>
                    <a:pt x="16510" y="27249"/>
                    <a:pt x="17772" y="26919"/>
                    <a:pt x="19089" y="26919"/>
                  </a:cubicBezTo>
                  <a:cubicBezTo>
                    <a:pt x="19212" y="26919"/>
                    <a:pt x="19336" y="26922"/>
                    <a:pt x="19460" y="26928"/>
                  </a:cubicBezTo>
                  <a:lnTo>
                    <a:pt x="19874" y="26928"/>
                  </a:lnTo>
                  <a:cubicBezTo>
                    <a:pt x="19840" y="26997"/>
                    <a:pt x="19823" y="27136"/>
                    <a:pt x="19753" y="27153"/>
                  </a:cubicBezTo>
                  <a:cubicBezTo>
                    <a:pt x="18630" y="27585"/>
                    <a:pt x="17507" y="28138"/>
                    <a:pt x="16349" y="28414"/>
                  </a:cubicBezTo>
                  <a:cubicBezTo>
                    <a:pt x="15692" y="28570"/>
                    <a:pt x="14915" y="28432"/>
                    <a:pt x="14707" y="29209"/>
                  </a:cubicBezTo>
                  <a:cubicBezTo>
                    <a:pt x="14500" y="30004"/>
                    <a:pt x="15260" y="30194"/>
                    <a:pt x="15813" y="30505"/>
                  </a:cubicBezTo>
                  <a:cubicBezTo>
                    <a:pt x="17161" y="31318"/>
                    <a:pt x="17369" y="32493"/>
                    <a:pt x="16867" y="33910"/>
                  </a:cubicBezTo>
                  <a:cubicBezTo>
                    <a:pt x="16664" y="34503"/>
                    <a:pt x="16349" y="34660"/>
                    <a:pt x="15995" y="34660"/>
                  </a:cubicBezTo>
                  <a:cubicBezTo>
                    <a:pt x="15626" y="34660"/>
                    <a:pt x="15216" y="34489"/>
                    <a:pt x="14846" y="34463"/>
                  </a:cubicBezTo>
                  <a:cubicBezTo>
                    <a:pt x="13916" y="34396"/>
                    <a:pt x="12987" y="34203"/>
                    <a:pt x="12042" y="34203"/>
                  </a:cubicBezTo>
                  <a:cubicBezTo>
                    <a:pt x="12003" y="34203"/>
                    <a:pt x="11964" y="34203"/>
                    <a:pt x="11925" y="34204"/>
                  </a:cubicBezTo>
                  <a:cubicBezTo>
                    <a:pt x="10957" y="34221"/>
                    <a:pt x="9834" y="34446"/>
                    <a:pt x="9989" y="35759"/>
                  </a:cubicBezTo>
                  <a:cubicBezTo>
                    <a:pt x="10128" y="37072"/>
                    <a:pt x="9834" y="38196"/>
                    <a:pt x="9592" y="39440"/>
                  </a:cubicBezTo>
                  <a:cubicBezTo>
                    <a:pt x="9385" y="40425"/>
                    <a:pt x="8693" y="42136"/>
                    <a:pt x="10542" y="42464"/>
                  </a:cubicBezTo>
                  <a:cubicBezTo>
                    <a:pt x="12305" y="42758"/>
                    <a:pt x="12668" y="43173"/>
                    <a:pt x="11735" y="44693"/>
                  </a:cubicBezTo>
                  <a:cubicBezTo>
                    <a:pt x="11389" y="45298"/>
                    <a:pt x="10888" y="45817"/>
                    <a:pt x="10300" y="46180"/>
                  </a:cubicBezTo>
                  <a:cubicBezTo>
                    <a:pt x="9108" y="46871"/>
                    <a:pt x="8175" y="47752"/>
                    <a:pt x="8313" y="49342"/>
                  </a:cubicBezTo>
                  <a:cubicBezTo>
                    <a:pt x="8365" y="49964"/>
                    <a:pt x="8140" y="50707"/>
                    <a:pt x="7535" y="50967"/>
                  </a:cubicBezTo>
                  <a:cubicBezTo>
                    <a:pt x="5168" y="52021"/>
                    <a:pt x="3768" y="53991"/>
                    <a:pt x="2662" y="56168"/>
                  </a:cubicBezTo>
                  <a:cubicBezTo>
                    <a:pt x="1781" y="57931"/>
                    <a:pt x="122" y="59469"/>
                    <a:pt x="1279" y="61888"/>
                  </a:cubicBezTo>
                  <a:cubicBezTo>
                    <a:pt x="1936" y="63236"/>
                    <a:pt x="1573" y="64792"/>
                    <a:pt x="830" y="66209"/>
                  </a:cubicBezTo>
                  <a:cubicBezTo>
                    <a:pt x="1" y="67781"/>
                    <a:pt x="744" y="70477"/>
                    <a:pt x="2126" y="71687"/>
                  </a:cubicBezTo>
                  <a:cubicBezTo>
                    <a:pt x="2420" y="71946"/>
                    <a:pt x="2662" y="72240"/>
                    <a:pt x="2818" y="72586"/>
                  </a:cubicBezTo>
                  <a:cubicBezTo>
                    <a:pt x="4027" y="75040"/>
                    <a:pt x="5462" y="77303"/>
                    <a:pt x="7881" y="78755"/>
                  </a:cubicBezTo>
                  <a:cubicBezTo>
                    <a:pt x="8455" y="79100"/>
                    <a:pt x="9053" y="79742"/>
                    <a:pt x="9645" y="79742"/>
                  </a:cubicBezTo>
                  <a:cubicBezTo>
                    <a:pt x="9766" y="79742"/>
                    <a:pt x="9887" y="79715"/>
                    <a:pt x="10007" y="79654"/>
                  </a:cubicBezTo>
                  <a:cubicBezTo>
                    <a:pt x="12824" y="78254"/>
                    <a:pt x="16142" y="79844"/>
                    <a:pt x="18889" y="77874"/>
                  </a:cubicBezTo>
                  <a:cubicBezTo>
                    <a:pt x="19326" y="77562"/>
                    <a:pt x="19938" y="77352"/>
                    <a:pt x="20558" y="77352"/>
                  </a:cubicBezTo>
                  <a:cubicBezTo>
                    <a:pt x="21313" y="77352"/>
                    <a:pt x="22079" y="77663"/>
                    <a:pt x="22553" y="78479"/>
                  </a:cubicBezTo>
                  <a:cubicBezTo>
                    <a:pt x="23034" y="79313"/>
                    <a:pt x="23538" y="79650"/>
                    <a:pt x="24283" y="79650"/>
                  </a:cubicBezTo>
                  <a:cubicBezTo>
                    <a:pt x="24448" y="79650"/>
                    <a:pt x="24626" y="79633"/>
                    <a:pt x="24817" y="79602"/>
                  </a:cubicBezTo>
                  <a:cubicBezTo>
                    <a:pt x="24994" y="79574"/>
                    <a:pt x="25161" y="79561"/>
                    <a:pt x="25317" y="79561"/>
                  </a:cubicBezTo>
                  <a:cubicBezTo>
                    <a:pt x="26715" y="79561"/>
                    <a:pt x="27271" y="80640"/>
                    <a:pt x="26960" y="82194"/>
                  </a:cubicBezTo>
                  <a:cubicBezTo>
                    <a:pt x="26683" y="83611"/>
                    <a:pt x="25750" y="85218"/>
                    <a:pt x="26545" y="86480"/>
                  </a:cubicBezTo>
                  <a:cubicBezTo>
                    <a:pt x="27461" y="87966"/>
                    <a:pt x="28515" y="89400"/>
                    <a:pt x="29206" y="90973"/>
                  </a:cubicBezTo>
                  <a:cubicBezTo>
                    <a:pt x="30416" y="93721"/>
                    <a:pt x="31298" y="96641"/>
                    <a:pt x="29777" y="99631"/>
                  </a:cubicBezTo>
                  <a:cubicBezTo>
                    <a:pt x="28809" y="101515"/>
                    <a:pt x="28619" y="103502"/>
                    <a:pt x="29535" y="105369"/>
                  </a:cubicBezTo>
                  <a:cubicBezTo>
                    <a:pt x="30503" y="107321"/>
                    <a:pt x="31228" y="109274"/>
                    <a:pt x="31488" y="111469"/>
                  </a:cubicBezTo>
                  <a:cubicBezTo>
                    <a:pt x="31712" y="113456"/>
                    <a:pt x="31695" y="115599"/>
                    <a:pt x="33371" y="117172"/>
                  </a:cubicBezTo>
                  <a:cubicBezTo>
                    <a:pt x="34322" y="118088"/>
                    <a:pt x="34581" y="119436"/>
                    <a:pt x="35013" y="120645"/>
                  </a:cubicBezTo>
                  <a:cubicBezTo>
                    <a:pt x="35393" y="121717"/>
                    <a:pt x="34546" y="123065"/>
                    <a:pt x="35843" y="123998"/>
                  </a:cubicBezTo>
                  <a:cubicBezTo>
                    <a:pt x="36206" y="124270"/>
                    <a:pt x="36549" y="124368"/>
                    <a:pt x="36881" y="124368"/>
                  </a:cubicBezTo>
                  <a:cubicBezTo>
                    <a:pt x="37735" y="124368"/>
                    <a:pt x="38515" y="123721"/>
                    <a:pt x="39372" y="123721"/>
                  </a:cubicBezTo>
                  <a:cubicBezTo>
                    <a:pt x="39388" y="123721"/>
                    <a:pt x="39404" y="123721"/>
                    <a:pt x="39420" y="123721"/>
                  </a:cubicBezTo>
                  <a:cubicBezTo>
                    <a:pt x="39526" y="123724"/>
                    <a:pt x="39630" y="123725"/>
                    <a:pt x="39734" y="123725"/>
                  </a:cubicBezTo>
                  <a:cubicBezTo>
                    <a:pt x="44937" y="123725"/>
                    <a:pt x="47636" y="120353"/>
                    <a:pt x="49754" y="116100"/>
                  </a:cubicBezTo>
                  <a:cubicBezTo>
                    <a:pt x="50186" y="115236"/>
                    <a:pt x="49720" y="113957"/>
                    <a:pt x="50826" y="113508"/>
                  </a:cubicBezTo>
                  <a:cubicBezTo>
                    <a:pt x="52761" y="112713"/>
                    <a:pt x="53193" y="111175"/>
                    <a:pt x="52692" y="109499"/>
                  </a:cubicBezTo>
                  <a:cubicBezTo>
                    <a:pt x="51949" y="107028"/>
                    <a:pt x="53297" y="106112"/>
                    <a:pt x="55181" y="105282"/>
                  </a:cubicBezTo>
                  <a:cubicBezTo>
                    <a:pt x="57773" y="104107"/>
                    <a:pt x="59449" y="98370"/>
                    <a:pt x="57963" y="96071"/>
                  </a:cubicBezTo>
                  <a:cubicBezTo>
                    <a:pt x="56770" y="94239"/>
                    <a:pt x="57099" y="92217"/>
                    <a:pt x="57444" y="90316"/>
                  </a:cubicBezTo>
                  <a:cubicBezTo>
                    <a:pt x="57911" y="87621"/>
                    <a:pt x="59933" y="85823"/>
                    <a:pt x="61851" y="84164"/>
                  </a:cubicBezTo>
                  <a:cubicBezTo>
                    <a:pt x="65601" y="80915"/>
                    <a:pt x="68055" y="76992"/>
                    <a:pt x="69109" y="72171"/>
                  </a:cubicBezTo>
                  <a:cubicBezTo>
                    <a:pt x="69271" y="71459"/>
                    <a:pt x="69266" y="70656"/>
                    <a:pt x="68371" y="70656"/>
                  </a:cubicBezTo>
                  <a:cubicBezTo>
                    <a:pt x="68311" y="70656"/>
                    <a:pt x="68246" y="70660"/>
                    <a:pt x="68176" y="70667"/>
                  </a:cubicBezTo>
                  <a:cubicBezTo>
                    <a:pt x="67157" y="70788"/>
                    <a:pt x="66154" y="71151"/>
                    <a:pt x="65152" y="71462"/>
                  </a:cubicBezTo>
                  <a:cubicBezTo>
                    <a:pt x="63960" y="71826"/>
                    <a:pt x="63201" y="72060"/>
                    <a:pt x="62664" y="72060"/>
                  </a:cubicBezTo>
                  <a:cubicBezTo>
                    <a:pt x="61727" y="72060"/>
                    <a:pt x="61469" y="71346"/>
                    <a:pt x="60772" y="69363"/>
                  </a:cubicBezTo>
                  <a:lnTo>
                    <a:pt x="60772" y="69363"/>
                  </a:lnTo>
                  <a:cubicBezTo>
                    <a:pt x="61180" y="69747"/>
                    <a:pt x="61467" y="70422"/>
                    <a:pt x="62074" y="70422"/>
                  </a:cubicBezTo>
                  <a:cubicBezTo>
                    <a:pt x="62180" y="70422"/>
                    <a:pt x="62295" y="70402"/>
                    <a:pt x="62422" y="70356"/>
                  </a:cubicBezTo>
                  <a:cubicBezTo>
                    <a:pt x="63925" y="69769"/>
                    <a:pt x="65359" y="68957"/>
                    <a:pt x="66897" y="68455"/>
                  </a:cubicBezTo>
                  <a:cubicBezTo>
                    <a:pt x="68660" y="67868"/>
                    <a:pt x="69732" y="66209"/>
                    <a:pt x="71391" y="65639"/>
                  </a:cubicBezTo>
                  <a:cubicBezTo>
                    <a:pt x="73706" y="64844"/>
                    <a:pt x="76713" y="61716"/>
                    <a:pt x="76852" y="59383"/>
                  </a:cubicBezTo>
                  <a:cubicBezTo>
                    <a:pt x="76834" y="59072"/>
                    <a:pt x="76713" y="58778"/>
                    <a:pt x="76506" y="58553"/>
                  </a:cubicBezTo>
                  <a:cubicBezTo>
                    <a:pt x="75918" y="57810"/>
                    <a:pt x="75279" y="57153"/>
                    <a:pt x="74294" y="56894"/>
                  </a:cubicBezTo>
                  <a:cubicBezTo>
                    <a:pt x="73724" y="56739"/>
                    <a:pt x="73378" y="56151"/>
                    <a:pt x="73516" y="55581"/>
                  </a:cubicBezTo>
                  <a:cubicBezTo>
                    <a:pt x="73547" y="55481"/>
                    <a:pt x="73596" y="55443"/>
                    <a:pt x="73658" y="55443"/>
                  </a:cubicBezTo>
                  <a:cubicBezTo>
                    <a:pt x="73842" y="55443"/>
                    <a:pt x="74139" y="55775"/>
                    <a:pt x="74398" y="55788"/>
                  </a:cubicBezTo>
                  <a:cubicBezTo>
                    <a:pt x="75366" y="55855"/>
                    <a:pt x="76333" y="56083"/>
                    <a:pt x="77301" y="56083"/>
                  </a:cubicBezTo>
                  <a:cubicBezTo>
                    <a:pt x="77336" y="56083"/>
                    <a:pt x="77370" y="56083"/>
                    <a:pt x="77405" y="56082"/>
                  </a:cubicBezTo>
                  <a:cubicBezTo>
                    <a:pt x="77727" y="56077"/>
                    <a:pt x="78047" y="56073"/>
                    <a:pt x="78365" y="56073"/>
                  </a:cubicBezTo>
                  <a:cubicBezTo>
                    <a:pt x="81373" y="56073"/>
                    <a:pt x="84145" y="56432"/>
                    <a:pt x="85786" y="59746"/>
                  </a:cubicBezTo>
                  <a:cubicBezTo>
                    <a:pt x="86136" y="60461"/>
                    <a:pt x="86996" y="61297"/>
                    <a:pt x="88011" y="61297"/>
                  </a:cubicBezTo>
                  <a:cubicBezTo>
                    <a:pt x="88148" y="61297"/>
                    <a:pt x="88288" y="61282"/>
                    <a:pt x="88430" y="61249"/>
                  </a:cubicBezTo>
                  <a:cubicBezTo>
                    <a:pt x="88585" y="61214"/>
                    <a:pt x="88707" y="61197"/>
                    <a:pt x="88805" y="61197"/>
                  </a:cubicBezTo>
                  <a:cubicBezTo>
                    <a:pt x="89186" y="61197"/>
                    <a:pt x="89184" y="61451"/>
                    <a:pt x="89225" y="61837"/>
                  </a:cubicBezTo>
                  <a:cubicBezTo>
                    <a:pt x="89830" y="66554"/>
                    <a:pt x="91990" y="70685"/>
                    <a:pt x="94133" y="74832"/>
                  </a:cubicBezTo>
                  <a:cubicBezTo>
                    <a:pt x="94475" y="75487"/>
                    <a:pt x="94875" y="75911"/>
                    <a:pt x="95290" y="75911"/>
                  </a:cubicBezTo>
                  <a:cubicBezTo>
                    <a:pt x="95652" y="75911"/>
                    <a:pt x="96025" y="75588"/>
                    <a:pt x="96380" y="74815"/>
                  </a:cubicBezTo>
                  <a:cubicBezTo>
                    <a:pt x="96622" y="74297"/>
                    <a:pt x="97036" y="73847"/>
                    <a:pt x="97382" y="73381"/>
                  </a:cubicBezTo>
                  <a:lnTo>
                    <a:pt x="97538" y="73225"/>
                  </a:lnTo>
                  <a:cubicBezTo>
                    <a:pt x="98212" y="71618"/>
                    <a:pt x="98056" y="69993"/>
                    <a:pt x="97831" y="68317"/>
                  </a:cubicBezTo>
                  <a:cubicBezTo>
                    <a:pt x="97762" y="67833"/>
                    <a:pt x="97589" y="67211"/>
                    <a:pt x="98194" y="67073"/>
                  </a:cubicBezTo>
                  <a:cubicBezTo>
                    <a:pt x="99784" y="66693"/>
                    <a:pt x="100268" y="65258"/>
                    <a:pt x="101149" y="64187"/>
                  </a:cubicBezTo>
                  <a:cubicBezTo>
                    <a:pt x="102117" y="63029"/>
                    <a:pt x="103137" y="61629"/>
                    <a:pt x="104243" y="60903"/>
                  </a:cubicBezTo>
                  <a:cubicBezTo>
                    <a:pt x="104825" y="60515"/>
                    <a:pt x="105739" y="59942"/>
                    <a:pt x="106690" y="59942"/>
                  </a:cubicBezTo>
                  <a:cubicBezTo>
                    <a:pt x="107432" y="59942"/>
                    <a:pt x="108196" y="60292"/>
                    <a:pt x="108840" y="61353"/>
                  </a:cubicBezTo>
                  <a:cubicBezTo>
                    <a:pt x="109600" y="62632"/>
                    <a:pt x="110965" y="63565"/>
                    <a:pt x="111017" y="65258"/>
                  </a:cubicBezTo>
                  <a:cubicBezTo>
                    <a:pt x="111034" y="65777"/>
                    <a:pt x="110793" y="66433"/>
                    <a:pt x="111536" y="66693"/>
                  </a:cubicBezTo>
                  <a:cubicBezTo>
                    <a:pt x="111822" y="66788"/>
                    <a:pt x="112112" y="66862"/>
                    <a:pt x="112391" y="66862"/>
                  </a:cubicBezTo>
                  <a:cubicBezTo>
                    <a:pt x="112769" y="66862"/>
                    <a:pt x="113129" y="66727"/>
                    <a:pt x="113437" y="66330"/>
                  </a:cubicBezTo>
                  <a:cubicBezTo>
                    <a:pt x="113540" y="66205"/>
                    <a:pt x="113700" y="66031"/>
                    <a:pt x="113856" y="66031"/>
                  </a:cubicBezTo>
                  <a:cubicBezTo>
                    <a:pt x="113960" y="66031"/>
                    <a:pt x="114062" y="66109"/>
                    <a:pt x="114145" y="66330"/>
                  </a:cubicBezTo>
                  <a:cubicBezTo>
                    <a:pt x="114543" y="67470"/>
                    <a:pt x="114802" y="68663"/>
                    <a:pt x="115286" y="69769"/>
                  </a:cubicBezTo>
                  <a:cubicBezTo>
                    <a:pt x="116271" y="72033"/>
                    <a:pt x="114940" y="74677"/>
                    <a:pt x="116858" y="76871"/>
                  </a:cubicBezTo>
                  <a:cubicBezTo>
                    <a:pt x="118241" y="78461"/>
                    <a:pt x="118362" y="80915"/>
                    <a:pt x="119900" y="82540"/>
                  </a:cubicBezTo>
                  <a:cubicBezTo>
                    <a:pt x="120401" y="82799"/>
                    <a:pt x="120885" y="83058"/>
                    <a:pt x="121386" y="83300"/>
                  </a:cubicBezTo>
                  <a:cubicBezTo>
                    <a:pt x="121538" y="83368"/>
                    <a:pt x="121699" y="83403"/>
                    <a:pt x="121846" y="83403"/>
                  </a:cubicBezTo>
                  <a:cubicBezTo>
                    <a:pt x="122184" y="83403"/>
                    <a:pt x="122445" y="83219"/>
                    <a:pt x="122337" y="82834"/>
                  </a:cubicBezTo>
                  <a:cubicBezTo>
                    <a:pt x="121818" y="80915"/>
                    <a:pt x="121991" y="78790"/>
                    <a:pt x="119969" y="77355"/>
                  </a:cubicBezTo>
                  <a:cubicBezTo>
                    <a:pt x="118414" y="76249"/>
                    <a:pt x="117239" y="74521"/>
                    <a:pt x="117463" y="72378"/>
                  </a:cubicBezTo>
                  <a:cubicBezTo>
                    <a:pt x="117528" y="71821"/>
                    <a:pt x="116912" y="70437"/>
                    <a:pt x="117695" y="70437"/>
                  </a:cubicBezTo>
                  <a:cubicBezTo>
                    <a:pt x="117955" y="70437"/>
                    <a:pt x="118371" y="70590"/>
                    <a:pt x="119019" y="70979"/>
                  </a:cubicBezTo>
                  <a:cubicBezTo>
                    <a:pt x="120194" y="71704"/>
                    <a:pt x="121386" y="72655"/>
                    <a:pt x="121749" y="73605"/>
                  </a:cubicBezTo>
                  <a:cubicBezTo>
                    <a:pt x="122096" y="74553"/>
                    <a:pt x="122434" y="74868"/>
                    <a:pt x="122776" y="74868"/>
                  </a:cubicBezTo>
                  <a:cubicBezTo>
                    <a:pt x="123251" y="74868"/>
                    <a:pt x="123732" y="74261"/>
                    <a:pt x="124255" y="73899"/>
                  </a:cubicBezTo>
                  <a:cubicBezTo>
                    <a:pt x="124531" y="73709"/>
                    <a:pt x="124721" y="73363"/>
                    <a:pt x="125015" y="73208"/>
                  </a:cubicBezTo>
                  <a:cubicBezTo>
                    <a:pt x="126743" y="72292"/>
                    <a:pt x="127210" y="70961"/>
                    <a:pt x="126743" y="69043"/>
                  </a:cubicBezTo>
                  <a:cubicBezTo>
                    <a:pt x="126294" y="67159"/>
                    <a:pt x="125292" y="65725"/>
                    <a:pt x="123892" y="64533"/>
                  </a:cubicBezTo>
                  <a:cubicBezTo>
                    <a:pt x="122596" y="63409"/>
                    <a:pt x="122285" y="62459"/>
                    <a:pt x="123546" y="61059"/>
                  </a:cubicBezTo>
                  <a:cubicBezTo>
                    <a:pt x="123952" y="60621"/>
                    <a:pt x="124332" y="60388"/>
                    <a:pt x="124705" y="60388"/>
                  </a:cubicBezTo>
                  <a:cubicBezTo>
                    <a:pt x="124936" y="60388"/>
                    <a:pt x="125164" y="60477"/>
                    <a:pt x="125395" y="60661"/>
                  </a:cubicBezTo>
                  <a:cubicBezTo>
                    <a:pt x="126000" y="61145"/>
                    <a:pt x="125810" y="61750"/>
                    <a:pt x="125119" y="62234"/>
                  </a:cubicBezTo>
                  <a:cubicBezTo>
                    <a:pt x="124618" y="62580"/>
                    <a:pt x="124445" y="63219"/>
                    <a:pt x="125050" y="63651"/>
                  </a:cubicBezTo>
                  <a:cubicBezTo>
                    <a:pt x="125442" y="63952"/>
                    <a:pt x="125858" y="64171"/>
                    <a:pt x="126268" y="64171"/>
                  </a:cubicBezTo>
                  <a:cubicBezTo>
                    <a:pt x="126635" y="64171"/>
                    <a:pt x="126996" y="63996"/>
                    <a:pt x="127331" y="63547"/>
                  </a:cubicBezTo>
                  <a:cubicBezTo>
                    <a:pt x="127694" y="63046"/>
                    <a:pt x="128247" y="62407"/>
                    <a:pt x="127469" y="61940"/>
                  </a:cubicBezTo>
                  <a:cubicBezTo>
                    <a:pt x="126398" y="61318"/>
                    <a:pt x="127037" y="61042"/>
                    <a:pt x="127590" y="60696"/>
                  </a:cubicBezTo>
                  <a:cubicBezTo>
                    <a:pt x="130061" y="59210"/>
                    <a:pt x="133449" y="59106"/>
                    <a:pt x="134693" y="55788"/>
                  </a:cubicBezTo>
                  <a:cubicBezTo>
                    <a:pt x="135298" y="54146"/>
                    <a:pt x="136093" y="52591"/>
                    <a:pt x="135851" y="50725"/>
                  </a:cubicBezTo>
                  <a:cubicBezTo>
                    <a:pt x="135522" y="48288"/>
                    <a:pt x="133932" y="46629"/>
                    <a:pt x="132498" y="44918"/>
                  </a:cubicBezTo>
                  <a:cubicBezTo>
                    <a:pt x="131772" y="44054"/>
                    <a:pt x="131859" y="43622"/>
                    <a:pt x="132775" y="43173"/>
                  </a:cubicBezTo>
                  <a:cubicBezTo>
                    <a:pt x="133120" y="43017"/>
                    <a:pt x="133397" y="42793"/>
                    <a:pt x="133362" y="42378"/>
                  </a:cubicBezTo>
                  <a:cubicBezTo>
                    <a:pt x="133345" y="41980"/>
                    <a:pt x="133051" y="41635"/>
                    <a:pt x="132671" y="41548"/>
                  </a:cubicBezTo>
                  <a:cubicBezTo>
                    <a:pt x="132227" y="41462"/>
                    <a:pt x="131713" y="41297"/>
                    <a:pt x="131292" y="41297"/>
                  </a:cubicBezTo>
                  <a:cubicBezTo>
                    <a:pt x="131122" y="41297"/>
                    <a:pt x="130968" y="41323"/>
                    <a:pt x="130839" y="41393"/>
                  </a:cubicBezTo>
                  <a:cubicBezTo>
                    <a:pt x="130667" y="41486"/>
                    <a:pt x="130517" y="41524"/>
                    <a:pt x="130385" y="41524"/>
                  </a:cubicBezTo>
                  <a:cubicBezTo>
                    <a:pt x="129751" y="41524"/>
                    <a:pt x="129496" y="40648"/>
                    <a:pt x="128935" y="40648"/>
                  </a:cubicBezTo>
                  <a:cubicBezTo>
                    <a:pt x="128871" y="40648"/>
                    <a:pt x="128804" y="40659"/>
                    <a:pt x="128731" y="40684"/>
                  </a:cubicBezTo>
                  <a:cubicBezTo>
                    <a:pt x="129025" y="40425"/>
                    <a:pt x="129336" y="40166"/>
                    <a:pt x="129612" y="39889"/>
                  </a:cubicBezTo>
                  <a:cubicBezTo>
                    <a:pt x="129699" y="39786"/>
                    <a:pt x="129768" y="39647"/>
                    <a:pt x="129802" y="39509"/>
                  </a:cubicBezTo>
                  <a:cubicBezTo>
                    <a:pt x="129896" y="39229"/>
                    <a:pt x="130059" y="38963"/>
                    <a:pt x="130355" y="38963"/>
                  </a:cubicBezTo>
                  <a:cubicBezTo>
                    <a:pt x="130388" y="38963"/>
                    <a:pt x="130423" y="38966"/>
                    <a:pt x="130459" y="38973"/>
                  </a:cubicBezTo>
                  <a:cubicBezTo>
                    <a:pt x="130822" y="39025"/>
                    <a:pt x="130718" y="39405"/>
                    <a:pt x="130753" y="39665"/>
                  </a:cubicBezTo>
                  <a:cubicBezTo>
                    <a:pt x="130885" y="40368"/>
                    <a:pt x="131150" y="40680"/>
                    <a:pt x="131522" y="40680"/>
                  </a:cubicBezTo>
                  <a:cubicBezTo>
                    <a:pt x="131781" y="40680"/>
                    <a:pt x="132092" y="40529"/>
                    <a:pt x="132446" y="40252"/>
                  </a:cubicBezTo>
                  <a:cubicBezTo>
                    <a:pt x="132816" y="39963"/>
                    <a:pt x="133198" y="39825"/>
                    <a:pt x="133552" y="39825"/>
                  </a:cubicBezTo>
                  <a:cubicBezTo>
                    <a:pt x="134190" y="39825"/>
                    <a:pt x="134735" y="40276"/>
                    <a:pt x="134935" y="41099"/>
                  </a:cubicBezTo>
                  <a:cubicBezTo>
                    <a:pt x="135004" y="41410"/>
                    <a:pt x="135246" y="41911"/>
                    <a:pt x="135436" y="41928"/>
                  </a:cubicBezTo>
                  <a:cubicBezTo>
                    <a:pt x="136836" y="42067"/>
                    <a:pt x="137130" y="43259"/>
                    <a:pt x="137441" y="44192"/>
                  </a:cubicBezTo>
                  <a:cubicBezTo>
                    <a:pt x="137757" y="45176"/>
                    <a:pt x="138205" y="45491"/>
                    <a:pt x="138710" y="45491"/>
                  </a:cubicBezTo>
                  <a:cubicBezTo>
                    <a:pt x="139226" y="45491"/>
                    <a:pt x="139803" y="45163"/>
                    <a:pt x="140361" y="44884"/>
                  </a:cubicBezTo>
                  <a:cubicBezTo>
                    <a:pt x="141813" y="44175"/>
                    <a:pt x="140586" y="43363"/>
                    <a:pt x="140327" y="42654"/>
                  </a:cubicBezTo>
                  <a:cubicBezTo>
                    <a:pt x="140188" y="42188"/>
                    <a:pt x="139739" y="41773"/>
                    <a:pt x="139324" y="41479"/>
                  </a:cubicBezTo>
                  <a:cubicBezTo>
                    <a:pt x="137717" y="40356"/>
                    <a:pt x="137648" y="38921"/>
                    <a:pt x="138305" y="37245"/>
                  </a:cubicBezTo>
                  <a:cubicBezTo>
                    <a:pt x="138533" y="36644"/>
                    <a:pt x="138753" y="36160"/>
                    <a:pt x="139216" y="36160"/>
                  </a:cubicBezTo>
                  <a:cubicBezTo>
                    <a:pt x="139418" y="36160"/>
                    <a:pt x="139666" y="36252"/>
                    <a:pt x="139981" y="36468"/>
                  </a:cubicBezTo>
                  <a:cubicBezTo>
                    <a:pt x="140121" y="36569"/>
                    <a:pt x="140268" y="36617"/>
                    <a:pt x="140413" y="36617"/>
                  </a:cubicBezTo>
                  <a:cubicBezTo>
                    <a:pt x="140661" y="36617"/>
                    <a:pt x="140902" y="36477"/>
                    <a:pt x="141087" y="36226"/>
                  </a:cubicBezTo>
                  <a:cubicBezTo>
                    <a:pt x="142573" y="34255"/>
                    <a:pt x="142850" y="29797"/>
                    <a:pt x="141640" y="27706"/>
                  </a:cubicBezTo>
                  <a:cubicBezTo>
                    <a:pt x="141485" y="27447"/>
                    <a:pt x="141104" y="27187"/>
                    <a:pt x="141398" y="26807"/>
                  </a:cubicBezTo>
                  <a:lnTo>
                    <a:pt x="141398" y="26807"/>
                  </a:lnTo>
                  <a:cubicBezTo>
                    <a:pt x="141623" y="26997"/>
                    <a:pt x="141917" y="27153"/>
                    <a:pt x="142072" y="27395"/>
                  </a:cubicBezTo>
                  <a:cubicBezTo>
                    <a:pt x="142988" y="28812"/>
                    <a:pt x="143869" y="30229"/>
                    <a:pt x="144733" y="31663"/>
                  </a:cubicBezTo>
                  <a:cubicBezTo>
                    <a:pt x="144984" y="32062"/>
                    <a:pt x="145261" y="32460"/>
                    <a:pt x="145713" y="32460"/>
                  </a:cubicBezTo>
                  <a:cubicBezTo>
                    <a:pt x="145790" y="32460"/>
                    <a:pt x="145872" y="32449"/>
                    <a:pt x="145960" y="32424"/>
                  </a:cubicBezTo>
                  <a:cubicBezTo>
                    <a:pt x="146323" y="32320"/>
                    <a:pt x="146825" y="32043"/>
                    <a:pt x="146928" y="31750"/>
                  </a:cubicBezTo>
                  <a:cubicBezTo>
                    <a:pt x="147118" y="31197"/>
                    <a:pt x="146496" y="30972"/>
                    <a:pt x="146151" y="30644"/>
                  </a:cubicBezTo>
                  <a:cubicBezTo>
                    <a:pt x="145805" y="30298"/>
                    <a:pt x="144889" y="29935"/>
                    <a:pt x="145511" y="29348"/>
                  </a:cubicBezTo>
                  <a:cubicBezTo>
                    <a:pt x="146220" y="28674"/>
                    <a:pt x="145701" y="28363"/>
                    <a:pt x="145373" y="27982"/>
                  </a:cubicBezTo>
                  <a:cubicBezTo>
                    <a:pt x="144924" y="27464"/>
                    <a:pt x="144353" y="27049"/>
                    <a:pt x="143904" y="26513"/>
                  </a:cubicBezTo>
                  <a:cubicBezTo>
                    <a:pt x="142452" y="24803"/>
                    <a:pt x="140309" y="24008"/>
                    <a:pt x="138927" y="23455"/>
                  </a:cubicBezTo>
                  <a:cubicBezTo>
                    <a:pt x="137233" y="22781"/>
                    <a:pt x="135350" y="23368"/>
                    <a:pt x="133794" y="22349"/>
                  </a:cubicBezTo>
                  <a:cubicBezTo>
                    <a:pt x="133621" y="22228"/>
                    <a:pt x="133120" y="22141"/>
                    <a:pt x="133379" y="21934"/>
                  </a:cubicBezTo>
                  <a:cubicBezTo>
                    <a:pt x="134416" y="21156"/>
                    <a:pt x="134192" y="19843"/>
                    <a:pt x="134814" y="18910"/>
                  </a:cubicBezTo>
                  <a:cubicBezTo>
                    <a:pt x="135183" y="18357"/>
                    <a:pt x="137525" y="17996"/>
                    <a:pt x="139389" y="17996"/>
                  </a:cubicBezTo>
                  <a:cubicBezTo>
                    <a:pt x="140321" y="17996"/>
                    <a:pt x="141133" y="18086"/>
                    <a:pt x="141519" y="18287"/>
                  </a:cubicBezTo>
                  <a:cubicBezTo>
                    <a:pt x="141913" y="18491"/>
                    <a:pt x="142318" y="18567"/>
                    <a:pt x="142722" y="18567"/>
                  </a:cubicBezTo>
                  <a:cubicBezTo>
                    <a:pt x="143310" y="18567"/>
                    <a:pt x="143896" y="18407"/>
                    <a:pt x="144440" y="18253"/>
                  </a:cubicBezTo>
                  <a:cubicBezTo>
                    <a:pt x="145183" y="18028"/>
                    <a:pt x="144301" y="17320"/>
                    <a:pt x="144440" y="16905"/>
                  </a:cubicBezTo>
                  <a:cubicBezTo>
                    <a:pt x="144595" y="16473"/>
                    <a:pt x="144232" y="15764"/>
                    <a:pt x="144803" y="15626"/>
                  </a:cubicBezTo>
                  <a:cubicBezTo>
                    <a:pt x="144894" y="15602"/>
                    <a:pt x="144986" y="15590"/>
                    <a:pt x="145078" y="15590"/>
                  </a:cubicBezTo>
                  <a:cubicBezTo>
                    <a:pt x="145503" y="15590"/>
                    <a:pt x="145922" y="15838"/>
                    <a:pt x="146306" y="16179"/>
                  </a:cubicBezTo>
                  <a:cubicBezTo>
                    <a:pt x="146709" y="16532"/>
                    <a:pt x="147171" y="16997"/>
                    <a:pt x="147617" y="16997"/>
                  </a:cubicBezTo>
                  <a:cubicBezTo>
                    <a:pt x="147935" y="16997"/>
                    <a:pt x="148244" y="16760"/>
                    <a:pt x="148518" y="16075"/>
                  </a:cubicBezTo>
                  <a:cubicBezTo>
                    <a:pt x="148584" y="15900"/>
                    <a:pt x="148692" y="15801"/>
                    <a:pt x="148828" y="15801"/>
                  </a:cubicBezTo>
                  <a:cubicBezTo>
                    <a:pt x="148906" y="15801"/>
                    <a:pt x="148994" y="15833"/>
                    <a:pt x="149088" y="15903"/>
                  </a:cubicBezTo>
                  <a:cubicBezTo>
                    <a:pt x="149348" y="16110"/>
                    <a:pt x="149348" y="16335"/>
                    <a:pt x="149192" y="16646"/>
                  </a:cubicBezTo>
                  <a:cubicBezTo>
                    <a:pt x="148743" y="17596"/>
                    <a:pt x="147965" y="18547"/>
                    <a:pt x="147965" y="19497"/>
                  </a:cubicBezTo>
                  <a:cubicBezTo>
                    <a:pt x="147931" y="21122"/>
                    <a:pt x="148708" y="22677"/>
                    <a:pt x="150022" y="23627"/>
                  </a:cubicBezTo>
                  <a:cubicBezTo>
                    <a:pt x="151231" y="24561"/>
                    <a:pt x="152631" y="25269"/>
                    <a:pt x="153582" y="26513"/>
                  </a:cubicBezTo>
                  <a:cubicBezTo>
                    <a:pt x="153835" y="26852"/>
                    <a:pt x="154112" y="27339"/>
                    <a:pt x="154580" y="27339"/>
                  </a:cubicBezTo>
                  <a:cubicBezTo>
                    <a:pt x="154686" y="27339"/>
                    <a:pt x="154802" y="27314"/>
                    <a:pt x="154930" y="27257"/>
                  </a:cubicBezTo>
                  <a:cubicBezTo>
                    <a:pt x="155621" y="26928"/>
                    <a:pt x="155673" y="26271"/>
                    <a:pt x="155604" y="25615"/>
                  </a:cubicBezTo>
                  <a:cubicBezTo>
                    <a:pt x="155448" y="24025"/>
                    <a:pt x="155863" y="22435"/>
                    <a:pt x="154739" y="20845"/>
                  </a:cubicBezTo>
                  <a:cubicBezTo>
                    <a:pt x="154065" y="19877"/>
                    <a:pt x="153772" y="18823"/>
                    <a:pt x="152406" y="18737"/>
                  </a:cubicBezTo>
                  <a:cubicBezTo>
                    <a:pt x="152044" y="18720"/>
                    <a:pt x="151940" y="18478"/>
                    <a:pt x="151888" y="18201"/>
                  </a:cubicBezTo>
                  <a:cubicBezTo>
                    <a:pt x="151820" y="17931"/>
                    <a:pt x="151918" y="17578"/>
                    <a:pt x="152229" y="17578"/>
                  </a:cubicBezTo>
                  <a:cubicBezTo>
                    <a:pt x="152236" y="17578"/>
                    <a:pt x="152243" y="17579"/>
                    <a:pt x="152251" y="17579"/>
                  </a:cubicBezTo>
                  <a:cubicBezTo>
                    <a:pt x="152284" y="17581"/>
                    <a:pt x="152317" y="17582"/>
                    <a:pt x="152350" y="17582"/>
                  </a:cubicBezTo>
                  <a:cubicBezTo>
                    <a:pt x="153000" y="17582"/>
                    <a:pt x="153628" y="17254"/>
                    <a:pt x="154277" y="17254"/>
                  </a:cubicBezTo>
                  <a:cubicBezTo>
                    <a:pt x="154558" y="17254"/>
                    <a:pt x="154844" y="17316"/>
                    <a:pt x="155137" y="17493"/>
                  </a:cubicBezTo>
                  <a:cubicBezTo>
                    <a:pt x="155393" y="17649"/>
                    <a:pt x="155627" y="17726"/>
                    <a:pt x="155836" y="17726"/>
                  </a:cubicBezTo>
                  <a:cubicBezTo>
                    <a:pt x="156249" y="17726"/>
                    <a:pt x="156566" y="17427"/>
                    <a:pt x="156761" y="16853"/>
                  </a:cubicBezTo>
                  <a:cubicBezTo>
                    <a:pt x="157072" y="15920"/>
                    <a:pt x="157954" y="15505"/>
                    <a:pt x="158662" y="15039"/>
                  </a:cubicBezTo>
                  <a:cubicBezTo>
                    <a:pt x="158771" y="14969"/>
                    <a:pt x="158912" y="14953"/>
                    <a:pt x="159064" y="14953"/>
                  </a:cubicBezTo>
                  <a:cubicBezTo>
                    <a:pt x="159192" y="14953"/>
                    <a:pt x="159327" y="14964"/>
                    <a:pt x="159458" y="14964"/>
                  </a:cubicBezTo>
                  <a:cubicBezTo>
                    <a:pt x="159792" y="14964"/>
                    <a:pt x="160100" y="14892"/>
                    <a:pt x="160183" y="14382"/>
                  </a:cubicBezTo>
                  <a:cubicBezTo>
                    <a:pt x="160304" y="13501"/>
                    <a:pt x="159475" y="13310"/>
                    <a:pt x="158887" y="12965"/>
                  </a:cubicBezTo>
                  <a:cubicBezTo>
                    <a:pt x="158662" y="12827"/>
                    <a:pt x="158334" y="12550"/>
                    <a:pt x="158351" y="12395"/>
                  </a:cubicBezTo>
                  <a:cubicBezTo>
                    <a:pt x="158404" y="12154"/>
                    <a:pt x="158582" y="12097"/>
                    <a:pt x="158776" y="12097"/>
                  </a:cubicBezTo>
                  <a:cubicBezTo>
                    <a:pt x="158903" y="12097"/>
                    <a:pt x="159037" y="12122"/>
                    <a:pt x="159146" y="12135"/>
                  </a:cubicBezTo>
                  <a:cubicBezTo>
                    <a:pt x="160460" y="12308"/>
                    <a:pt x="161652" y="12999"/>
                    <a:pt x="163017" y="12999"/>
                  </a:cubicBezTo>
                  <a:cubicBezTo>
                    <a:pt x="163570" y="12999"/>
                    <a:pt x="163795" y="12913"/>
                    <a:pt x="164002" y="12274"/>
                  </a:cubicBezTo>
                  <a:cubicBezTo>
                    <a:pt x="164745" y="10182"/>
                    <a:pt x="163311" y="10010"/>
                    <a:pt x="161998" y="9923"/>
                  </a:cubicBezTo>
                  <a:cubicBezTo>
                    <a:pt x="160218" y="9820"/>
                    <a:pt x="158438" y="9543"/>
                    <a:pt x="156710" y="9076"/>
                  </a:cubicBezTo>
                  <a:cubicBezTo>
                    <a:pt x="153313" y="8169"/>
                    <a:pt x="149984" y="6872"/>
                    <a:pt x="146431" y="6872"/>
                  </a:cubicBezTo>
                  <a:cubicBezTo>
                    <a:pt x="145249" y="6872"/>
                    <a:pt x="144041" y="7016"/>
                    <a:pt x="142798" y="7366"/>
                  </a:cubicBezTo>
                  <a:cubicBezTo>
                    <a:pt x="142441" y="7468"/>
                    <a:pt x="142044" y="7507"/>
                    <a:pt x="141624" y="7507"/>
                  </a:cubicBezTo>
                  <a:cubicBezTo>
                    <a:pt x="140475" y="7507"/>
                    <a:pt x="139148" y="7211"/>
                    <a:pt x="137959" y="7072"/>
                  </a:cubicBezTo>
                  <a:cubicBezTo>
                    <a:pt x="135760" y="6810"/>
                    <a:pt x="133765" y="5577"/>
                    <a:pt x="131513" y="5577"/>
                  </a:cubicBezTo>
                  <a:cubicBezTo>
                    <a:pt x="131235" y="5577"/>
                    <a:pt x="130953" y="5596"/>
                    <a:pt x="130666" y="5637"/>
                  </a:cubicBezTo>
                  <a:cubicBezTo>
                    <a:pt x="130197" y="5701"/>
                    <a:pt x="129713" y="5752"/>
                    <a:pt x="129231" y="5752"/>
                  </a:cubicBezTo>
                  <a:cubicBezTo>
                    <a:pt x="128525" y="5752"/>
                    <a:pt x="127823" y="5641"/>
                    <a:pt x="127175" y="5292"/>
                  </a:cubicBezTo>
                  <a:cubicBezTo>
                    <a:pt x="124583" y="3857"/>
                    <a:pt x="121352" y="4808"/>
                    <a:pt x="118811" y="3097"/>
                  </a:cubicBezTo>
                  <a:cubicBezTo>
                    <a:pt x="118623" y="2965"/>
                    <a:pt x="118385" y="2894"/>
                    <a:pt x="118144" y="2894"/>
                  </a:cubicBezTo>
                  <a:cubicBezTo>
                    <a:pt x="117786" y="2894"/>
                    <a:pt x="117421" y="3050"/>
                    <a:pt x="117204" y="3391"/>
                  </a:cubicBezTo>
                  <a:cubicBezTo>
                    <a:pt x="116737" y="4117"/>
                    <a:pt x="117601" y="4134"/>
                    <a:pt x="117930" y="4462"/>
                  </a:cubicBezTo>
                  <a:cubicBezTo>
                    <a:pt x="118103" y="4670"/>
                    <a:pt x="118154" y="4946"/>
                    <a:pt x="118068" y="5188"/>
                  </a:cubicBezTo>
                  <a:cubicBezTo>
                    <a:pt x="117958" y="5398"/>
                    <a:pt x="116241" y="5510"/>
                    <a:pt x="114740" y="5510"/>
                  </a:cubicBezTo>
                  <a:cubicBezTo>
                    <a:pt x="113645" y="5510"/>
                    <a:pt x="112664" y="5450"/>
                    <a:pt x="112503" y="5326"/>
                  </a:cubicBezTo>
                  <a:cubicBezTo>
                    <a:pt x="111242" y="4410"/>
                    <a:pt x="109825" y="3719"/>
                    <a:pt x="108321" y="3287"/>
                  </a:cubicBezTo>
                  <a:cubicBezTo>
                    <a:pt x="108108" y="3224"/>
                    <a:pt x="107902" y="3198"/>
                    <a:pt x="107703" y="3198"/>
                  </a:cubicBezTo>
                  <a:cubicBezTo>
                    <a:pt x="106742" y="3198"/>
                    <a:pt x="105934" y="3807"/>
                    <a:pt x="105084" y="3807"/>
                  </a:cubicBezTo>
                  <a:cubicBezTo>
                    <a:pt x="105000" y="3807"/>
                    <a:pt x="104915" y="3801"/>
                    <a:pt x="104830" y="3788"/>
                  </a:cubicBezTo>
                  <a:cubicBezTo>
                    <a:pt x="102083" y="3391"/>
                    <a:pt x="99266" y="3909"/>
                    <a:pt x="96760" y="1559"/>
                  </a:cubicBezTo>
                  <a:cubicBezTo>
                    <a:pt x="95295" y="185"/>
                    <a:pt x="93272" y="50"/>
                    <a:pt x="91223" y="50"/>
                  </a:cubicBezTo>
                  <a:cubicBezTo>
                    <a:pt x="90718" y="50"/>
                    <a:pt x="90212" y="58"/>
                    <a:pt x="89713" y="58"/>
                  </a:cubicBezTo>
                  <a:cubicBezTo>
                    <a:pt x="89152" y="58"/>
                    <a:pt x="88600" y="48"/>
                    <a:pt x="88067" y="4"/>
                  </a:cubicBezTo>
                  <a:cubicBezTo>
                    <a:pt x="88037" y="2"/>
                    <a:pt x="88007" y="1"/>
                    <a:pt x="8797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4" name="Google Shape;1784;p52"/>
            <p:cNvSpPr/>
            <p:nvPr/>
          </p:nvSpPr>
          <p:spPr>
            <a:xfrm>
              <a:off x="5913800" y="3523050"/>
              <a:ext cx="1109075" cy="813875"/>
            </a:xfrm>
            <a:custGeom>
              <a:avLst/>
              <a:gdLst/>
              <a:ahLst/>
              <a:cxnLst/>
              <a:rect l="l" t="t" r="r" b="b"/>
              <a:pathLst>
                <a:path w="44363" h="32555" extrusionOk="0">
                  <a:moveTo>
                    <a:pt x="28245" y="1"/>
                  </a:moveTo>
                  <a:cubicBezTo>
                    <a:pt x="27747" y="1"/>
                    <a:pt x="27602" y="373"/>
                    <a:pt x="27634" y="804"/>
                  </a:cubicBezTo>
                  <a:cubicBezTo>
                    <a:pt x="27737" y="2117"/>
                    <a:pt x="27979" y="3482"/>
                    <a:pt x="27996" y="4778"/>
                  </a:cubicBezTo>
                  <a:cubicBezTo>
                    <a:pt x="28014" y="5660"/>
                    <a:pt x="28567" y="7094"/>
                    <a:pt x="27634" y="7267"/>
                  </a:cubicBezTo>
                  <a:cubicBezTo>
                    <a:pt x="27521" y="7286"/>
                    <a:pt x="27406" y="7295"/>
                    <a:pt x="27290" y="7295"/>
                  </a:cubicBezTo>
                  <a:cubicBezTo>
                    <a:pt x="25431" y="7295"/>
                    <a:pt x="23230" y="4918"/>
                    <a:pt x="23555" y="3275"/>
                  </a:cubicBezTo>
                  <a:cubicBezTo>
                    <a:pt x="23754" y="2264"/>
                    <a:pt x="23333" y="1317"/>
                    <a:pt x="22034" y="1317"/>
                  </a:cubicBezTo>
                  <a:cubicBezTo>
                    <a:pt x="21978" y="1317"/>
                    <a:pt x="21920" y="1318"/>
                    <a:pt x="21862" y="1322"/>
                  </a:cubicBezTo>
                  <a:cubicBezTo>
                    <a:pt x="21814" y="1325"/>
                    <a:pt x="21765" y="1327"/>
                    <a:pt x="21716" y="1327"/>
                  </a:cubicBezTo>
                  <a:cubicBezTo>
                    <a:pt x="20777" y="1327"/>
                    <a:pt x="19668" y="752"/>
                    <a:pt x="18692" y="752"/>
                  </a:cubicBezTo>
                  <a:cubicBezTo>
                    <a:pt x="18107" y="752"/>
                    <a:pt x="17570" y="958"/>
                    <a:pt x="17144" y="1616"/>
                  </a:cubicBezTo>
                  <a:cubicBezTo>
                    <a:pt x="16642" y="2376"/>
                    <a:pt x="15295" y="2826"/>
                    <a:pt x="15191" y="4035"/>
                  </a:cubicBezTo>
                  <a:cubicBezTo>
                    <a:pt x="15162" y="4430"/>
                    <a:pt x="15144" y="4616"/>
                    <a:pt x="15002" y="4616"/>
                  </a:cubicBezTo>
                  <a:cubicBezTo>
                    <a:pt x="14889" y="4616"/>
                    <a:pt x="14698" y="4499"/>
                    <a:pt x="14361" y="4277"/>
                  </a:cubicBezTo>
                  <a:cubicBezTo>
                    <a:pt x="13724" y="3844"/>
                    <a:pt x="13113" y="3612"/>
                    <a:pt x="12606" y="3612"/>
                  </a:cubicBezTo>
                  <a:cubicBezTo>
                    <a:pt x="12042" y="3612"/>
                    <a:pt x="11607" y="3900"/>
                    <a:pt x="11406" y="4519"/>
                  </a:cubicBezTo>
                  <a:cubicBezTo>
                    <a:pt x="10784" y="6334"/>
                    <a:pt x="8710" y="7215"/>
                    <a:pt x="8624" y="9392"/>
                  </a:cubicBezTo>
                  <a:cubicBezTo>
                    <a:pt x="8607" y="10153"/>
                    <a:pt x="7933" y="10619"/>
                    <a:pt x="7086" y="10879"/>
                  </a:cubicBezTo>
                  <a:cubicBezTo>
                    <a:pt x="5669" y="11311"/>
                    <a:pt x="4355" y="11864"/>
                    <a:pt x="3007" y="12382"/>
                  </a:cubicBezTo>
                  <a:cubicBezTo>
                    <a:pt x="1003" y="13160"/>
                    <a:pt x="0" y="16910"/>
                    <a:pt x="1538" y="19018"/>
                  </a:cubicBezTo>
                  <a:cubicBezTo>
                    <a:pt x="2835" y="20798"/>
                    <a:pt x="3128" y="22595"/>
                    <a:pt x="3992" y="24375"/>
                  </a:cubicBezTo>
                  <a:cubicBezTo>
                    <a:pt x="4494" y="25360"/>
                    <a:pt x="4424" y="26276"/>
                    <a:pt x="3750" y="26950"/>
                  </a:cubicBezTo>
                  <a:cubicBezTo>
                    <a:pt x="3353" y="27348"/>
                    <a:pt x="3509" y="27797"/>
                    <a:pt x="4148" y="28298"/>
                  </a:cubicBezTo>
                  <a:cubicBezTo>
                    <a:pt x="5020" y="28962"/>
                    <a:pt x="5824" y="29302"/>
                    <a:pt x="6549" y="29302"/>
                  </a:cubicBezTo>
                  <a:cubicBezTo>
                    <a:pt x="7089" y="29302"/>
                    <a:pt x="7586" y="29114"/>
                    <a:pt x="8036" y="28730"/>
                  </a:cubicBezTo>
                  <a:cubicBezTo>
                    <a:pt x="8740" y="28095"/>
                    <a:pt x="9643" y="27747"/>
                    <a:pt x="10576" y="27747"/>
                  </a:cubicBezTo>
                  <a:cubicBezTo>
                    <a:pt x="10811" y="27747"/>
                    <a:pt x="11049" y="27769"/>
                    <a:pt x="11285" y="27814"/>
                  </a:cubicBezTo>
                  <a:cubicBezTo>
                    <a:pt x="11420" y="27836"/>
                    <a:pt x="11551" y="27846"/>
                    <a:pt x="11676" y="27846"/>
                  </a:cubicBezTo>
                  <a:cubicBezTo>
                    <a:pt x="12065" y="27846"/>
                    <a:pt x="12402" y="27743"/>
                    <a:pt x="12650" y="27521"/>
                  </a:cubicBezTo>
                  <a:cubicBezTo>
                    <a:pt x="14551" y="25793"/>
                    <a:pt x="17368" y="25343"/>
                    <a:pt x="20047" y="24790"/>
                  </a:cubicBezTo>
                  <a:cubicBezTo>
                    <a:pt x="20247" y="24746"/>
                    <a:pt x="20464" y="24721"/>
                    <a:pt x="20691" y="24721"/>
                  </a:cubicBezTo>
                  <a:cubicBezTo>
                    <a:pt x="21623" y="24721"/>
                    <a:pt x="22712" y="25150"/>
                    <a:pt x="23365" y="26484"/>
                  </a:cubicBezTo>
                  <a:cubicBezTo>
                    <a:pt x="23667" y="27105"/>
                    <a:pt x="23855" y="28198"/>
                    <a:pt x="25083" y="28198"/>
                  </a:cubicBezTo>
                  <a:cubicBezTo>
                    <a:pt x="25120" y="28198"/>
                    <a:pt x="25158" y="28197"/>
                    <a:pt x="25197" y="28195"/>
                  </a:cubicBezTo>
                  <a:cubicBezTo>
                    <a:pt x="25345" y="28183"/>
                    <a:pt x="25455" y="28022"/>
                    <a:pt x="25593" y="28022"/>
                  </a:cubicBezTo>
                  <a:cubicBezTo>
                    <a:pt x="25664" y="28022"/>
                    <a:pt x="25742" y="28065"/>
                    <a:pt x="25836" y="28195"/>
                  </a:cubicBezTo>
                  <a:cubicBezTo>
                    <a:pt x="25923" y="28298"/>
                    <a:pt x="25767" y="28592"/>
                    <a:pt x="25612" y="28713"/>
                  </a:cubicBezTo>
                  <a:cubicBezTo>
                    <a:pt x="25318" y="28938"/>
                    <a:pt x="24903" y="29128"/>
                    <a:pt x="25283" y="29646"/>
                  </a:cubicBezTo>
                  <a:cubicBezTo>
                    <a:pt x="25508" y="29871"/>
                    <a:pt x="25802" y="30026"/>
                    <a:pt x="26113" y="30078"/>
                  </a:cubicBezTo>
                  <a:cubicBezTo>
                    <a:pt x="26172" y="30086"/>
                    <a:pt x="26229" y="30090"/>
                    <a:pt x="26283" y="30090"/>
                  </a:cubicBezTo>
                  <a:cubicBezTo>
                    <a:pt x="26710" y="30090"/>
                    <a:pt x="27006" y="29856"/>
                    <a:pt x="27098" y="29473"/>
                  </a:cubicBezTo>
                  <a:cubicBezTo>
                    <a:pt x="27115" y="29335"/>
                    <a:pt x="27098" y="29197"/>
                    <a:pt x="27029" y="29076"/>
                  </a:cubicBezTo>
                  <a:cubicBezTo>
                    <a:pt x="26976" y="28903"/>
                    <a:pt x="26992" y="28848"/>
                    <a:pt x="27041" y="28848"/>
                  </a:cubicBezTo>
                  <a:cubicBezTo>
                    <a:pt x="27105" y="28848"/>
                    <a:pt x="27225" y="28941"/>
                    <a:pt x="27322" y="28990"/>
                  </a:cubicBezTo>
                  <a:cubicBezTo>
                    <a:pt x="27824" y="29266"/>
                    <a:pt x="28463" y="29473"/>
                    <a:pt x="28169" y="30113"/>
                  </a:cubicBezTo>
                  <a:cubicBezTo>
                    <a:pt x="27945" y="30597"/>
                    <a:pt x="28117" y="31029"/>
                    <a:pt x="28809" y="31461"/>
                  </a:cubicBezTo>
                  <a:cubicBezTo>
                    <a:pt x="30199" y="32318"/>
                    <a:pt x="31628" y="32554"/>
                    <a:pt x="32898" y="32554"/>
                  </a:cubicBezTo>
                  <a:cubicBezTo>
                    <a:pt x="33522" y="32554"/>
                    <a:pt x="34108" y="32497"/>
                    <a:pt x="34633" y="32429"/>
                  </a:cubicBezTo>
                  <a:cubicBezTo>
                    <a:pt x="36672" y="32135"/>
                    <a:pt x="39299" y="31824"/>
                    <a:pt x="39299" y="29145"/>
                  </a:cubicBezTo>
                  <a:cubicBezTo>
                    <a:pt x="39299" y="28938"/>
                    <a:pt x="39541" y="28799"/>
                    <a:pt x="39592" y="28575"/>
                  </a:cubicBezTo>
                  <a:cubicBezTo>
                    <a:pt x="40024" y="26968"/>
                    <a:pt x="41804" y="26363"/>
                    <a:pt x="42496" y="24998"/>
                  </a:cubicBezTo>
                  <a:cubicBezTo>
                    <a:pt x="44224" y="21559"/>
                    <a:pt x="44362" y="17722"/>
                    <a:pt x="40232" y="13661"/>
                  </a:cubicBezTo>
                  <a:cubicBezTo>
                    <a:pt x="38953" y="12399"/>
                    <a:pt x="38037" y="10671"/>
                    <a:pt x="36309" y="9859"/>
                  </a:cubicBezTo>
                  <a:cubicBezTo>
                    <a:pt x="34494" y="9012"/>
                    <a:pt x="34080" y="7716"/>
                    <a:pt x="33509" y="6472"/>
                  </a:cubicBezTo>
                  <a:cubicBezTo>
                    <a:pt x="33388" y="5608"/>
                    <a:pt x="33008" y="4761"/>
                    <a:pt x="32213" y="4346"/>
                  </a:cubicBezTo>
                  <a:cubicBezTo>
                    <a:pt x="30658" y="3465"/>
                    <a:pt x="30278" y="2100"/>
                    <a:pt x="29414" y="942"/>
                  </a:cubicBezTo>
                  <a:cubicBezTo>
                    <a:pt x="29120" y="544"/>
                    <a:pt x="28947" y="78"/>
                    <a:pt x="28377" y="9"/>
                  </a:cubicBezTo>
                  <a:cubicBezTo>
                    <a:pt x="28330" y="3"/>
                    <a:pt x="28287" y="1"/>
                    <a:pt x="2824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5" name="Google Shape;1785;p52"/>
            <p:cNvSpPr/>
            <p:nvPr/>
          </p:nvSpPr>
          <p:spPr>
            <a:xfrm>
              <a:off x="6442175" y="3238700"/>
              <a:ext cx="571625" cy="311800"/>
            </a:xfrm>
            <a:custGeom>
              <a:avLst/>
              <a:gdLst/>
              <a:ahLst/>
              <a:cxnLst/>
              <a:rect l="l" t="t" r="r" b="b"/>
              <a:pathLst>
                <a:path w="22865" h="12472" extrusionOk="0">
                  <a:moveTo>
                    <a:pt x="3070" y="1"/>
                  </a:moveTo>
                  <a:cubicBezTo>
                    <a:pt x="2939" y="1"/>
                    <a:pt x="2792" y="15"/>
                    <a:pt x="2627" y="46"/>
                  </a:cubicBezTo>
                  <a:cubicBezTo>
                    <a:pt x="1833" y="202"/>
                    <a:pt x="830" y="29"/>
                    <a:pt x="415" y="927"/>
                  </a:cubicBezTo>
                  <a:cubicBezTo>
                    <a:pt x="1" y="1826"/>
                    <a:pt x="934" y="1861"/>
                    <a:pt x="1400" y="2189"/>
                  </a:cubicBezTo>
                  <a:cubicBezTo>
                    <a:pt x="1504" y="2258"/>
                    <a:pt x="1366" y="2569"/>
                    <a:pt x="1435" y="2742"/>
                  </a:cubicBezTo>
                  <a:cubicBezTo>
                    <a:pt x="1757" y="3623"/>
                    <a:pt x="1963" y="4886"/>
                    <a:pt x="3062" y="4886"/>
                  </a:cubicBezTo>
                  <a:cubicBezTo>
                    <a:pt x="3084" y="4886"/>
                    <a:pt x="3106" y="4886"/>
                    <a:pt x="3129" y="4885"/>
                  </a:cubicBezTo>
                  <a:cubicBezTo>
                    <a:pt x="3207" y="4880"/>
                    <a:pt x="3284" y="4878"/>
                    <a:pt x="3360" y="4878"/>
                  </a:cubicBezTo>
                  <a:cubicBezTo>
                    <a:pt x="4698" y="4878"/>
                    <a:pt x="5731" y="5570"/>
                    <a:pt x="6810" y="6077"/>
                  </a:cubicBezTo>
                  <a:cubicBezTo>
                    <a:pt x="7328" y="6319"/>
                    <a:pt x="8019" y="7322"/>
                    <a:pt x="7207" y="8203"/>
                  </a:cubicBezTo>
                  <a:cubicBezTo>
                    <a:pt x="6913" y="8531"/>
                    <a:pt x="6948" y="8911"/>
                    <a:pt x="7121" y="9292"/>
                  </a:cubicBezTo>
                  <a:cubicBezTo>
                    <a:pt x="7274" y="9613"/>
                    <a:pt x="7597" y="9810"/>
                    <a:pt x="7934" y="9810"/>
                  </a:cubicBezTo>
                  <a:cubicBezTo>
                    <a:pt x="8014" y="9810"/>
                    <a:pt x="8095" y="9799"/>
                    <a:pt x="8175" y="9775"/>
                  </a:cubicBezTo>
                  <a:cubicBezTo>
                    <a:pt x="8275" y="9755"/>
                    <a:pt x="8368" y="9745"/>
                    <a:pt x="8457" y="9745"/>
                  </a:cubicBezTo>
                  <a:cubicBezTo>
                    <a:pt x="8811" y="9745"/>
                    <a:pt x="9087" y="9900"/>
                    <a:pt x="9419" y="10121"/>
                  </a:cubicBezTo>
                  <a:cubicBezTo>
                    <a:pt x="10079" y="10569"/>
                    <a:pt x="10930" y="10787"/>
                    <a:pt x="11688" y="10787"/>
                  </a:cubicBezTo>
                  <a:cubicBezTo>
                    <a:pt x="12538" y="10787"/>
                    <a:pt x="13270" y="10513"/>
                    <a:pt x="13480" y="9983"/>
                  </a:cubicBezTo>
                  <a:cubicBezTo>
                    <a:pt x="13648" y="9563"/>
                    <a:pt x="13555" y="9014"/>
                    <a:pt x="14230" y="9014"/>
                  </a:cubicBezTo>
                  <a:cubicBezTo>
                    <a:pt x="14250" y="9014"/>
                    <a:pt x="14271" y="9014"/>
                    <a:pt x="14293" y="9015"/>
                  </a:cubicBezTo>
                  <a:cubicBezTo>
                    <a:pt x="15036" y="9050"/>
                    <a:pt x="15381" y="9516"/>
                    <a:pt x="15450" y="10138"/>
                  </a:cubicBezTo>
                  <a:cubicBezTo>
                    <a:pt x="15640" y="11486"/>
                    <a:pt x="16522" y="11953"/>
                    <a:pt x="17697" y="11988"/>
                  </a:cubicBezTo>
                  <a:cubicBezTo>
                    <a:pt x="18224" y="11988"/>
                    <a:pt x="18870" y="12472"/>
                    <a:pt x="19366" y="12472"/>
                  </a:cubicBezTo>
                  <a:cubicBezTo>
                    <a:pt x="19602" y="12472"/>
                    <a:pt x="19804" y="12362"/>
                    <a:pt x="19944" y="12039"/>
                  </a:cubicBezTo>
                  <a:cubicBezTo>
                    <a:pt x="20289" y="11210"/>
                    <a:pt x="19287" y="10398"/>
                    <a:pt x="18596" y="9758"/>
                  </a:cubicBezTo>
                  <a:cubicBezTo>
                    <a:pt x="18164" y="9361"/>
                    <a:pt x="17420" y="8825"/>
                    <a:pt x="17749" y="8272"/>
                  </a:cubicBezTo>
                  <a:cubicBezTo>
                    <a:pt x="17984" y="7884"/>
                    <a:pt x="18253" y="7197"/>
                    <a:pt x="18937" y="7197"/>
                  </a:cubicBezTo>
                  <a:cubicBezTo>
                    <a:pt x="19107" y="7197"/>
                    <a:pt x="19302" y="7239"/>
                    <a:pt x="19529" y="7339"/>
                  </a:cubicBezTo>
                  <a:cubicBezTo>
                    <a:pt x="19732" y="7429"/>
                    <a:pt x="19935" y="7468"/>
                    <a:pt x="20135" y="7468"/>
                  </a:cubicBezTo>
                  <a:cubicBezTo>
                    <a:pt x="20854" y="7468"/>
                    <a:pt x="21544" y="6970"/>
                    <a:pt x="22138" y="6578"/>
                  </a:cubicBezTo>
                  <a:cubicBezTo>
                    <a:pt x="22795" y="6146"/>
                    <a:pt x="22864" y="5248"/>
                    <a:pt x="22311" y="4643"/>
                  </a:cubicBezTo>
                  <a:cubicBezTo>
                    <a:pt x="22115" y="4425"/>
                    <a:pt x="21948" y="4340"/>
                    <a:pt x="21799" y="4340"/>
                  </a:cubicBezTo>
                  <a:cubicBezTo>
                    <a:pt x="21465" y="4340"/>
                    <a:pt x="21227" y="4774"/>
                    <a:pt x="20963" y="5110"/>
                  </a:cubicBezTo>
                  <a:cubicBezTo>
                    <a:pt x="20756" y="5334"/>
                    <a:pt x="20479" y="5472"/>
                    <a:pt x="20168" y="5507"/>
                  </a:cubicBezTo>
                  <a:cubicBezTo>
                    <a:pt x="20112" y="5512"/>
                    <a:pt x="20051" y="5514"/>
                    <a:pt x="19986" y="5514"/>
                  </a:cubicBezTo>
                  <a:cubicBezTo>
                    <a:pt x="18639" y="5514"/>
                    <a:pt x="15548" y="4518"/>
                    <a:pt x="14344" y="3727"/>
                  </a:cubicBezTo>
                  <a:cubicBezTo>
                    <a:pt x="13999" y="3485"/>
                    <a:pt x="13636" y="3295"/>
                    <a:pt x="13238" y="3139"/>
                  </a:cubicBezTo>
                  <a:cubicBezTo>
                    <a:pt x="11925" y="2690"/>
                    <a:pt x="10473" y="2465"/>
                    <a:pt x="9298" y="1774"/>
                  </a:cubicBezTo>
                  <a:cubicBezTo>
                    <a:pt x="8770" y="1458"/>
                    <a:pt x="8301" y="1322"/>
                    <a:pt x="7877" y="1322"/>
                  </a:cubicBezTo>
                  <a:cubicBezTo>
                    <a:pt x="7093" y="1322"/>
                    <a:pt x="6459" y="1787"/>
                    <a:pt x="5876" y="2448"/>
                  </a:cubicBezTo>
                  <a:cubicBezTo>
                    <a:pt x="5497" y="2886"/>
                    <a:pt x="5240" y="3062"/>
                    <a:pt x="5050" y="3062"/>
                  </a:cubicBezTo>
                  <a:cubicBezTo>
                    <a:pt x="4739" y="3062"/>
                    <a:pt x="4614" y="2586"/>
                    <a:pt x="4442" y="2016"/>
                  </a:cubicBezTo>
                  <a:cubicBezTo>
                    <a:pt x="4193" y="1191"/>
                    <a:pt x="4266" y="1"/>
                    <a:pt x="307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6" name="Google Shape;1786;p52"/>
            <p:cNvSpPr/>
            <p:nvPr/>
          </p:nvSpPr>
          <p:spPr>
            <a:xfrm>
              <a:off x="5898675" y="3029225"/>
              <a:ext cx="282150" cy="318450"/>
            </a:xfrm>
            <a:custGeom>
              <a:avLst/>
              <a:gdLst/>
              <a:ahLst/>
              <a:cxnLst/>
              <a:rect l="l" t="t" r="r" b="b"/>
              <a:pathLst>
                <a:path w="11286" h="12738" extrusionOk="0">
                  <a:moveTo>
                    <a:pt x="8163" y="0"/>
                  </a:moveTo>
                  <a:cubicBezTo>
                    <a:pt x="7646" y="0"/>
                    <a:pt x="7307" y="634"/>
                    <a:pt x="7121" y="1115"/>
                  </a:cubicBezTo>
                  <a:cubicBezTo>
                    <a:pt x="6498" y="2618"/>
                    <a:pt x="5081" y="3362"/>
                    <a:pt x="4027" y="4450"/>
                  </a:cubicBezTo>
                  <a:cubicBezTo>
                    <a:pt x="3562" y="4916"/>
                    <a:pt x="2753" y="5709"/>
                    <a:pt x="2170" y="5709"/>
                  </a:cubicBezTo>
                  <a:cubicBezTo>
                    <a:pt x="2125" y="5709"/>
                    <a:pt x="2082" y="5704"/>
                    <a:pt x="2040" y="5695"/>
                  </a:cubicBezTo>
                  <a:cubicBezTo>
                    <a:pt x="1767" y="5631"/>
                    <a:pt x="1536" y="5602"/>
                    <a:pt x="1339" y="5602"/>
                  </a:cubicBezTo>
                  <a:cubicBezTo>
                    <a:pt x="150" y="5602"/>
                    <a:pt x="215" y="6659"/>
                    <a:pt x="52" y="7475"/>
                  </a:cubicBezTo>
                  <a:cubicBezTo>
                    <a:pt x="1" y="9410"/>
                    <a:pt x="1625" y="11518"/>
                    <a:pt x="3267" y="12123"/>
                  </a:cubicBezTo>
                  <a:cubicBezTo>
                    <a:pt x="3638" y="12262"/>
                    <a:pt x="4019" y="12277"/>
                    <a:pt x="4389" y="12277"/>
                  </a:cubicBezTo>
                  <a:cubicBezTo>
                    <a:pt x="4488" y="12277"/>
                    <a:pt x="4586" y="12276"/>
                    <a:pt x="4683" y="12276"/>
                  </a:cubicBezTo>
                  <a:cubicBezTo>
                    <a:pt x="5034" y="12276"/>
                    <a:pt x="5369" y="12290"/>
                    <a:pt x="5669" y="12417"/>
                  </a:cubicBezTo>
                  <a:cubicBezTo>
                    <a:pt x="6156" y="12630"/>
                    <a:pt x="6559" y="12738"/>
                    <a:pt x="6895" y="12738"/>
                  </a:cubicBezTo>
                  <a:cubicBezTo>
                    <a:pt x="7678" y="12738"/>
                    <a:pt x="8093" y="12148"/>
                    <a:pt x="8348" y="10914"/>
                  </a:cubicBezTo>
                  <a:cubicBezTo>
                    <a:pt x="8572" y="9773"/>
                    <a:pt x="9073" y="8235"/>
                    <a:pt x="9937" y="7786"/>
                  </a:cubicBezTo>
                  <a:cubicBezTo>
                    <a:pt x="11268" y="7094"/>
                    <a:pt x="10577" y="6697"/>
                    <a:pt x="10231" y="6023"/>
                  </a:cubicBezTo>
                  <a:cubicBezTo>
                    <a:pt x="9782" y="5124"/>
                    <a:pt x="8797" y="4278"/>
                    <a:pt x="10058" y="3189"/>
                  </a:cubicBezTo>
                  <a:cubicBezTo>
                    <a:pt x="10404" y="2895"/>
                    <a:pt x="11285" y="2618"/>
                    <a:pt x="10853" y="1945"/>
                  </a:cubicBezTo>
                  <a:cubicBezTo>
                    <a:pt x="10266" y="1063"/>
                    <a:pt x="9402" y="286"/>
                    <a:pt x="8348" y="26"/>
                  </a:cubicBezTo>
                  <a:cubicBezTo>
                    <a:pt x="8284" y="9"/>
                    <a:pt x="8222" y="0"/>
                    <a:pt x="816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7" name="Google Shape;1787;p52"/>
            <p:cNvSpPr/>
            <p:nvPr/>
          </p:nvSpPr>
          <p:spPr>
            <a:xfrm>
              <a:off x="5544400" y="3065225"/>
              <a:ext cx="541800" cy="430700"/>
            </a:xfrm>
            <a:custGeom>
              <a:avLst/>
              <a:gdLst/>
              <a:ahLst/>
              <a:cxnLst/>
              <a:rect l="l" t="t" r="r" b="b"/>
              <a:pathLst>
                <a:path w="21672" h="17228" extrusionOk="0">
                  <a:moveTo>
                    <a:pt x="7484" y="4583"/>
                  </a:moveTo>
                  <a:lnTo>
                    <a:pt x="7484" y="4583"/>
                  </a:lnTo>
                  <a:cubicBezTo>
                    <a:pt x="7486" y="4586"/>
                    <a:pt x="7488" y="4589"/>
                    <a:pt x="7491" y="4592"/>
                  </a:cubicBezTo>
                  <a:lnTo>
                    <a:pt x="7491" y="4592"/>
                  </a:lnTo>
                  <a:cubicBezTo>
                    <a:pt x="7494" y="4595"/>
                    <a:pt x="7498" y="4597"/>
                    <a:pt x="7501" y="4600"/>
                  </a:cubicBezTo>
                  <a:lnTo>
                    <a:pt x="7484" y="4583"/>
                  </a:lnTo>
                  <a:close/>
                  <a:moveTo>
                    <a:pt x="1210" y="0"/>
                  </a:moveTo>
                  <a:cubicBezTo>
                    <a:pt x="910" y="0"/>
                    <a:pt x="646" y="84"/>
                    <a:pt x="415" y="314"/>
                  </a:cubicBezTo>
                  <a:cubicBezTo>
                    <a:pt x="1" y="712"/>
                    <a:pt x="260" y="1127"/>
                    <a:pt x="571" y="1403"/>
                  </a:cubicBezTo>
                  <a:cubicBezTo>
                    <a:pt x="1833" y="2561"/>
                    <a:pt x="2939" y="3874"/>
                    <a:pt x="3872" y="5309"/>
                  </a:cubicBezTo>
                  <a:cubicBezTo>
                    <a:pt x="5894" y="8264"/>
                    <a:pt x="6948" y="12014"/>
                    <a:pt x="10663" y="13552"/>
                  </a:cubicBezTo>
                  <a:cubicBezTo>
                    <a:pt x="10715" y="13587"/>
                    <a:pt x="10733" y="13656"/>
                    <a:pt x="10733" y="13725"/>
                  </a:cubicBezTo>
                  <a:cubicBezTo>
                    <a:pt x="10007" y="15522"/>
                    <a:pt x="11579" y="15401"/>
                    <a:pt x="12478" y="15660"/>
                  </a:cubicBezTo>
                  <a:cubicBezTo>
                    <a:pt x="14932" y="16334"/>
                    <a:pt x="17420" y="16801"/>
                    <a:pt x="19961" y="17043"/>
                  </a:cubicBezTo>
                  <a:cubicBezTo>
                    <a:pt x="20276" y="17079"/>
                    <a:pt x="20618" y="17227"/>
                    <a:pt x="20904" y="17227"/>
                  </a:cubicBezTo>
                  <a:cubicBezTo>
                    <a:pt x="21167" y="17227"/>
                    <a:pt x="21382" y="17101"/>
                    <a:pt x="21482" y="16645"/>
                  </a:cubicBezTo>
                  <a:cubicBezTo>
                    <a:pt x="21672" y="15816"/>
                    <a:pt x="20842" y="15626"/>
                    <a:pt x="20306" y="15280"/>
                  </a:cubicBezTo>
                  <a:cubicBezTo>
                    <a:pt x="18129" y="13932"/>
                    <a:pt x="15502" y="14347"/>
                    <a:pt x="13204" y="13448"/>
                  </a:cubicBezTo>
                  <a:cubicBezTo>
                    <a:pt x="13103" y="13410"/>
                    <a:pt x="12986" y="13400"/>
                    <a:pt x="12863" y="13400"/>
                  </a:cubicBezTo>
                  <a:cubicBezTo>
                    <a:pt x="12726" y="13400"/>
                    <a:pt x="12582" y="13412"/>
                    <a:pt x="12448" y="13412"/>
                  </a:cubicBezTo>
                  <a:cubicBezTo>
                    <a:pt x="12162" y="13412"/>
                    <a:pt x="11919" y="13355"/>
                    <a:pt x="11873" y="12999"/>
                  </a:cubicBezTo>
                  <a:cubicBezTo>
                    <a:pt x="11769" y="12221"/>
                    <a:pt x="11614" y="11288"/>
                    <a:pt x="12409" y="10666"/>
                  </a:cubicBezTo>
                  <a:cubicBezTo>
                    <a:pt x="12979" y="10199"/>
                    <a:pt x="12806" y="9836"/>
                    <a:pt x="12478" y="9249"/>
                  </a:cubicBezTo>
                  <a:cubicBezTo>
                    <a:pt x="11908" y="8195"/>
                    <a:pt x="10352" y="8558"/>
                    <a:pt x="10076" y="7849"/>
                  </a:cubicBezTo>
                  <a:cubicBezTo>
                    <a:pt x="9542" y="6419"/>
                    <a:pt x="8354" y="5659"/>
                    <a:pt x="7491" y="4592"/>
                  </a:cubicBezTo>
                  <a:lnTo>
                    <a:pt x="7491" y="4592"/>
                  </a:lnTo>
                  <a:cubicBezTo>
                    <a:pt x="6993" y="4179"/>
                    <a:pt x="6512" y="3733"/>
                    <a:pt x="5980" y="3339"/>
                  </a:cubicBezTo>
                  <a:cubicBezTo>
                    <a:pt x="4563" y="2285"/>
                    <a:pt x="3682" y="522"/>
                    <a:pt x="1763" y="72"/>
                  </a:cubicBezTo>
                  <a:cubicBezTo>
                    <a:pt x="1567" y="28"/>
                    <a:pt x="1383" y="0"/>
                    <a:pt x="121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8" name="Google Shape;1788;p52"/>
            <p:cNvSpPr/>
            <p:nvPr/>
          </p:nvSpPr>
          <p:spPr>
            <a:xfrm>
              <a:off x="4388700" y="3530600"/>
              <a:ext cx="227275" cy="395425"/>
            </a:xfrm>
            <a:custGeom>
              <a:avLst/>
              <a:gdLst/>
              <a:ahLst/>
              <a:cxnLst/>
              <a:rect l="l" t="t" r="r" b="b"/>
              <a:pathLst>
                <a:path w="9091" h="15817" extrusionOk="0">
                  <a:moveTo>
                    <a:pt x="7622" y="0"/>
                  </a:moveTo>
                  <a:cubicBezTo>
                    <a:pt x="7155" y="0"/>
                    <a:pt x="6965" y="363"/>
                    <a:pt x="6740" y="761"/>
                  </a:cubicBezTo>
                  <a:cubicBezTo>
                    <a:pt x="5963" y="2212"/>
                    <a:pt x="5323" y="3802"/>
                    <a:pt x="3405" y="4200"/>
                  </a:cubicBezTo>
                  <a:cubicBezTo>
                    <a:pt x="2645" y="4338"/>
                    <a:pt x="2247" y="4891"/>
                    <a:pt x="2109" y="5738"/>
                  </a:cubicBezTo>
                  <a:cubicBezTo>
                    <a:pt x="1781" y="7587"/>
                    <a:pt x="1971" y="9471"/>
                    <a:pt x="917" y="11285"/>
                  </a:cubicBezTo>
                  <a:cubicBezTo>
                    <a:pt x="1" y="12910"/>
                    <a:pt x="1660" y="15813"/>
                    <a:pt x="3077" y="15813"/>
                  </a:cubicBezTo>
                  <a:cubicBezTo>
                    <a:pt x="3125" y="15815"/>
                    <a:pt x="3172" y="15816"/>
                    <a:pt x="3219" y="15816"/>
                  </a:cubicBezTo>
                  <a:cubicBezTo>
                    <a:pt x="4640" y="15816"/>
                    <a:pt x="5279" y="14808"/>
                    <a:pt x="5496" y="13670"/>
                  </a:cubicBezTo>
                  <a:cubicBezTo>
                    <a:pt x="6049" y="11095"/>
                    <a:pt x="7034" y="8676"/>
                    <a:pt x="8002" y="6256"/>
                  </a:cubicBezTo>
                  <a:cubicBezTo>
                    <a:pt x="8745" y="4373"/>
                    <a:pt x="9091" y="2645"/>
                    <a:pt x="8192" y="778"/>
                  </a:cubicBezTo>
                  <a:cubicBezTo>
                    <a:pt x="8054" y="467"/>
                    <a:pt x="8106" y="18"/>
                    <a:pt x="762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9" name="Google Shape;1789;p52"/>
            <p:cNvSpPr/>
            <p:nvPr/>
          </p:nvSpPr>
          <p:spPr>
            <a:xfrm>
              <a:off x="6438300" y="1893850"/>
              <a:ext cx="267450" cy="418275"/>
            </a:xfrm>
            <a:custGeom>
              <a:avLst/>
              <a:gdLst/>
              <a:ahLst/>
              <a:cxnLst/>
              <a:rect l="l" t="t" r="r" b="b"/>
              <a:pathLst>
                <a:path w="10698" h="16731" extrusionOk="0">
                  <a:moveTo>
                    <a:pt x="4909" y="1"/>
                  </a:moveTo>
                  <a:cubicBezTo>
                    <a:pt x="4667" y="1"/>
                    <a:pt x="4504" y="61"/>
                    <a:pt x="4562" y="216"/>
                  </a:cubicBezTo>
                  <a:cubicBezTo>
                    <a:pt x="5064" y="1633"/>
                    <a:pt x="3992" y="3465"/>
                    <a:pt x="5444" y="4502"/>
                  </a:cubicBezTo>
                  <a:cubicBezTo>
                    <a:pt x="6654" y="5366"/>
                    <a:pt x="6515" y="6627"/>
                    <a:pt x="6913" y="7647"/>
                  </a:cubicBezTo>
                  <a:cubicBezTo>
                    <a:pt x="6804" y="8207"/>
                    <a:pt x="6835" y="9062"/>
                    <a:pt x="6426" y="9062"/>
                  </a:cubicBezTo>
                  <a:cubicBezTo>
                    <a:pt x="6380" y="9062"/>
                    <a:pt x="6330" y="9052"/>
                    <a:pt x="6273" y="9029"/>
                  </a:cubicBezTo>
                  <a:cubicBezTo>
                    <a:pt x="6019" y="8928"/>
                    <a:pt x="5817" y="8884"/>
                    <a:pt x="5657" y="8884"/>
                  </a:cubicBezTo>
                  <a:cubicBezTo>
                    <a:pt x="5131" y="8884"/>
                    <a:pt x="5047" y="9360"/>
                    <a:pt x="4995" y="9876"/>
                  </a:cubicBezTo>
                  <a:cubicBezTo>
                    <a:pt x="4925" y="10533"/>
                    <a:pt x="4614" y="10757"/>
                    <a:pt x="4044" y="10896"/>
                  </a:cubicBezTo>
                  <a:cubicBezTo>
                    <a:pt x="726" y="11673"/>
                    <a:pt x="0" y="13229"/>
                    <a:pt x="1659" y="16028"/>
                  </a:cubicBezTo>
                  <a:cubicBezTo>
                    <a:pt x="1834" y="16314"/>
                    <a:pt x="1935" y="16730"/>
                    <a:pt x="2351" y="16730"/>
                  </a:cubicBezTo>
                  <a:cubicBezTo>
                    <a:pt x="2389" y="16730"/>
                    <a:pt x="2429" y="16727"/>
                    <a:pt x="2471" y="16720"/>
                  </a:cubicBezTo>
                  <a:cubicBezTo>
                    <a:pt x="3007" y="16633"/>
                    <a:pt x="3197" y="16236"/>
                    <a:pt x="3301" y="15752"/>
                  </a:cubicBezTo>
                  <a:cubicBezTo>
                    <a:pt x="3405" y="15251"/>
                    <a:pt x="3301" y="14784"/>
                    <a:pt x="4009" y="14542"/>
                  </a:cubicBezTo>
                  <a:cubicBezTo>
                    <a:pt x="5651" y="13955"/>
                    <a:pt x="7241" y="13194"/>
                    <a:pt x="8866" y="12555"/>
                  </a:cubicBezTo>
                  <a:cubicBezTo>
                    <a:pt x="9298" y="12399"/>
                    <a:pt x="9643" y="12261"/>
                    <a:pt x="9799" y="11829"/>
                  </a:cubicBezTo>
                  <a:cubicBezTo>
                    <a:pt x="10300" y="10308"/>
                    <a:pt x="8866" y="5746"/>
                    <a:pt x="7604" y="4709"/>
                  </a:cubicBezTo>
                  <a:cubicBezTo>
                    <a:pt x="7397" y="4536"/>
                    <a:pt x="6809" y="4571"/>
                    <a:pt x="7016" y="4139"/>
                  </a:cubicBezTo>
                  <a:cubicBezTo>
                    <a:pt x="7082" y="4008"/>
                    <a:pt x="7166" y="3963"/>
                    <a:pt x="7262" y="3963"/>
                  </a:cubicBezTo>
                  <a:cubicBezTo>
                    <a:pt x="7468" y="3963"/>
                    <a:pt x="7725" y="4173"/>
                    <a:pt x="7950" y="4173"/>
                  </a:cubicBezTo>
                  <a:cubicBezTo>
                    <a:pt x="7979" y="4174"/>
                    <a:pt x="8009" y="4175"/>
                    <a:pt x="8039" y="4175"/>
                  </a:cubicBezTo>
                  <a:cubicBezTo>
                    <a:pt x="9008" y="4175"/>
                    <a:pt x="9913" y="3634"/>
                    <a:pt x="10265" y="2946"/>
                  </a:cubicBezTo>
                  <a:cubicBezTo>
                    <a:pt x="10697" y="2117"/>
                    <a:pt x="9695" y="1667"/>
                    <a:pt x="8987" y="1581"/>
                  </a:cubicBezTo>
                  <a:cubicBezTo>
                    <a:pt x="7811" y="1443"/>
                    <a:pt x="6930" y="786"/>
                    <a:pt x="5962" y="250"/>
                  </a:cubicBezTo>
                  <a:cubicBezTo>
                    <a:pt x="5704" y="111"/>
                    <a:pt x="5235" y="1"/>
                    <a:pt x="490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0" name="Google Shape;1790;p52"/>
            <p:cNvSpPr/>
            <p:nvPr/>
          </p:nvSpPr>
          <p:spPr>
            <a:xfrm>
              <a:off x="6901875" y="4220725"/>
              <a:ext cx="468775" cy="354550"/>
            </a:xfrm>
            <a:custGeom>
              <a:avLst/>
              <a:gdLst/>
              <a:ahLst/>
              <a:cxnLst/>
              <a:rect l="l" t="t" r="r" b="b"/>
              <a:pathLst>
                <a:path w="18751" h="14182" extrusionOk="0">
                  <a:moveTo>
                    <a:pt x="15666" y="0"/>
                  </a:moveTo>
                  <a:cubicBezTo>
                    <a:pt x="15588" y="0"/>
                    <a:pt x="15504" y="9"/>
                    <a:pt x="15415" y="28"/>
                  </a:cubicBezTo>
                  <a:cubicBezTo>
                    <a:pt x="14690" y="184"/>
                    <a:pt x="14759" y="772"/>
                    <a:pt x="14897" y="1290"/>
                  </a:cubicBezTo>
                  <a:cubicBezTo>
                    <a:pt x="15294" y="2845"/>
                    <a:pt x="14880" y="4038"/>
                    <a:pt x="13463" y="4850"/>
                  </a:cubicBezTo>
                  <a:cubicBezTo>
                    <a:pt x="13013" y="5109"/>
                    <a:pt x="12823" y="5472"/>
                    <a:pt x="13065" y="5991"/>
                  </a:cubicBezTo>
                  <a:cubicBezTo>
                    <a:pt x="13324" y="6578"/>
                    <a:pt x="12823" y="6803"/>
                    <a:pt x="12512" y="7097"/>
                  </a:cubicBezTo>
                  <a:cubicBezTo>
                    <a:pt x="12410" y="7191"/>
                    <a:pt x="12303" y="7233"/>
                    <a:pt x="12200" y="7233"/>
                  </a:cubicBezTo>
                  <a:cubicBezTo>
                    <a:pt x="12041" y="7233"/>
                    <a:pt x="11891" y="7133"/>
                    <a:pt x="11786" y="6976"/>
                  </a:cubicBezTo>
                  <a:cubicBezTo>
                    <a:pt x="11531" y="6610"/>
                    <a:pt x="11284" y="6477"/>
                    <a:pt x="11039" y="6477"/>
                  </a:cubicBezTo>
                  <a:cubicBezTo>
                    <a:pt x="10705" y="6477"/>
                    <a:pt x="10373" y="6726"/>
                    <a:pt x="10024" y="6976"/>
                  </a:cubicBezTo>
                  <a:cubicBezTo>
                    <a:pt x="8797" y="7891"/>
                    <a:pt x="7811" y="9188"/>
                    <a:pt x="6308" y="9637"/>
                  </a:cubicBezTo>
                  <a:cubicBezTo>
                    <a:pt x="4303" y="10242"/>
                    <a:pt x="2696" y="11572"/>
                    <a:pt x="812" y="12385"/>
                  </a:cubicBezTo>
                  <a:cubicBezTo>
                    <a:pt x="242" y="12627"/>
                    <a:pt x="0" y="13214"/>
                    <a:pt x="692" y="13577"/>
                  </a:cubicBezTo>
                  <a:cubicBezTo>
                    <a:pt x="1262" y="13888"/>
                    <a:pt x="1936" y="13992"/>
                    <a:pt x="2610" y="14182"/>
                  </a:cubicBezTo>
                  <a:cubicBezTo>
                    <a:pt x="3819" y="13854"/>
                    <a:pt x="4943" y="13249"/>
                    <a:pt x="5893" y="12436"/>
                  </a:cubicBezTo>
                  <a:cubicBezTo>
                    <a:pt x="7829" y="10743"/>
                    <a:pt x="10144" y="9447"/>
                    <a:pt x="12357" y="8496"/>
                  </a:cubicBezTo>
                  <a:cubicBezTo>
                    <a:pt x="14396" y="7615"/>
                    <a:pt x="15847" y="6042"/>
                    <a:pt x="17817" y="5213"/>
                  </a:cubicBezTo>
                  <a:cubicBezTo>
                    <a:pt x="18301" y="4988"/>
                    <a:pt x="18751" y="4452"/>
                    <a:pt x="18612" y="3848"/>
                  </a:cubicBezTo>
                  <a:cubicBezTo>
                    <a:pt x="18539" y="3538"/>
                    <a:pt x="18402" y="3442"/>
                    <a:pt x="18239" y="3442"/>
                  </a:cubicBezTo>
                  <a:cubicBezTo>
                    <a:pt x="18019" y="3442"/>
                    <a:pt x="17752" y="3615"/>
                    <a:pt x="17524" y="3675"/>
                  </a:cubicBezTo>
                  <a:cubicBezTo>
                    <a:pt x="17487" y="3682"/>
                    <a:pt x="17451" y="3686"/>
                    <a:pt x="17417" y="3686"/>
                  </a:cubicBezTo>
                  <a:cubicBezTo>
                    <a:pt x="17207" y="3686"/>
                    <a:pt x="17050" y="3554"/>
                    <a:pt x="17109" y="3346"/>
                  </a:cubicBezTo>
                  <a:cubicBezTo>
                    <a:pt x="17385" y="2431"/>
                    <a:pt x="16625" y="1791"/>
                    <a:pt x="16556" y="962"/>
                  </a:cubicBezTo>
                  <a:cubicBezTo>
                    <a:pt x="16526" y="461"/>
                    <a:pt x="16229" y="0"/>
                    <a:pt x="1566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1" name="Google Shape;1791;p52"/>
            <p:cNvSpPr/>
            <p:nvPr/>
          </p:nvSpPr>
          <p:spPr>
            <a:xfrm>
              <a:off x="6306100" y="2654825"/>
              <a:ext cx="232875" cy="385425"/>
            </a:xfrm>
            <a:custGeom>
              <a:avLst/>
              <a:gdLst/>
              <a:ahLst/>
              <a:cxnLst/>
              <a:rect l="l" t="t" r="r" b="b"/>
              <a:pathLst>
                <a:path w="9315" h="15417" extrusionOk="0">
                  <a:moveTo>
                    <a:pt x="6907" y="9941"/>
                  </a:moveTo>
                  <a:cubicBezTo>
                    <a:pt x="6738" y="10523"/>
                    <a:pt x="6645" y="11167"/>
                    <a:pt x="5910" y="11304"/>
                  </a:cubicBezTo>
                  <a:cubicBezTo>
                    <a:pt x="5905" y="11305"/>
                    <a:pt x="5899" y="11305"/>
                    <a:pt x="5892" y="11305"/>
                  </a:cubicBezTo>
                  <a:cubicBezTo>
                    <a:pt x="5767" y="11305"/>
                    <a:pt x="5547" y="11146"/>
                    <a:pt x="5547" y="11097"/>
                  </a:cubicBezTo>
                  <a:cubicBezTo>
                    <a:pt x="5616" y="10270"/>
                    <a:pt x="6304" y="10147"/>
                    <a:pt x="6907" y="9941"/>
                  </a:cubicBezTo>
                  <a:close/>
                  <a:moveTo>
                    <a:pt x="2345" y="1"/>
                  </a:moveTo>
                  <a:cubicBezTo>
                    <a:pt x="2049" y="1"/>
                    <a:pt x="1708" y="93"/>
                    <a:pt x="1419" y="93"/>
                  </a:cubicBezTo>
                  <a:cubicBezTo>
                    <a:pt x="1383" y="93"/>
                    <a:pt x="1348" y="92"/>
                    <a:pt x="1313" y="88"/>
                  </a:cubicBezTo>
                  <a:cubicBezTo>
                    <a:pt x="1306" y="88"/>
                    <a:pt x="1299" y="88"/>
                    <a:pt x="1292" y="88"/>
                  </a:cubicBezTo>
                  <a:cubicBezTo>
                    <a:pt x="885" y="88"/>
                    <a:pt x="504" y="561"/>
                    <a:pt x="639" y="883"/>
                  </a:cubicBezTo>
                  <a:cubicBezTo>
                    <a:pt x="1244" y="2283"/>
                    <a:pt x="0" y="3977"/>
                    <a:pt x="1348" y="5273"/>
                  </a:cubicBezTo>
                  <a:cubicBezTo>
                    <a:pt x="1538" y="5446"/>
                    <a:pt x="1383" y="5964"/>
                    <a:pt x="1538" y="6241"/>
                  </a:cubicBezTo>
                  <a:cubicBezTo>
                    <a:pt x="1851" y="6738"/>
                    <a:pt x="1941" y="7889"/>
                    <a:pt x="2501" y="7889"/>
                  </a:cubicBezTo>
                  <a:cubicBezTo>
                    <a:pt x="2623" y="7889"/>
                    <a:pt x="2766" y="7836"/>
                    <a:pt x="2938" y="7710"/>
                  </a:cubicBezTo>
                  <a:cubicBezTo>
                    <a:pt x="3345" y="7411"/>
                    <a:pt x="3664" y="7306"/>
                    <a:pt x="3951" y="7306"/>
                  </a:cubicBezTo>
                  <a:cubicBezTo>
                    <a:pt x="4345" y="7306"/>
                    <a:pt x="4678" y="7505"/>
                    <a:pt x="5098" y="7675"/>
                  </a:cubicBezTo>
                  <a:cubicBezTo>
                    <a:pt x="5375" y="7796"/>
                    <a:pt x="5651" y="7848"/>
                    <a:pt x="5668" y="8176"/>
                  </a:cubicBezTo>
                  <a:cubicBezTo>
                    <a:pt x="5668" y="8297"/>
                    <a:pt x="5547" y="8401"/>
                    <a:pt x="5478" y="8504"/>
                  </a:cubicBezTo>
                  <a:cubicBezTo>
                    <a:pt x="5288" y="8384"/>
                    <a:pt x="5098" y="8263"/>
                    <a:pt x="4908" y="8107"/>
                  </a:cubicBezTo>
                  <a:cubicBezTo>
                    <a:pt x="4670" y="7869"/>
                    <a:pt x="4349" y="7740"/>
                    <a:pt x="4020" y="7740"/>
                  </a:cubicBezTo>
                  <a:cubicBezTo>
                    <a:pt x="3895" y="7740"/>
                    <a:pt x="3770" y="7758"/>
                    <a:pt x="3646" y="7796"/>
                  </a:cubicBezTo>
                  <a:cubicBezTo>
                    <a:pt x="3059" y="7951"/>
                    <a:pt x="3284" y="8470"/>
                    <a:pt x="3249" y="8850"/>
                  </a:cubicBezTo>
                  <a:cubicBezTo>
                    <a:pt x="3180" y="10008"/>
                    <a:pt x="4701" y="11270"/>
                    <a:pt x="4580" y="11408"/>
                  </a:cubicBezTo>
                  <a:cubicBezTo>
                    <a:pt x="3042" y="13170"/>
                    <a:pt x="4251" y="13205"/>
                    <a:pt x="5599" y="13758"/>
                  </a:cubicBezTo>
                  <a:cubicBezTo>
                    <a:pt x="6014" y="13948"/>
                    <a:pt x="6429" y="15244"/>
                    <a:pt x="7379" y="15400"/>
                  </a:cubicBezTo>
                  <a:cubicBezTo>
                    <a:pt x="7454" y="15411"/>
                    <a:pt x="7523" y="15417"/>
                    <a:pt x="7586" y="15417"/>
                  </a:cubicBezTo>
                  <a:cubicBezTo>
                    <a:pt x="8462" y="15417"/>
                    <a:pt x="8316" y="14362"/>
                    <a:pt x="8606" y="13879"/>
                  </a:cubicBezTo>
                  <a:cubicBezTo>
                    <a:pt x="9315" y="12687"/>
                    <a:pt x="8554" y="11529"/>
                    <a:pt x="8105" y="10423"/>
                  </a:cubicBezTo>
                  <a:cubicBezTo>
                    <a:pt x="7967" y="10058"/>
                    <a:pt x="7709" y="9812"/>
                    <a:pt x="7353" y="9812"/>
                  </a:cubicBezTo>
                  <a:cubicBezTo>
                    <a:pt x="7222" y="9812"/>
                    <a:pt x="7078" y="9845"/>
                    <a:pt x="6922" y="9917"/>
                  </a:cubicBezTo>
                  <a:lnTo>
                    <a:pt x="6922" y="9917"/>
                  </a:lnTo>
                  <a:cubicBezTo>
                    <a:pt x="7290" y="9072"/>
                    <a:pt x="8114" y="7913"/>
                    <a:pt x="7103" y="7433"/>
                  </a:cubicBezTo>
                  <a:cubicBezTo>
                    <a:pt x="5789" y="6828"/>
                    <a:pt x="5530" y="5048"/>
                    <a:pt x="3854" y="4927"/>
                  </a:cubicBezTo>
                  <a:cubicBezTo>
                    <a:pt x="3335" y="4893"/>
                    <a:pt x="2886" y="4167"/>
                    <a:pt x="3318" y="3424"/>
                  </a:cubicBezTo>
                  <a:cubicBezTo>
                    <a:pt x="3975" y="2318"/>
                    <a:pt x="3353" y="1298"/>
                    <a:pt x="2955" y="348"/>
                  </a:cubicBezTo>
                  <a:cubicBezTo>
                    <a:pt x="2833" y="73"/>
                    <a:pt x="2607" y="1"/>
                    <a:pt x="234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2" name="Google Shape;1792;p52"/>
            <p:cNvSpPr/>
            <p:nvPr/>
          </p:nvSpPr>
          <p:spPr>
            <a:xfrm>
              <a:off x="6139750" y="3178550"/>
              <a:ext cx="185375" cy="227425"/>
            </a:xfrm>
            <a:custGeom>
              <a:avLst/>
              <a:gdLst/>
              <a:ahLst/>
              <a:cxnLst/>
              <a:rect l="l" t="t" r="r" b="b"/>
              <a:pathLst>
                <a:path w="7415" h="9097" extrusionOk="0">
                  <a:moveTo>
                    <a:pt x="6576" y="0"/>
                  </a:moveTo>
                  <a:cubicBezTo>
                    <a:pt x="6440" y="0"/>
                    <a:pt x="6314" y="46"/>
                    <a:pt x="6222" y="154"/>
                  </a:cubicBezTo>
                  <a:cubicBezTo>
                    <a:pt x="5928" y="483"/>
                    <a:pt x="5611" y="592"/>
                    <a:pt x="5290" y="592"/>
                  </a:cubicBezTo>
                  <a:cubicBezTo>
                    <a:pt x="4988" y="592"/>
                    <a:pt x="4683" y="496"/>
                    <a:pt x="4390" y="396"/>
                  </a:cubicBezTo>
                  <a:cubicBezTo>
                    <a:pt x="3964" y="242"/>
                    <a:pt x="3597" y="173"/>
                    <a:pt x="3279" y="173"/>
                  </a:cubicBezTo>
                  <a:cubicBezTo>
                    <a:pt x="1986" y="173"/>
                    <a:pt x="1492" y="1318"/>
                    <a:pt x="1020" y="2608"/>
                  </a:cubicBezTo>
                  <a:cubicBezTo>
                    <a:pt x="364" y="4353"/>
                    <a:pt x="1" y="6064"/>
                    <a:pt x="796" y="7360"/>
                  </a:cubicBezTo>
                  <a:cubicBezTo>
                    <a:pt x="847" y="8362"/>
                    <a:pt x="761" y="8984"/>
                    <a:pt x="1470" y="9088"/>
                  </a:cubicBezTo>
                  <a:cubicBezTo>
                    <a:pt x="1519" y="9094"/>
                    <a:pt x="1568" y="9097"/>
                    <a:pt x="1614" y="9097"/>
                  </a:cubicBezTo>
                  <a:cubicBezTo>
                    <a:pt x="2117" y="9097"/>
                    <a:pt x="2435" y="8762"/>
                    <a:pt x="2593" y="8224"/>
                  </a:cubicBezTo>
                  <a:cubicBezTo>
                    <a:pt x="2634" y="8075"/>
                    <a:pt x="2578" y="7743"/>
                    <a:pt x="2746" y="7743"/>
                  </a:cubicBezTo>
                  <a:cubicBezTo>
                    <a:pt x="2792" y="7743"/>
                    <a:pt x="2854" y="7768"/>
                    <a:pt x="2938" y="7827"/>
                  </a:cubicBezTo>
                  <a:cubicBezTo>
                    <a:pt x="3173" y="7995"/>
                    <a:pt x="3380" y="8062"/>
                    <a:pt x="3567" y="8062"/>
                  </a:cubicBezTo>
                  <a:cubicBezTo>
                    <a:pt x="4013" y="8062"/>
                    <a:pt x="4340" y="7677"/>
                    <a:pt x="4632" y="7360"/>
                  </a:cubicBezTo>
                  <a:cubicBezTo>
                    <a:pt x="5116" y="6842"/>
                    <a:pt x="4563" y="6358"/>
                    <a:pt x="4373" y="5839"/>
                  </a:cubicBezTo>
                  <a:cubicBezTo>
                    <a:pt x="4183" y="5321"/>
                    <a:pt x="3491" y="4750"/>
                    <a:pt x="4442" y="4249"/>
                  </a:cubicBezTo>
                  <a:cubicBezTo>
                    <a:pt x="4943" y="3990"/>
                    <a:pt x="5790" y="3852"/>
                    <a:pt x="5427" y="3057"/>
                  </a:cubicBezTo>
                  <a:cubicBezTo>
                    <a:pt x="5274" y="2713"/>
                    <a:pt x="5030" y="2616"/>
                    <a:pt x="4752" y="2616"/>
                  </a:cubicBezTo>
                  <a:cubicBezTo>
                    <a:pt x="4400" y="2616"/>
                    <a:pt x="3994" y="2771"/>
                    <a:pt x="3647" y="2780"/>
                  </a:cubicBezTo>
                  <a:cubicBezTo>
                    <a:pt x="3388" y="2815"/>
                    <a:pt x="3129" y="2850"/>
                    <a:pt x="2887" y="2919"/>
                  </a:cubicBezTo>
                  <a:cubicBezTo>
                    <a:pt x="2887" y="2746"/>
                    <a:pt x="2800" y="2487"/>
                    <a:pt x="2887" y="2435"/>
                  </a:cubicBezTo>
                  <a:cubicBezTo>
                    <a:pt x="3111" y="2262"/>
                    <a:pt x="3405" y="2037"/>
                    <a:pt x="3664" y="2037"/>
                  </a:cubicBezTo>
                  <a:cubicBezTo>
                    <a:pt x="4321" y="2055"/>
                    <a:pt x="4995" y="2262"/>
                    <a:pt x="5634" y="2262"/>
                  </a:cubicBezTo>
                  <a:cubicBezTo>
                    <a:pt x="6481" y="2262"/>
                    <a:pt x="6861" y="1553"/>
                    <a:pt x="7242" y="931"/>
                  </a:cubicBezTo>
                  <a:cubicBezTo>
                    <a:pt x="7414" y="689"/>
                    <a:pt x="7328" y="344"/>
                    <a:pt x="7086" y="188"/>
                  </a:cubicBezTo>
                  <a:cubicBezTo>
                    <a:pt x="6932" y="73"/>
                    <a:pt x="6746" y="0"/>
                    <a:pt x="657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3" name="Google Shape;1793;p52"/>
            <p:cNvSpPr/>
            <p:nvPr/>
          </p:nvSpPr>
          <p:spPr>
            <a:xfrm>
              <a:off x="4320000" y="1079225"/>
              <a:ext cx="260125" cy="163000"/>
            </a:xfrm>
            <a:custGeom>
              <a:avLst/>
              <a:gdLst/>
              <a:ahLst/>
              <a:cxnLst/>
              <a:rect l="l" t="t" r="r" b="b"/>
              <a:pathLst>
                <a:path w="10405" h="6520" extrusionOk="0">
                  <a:moveTo>
                    <a:pt x="8970" y="1"/>
                  </a:moveTo>
                  <a:cubicBezTo>
                    <a:pt x="6620" y="778"/>
                    <a:pt x="3786" y="294"/>
                    <a:pt x="1764" y="2576"/>
                  </a:cubicBezTo>
                  <a:cubicBezTo>
                    <a:pt x="502" y="3993"/>
                    <a:pt x="1" y="5410"/>
                    <a:pt x="1038" y="5876"/>
                  </a:cubicBezTo>
                  <a:cubicBezTo>
                    <a:pt x="2057" y="6274"/>
                    <a:pt x="3146" y="6499"/>
                    <a:pt x="4252" y="6516"/>
                  </a:cubicBezTo>
                  <a:cubicBezTo>
                    <a:pt x="4303" y="6518"/>
                    <a:pt x="4355" y="6520"/>
                    <a:pt x="4406" y="6520"/>
                  </a:cubicBezTo>
                  <a:cubicBezTo>
                    <a:pt x="4717" y="6520"/>
                    <a:pt x="5012" y="6455"/>
                    <a:pt x="5116" y="6084"/>
                  </a:cubicBezTo>
                  <a:cubicBezTo>
                    <a:pt x="5237" y="5652"/>
                    <a:pt x="4892" y="5479"/>
                    <a:pt x="4563" y="5323"/>
                  </a:cubicBezTo>
                  <a:cubicBezTo>
                    <a:pt x="3094" y="4598"/>
                    <a:pt x="3630" y="3924"/>
                    <a:pt x="4598" y="3198"/>
                  </a:cubicBezTo>
                  <a:cubicBezTo>
                    <a:pt x="5980" y="2144"/>
                    <a:pt x="7726" y="2126"/>
                    <a:pt x="9264" y="1487"/>
                  </a:cubicBezTo>
                  <a:cubicBezTo>
                    <a:pt x="9696" y="1331"/>
                    <a:pt x="10404" y="1556"/>
                    <a:pt x="10352" y="796"/>
                  </a:cubicBezTo>
                  <a:cubicBezTo>
                    <a:pt x="10301" y="35"/>
                    <a:pt x="9627" y="70"/>
                    <a:pt x="897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4" name="Google Shape;1794;p52"/>
            <p:cNvSpPr/>
            <p:nvPr/>
          </p:nvSpPr>
          <p:spPr>
            <a:xfrm>
              <a:off x="3605850" y="1017225"/>
              <a:ext cx="246275" cy="88775"/>
            </a:xfrm>
            <a:custGeom>
              <a:avLst/>
              <a:gdLst/>
              <a:ahLst/>
              <a:cxnLst/>
              <a:rect l="l" t="t" r="r" b="b"/>
              <a:pathLst>
                <a:path w="9851" h="3551" extrusionOk="0">
                  <a:moveTo>
                    <a:pt x="3896" y="1"/>
                  </a:moveTo>
                  <a:cubicBezTo>
                    <a:pt x="2951" y="1"/>
                    <a:pt x="1998" y="113"/>
                    <a:pt x="1055" y="130"/>
                  </a:cubicBezTo>
                  <a:cubicBezTo>
                    <a:pt x="674" y="130"/>
                    <a:pt x="260" y="217"/>
                    <a:pt x="121" y="649"/>
                  </a:cubicBezTo>
                  <a:cubicBezTo>
                    <a:pt x="0" y="1046"/>
                    <a:pt x="173" y="1461"/>
                    <a:pt x="536" y="1651"/>
                  </a:cubicBezTo>
                  <a:cubicBezTo>
                    <a:pt x="1487" y="2256"/>
                    <a:pt x="2489" y="2792"/>
                    <a:pt x="3474" y="3345"/>
                  </a:cubicBezTo>
                  <a:cubicBezTo>
                    <a:pt x="3715" y="3472"/>
                    <a:pt x="3939" y="3551"/>
                    <a:pt x="4149" y="3551"/>
                  </a:cubicBezTo>
                  <a:cubicBezTo>
                    <a:pt x="4450" y="3551"/>
                    <a:pt x="4723" y="3389"/>
                    <a:pt x="4978" y="2982"/>
                  </a:cubicBezTo>
                  <a:cubicBezTo>
                    <a:pt x="5203" y="2650"/>
                    <a:pt x="5511" y="2104"/>
                    <a:pt x="5931" y="2104"/>
                  </a:cubicBezTo>
                  <a:cubicBezTo>
                    <a:pt x="6058" y="2104"/>
                    <a:pt x="6195" y="2153"/>
                    <a:pt x="6343" y="2273"/>
                  </a:cubicBezTo>
                  <a:cubicBezTo>
                    <a:pt x="6982" y="2809"/>
                    <a:pt x="7673" y="2826"/>
                    <a:pt x="8365" y="2895"/>
                  </a:cubicBezTo>
                  <a:cubicBezTo>
                    <a:pt x="8588" y="2920"/>
                    <a:pt x="8869" y="3004"/>
                    <a:pt x="9118" y="3004"/>
                  </a:cubicBezTo>
                  <a:cubicBezTo>
                    <a:pt x="9390" y="3004"/>
                    <a:pt x="9623" y="2904"/>
                    <a:pt x="9695" y="2515"/>
                  </a:cubicBezTo>
                  <a:cubicBezTo>
                    <a:pt x="9851" y="1789"/>
                    <a:pt x="9142" y="1668"/>
                    <a:pt x="8641" y="1478"/>
                  </a:cubicBezTo>
                  <a:lnTo>
                    <a:pt x="6585" y="493"/>
                  </a:lnTo>
                  <a:cubicBezTo>
                    <a:pt x="5704" y="104"/>
                    <a:pt x="4803" y="1"/>
                    <a:pt x="389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5" name="Google Shape;1795;p52"/>
            <p:cNvSpPr/>
            <p:nvPr/>
          </p:nvSpPr>
          <p:spPr>
            <a:xfrm>
              <a:off x="3161275" y="1612775"/>
              <a:ext cx="115825" cy="115825"/>
            </a:xfrm>
            <a:custGeom>
              <a:avLst/>
              <a:gdLst/>
              <a:ahLst/>
              <a:cxnLst/>
              <a:rect l="l" t="t" r="r" b="b"/>
              <a:pathLst>
                <a:path w="4633" h="4633" extrusionOk="0">
                  <a:moveTo>
                    <a:pt x="2966" y="1"/>
                  </a:moveTo>
                  <a:cubicBezTo>
                    <a:pt x="2951" y="1"/>
                    <a:pt x="2936" y="1"/>
                    <a:pt x="2921" y="1"/>
                  </a:cubicBezTo>
                  <a:cubicBezTo>
                    <a:pt x="1729" y="36"/>
                    <a:pt x="1" y="2421"/>
                    <a:pt x="139" y="3803"/>
                  </a:cubicBezTo>
                  <a:cubicBezTo>
                    <a:pt x="139" y="4252"/>
                    <a:pt x="502" y="4615"/>
                    <a:pt x="951" y="4633"/>
                  </a:cubicBezTo>
                  <a:cubicBezTo>
                    <a:pt x="2956" y="4581"/>
                    <a:pt x="4632" y="3026"/>
                    <a:pt x="4529" y="1297"/>
                  </a:cubicBezTo>
                  <a:cubicBezTo>
                    <a:pt x="4478" y="482"/>
                    <a:pt x="3809" y="1"/>
                    <a:pt x="296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6" name="Google Shape;1796;p52"/>
            <p:cNvSpPr/>
            <p:nvPr/>
          </p:nvSpPr>
          <p:spPr>
            <a:xfrm>
              <a:off x="6082850" y="3458350"/>
              <a:ext cx="215350" cy="82375"/>
            </a:xfrm>
            <a:custGeom>
              <a:avLst/>
              <a:gdLst/>
              <a:ahLst/>
              <a:cxnLst/>
              <a:rect l="l" t="t" r="r" b="b"/>
              <a:pathLst>
                <a:path w="8614" h="3295" extrusionOk="0">
                  <a:moveTo>
                    <a:pt x="8412" y="834"/>
                  </a:moveTo>
                  <a:lnTo>
                    <a:pt x="8412" y="834"/>
                  </a:lnTo>
                  <a:cubicBezTo>
                    <a:pt x="8408" y="835"/>
                    <a:pt x="8404" y="836"/>
                    <a:pt x="8401" y="837"/>
                  </a:cubicBezTo>
                  <a:lnTo>
                    <a:pt x="8401" y="837"/>
                  </a:lnTo>
                  <a:cubicBezTo>
                    <a:pt x="8399" y="842"/>
                    <a:pt x="8396" y="846"/>
                    <a:pt x="8394" y="851"/>
                  </a:cubicBezTo>
                  <a:lnTo>
                    <a:pt x="8412" y="834"/>
                  </a:lnTo>
                  <a:close/>
                  <a:moveTo>
                    <a:pt x="6441" y="1"/>
                  </a:moveTo>
                  <a:cubicBezTo>
                    <a:pt x="5426" y="1"/>
                    <a:pt x="4424" y="103"/>
                    <a:pt x="3504" y="557"/>
                  </a:cubicBezTo>
                  <a:cubicBezTo>
                    <a:pt x="3268" y="683"/>
                    <a:pt x="3156" y="756"/>
                    <a:pt x="3064" y="756"/>
                  </a:cubicBezTo>
                  <a:cubicBezTo>
                    <a:pt x="2968" y="756"/>
                    <a:pt x="2895" y="675"/>
                    <a:pt x="2726" y="488"/>
                  </a:cubicBezTo>
                  <a:cubicBezTo>
                    <a:pt x="2440" y="160"/>
                    <a:pt x="2158" y="41"/>
                    <a:pt x="1882" y="41"/>
                  </a:cubicBezTo>
                  <a:cubicBezTo>
                    <a:pt x="1373" y="41"/>
                    <a:pt x="881" y="443"/>
                    <a:pt x="410" y="678"/>
                  </a:cubicBezTo>
                  <a:cubicBezTo>
                    <a:pt x="0" y="866"/>
                    <a:pt x="164" y="1612"/>
                    <a:pt x="452" y="1612"/>
                  </a:cubicBezTo>
                  <a:cubicBezTo>
                    <a:pt x="455" y="1612"/>
                    <a:pt x="459" y="1612"/>
                    <a:pt x="462" y="1612"/>
                  </a:cubicBezTo>
                  <a:cubicBezTo>
                    <a:pt x="518" y="1607"/>
                    <a:pt x="572" y="1605"/>
                    <a:pt x="625" y="1605"/>
                  </a:cubicBezTo>
                  <a:cubicBezTo>
                    <a:pt x="1895" y="1605"/>
                    <a:pt x="2508" y="2753"/>
                    <a:pt x="3504" y="3184"/>
                  </a:cubicBezTo>
                  <a:cubicBezTo>
                    <a:pt x="3665" y="3259"/>
                    <a:pt x="3818" y="3295"/>
                    <a:pt x="3955" y="3295"/>
                  </a:cubicBezTo>
                  <a:cubicBezTo>
                    <a:pt x="4389" y="3295"/>
                    <a:pt x="4667" y="2934"/>
                    <a:pt x="4575" y="2303"/>
                  </a:cubicBezTo>
                  <a:cubicBezTo>
                    <a:pt x="4523" y="1905"/>
                    <a:pt x="4541" y="1784"/>
                    <a:pt x="4973" y="1698"/>
                  </a:cubicBezTo>
                  <a:cubicBezTo>
                    <a:pt x="6127" y="1457"/>
                    <a:pt x="7264" y="1130"/>
                    <a:pt x="8401" y="837"/>
                  </a:cubicBezTo>
                  <a:lnTo>
                    <a:pt x="8401" y="837"/>
                  </a:lnTo>
                  <a:cubicBezTo>
                    <a:pt x="8535" y="525"/>
                    <a:pt x="8613" y="56"/>
                    <a:pt x="8256" y="56"/>
                  </a:cubicBezTo>
                  <a:cubicBezTo>
                    <a:pt x="7656" y="37"/>
                    <a:pt x="7046" y="1"/>
                    <a:pt x="644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7" name="Google Shape;1797;p52"/>
            <p:cNvSpPr/>
            <p:nvPr/>
          </p:nvSpPr>
          <p:spPr>
            <a:xfrm>
              <a:off x="5726825" y="1103850"/>
              <a:ext cx="262175" cy="54825"/>
            </a:xfrm>
            <a:custGeom>
              <a:avLst/>
              <a:gdLst/>
              <a:ahLst/>
              <a:cxnLst/>
              <a:rect l="l" t="t" r="r" b="b"/>
              <a:pathLst>
                <a:path w="10487" h="2193" extrusionOk="0">
                  <a:moveTo>
                    <a:pt x="2675" y="1"/>
                  </a:moveTo>
                  <a:cubicBezTo>
                    <a:pt x="2260" y="122"/>
                    <a:pt x="1984" y="208"/>
                    <a:pt x="1707" y="260"/>
                  </a:cubicBezTo>
                  <a:cubicBezTo>
                    <a:pt x="1625" y="276"/>
                    <a:pt x="1533" y="281"/>
                    <a:pt x="1436" y="281"/>
                  </a:cubicBezTo>
                  <a:cubicBezTo>
                    <a:pt x="1238" y="281"/>
                    <a:pt x="1018" y="259"/>
                    <a:pt x="814" y="259"/>
                  </a:cubicBezTo>
                  <a:cubicBezTo>
                    <a:pt x="370" y="259"/>
                    <a:pt x="1" y="367"/>
                    <a:pt x="83" y="1055"/>
                  </a:cubicBezTo>
                  <a:cubicBezTo>
                    <a:pt x="160" y="1671"/>
                    <a:pt x="629" y="1783"/>
                    <a:pt x="1147" y="1783"/>
                  </a:cubicBezTo>
                  <a:cubicBezTo>
                    <a:pt x="1443" y="1783"/>
                    <a:pt x="1754" y="1746"/>
                    <a:pt x="2018" y="1746"/>
                  </a:cubicBezTo>
                  <a:cubicBezTo>
                    <a:pt x="3176" y="1729"/>
                    <a:pt x="4334" y="1625"/>
                    <a:pt x="5488" y="1625"/>
                  </a:cubicBezTo>
                  <a:cubicBezTo>
                    <a:pt x="6641" y="1625"/>
                    <a:pt x="7790" y="1729"/>
                    <a:pt x="8931" y="2126"/>
                  </a:cubicBezTo>
                  <a:cubicBezTo>
                    <a:pt x="9064" y="2171"/>
                    <a:pt x="9201" y="2192"/>
                    <a:pt x="9336" y="2192"/>
                  </a:cubicBezTo>
                  <a:cubicBezTo>
                    <a:pt x="9780" y="2192"/>
                    <a:pt x="10194" y="1955"/>
                    <a:pt x="10314" y="1504"/>
                  </a:cubicBezTo>
                  <a:cubicBezTo>
                    <a:pt x="10486" y="813"/>
                    <a:pt x="9761" y="744"/>
                    <a:pt x="9294" y="606"/>
                  </a:cubicBezTo>
                  <a:cubicBezTo>
                    <a:pt x="8746" y="426"/>
                    <a:pt x="8189" y="370"/>
                    <a:pt x="7630" y="370"/>
                  </a:cubicBezTo>
                  <a:cubicBezTo>
                    <a:pt x="6715" y="370"/>
                    <a:pt x="5795" y="519"/>
                    <a:pt x="4900" y="519"/>
                  </a:cubicBezTo>
                  <a:cubicBezTo>
                    <a:pt x="4133" y="519"/>
                    <a:pt x="3384" y="409"/>
                    <a:pt x="267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8" name="Google Shape;1798;p52"/>
            <p:cNvSpPr/>
            <p:nvPr/>
          </p:nvSpPr>
          <p:spPr>
            <a:xfrm>
              <a:off x="6497925" y="4391525"/>
              <a:ext cx="125725" cy="97375"/>
            </a:xfrm>
            <a:custGeom>
              <a:avLst/>
              <a:gdLst/>
              <a:ahLst/>
              <a:cxnLst/>
              <a:rect l="l" t="t" r="r" b="b"/>
              <a:pathLst>
                <a:path w="5029" h="3895" extrusionOk="0">
                  <a:moveTo>
                    <a:pt x="4062" y="0"/>
                  </a:moveTo>
                  <a:cubicBezTo>
                    <a:pt x="3557" y="0"/>
                    <a:pt x="2937" y="491"/>
                    <a:pt x="2445" y="491"/>
                  </a:cubicBezTo>
                  <a:cubicBezTo>
                    <a:pt x="2234" y="491"/>
                    <a:pt x="2046" y="401"/>
                    <a:pt x="1901" y="144"/>
                  </a:cubicBezTo>
                  <a:cubicBezTo>
                    <a:pt x="0" y="403"/>
                    <a:pt x="570" y="1975"/>
                    <a:pt x="225" y="2960"/>
                  </a:cubicBezTo>
                  <a:cubicBezTo>
                    <a:pt x="38" y="3485"/>
                    <a:pt x="566" y="3894"/>
                    <a:pt x="1172" y="3894"/>
                  </a:cubicBezTo>
                  <a:cubicBezTo>
                    <a:pt x="1185" y="3894"/>
                    <a:pt x="1197" y="3894"/>
                    <a:pt x="1210" y="3894"/>
                  </a:cubicBezTo>
                  <a:cubicBezTo>
                    <a:pt x="2298" y="3876"/>
                    <a:pt x="5029" y="1630"/>
                    <a:pt x="4804" y="783"/>
                  </a:cubicBezTo>
                  <a:cubicBezTo>
                    <a:pt x="4638" y="185"/>
                    <a:pt x="4372" y="0"/>
                    <a:pt x="406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9" name="Google Shape;1799;p52"/>
            <p:cNvSpPr/>
            <p:nvPr/>
          </p:nvSpPr>
          <p:spPr>
            <a:xfrm>
              <a:off x="5334875" y="2906300"/>
              <a:ext cx="82100" cy="128050"/>
            </a:xfrm>
            <a:custGeom>
              <a:avLst/>
              <a:gdLst/>
              <a:ahLst/>
              <a:cxnLst/>
              <a:rect l="l" t="t" r="r" b="b"/>
              <a:pathLst>
                <a:path w="3284" h="5122" extrusionOk="0">
                  <a:moveTo>
                    <a:pt x="519" y="1"/>
                  </a:moveTo>
                  <a:lnTo>
                    <a:pt x="380" y="139"/>
                  </a:lnTo>
                  <a:cubicBezTo>
                    <a:pt x="104" y="1452"/>
                    <a:pt x="0" y="2766"/>
                    <a:pt x="380" y="4062"/>
                  </a:cubicBezTo>
                  <a:cubicBezTo>
                    <a:pt x="534" y="4660"/>
                    <a:pt x="796" y="5122"/>
                    <a:pt x="1420" y="5122"/>
                  </a:cubicBezTo>
                  <a:cubicBezTo>
                    <a:pt x="1500" y="5122"/>
                    <a:pt x="1585" y="5114"/>
                    <a:pt x="1676" y="5099"/>
                  </a:cubicBezTo>
                  <a:cubicBezTo>
                    <a:pt x="2471" y="4978"/>
                    <a:pt x="3284" y="4408"/>
                    <a:pt x="3111" y="3734"/>
                  </a:cubicBezTo>
                  <a:cubicBezTo>
                    <a:pt x="2748" y="2213"/>
                    <a:pt x="2108" y="744"/>
                    <a:pt x="51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0" name="Google Shape;1800;p52"/>
            <p:cNvSpPr/>
            <p:nvPr/>
          </p:nvSpPr>
          <p:spPr>
            <a:xfrm>
              <a:off x="4869125" y="997550"/>
              <a:ext cx="160750" cy="66150"/>
            </a:xfrm>
            <a:custGeom>
              <a:avLst/>
              <a:gdLst/>
              <a:ahLst/>
              <a:cxnLst/>
              <a:rect l="l" t="t" r="r" b="b"/>
              <a:pathLst>
                <a:path w="6430" h="2646" extrusionOk="0">
                  <a:moveTo>
                    <a:pt x="1040" y="1"/>
                  </a:moveTo>
                  <a:cubicBezTo>
                    <a:pt x="589" y="1"/>
                    <a:pt x="239" y="358"/>
                    <a:pt x="104" y="814"/>
                  </a:cubicBezTo>
                  <a:cubicBezTo>
                    <a:pt x="1" y="1108"/>
                    <a:pt x="191" y="1419"/>
                    <a:pt x="502" y="1470"/>
                  </a:cubicBezTo>
                  <a:cubicBezTo>
                    <a:pt x="1971" y="1885"/>
                    <a:pt x="3440" y="2283"/>
                    <a:pt x="4736" y="2646"/>
                  </a:cubicBezTo>
                  <a:cubicBezTo>
                    <a:pt x="5427" y="2611"/>
                    <a:pt x="5928" y="2611"/>
                    <a:pt x="6239" y="2127"/>
                  </a:cubicBezTo>
                  <a:cubicBezTo>
                    <a:pt x="6429" y="1851"/>
                    <a:pt x="6308" y="1470"/>
                    <a:pt x="6066" y="1419"/>
                  </a:cubicBezTo>
                  <a:cubicBezTo>
                    <a:pt x="4373" y="1021"/>
                    <a:pt x="2852" y="36"/>
                    <a:pt x="1072" y="2"/>
                  </a:cubicBezTo>
                  <a:cubicBezTo>
                    <a:pt x="1061" y="1"/>
                    <a:pt x="1051" y="1"/>
                    <a:pt x="104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1" name="Google Shape;1801;p52"/>
            <p:cNvSpPr/>
            <p:nvPr/>
          </p:nvSpPr>
          <p:spPr>
            <a:xfrm>
              <a:off x="3763550" y="998475"/>
              <a:ext cx="117975" cy="55725"/>
            </a:xfrm>
            <a:custGeom>
              <a:avLst/>
              <a:gdLst/>
              <a:ahLst/>
              <a:cxnLst/>
              <a:rect l="l" t="t" r="r" b="b"/>
              <a:pathLst>
                <a:path w="4719" h="2229" extrusionOk="0">
                  <a:moveTo>
                    <a:pt x="747" y="0"/>
                  </a:moveTo>
                  <a:cubicBezTo>
                    <a:pt x="407" y="0"/>
                    <a:pt x="65" y="161"/>
                    <a:pt x="18" y="690"/>
                  </a:cubicBezTo>
                  <a:cubicBezTo>
                    <a:pt x="0" y="863"/>
                    <a:pt x="190" y="1053"/>
                    <a:pt x="277" y="1243"/>
                  </a:cubicBezTo>
                  <a:lnTo>
                    <a:pt x="2333" y="2228"/>
                  </a:lnTo>
                  <a:cubicBezTo>
                    <a:pt x="2437" y="2220"/>
                    <a:pt x="2541" y="2220"/>
                    <a:pt x="2644" y="2220"/>
                  </a:cubicBezTo>
                  <a:cubicBezTo>
                    <a:pt x="2748" y="2220"/>
                    <a:pt x="2852" y="2220"/>
                    <a:pt x="2955" y="2211"/>
                  </a:cubicBezTo>
                  <a:cubicBezTo>
                    <a:pt x="3647" y="2142"/>
                    <a:pt x="4718" y="2090"/>
                    <a:pt x="4511" y="1261"/>
                  </a:cubicBezTo>
                  <a:cubicBezTo>
                    <a:pt x="4255" y="308"/>
                    <a:pt x="3582" y="187"/>
                    <a:pt x="2842" y="187"/>
                  </a:cubicBezTo>
                  <a:cubicBezTo>
                    <a:pt x="2589" y="187"/>
                    <a:pt x="2328" y="201"/>
                    <a:pt x="2074" y="201"/>
                  </a:cubicBezTo>
                  <a:cubicBezTo>
                    <a:pt x="1762" y="201"/>
                    <a:pt x="1460" y="180"/>
                    <a:pt x="1193" y="85"/>
                  </a:cubicBezTo>
                  <a:cubicBezTo>
                    <a:pt x="1066" y="36"/>
                    <a:pt x="907" y="0"/>
                    <a:pt x="74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2" name="Google Shape;1802;p52"/>
            <p:cNvSpPr/>
            <p:nvPr/>
          </p:nvSpPr>
          <p:spPr>
            <a:xfrm>
              <a:off x="6244750" y="3463175"/>
              <a:ext cx="127900" cy="76650"/>
            </a:xfrm>
            <a:custGeom>
              <a:avLst/>
              <a:gdLst/>
              <a:ahLst/>
              <a:cxnLst/>
              <a:rect l="l" t="t" r="r" b="b"/>
              <a:pathLst>
                <a:path w="5116" h="3066" extrusionOk="0">
                  <a:moveTo>
                    <a:pt x="4184" y="1"/>
                  </a:moveTo>
                  <a:cubicBezTo>
                    <a:pt x="4093" y="1"/>
                    <a:pt x="4000" y="13"/>
                    <a:pt x="3906" y="36"/>
                  </a:cubicBezTo>
                  <a:cubicBezTo>
                    <a:pt x="3232" y="209"/>
                    <a:pt x="2575" y="416"/>
                    <a:pt x="1918" y="641"/>
                  </a:cubicBezTo>
                  <a:lnTo>
                    <a:pt x="1936" y="641"/>
                  </a:lnTo>
                  <a:cubicBezTo>
                    <a:pt x="1659" y="848"/>
                    <a:pt x="1383" y="1038"/>
                    <a:pt x="1089" y="1194"/>
                  </a:cubicBezTo>
                  <a:cubicBezTo>
                    <a:pt x="432" y="1505"/>
                    <a:pt x="0" y="2093"/>
                    <a:pt x="311" y="2680"/>
                  </a:cubicBezTo>
                  <a:cubicBezTo>
                    <a:pt x="460" y="2964"/>
                    <a:pt x="650" y="3065"/>
                    <a:pt x="856" y="3065"/>
                  </a:cubicBezTo>
                  <a:cubicBezTo>
                    <a:pt x="1178" y="3065"/>
                    <a:pt x="1537" y="2818"/>
                    <a:pt x="1832" y="2628"/>
                  </a:cubicBezTo>
                  <a:cubicBezTo>
                    <a:pt x="2558" y="2093"/>
                    <a:pt x="3370" y="1695"/>
                    <a:pt x="4234" y="1436"/>
                  </a:cubicBezTo>
                  <a:cubicBezTo>
                    <a:pt x="4631" y="1332"/>
                    <a:pt x="5115" y="1108"/>
                    <a:pt x="4994" y="606"/>
                  </a:cubicBezTo>
                  <a:cubicBezTo>
                    <a:pt x="4883" y="203"/>
                    <a:pt x="4559" y="1"/>
                    <a:pt x="418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3" name="Google Shape;1803;p52"/>
            <p:cNvSpPr/>
            <p:nvPr/>
          </p:nvSpPr>
          <p:spPr>
            <a:xfrm>
              <a:off x="6286725" y="2464325"/>
              <a:ext cx="67775" cy="93850"/>
            </a:xfrm>
            <a:custGeom>
              <a:avLst/>
              <a:gdLst/>
              <a:ahLst/>
              <a:cxnLst/>
              <a:rect l="l" t="t" r="r" b="b"/>
              <a:pathLst>
                <a:path w="2711" h="3754" extrusionOk="0">
                  <a:moveTo>
                    <a:pt x="1532" y="0"/>
                  </a:moveTo>
                  <a:cubicBezTo>
                    <a:pt x="1516" y="0"/>
                    <a:pt x="1500" y="0"/>
                    <a:pt x="1484" y="1"/>
                  </a:cubicBezTo>
                  <a:cubicBezTo>
                    <a:pt x="187" y="53"/>
                    <a:pt x="239" y="1332"/>
                    <a:pt x="101" y="2265"/>
                  </a:cubicBezTo>
                  <a:cubicBezTo>
                    <a:pt x="1" y="3066"/>
                    <a:pt x="465" y="3754"/>
                    <a:pt x="1243" y="3754"/>
                  </a:cubicBezTo>
                  <a:cubicBezTo>
                    <a:pt x="1271" y="3754"/>
                    <a:pt x="1299" y="3753"/>
                    <a:pt x="1328" y="3751"/>
                  </a:cubicBezTo>
                  <a:cubicBezTo>
                    <a:pt x="2711" y="3682"/>
                    <a:pt x="1967" y="2403"/>
                    <a:pt x="2313" y="1815"/>
                  </a:cubicBezTo>
                  <a:cubicBezTo>
                    <a:pt x="2228" y="1050"/>
                    <a:pt x="2528" y="0"/>
                    <a:pt x="153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4" name="Google Shape;1804;p52"/>
            <p:cNvSpPr/>
            <p:nvPr/>
          </p:nvSpPr>
          <p:spPr>
            <a:xfrm>
              <a:off x="6279300" y="2861375"/>
              <a:ext cx="75625" cy="97275"/>
            </a:xfrm>
            <a:custGeom>
              <a:avLst/>
              <a:gdLst/>
              <a:ahLst/>
              <a:cxnLst/>
              <a:rect l="l" t="t" r="r" b="b"/>
              <a:pathLst>
                <a:path w="3025" h="3891" extrusionOk="0">
                  <a:moveTo>
                    <a:pt x="2403" y="1"/>
                  </a:moveTo>
                  <a:cubicBezTo>
                    <a:pt x="2178" y="1"/>
                    <a:pt x="1971" y="104"/>
                    <a:pt x="1850" y="277"/>
                  </a:cubicBezTo>
                  <a:cubicBezTo>
                    <a:pt x="1504" y="1193"/>
                    <a:pt x="882" y="1884"/>
                    <a:pt x="277" y="2610"/>
                  </a:cubicBezTo>
                  <a:cubicBezTo>
                    <a:pt x="35" y="2869"/>
                    <a:pt x="1" y="3284"/>
                    <a:pt x="208" y="3578"/>
                  </a:cubicBezTo>
                  <a:cubicBezTo>
                    <a:pt x="326" y="3766"/>
                    <a:pt x="507" y="3890"/>
                    <a:pt x="682" y="3890"/>
                  </a:cubicBezTo>
                  <a:cubicBezTo>
                    <a:pt x="764" y="3890"/>
                    <a:pt x="845" y="3863"/>
                    <a:pt x="916" y="3802"/>
                  </a:cubicBezTo>
                  <a:cubicBezTo>
                    <a:pt x="1815" y="3128"/>
                    <a:pt x="2731" y="2420"/>
                    <a:pt x="3025" y="1452"/>
                  </a:cubicBezTo>
                  <a:cubicBezTo>
                    <a:pt x="2973" y="744"/>
                    <a:pt x="2921" y="225"/>
                    <a:pt x="240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5" name="Google Shape;1805;p52"/>
            <p:cNvSpPr/>
            <p:nvPr/>
          </p:nvSpPr>
          <p:spPr>
            <a:xfrm>
              <a:off x="4145025" y="994975"/>
              <a:ext cx="111500" cy="47325"/>
            </a:xfrm>
            <a:custGeom>
              <a:avLst/>
              <a:gdLst/>
              <a:ahLst/>
              <a:cxnLst/>
              <a:rect l="l" t="t" r="r" b="b"/>
              <a:pathLst>
                <a:path w="4460" h="1893" extrusionOk="0">
                  <a:moveTo>
                    <a:pt x="1539" y="105"/>
                  </a:moveTo>
                  <a:cubicBezTo>
                    <a:pt x="969" y="243"/>
                    <a:pt x="139" y="1"/>
                    <a:pt x="70" y="744"/>
                  </a:cubicBezTo>
                  <a:cubicBezTo>
                    <a:pt x="1" y="1418"/>
                    <a:pt x="813" y="1418"/>
                    <a:pt x="1332" y="1556"/>
                  </a:cubicBezTo>
                  <a:cubicBezTo>
                    <a:pt x="1764" y="1677"/>
                    <a:pt x="2213" y="1764"/>
                    <a:pt x="2645" y="1815"/>
                  </a:cubicBezTo>
                  <a:cubicBezTo>
                    <a:pt x="2898" y="1847"/>
                    <a:pt x="3179" y="1893"/>
                    <a:pt x="3440" y="1893"/>
                  </a:cubicBezTo>
                  <a:cubicBezTo>
                    <a:pt x="3890" y="1893"/>
                    <a:pt x="4279" y="1756"/>
                    <a:pt x="4356" y="1176"/>
                  </a:cubicBezTo>
                  <a:cubicBezTo>
                    <a:pt x="4459" y="346"/>
                    <a:pt x="3561" y="416"/>
                    <a:pt x="2956" y="329"/>
                  </a:cubicBezTo>
                  <a:lnTo>
                    <a:pt x="1539" y="105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6" name="Google Shape;1806;p52"/>
            <p:cNvSpPr/>
            <p:nvPr/>
          </p:nvSpPr>
          <p:spPr>
            <a:xfrm>
              <a:off x="7213625" y="3803350"/>
              <a:ext cx="74075" cy="80050"/>
            </a:xfrm>
            <a:custGeom>
              <a:avLst/>
              <a:gdLst/>
              <a:ahLst/>
              <a:cxnLst/>
              <a:rect l="l" t="t" r="r" b="b"/>
              <a:pathLst>
                <a:path w="2963" h="3202" extrusionOk="0">
                  <a:moveTo>
                    <a:pt x="573" y="1"/>
                  </a:moveTo>
                  <a:cubicBezTo>
                    <a:pt x="233" y="1"/>
                    <a:pt x="0" y="333"/>
                    <a:pt x="59" y="704"/>
                  </a:cubicBezTo>
                  <a:cubicBezTo>
                    <a:pt x="284" y="1965"/>
                    <a:pt x="1096" y="2777"/>
                    <a:pt x="2289" y="3175"/>
                  </a:cubicBezTo>
                  <a:cubicBezTo>
                    <a:pt x="2343" y="3193"/>
                    <a:pt x="2395" y="3202"/>
                    <a:pt x="2445" y="3202"/>
                  </a:cubicBezTo>
                  <a:cubicBezTo>
                    <a:pt x="2729" y="3202"/>
                    <a:pt x="2933" y="2914"/>
                    <a:pt x="2963" y="2414"/>
                  </a:cubicBezTo>
                  <a:cubicBezTo>
                    <a:pt x="2341" y="1619"/>
                    <a:pt x="1960" y="427"/>
                    <a:pt x="751" y="30"/>
                  </a:cubicBezTo>
                  <a:cubicBezTo>
                    <a:pt x="689" y="10"/>
                    <a:pt x="630" y="1"/>
                    <a:pt x="57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7" name="Google Shape;1807;p52"/>
            <p:cNvSpPr/>
            <p:nvPr/>
          </p:nvSpPr>
          <p:spPr>
            <a:xfrm>
              <a:off x="6542025" y="3118350"/>
              <a:ext cx="66075" cy="79800"/>
            </a:xfrm>
            <a:custGeom>
              <a:avLst/>
              <a:gdLst/>
              <a:ahLst/>
              <a:cxnLst/>
              <a:rect l="l" t="t" r="r" b="b"/>
              <a:pathLst>
                <a:path w="2643" h="3192" extrusionOk="0">
                  <a:moveTo>
                    <a:pt x="1295" y="1"/>
                  </a:moveTo>
                  <a:cubicBezTo>
                    <a:pt x="1273" y="1"/>
                    <a:pt x="1250" y="2"/>
                    <a:pt x="1226" y="4"/>
                  </a:cubicBezTo>
                  <a:cubicBezTo>
                    <a:pt x="275" y="108"/>
                    <a:pt x="51" y="954"/>
                    <a:pt x="33" y="1732"/>
                  </a:cubicBezTo>
                  <a:cubicBezTo>
                    <a:pt x="1" y="2354"/>
                    <a:pt x="200" y="3192"/>
                    <a:pt x="910" y="3192"/>
                  </a:cubicBezTo>
                  <a:cubicBezTo>
                    <a:pt x="950" y="3192"/>
                    <a:pt x="992" y="3189"/>
                    <a:pt x="1036" y="3184"/>
                  </a:cubicBezTo>
                  <a:cubicBezTo>
                    <a:pt x="2643" y="2959"/>
                    <a:pt x="1640" y="1767"/>
                    <a:pt x="1640" y="1110"/>
                  </a:cubicBezTo>
                  <a:cubicBezTo>
                    <a:pt x="1740" y="547"/>
                    <a:pt x="1792" y="1"/>
                    <a:pt x="129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8" name="Google Shape;1808;p52"/>
            <p:cNvSpPr/>
            <p:nvPr/>
          </p:nvSpPr>
          <p:spPr>
            <a:xfrm>
              <a:off x="4278100" y="987200"/>
              <a:ext cx="87225" cy="50150"/>
            </a:xfrm>
            <a:custGeom>
              <a:avLst/>
              <a:gdLst/>
              <a:ahLst/>
              <a:cxnLst/>
              <a:rect l="l" t="t" r="r" b="b"/>
              <a:pathLst>
                <a:path w="3489" h="2006" extrusionOk="0">
                  <a:moveTo>
                    <a:pt x="2519" y="46"/>
                  </a:moveTo>
                  <a:cubicBezTo>
                    <a:pt x="2407" y="46"/>
                    <a:pt x="2296" y="60"/>
                    <a:pt x="2195" y="87"/>
                  </a:cubicBezTo>
                  <a:cubicBezTo>
                    <a:pt x="1435" y="312"/>
                    <a:pt x="191" y="1"/>
                    <a:pt x="87" y="1107"/>
                  </a:cubicBezTo>
                  <a:cubicBezTo>
                    <a:pt x="1" y="1798"/>
                    <a:pt x="986" y="1746"/>
                    <a:pt x="1642" y="1781"/>
                  </a:cubicBezTo>
                  <a:cubicBezTo>
                    <a:pt x="2299" y="1556"/>
                    <a:pt x="3422" y="2005"/>
                    <a:pt x="3474" y="813"/>
                  </a:cubicBezTo>
                  <a:cubicBezTo>
                    <a:pt x="3488" y="284"/>
                    <a:pt x="2986" y="46"/>
                    <a:pt x="2519" y="4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9" name="Google Shape;1809;p52"/>
            <p:cNvSpPr/>
            <p:nvPr/>
          </p:nvSpPr>
          <p:spPr>
            <a:xfrm>
              <a:off x="6595650" y="1204100"/>
              <a:ext cx="81075" cy="41800"/>
            </a:xfrm>
            <a:custGeom>
              <a:avLst/>
              <a:gdLst/>
              <a:ahLst/>
              <a:cxnLst/>
              <a:rect l="l" t="t" r="r" b="b"/>
              <a:pathLst>
                <a:path w="3243" h="1672" extrusionOk="0">
                  <a:moveTo>
                    <a:pt x="1466" y="121"/>
                  </a:moveTo>
                  <a:cubicBezTo>
                    <a:pt x="1366" y="163"/>
                    <a:pt x="1241" y="173"/>
                    <a:pt x="1106" y="173"/>
                  </a:cubicBezTo>
                  <a:cubicBezTo>
                    <a:pt x="987" y="173"/>
                    <a:pt x="861" y="165"/>
                    <a:pt x="738" y="165"/>
                  </a:cubicBezTo>
                  <a:cubicBezTo>
                    <a:pt x="371" y="165"/>
                    <a:pt x="34" y="234"/>
                    <a:pt x="14" y="778"/>
                  </a:cubicBezTo>
                  <a:cubicBezTo>
                    <a:pt x="0" y="1593"/>
                    <a:pt x="628" y="1660"/>
                    <a:pt x="1232" y="1660"/>
                  </a:cubicBezTo>
                  <a:cubicBezTo>
                    <a:pt x="1352" y="1660"/>
                    <a:pt x="1472" y="1658"/>
                    <a:pt x="1585" y="1658"/>
                  </a:cubicBezTo>
                  <a:cubicBezTo>
                    <a:pt x="1627" y="1658"/>
                    <a:pt x="1668" y="1658"/>
                    <a:pt x="1708" y="1659"/>
                  </a:cubicBezTo>
                  <a:cubicBezTo>
                    <a:pt x="1826" y="1666"/>
                    <a:pt x="1954" y="1672"/>
                    <a:pt x="2085" y="1672"/>
                  </a:cubicBezTo>
                  <a:cubicBezTo>
                    <a:pt x="2644" y="1672"/>
                    <a:pt x="3242" y="1563"/>
                    <a:pt x="3228" y="933"/>
                  </a:cubicBezTo>
                  <a:cubicBezTo>
                    <a:pt x="3194" y="0"/>
                    <a:pt x="2209" y="207"/>
                    <a:pt x="1466" y="12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0" name="Google Shape;1810;p52"/>
            <p:cNvSpPr/>
            <p:nvPr/>
          </p:nvSpPr>
          <p:spPr>
            <a:xfrm>
              <a:off x="5040350" y="1034625"/>
              <a:ext cx="81550" cy="46975"/>
            </a:xfrm>
            <a:custGeom>
              <a:avLst/>
              <a:gdLst/>
              <a:ahLst/>
              <a:cxnLst/>
              <a:rect l="l" t="t" r="r" b="b"/>
              <a:pathLst>
                <a:path w="3262" h="1879" extrusionOk="0">
                  <a:moveTo>
                    <a:pt x="1625" y="1"/>
                  </a:moveTo>
                  <a:cubicBezTo>
                    <a:pt x="803" y="1"/>
                    <a:pt x="279" y="461"/>
                    <a:pt x="99" y="1249"/>
                  </a:cubicBezTo>
                  <a:cubicBezTo>
                    <a:pt x="0" y="1616"/>
                    <a:pt x="339" y="1879"/>
                    <a:pt x="645" y="1879"/>
                  </a:cubicBezTo>
                  <a:cubicBezTo>
                    <a:pt x="714" y="1879"/>
                    <a:pt x="781" y="1865"/>
                    <a:pt x="842" y="1837"/>
                  </a:cubicBezTo>
                  <a:cubicBezTo>
                    <a:pt x="1620" y="1474"/>
                    <a:pt x="2829" y="1750"/>
                    <a:pt x="3106" y="800"/>
                  </a:cubicBezTo>
                  <a:cubicBezTo>
                    <a:pt x="3261" y="229"/>
                    <a:pt x="2363" y="22"/>
                    <a:pt x="1758" y="5"/>
                  </a:cubicBezTo>
                  <a:cubicBezTo>
                    <a:pt x="1713" y="2"/>
                    <a:pt x="1668" y="1"/>
                    <a:pt x="162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1" name="Google Shape;1811;p52"/>
            <p:cNvSpPr/>
            <p:nvPr/>
          </p:nvSpPr>
          <p:spPr>
            <a:xfrm>
              <a:off x="6380950" y="3302475"/>
              <a:ext cx="77800" cy="40225"/>
            </a:xfrm>
            <a:custGeom>
              <a:avLst/>
              <a:gdLst/>
              <a:ahLst/>
              <a:cxnLst/>
              <a:rect l="l" t="t" r="r" b="b"/>
              <a:pathLst>
                <a:path w="3112" h="1609" extrusionOk="0">
                  <a:moveTo>
                    <a:pt x="843" y="80"/>
                  </a:moveTo>
                  <a:cubicBezTo>
                    <a:pt x="352" y="80"/>
                    <a:pt x="1" y="466"/>
                    <a:pt x="65" y="882"/>
                  </a:cubicBezTo>
                  <a:cubicBezTo>
                    <a:pt x="161" y="1545"/>
                    <a:pt x="602" y="1578"/>
                    <a:pt x="1054" y="1578"/>
                  </a:cubicBezTo>
                  <a:cubicBezTo>
                    <a:pt x="1103" y="1578"/>
                    <a:pt x="1152" y="1577"/>
                    <a:pt x="1201" y="1577"/>
                  </a:cubicBezTo>
                  <a:cubicBezTo>
                    <a:pt x="1347" y="1577"/>
                    <a:pt x="1491" y="1581"/>
                    <a:pt x="1620" y="1608"/>
                  </a:cubicBezTo>
                  <a:cubicBezTo>
                    <a:pt x="1746" y="1549"/>
                    <a:pt x="1903" y="1535"/>
                    <a:pt x="2065" y="1535"/>
                  </a:cubicBezTo>
                  <a:cubicBezTo>
                    <a:pt x="2212" y="1535"/>
                    <a:pt x="2363" y="1547"/>
                    <a:pt x="2502" y="1547"/>
                  </a:cubicBezTo>
                  <a:cubicBezTo>
                    <a:pt x="2845" y="1547"/>
                    <a:pt x="3112" y="1478"/>
                    <a:pt x="3037" y="1003"/>
                  </a:cubicBezTo>
                  <a:cubicBezTo>
                    <a:pt x="2882" y="1"/>
                    <a:pt x="1741" y="191"/>
                    <a:pt x="963" y="87"/>
                  </a:cubicBezTo>
                  <a:cubicBezTo>
                    <a:pt x="923" y="82"/>
                    <a:pt x="882" y="80"/>
                    <a:pt x="843" y="8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2" name="Google Shape;1812;p52"/>
            <p:cNvSpPr/>
            <p:nvPr/>
          </p:nvSpPr>
          <p:spPr>
            <a:xfrm>
              <a:off x="4384825" y="996700"/>
              <a:ext cx="62025" cy="39775"/>
            </a:xfrm>
            <a:custGeom>
              <a:avLst/>
              <a:gdLst/>
              <a:ahLst/>
              <a:cxnLst/>
              <a:rect l="l" t="t" r="r" b="b"/>
              <a:pathLst>
                <a:path w="2481" h="1591" extrusionOk="0">
                  <a:moveTo>
                    <a:pt x="1811" y="155"/>
                  </a:moveTo>
                  <a:cubicBezTo>
                    <a:pt x="1713" y="155"/>
                    <a:pt x="1613" y="168"/>
                    <a:pt x="1521" y="191"/>
                  </a:cubicBezTo>
                  <a:cubicBezTo>
                    <a:pt x="985" y="312"/>
                    <a:pt x="121" y="1"/>
                    <a:pt x="52" y="917"/>
                  </a:cubicBezTo>
                  <a:cubicBezTo>
                    <a:pt x="0" y="1487"/>
                    <a:pt x="536" y="1574"/>
                    <a:pt x="1054" y="1591"/>
                  </a:cubicBezTo>
                  <a:cubicBezTo>
                    <a:pt x="1573" y="1418"/>
                    <a:pt x="2385" y="1556"/>
                    <a:pt x="2454" y="727"/>
                  </a:cubicBezTo>
                  <a:cubicBezTo>
                    <a:pt x="2481" y="311"/>
                    <a:pt x="2153" y="155"/>
                    <a:pt x="1811" y="15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3" name="Google Shape;1813;p52"/>
            <p:cNvSpPr/>
            <p:nvPr/>
          </p:nvSpPr>
          <p:spPr>
            <a:xfrm>
              <a:off x="2100625" y="1004500"/>
              <a:ext cx="520200" cy="95050"/>
            </a:xfrm>
            <a:custGeom>
              <a:avLst/>
              <a:gdLst/>
              <a:ahLst/>
              <a:cxnLst/>
              <a:rect l="l" t="t" r="r" b="b"/>
              <a:pathLst>
                <a:path w="20808" h="3802" extrusionOk="0">
                  <a:moveTo>
                    <a:pt x="20756" y="0"/>
                  </a:moveTo>
                  <a:lnTo>
                    <a:pt x="20738" y="17"/>
                  </a:lnTo>
                  <a:lnTo>
                    <a:pt x="20773" y="17"/>
                  </a:lnTo>
                  <a:lnTo>
                    <a:pt x="20808" y="0"/>
                  </a:lnTo>
                  <a:close/>
                  <a:moveTo>
                    <a:pt x="1" y="3785"/>
                  </a:moveTo>
                  <a:lnTo>
                    <a:pt x="1" y="3802"/>
                  </a:lnTo>
                  <a:lnTo>
                    <a:pt x="18" y="3802"/>
                  </a:lnTo>
                  <a:lnTo>
                    <a:pt x="18" y="3785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4" name="Google Shape;1814;p52"/>
            <p:cNvSpPr/>
            <p:nvPr/>
          </p:nvSpPr>
          <p:spPr>
            <a:xfrm>
              <a:off x="233350" y="949250"/>
              <a:ext cx="3232550" cy="3802300"/>
            </a:xfrm>
            <a:custGeom>
              <a:avLst/>
              <a:gdLst/>
              <a:ahLst/>
              <a:cxnLst/>
              <a:rect l="l" t="t" r="r" b="b"/>
              <a:pathLst>
                <a:path w="129302" h="152092" extrusionOk="0">
                  <a:moveTo>
                    <a:pt x="97270" y="1644"/>
                  </a:moveTo>
                  <a:cubicBezTo>
                    <a:pt x="97347" y="1644"/>
                    <a:pt x="97424" y="1648"/>
                    <a:pt x="97503" y="1657"/>
                  </a:cubicBezTo>
                  <a:cubicBezTo>
                    <a:pt x="97555" y="1674"/>
                    <a:pt x="97607" y="1692"/>
                    <a:pt x="97642" y="1709"/>
                  </a:cubicBezTo>
                  <a:lnTo>
                    <a:pt x="95601" y="2170"/>
                  </a:lnTo>
                  <a:lnTo>
                    <a:pt x="95601" y="2170"/>
                  </a:lnTo>
                  <a:cubicBezTo>
                    <a:pt x="96129" y="1917"/>
                    <a:pt x="96661" y="1644"/>
                    <a:pt x="97270" y="1644"/>
                  </a:cubicBezTo>
                  <a:close/>
                  <a:moveTo>
                    <a:pt x="95473" y="2210"/>
                  </a:moveTo>
                  <a:lnTo>
                    <a:pt x="95447" y="2227"/>
                  </a:lnTo>
                  <a:lnTo>
                    <a:pt x="95429" y="2227"/>
                  </a:lnTo>
                  <a:lnTo>
                    <a:pt x="95464" y="2210"/>
                  </a:lnTo>
                  <a:close/>
                  <a:moveTo>
                    <a:pt x="68358" y="8951"/>
                  </a:moveTo>
                  <a:cubicBezTo>
                    <a:pt x="68553" y="8951"/>
                    <a:pt x="68761" y="9049"/>
                    <a:pt x="68989" y="9313"/>
                  </a:cubicBezTo>
                  <a:cubicBezTo>
                    <a:pt x="69208" y="9280"/>
                    <a:pt x="69420" y="9268"/>
                    <a:pt x="69634" y="9268"/>
                  </a:cubicBezTo>
                  <a:cubicBezTo>
                    <a:pt x="69758" y="9268"/>
                    <a:pt x="69882" y="9272"/>
                    <a:pt x="70008" y="9278"/>
                  </a:cubicBezTo>
                  <a:cubicBezTo>
                    <a:pt x="70061" y="9286"/>
                    <a:pt x="70117" y="9289"/>
                    <a:pt x="70177" y="9289"/>
                  </a:cubicBezTo>
                  <a:cubicBezTo>
                    <a:pt x="70522" y="9289"/>
                    <a:pt x="70965" y="9176"/>
                    <a:pt x="71318" y="9176"/>
                  </a:cubicBezTo>
                  <a:cubicBezTo>
                    <a:pt x="71841" y="9176"/>
                    <a:pt x="72167" y="9425"/>
                    <a:pt x="71685" y="10661"/>
                  </a:cubicBezTo>
                  <a:cubicBezTo>
                    <a:pt x="71581" y="10937"/>
                    <a:pt x="71823" y="11265"/>
                    <a:pt x="72151" y="11386"/>
                  </a:cubicBezTo>
                  <a:cubicBezTo>
                    <a:pt x="72428" y="11438"/>
                    <a:pt x="72722" y="11490"/>
                    <a:pt x="72998" y="11507"/>
                  </a:cubicBezTo>
                  <a:cubicBezTo>
                    <a:pt x="72652" y="11922"/>
                    <a:pt x="72359" y="12406"/>
                    <a:pt x="71927" y="12717"/>
                  </a:cubicBezTo>
                  <a:cubicBezTo>
                    <a:pt x="71831" y="12786"/>
                    <a:pt x="71741" y="12813"/>
                    <a:pt x="71654" y="12813"/>
                  </a:cubicBezTo>
                  <a:cubicBezTo>
                    <a:pt x="71349" y="12813"/>
                    <a:pt x="71090" y="12473"/>
                    <a:pt x="70821" y="12406"/>
                  </a:cubicBezTo>
                  <a:cubicBezTo>
                    <a:pt x="69127" y="11939"/>
                    <a:pt x="69334" y="10488"/>
                    <a:pt x="68989" y="9313"/>
                  </a:cubicBezTo>
                  <a:lnTo>
                    <a:pt x="67330" y="9520"/>
                  </a:lnTo>
                  <a:cubicBezTo>
                    <a:pt x="67668" y="9295"/>
                    <a:pt x="67992" y="8951"/>
                    <a:pt x="68358" y="8951"/>
                  </a:cubicBezTo>
                  <a:close/>
                  <a:moveTo>
                    <a:pt x="51546" y="12467"/>
                  </a:moveTo>
                  <a:cubicBezTo>
                    <a:pt x="51593" y="12467"/>
                    <a:pt x="51647" y="12470"/>
                    <a:pt x="51707" y="12475"/>
                  </a:cubicBezTo>
                  <a:cubicBezTo>
                    <a:pt x="51897" y="12648"/>
                    <a:pt x="52157" y="12890"/>
                    <a:pt x="52433" y="13115"/>
                  </a:cubicBezTo>
                  <a:cubicBezTo>
                    <a:pt x="52260" y="13270"/>
                    <a:pt x="52053" y="13374"/>
                    <a:pt x="51845" y="13460"/>
                  </a:cubicBezTo>
                  <a:cubicBezTo>
                    <a:pt x="51802" y="13467"/>
                    <a:pt x="51764" y="13470"/>
                    <a:pt x="51729" y="13470"/>
                  </a:cubicBezTo>
                  <a:cubicBezTo>
                    <a:pt x="51300" y="13470"/>
                    <a:pt x="51439" y="13007"/>
                    <a:pt x="51327" y="12752"/>
                  </a:cubicBezTo>
                  <a:cubicBezTo>
                    <a:pt x="51225" y="12548"/>
                    <a:pt x="51295" y="12467"/>
                    <a:pt x="51546" y="12467"/>
                  </a:cubicBezTo>
                  <a:close/>
                  <a:moveTo>
                    <a:pt x="55481" y="12549"/>
                  </a:moveTo>
                  <a:cubicBezTo>
                    <a:pt x="55526" y="12549"/>
                    <a:pt x="55570" y="12553"/>
                    <a:pt x="55613" y="12562"/>
                  </a:cubicBezTo>
                  <a:lnTo>
                    <a:pt x="54576" y="13789"/>
                  </a:lnTo>
                  <a:lnTo>
                    <a:pt x="53954" y="13184"/>
                  </a:lnTo>
                  <a:cubicBezTo>
                    <a:pt x="54420" y="12976"/>
                    <a:pt x="54870" y="12752"/>
                    <a:pt x="55336" y="12562"/>
                  </a:cubicBezTo>
                  <a:cubicBezTo>
                    <a:pt x="55388" y="12553"/>
                    <a:pt x="55436" y="12549"/>
                    <a:pt x="55481" y="12549"/>
                  </a:cubicBezTo>
                  <a:close/>
                  <a:moveTo>
                    <a:pt x="116966" y="0"/>
                  </a:moveTo>
                  <a:cubicBezTo>
                    <a:pt x="112339" y="0"/>
                    <a:pt x="107712" y="747"/>
                    <a:pt x="103085" y="1035"/>
                  </a:cubicBezTo>
                  <a:cubicBezTo>
                    <a:pt x="101910" y="1104"/>
                    <a:pt x="100735" y="983"/>
                    <a:pt x="99542" y="1260"/>
                  </a:cubicBezTo>
                  <a:cubicBezTo>
                    <a:pt x="99533" y="1262"/>
                    <a:pt x="99523" y="1263"/>
                    <a:pt x="99512" y="1263"/>
                  </a:cubicBezTo>
                  <a:cubicBezTo>
                    <a:pt x="99194" y="1263"/>
                    <a:pt x="98389" y="307"/>
                    <a:pt x="97503" y="240"/>
                  </a:cubicBezTo>
                  <a:cubicBezTo>
                    <a:pt x="96554" y="172"/>
                    <a:pt x="95607" y="143"/>
                    <a:pt x="94661" y="143"/>
                  </a:cubicBezTo>
                  <a:cubicBezTo>
                    <a:pt x="91541" y="143"/>
                    <a:pt x="88432" y="459"/>
                    <a:pt x="85303" y="724"/>
                  </a:cubicBezTo>
                  <a:cubicBezTo>
                    <a:pt x="83379" y="875"/>
                    <a:pt x="81549" y="1637"/>
                    <a:pt x="79578" y="1637"/>
                  </a:cubicBezTo>
                  <a:cubicBezTo>
                    <a:pt x="79300" y="1637"/>
                    <a:pt x="79020" y="1622"/>
                    <a:pt x="78736" y="1588"/>
                  </a:cubicBezTo>
                  <a:cubicBezTo>
                    <a:pt x="78573" y="1568"/>
                    <a:pt x="78403" y="1557"/>
                    <a:pt x="78229" y="1557"/>
                  </a:cubicBezTo>
                  <a:cubicBezTo>
                    <a:pt x="77349" y="1557"/>
                    <a:pt x="76386" y="1840"/>
                    <a:pt x="75953" y="2677"/>
                  </a:cubicBezTo>
                  <a:cubicBezTo>
                    <a:pt x="75538" y="3489"/>
                    <a:pt x="76333" y="4163"/>
                    <a:pt x="76956" y="4750"/>
                  </a:cubicBezTo>
                  <a:cubicBezTo>
                    <a:pt x="77215" y="4992"/>
                    <a:pt x="77232" y="5511"/>
                    <a:pt x="77370" y="5891"/>
                  </a:cubicBezTo>
                  <a:cubicBezTo>
                    <a:pt x="77348" y="5890"/>
                    <a:pt x="77325" y="5889"/>
                    <a:pt x="77301" y="5889"/>
                  </a:cubicBezTo>
                  <a:cubicBezTo>
                    <a:pt x="77154" y="5889"/>
                    <a:pt x="76988" y="5912"/>
                    <a:pt x="76844" y="5912"/>
                  </a:cubicBezTo>
                  <a:cubicBezTo>
                    <a:pt x="76726" y="5912"/>
                    <a:pt x="76623" y="5896"/>
                    <a:pt x="76558" y="5839"/>
                  </a:cubicBezTo>
                  <a:cubicBezTo>
                    <a:pt x="76285" y="5586"/>
                    <a:pt x="76034" y="5489"/>
                    <a:pt x="75796" y="5489"/>
                  </a:cubicBezTo>
                  <a:cubicBezTo>
                    <a:pt x="75417" y="5489"/>
                    <a:pt x="75070" y="5733"/>
                    <a:pt x="74709" y="5977"/>
                  </a:cubicBezTo>
                  <a:lnTo>
                    <a:pt x="74709" y="5995"/>
                  </a:lnTo>
                  <a:lnTo>
                    <a:pt x="74692" y="5995"/>
                  </a:lnTo>
                  <a:cubicBezTo>
                    <a:pt x="74415" y="6358"/>
                    <a:pt x="73707" y="6479"/>
                    <a:pt x="73897" y="7066"/>
                  </a:cubicBezTo>
                  <a:cubicBezTo>
                    <a:pt x="74104" y="7654"/>
                    <a:pt x="74761" y="7671"/>
                    <a:pt x="75331" y="7723"/>
                  </a:cubicBezTo>
                  <a:lnTo>
                    <a:pt x="75625" y="7723"/>
                  </a:lnTo>
                  <a:lnTo>
                    <a:pt x="77146" y="7982"/>
                  </a:lnTo>
                  <a:cubicBezTo>
                    <a:pt x="76904" y="8068"/>
                    <a:pt x="76662" y="8120"/>
                    <a:pt x="76403" y="8120"/>
                  </a:cubicBezTo>
                  <a:cubicBezTo>
                    <a:pt x="76178" y="8103"/>
                    <a:pt x="75970" y="7930"/>
                    <a:pt x="75729" y="7861"/>
                  </a:cubicBezTo>
                  <a:cubicBezTo>
                    <a:pt x="75594" y="7823"/>
                    <a:pt x="75464" y="7807"/>
                    <a:pt x="75337" y="7807"/>
                  </a:cubicBezTo>
                  <a:cubicBezTo>
                    <a:pt x="74777" y="7807"/>
                    <a:pt x="74273" y="8116"/>
                    <a:pt x="73724" y="8172"/>
                  </a:cubicBezTo>
                  <a:cubicBezTo>
                    <a:pt x="73717" y="8173"/>
                    <a:pt x="73710" y="8174"/>
                    <a:pt x="73702" y="8174"/>
                  </a:cubicBezTo>
                  <a:cubicBezTo>
                    <a:pt x="73450" y="8174"/>
                    <a:pt x="72913" y="7613"/>
                    <a:pt x="72946" y="7394"/>
                  </a:cubicBezTo>
                  <a:cubicBezTo>
                    <a:pt x="73102" y="6479"/>
                    <a:pt x="73810" y="6098"/>
                    <a:pt x="74674" y="5995"/>
                  </a:cubicBezTo>
                  <a:lnTo>
                    <a:pt x="74674" y="5977"/>
                  </a:lnTo>
                  <a:cubicBezTo>
                    <a:pt x="74726" y="5545"/>
                    <a:pt x="74830" y="5113"/>
                    <a:pt x="74951" y="4681"/>
                  </a:cubicBezTo>
                  <a:cubicBezTo>
                    <a:pt x="75072" y="4370"/>
                    <a:pt x="75435" y="4076"/>
                    <a:pt x="75124" y="3748"/>
                  </a:cubicBezTo>
                  <a:cubicBezTo>
                    <a:pt x="74832" y="3467"/>
                    <a:pt x="74483" y="3396"/>
                    <a:pt x="74119" y="3396"/>
                  </a:cubicBezTo>
                  <a:cubicBezTo>
                    <a:pt x="73856" y="3396"/>
                    <a:pt x="73587" y="3433"/>
                    <a:pt x="73326" y="3454"/>
                  </a:cubicBezTo>
                  <a:cubicBezTo>
                    <a:pt x="72946" y="3506"/>
                    <a:pt x="72756" y="3748"/>
                    <a:pt x="72704" y="4180"/>
                  </a:cubicBezTo>
                  <a:cubicBezTo>
                    <a:pt x="72601" y="5252"/>
                    <a:pt x="72134" y="6098"/>
                    <a:pt x="70959" y="6340"/>
                  </a:cubicBezTo>
                  <a:cubicBezTo>
                    <a:pt x="70855" y="6427"/>
                    <a:pt x="70769" y="6513"/>
                    <a:pt x="70665" y="6617"/>
                  </a:cubicBezTo>
                  <a:cubicBezTo>
                    <a:pt x="70786" y="6859"/>
                    <a:pt x="70924" y="7083"/>
                    <a:pt x="71097" y="7291"/>
                  </a:cubicBezTo>
                  <a:cubicBezTo>
                    <a:pt x="71304" y="7412"/>
                    <a:pt x="71546" y="7515"/>
                    <a:pt x="71788" y="7567"/>
                  </a:cubicBezTo>
                  <a:cubicBezTo>
                    <a:pt x="71650" y="7550"/>
                    <a:pt x="71512" y="7541"/>
                    <a:pt x="71374" y="7541"/>
                  </a:cubicBezTo>
                  <a:cubicBezTo>
                    <a:pt x="71235" y="7541"/>
                    <a:pt x="71097" y="7550"/>
                    <a:pt x="70959" y="7567"/>
                  </a:cubicBezTo>
                  <a:cubicBezTo>
                    <a:pt x="70569" y="7671"/>
                    <a:pt x="70173" y="7708"/>
                    <a:pt x="69775" y="7708"/>
                  </a:cubicBezTo>
                  <a:cubicBezTo>
                    <a:pt x="68812" y="7708"/>
                    <a:pt x="67832" y="7494"/>
                    <a:pt x="66868" y="7494"/>
                  </a:cubicBezTo>
                  <a:cubicBezTo>
                    <a:pt x="66108" y="7494"/>
                    <a:pt x="65357" y="7627"/>
                    <a:pt x="64634" y="8103"/>
                  </a:cubicBezTo>
                  <a:cubicBezTo>
                    <a:pt x="64271" y="8345"/>
                    <a:pt x="63580" y="8379"/>
                    <a:pt x="63666" y="8863"/>
                  </a:cubicBezTo>
                  <a:cubicBezTo>
                    <a:pt x="63752" y="9382"/>
                    <a:pt x="64167" y="9900"/>
                    <a:pt x="64547" y="10315"/>
                  </a:cubicBezTo>
                  <a:cubicBezTo>
                    <a:pt x="64666" y="10447"/>
                    <a:pt x="64798" y="10498"/>
                    <a:pt x="64939" y="10498"/>
                  </a:cubicBezTo>
                  <a:cubicBezTo>
                    <a:pt x="65148" y="10498"/>
                    <a:pt x="65375" y="10387"/>
                    <a:pt x="65602" y="10263"/>
                  </a:cubicBezTo>
                  <a:cubicBezTo>
                    <a:pt x="66124" y="9977"/>
                    <a:pt x="66711" y="9789"/>
                    <a:pt x="67269" y="9556"/>
                  </a:cubicBezTo>
                  <a:lnTo>
                    <a:pt x="67269" y="9556"/>
                  </a:lnTo>
                  <a:cubicBezTo>
                    <a:pt x="66173" y="11022"/>
                    <a:pt x="64072" y="10911"/>
                    <a:pt x="62975" y="11974"/>
                  </a:cubicBezTo>
                  <a:cubicBezTo>
                    <a:pt x="62086" y="12850"/>
                    <a:pt x="61268" y="13162"/>
                    <a:pt x="60357" y="13162"/>
                  </a:cubicBezTo>
                  <a:cubicBezTo>
                    <a:pt x="59993" y="13162"/>
                    <a:pt x="59613" y="13112"/>
                    <a:pt x="59207" y="13028"/>
                  </a:cubicBezTo>
                  <a:cubicBezTo>
                    <a:pt x="58430" y="12873"/>
                    <a:pt x="57687" y="12510"/>
                    <a:pt x="56926" y="12233"/>
                  </a:cubicBezTo>
                  <a:cubicBezTo>
                    <a:pt x="57173" y="12050"/>
                    <a:pt x="57402" y="11981"/>
                    <a:pt x="57619" y="11981"/>
                  </a:cubicBezTo>
                  <a:cubicBezTo>
                    <a:pt x="58162" y="11981"/>
                    <a:pt x="58632" y="12416"/>
                    <a:pt x="59138" y="12613"/>
                  </a:cubicBezTo>
                  <a:cubicBezTo>
                    <a:pt x="59332" y="12687"/>
                    <a:pt x="59512" y="12718"/>
                    <a:pt x="59680" y="12718"/>
                  </a:cubicBezTo>
                  <a:cubicBezTo>
                    <a:pt x="60502" y="12718"/>
                    <a:pt x="61062" y="11967"/>
                    <a:pt x="61765" y="11680"/>
                  </a:cubicBezTo>
                  <a:cubicBezTo>
                    <a:pt x="62404" y="11421"/>
                    <a:pt x="61903" y="10851"/>
                    <a:pt x="61661" y="10384"/>
                  </a:cubicBezTo>
                  <a:cubicBezTo>
                    <a:pt x="61454" y="9987"/>
                    <a:pt x="61921" y="9745"/>
                    <a:pt x="62249" y="9537"/>
                  </a:cubicBezTo>
                  <a:cubicBezTo>
                    <a:pt x="62664" y="9295"/>
                    <a:pt x="63441" y="9226"/>
                    <a:pt x="63182" y="8518"/>
                  </a:cubicBezTo>
                  <a:cubicBezTo>
                    <a:pt x="63018" y="8098"/>
                    <a:pt x="62703" y="8030"/>
                    <a:pt x="62354" y="8030"/>
                  </a:cubicBezTo>
                  <a:cubicBezTo>
                    <a:pt x="62187" y="8030"/>
                    <a:pt x="62013" y="8045"/>
                    <a:pt x="61845" y="8045"/>
                  </a:cubicBezTo>
                  <a:cubicBezTo>
                    <a:pt x="61771" y="8045"/>
                    <a:pt x="61698" y="8042"/>
                    <a:pt x="61627" y="8034"/>
                  </a:cubicBezTo>
                  <a:cubicBezTo>
                    <a:pt x="61564" y="8027"/>
                    <a:pt x="61502" y="8024"/>
                    <a:pt x="61440" y="8024"/>
                  </a:cubicBezTo>
                  <a:cubicBezTo>
                    <a:pt x="60620" y="8024"/>
                    <a:pt x="59973" y="8583"/>
                    <a:pt x="59080" y="8583"/>
                  </a:cubicBezTo>
                  <a:cubicBezTo>
                    <a:pt x="59004" y="8583"/>
                    <a:pt x="58925" y="8579"/>
                    <a:pt x="58844" y="8570"/>
                  </a:cubicBezTo>
                  <a:cubicBezTo>
                    <a:pt x="57410" y="8414"/>
                    <a:pt x="56391" y="7671"/>
                    <a:pt x="55181" y="7187"/>
                  </a:cubicBezTo>
                  <a:cubicBezTo>
                    <a:pt x="54440" y="6892"/>
                    <a:pt x="53723" y="6767"/>
                    <a:pt x="53025" y="6767"/>
                  </a:cubicBezTo>
                  <a:cubicBezTo>
                    <a:pt x="51022" y="6767"/>
                    <a:pt x="49177" y="7799"/>
                    <a:pt x="47370" y="8812"/>
                  </a:cubicBezTo>
                  <a:cubicBezTo>
                    <a:pt x="46903" y="9071"/>
                    <a:pt x="46765" y="9434"/>
                    <a:pt x="46972" y="9969"/>
                  </a:cubicBezTo>
                  <a:cubicBezTo>
                    <a:pt x="47155" y="10426"/>
                    <a:pt x="47351" y="10748"/>
                    <a:pt x="47819" y="10748"/>
                  </a:cubicBezTo>
                  <a:cubicBezTo>
                    <a:pt x="47883" y="10748"/>
                    <a:pt x="47952" y="10742"/>
                    <a:pt x="48026" y="10730"/>
                  </a:cubicBezTo>
                  <a:lnTo>
                    <a:pt x="50498" y="10280"/>
                  </a:lnTo>
                  <a:cubicBezTo>
                    <a:pt x="50618" y="10263"/>
                    <a:pt x="50739" y="10229"/>
                    <a:pt x="50878" y="10194"/>
                  </a:cubicBezTo>
                  <a:lnTo>
                    <a:pt x="50878" y="10194"/>
                  </a:lnTo>
                  <a:cubicBezTo>
                    <a:pt x="50878" y="10298"/>
                    <a:pt x="50860" y="10401"/>
                    <a:pt x="50860" y="10505"/>
                  </a:cubicBezTo>
                  <a:cubicBezTo>
                    <a:pt x="50614" y="11663"/>
                    <a:pt x="50148" y="12321"/>
                    <a:pt x="49280" y="12321"/>
                  </a:cubicBezTo>
                  <a:cubicBezTo>
                    <a:pt x="48931" y="12321"/>
                    <a:pt x="48517" y="12214"/>
                    <a:pt x="48026" y="11991"/>
                  </a:cubicBezTo>
                  <a:cubicBezTo>
                    <a:pt x="46374" y="11254"/>
                    <a:pt x="44693" y="10979"/>
                    <a:pt x="42955" y="10979"/>
                  </a:cubicBezTo>
                  <a:cubicBezTo>
                    <a:pt x="42002" y="10979"/>
                    <a:pt x="41033" y="11062"/>
                    <a:pt x="40042" y="11196"/>
                  </a:cubicBezTo>
                  <a:cubicBezTo>
                    <a:pt x="38536" y="11404"/>
                    <a:pt x="37062" y="12285"/>
                    <a:pt x="35569" y="12285"/>
                  </a:cubicBezTo>
                  <a:cubicBezTo>
                    <a:pt x="35195" y="12285"/>
                    <a:pt x="34820" y="12230"/>
                    <a:pt x="34443" y="12095"/>
                  </a:cubicBezTo>
                  <a:cubicBezTo>
                    <a:pt x="32698" y="11490"/>
                    <a:pt x="30900" y="11110"/>
                    <a:pt x="29068" y="10920"/>
                  </a:cubicBezTo>
                  <a:cubicBezTo>
                    <a:pt x="27080" y="10698"/>
                    <a:pt x="25171" y="10202"/>
                    <a:pt x="23146" y="10202"/>
                  </a:cubicBezTo>
                  <a:cubicBezTo>
                    <a:pt x="22337" y="10202"/>
                    <a:pt x="21510" y="10281"/>
                    <a:pt x="20652" y="10488"/>
                  </a:cubicBezTo>
                  <a:cubicBezTo>
                    <a:pt x="18383" y="11055"/>
                    <a:pt x="16215" y="12269"/>
                    <a:pt x="13793" y="12269"/>
                  </a:cubicBezTo>
                  <a:cubicBezTo>
                    <a:pt x="13559" y="12269"/>
                    <a:pt x="13322" y="12258"/>
                    <a:pt x="13083" y="12233"/>
                  </a:cubicBezTo>
                  <a:cubicBezTo>
                    <a:pt x="13049" y="12230"/>
                    <a:pt x="13015" y="12229"/>
                    <a:pt x="12982" y="12229"/>
                  </a:cubicBezTo>
                  <a:cubicBezTo>
                    <a:pt x="12473" y="12229"/>
                    <a:pt x="12176" y="12605"/>
                    <a:pt x="12323" y="13287"/>
                  </a:cubicBezTo>
                  <a:cubicBezTo>
                    <a:pt x="12498" y="14071"/>
                    <a:pt x="12325" y="14707"/>
                    <a:pt x="11687" y="14707"/>
                  </a:cubicBezTo>
                  <a:cubicBezTo>
                    <a:pt x="11510" y="14707"/>
                    <a:pt x="11296" y="14658"/>
                    <a:pt x="11044" y="14549"/>
                  </a:cubicBezTo>
                  <a:cubicBezTo>
                    <a:pt x="10655" y="14378"/>
                    <a:pt x="10292" y="14308"/>
                    <a:pt x="9947" y="14308"/>
                  </a:cubicBezTo>
                  <a:cubicBezTo>
                    <a:pt x="9034" y="14308"/>
                    <a:pt x="8242" y="14801"/>
                    <a:pt x="7415" y="15240"/>
                  </a:cubicBezTo>
                  <a:cubicBezTo>
                    <a:pt x="6965" y="15482"/>
                    <a:pt x="6672" y="15914"/>
                    <a:pt x="6879" y="16467"/>
                  </a:cubicBezTo>
                  <a:cubicBezTo>
                    <a:pt x="7027" y="16886"/>
                    <a:pt x="7334" y="16988"/>
                    <a:pt x="7700" y="16988"/>
                  </a:cubicBezTo>
                  <a:cubicBezTo>
                    <a:pt x="7802" y="16988"/>
                    <a:pt x="7910" y="16980"/>
                    <a:pt x="8020" y="16968"/>
                  </a:cubicBezTo>
                  <a:cubicBezTo>
                    <a:pt x="8305" y="16929"/>
                    <a:pt x="8590" y="16910"/>
                    <a:pt x="8875" y="16910"/>
                  </a:cubicBezTo>
                  <a:cubicBezTo>
                    <a:pt x="8970" y="16910"/>
                    <a:pt x="9065" y="16912"/>
                    <a:pt x="9160" y="16917"/>
                  </a:cubicBezTo>
                  <a:cubicBezTo>
                    <a:pt x="9186" y="16919"/>
                    <a:pt x="9214" y="16920"/>
                    <a:pt x="9242" y="16920"/>
                  </a:cubicBezTo>
                  <a:cubicBezTo>
                    <a:pt x="9458" y="16920"/>
                    <a:pt x="9735" y="16862"/>
                    <a:pt x="9947" y="16862"/>
                  </a:cubicBezTo>
                  <a:cubicBezTo>
                    <a:pt x="10131" y="16862"/>
                    <a:pt x="10266" y="16906"/>
                    <a:pt x="10266" y="17072"/>
                  </a:cubicBezTo>
                  <a:cubicBezTo>
                    <a:pt x="10266" y="17498"/>
                    <a:pt x="9728" y="17637"/>
                    <a:pt x="9291" y="17637"/>
                  </a:cubicBezTo>
                  <a:cubicBezTo>
                    <a:pt x="9214" y="17637"/>
                    <a:pt x="9141" y="17633"/>
                    <a:pt x="9074" y="17625"/>
                  </a:cubicBezTo>
                  <a:cubicBezTo>
                    <a:pt x="8873" y="17604"/>
                    <a:pt x="8677" y="17594"/>
                    <a:pt x="8484" y="17594"/>
                  </a:cubicBezTo>
                  <a:cubicBezTo>
                    <a:pt x="6314" y="17594"/>
                    <a:pt x="4587" y="18859"/>
                    <a:pt x="2714" y="19716"/>
                  </a:cubicBezTo>
                  <a:cubicBezTo>
                    <a:pt x="1193" y="20407"/>
                    <a:pt x="2351" y="21548"/>
                    <a:pt x="2282" y="22429"/>
                  </a:cubicBezTo>
                  <a:cubicBezTo>
                    <a:pt x="2264" y="22814"/>
                    <a:pt x="2455" y="22907"/>
                    <a:pt x="2706" y="22907"/>
                  </a:cubicBezTo>
                  <a:cubicBezTo>
                    <a:pt x="2939" y="22907"/>
                    <a:pt x="3223" y="22827"/>
                    <a:pt x="3440" y="22827"/>
                  </a:cubicBezTo>
                  <a:cubicBezTo>
                    <a:pt x="3665" y="22827"/>
                    <a:pt x="3872" y="22982"/>
                    <a:pt x="4079" y="23069"/>
                  </a:cubicBezTo>
                  <a:cubicBezTo>
                    <a:pt x="3924" y="23242"/>
                    <a:pt x="3751" y="23380"/>
                    <a:pt x="3544" y="23501"/>
                  </a:cubicBezTo>
                  <a:cubicBezTo>
                    <a:pt x="2610" y="23881"/>
                    <a:pt x="1643" y="24192"/>
                    <a:pt x="709" y="24589"/>
                  </a:cubicBezTo>
                  <a:cubicBezTo>
                    <a:pt x="329" y="24745"/>
                    <a:pt x="1" y="25142"/>
                    <a:pt x="226" y="25609"/>
                  </a:cubicBezTo>
                  <a:cubicBezTo>
                    <a:pt x="325" y="25816"/>
                    <a:pt x="462" y="25880"/>
                    <a:pt x="615" y="25880"/>
                  </a:cubicBezTo>
                  <a:cubicBezTo>
                    <a:pt x="807" y="25880"/>
                    <a:pt x="1026" y="25778"/>
                    <a:pt x="1228" y="25730"/>
                  </a:cubicBezTo>
                  <a:cubicBezTo>
                    <a:pt x="2248" y="25454"/>
                    <a:pt x="3354" y="25350"/>
                    <a:pt x="4252" y="24866"/>
                  </a:cubicBezTo>
                  <a:cubicBezTo>
                    <a:pt x="4601" y="24679"/>
                    <a:pt x="4965" y="24620"/>
                    <a:pt x="5336" y="24620"/>
                  </a:cubicBezTo>
                  <a:cubicBezTo>
                    <a:pt x="5952" y="24620"/>
                    <a:pt x="6585" y="24782"/>
                    <a:pt x="7191" y="24782"/>
                  </a:cubicBezTo>
                  <a:cubicBezTo>
                    <a:pt x="7702" y="24782"/>
                    <a:pt x="8195" y="24667"/>
                    <a:pt x="8642" y="24244"/>
                  </a:cubicBezTo>
                  <a:cubicBezTo>
                    <a:pt x="9143" y="23760"/>
                    <a:pt x="9627" y="23276"/>
                    <a:pt x="10128" y="22809"/>
                  </a:cubicBezTo>
                  <a:cubicBezTo>
                    <a:pt x="10518" y="22438"/>
                    <a:pt x="10935" y="22335"/>
                    <a:pt x="11366" y="22335"/>
                  </a:cubicBezTo>
                  <a:cubicBezTo>
                    <a:pt x="11904" y="22335"/>
                    <a:pt x="12465" y="22495"/>
                    <a:pt x="13026" y="22495"/>
                  </a:cubicBezTo>
                  <a:cubicBezTo>
                    <a:pt x="13270" y="22495"/>
                    <a:pt x="13515" y="22465"/>
                    <a:pt x="13757" y="22377"/>
                  </a:cubicBezTo>
                  <a:cubicBezTo>
                    <a:pt x="14876" y="21972"/>
                    <a:pt x="15968" y="21278"/>
                    <a:pt x="17215" y="21278"/>
                  </a:cubicBezTo>
                  <a:cubicBezTo>
                    <a:pt x="17721" y="21278"/>
                    <a:pt x="18252" y="21392"/>
                    <a:pt x="18820" y="21686"/>
                  </a:cubicBezTo>
                  <a:cubicBezTo>
                    <a:pt x="20272" y="22429"/>
                    <a:pt x="22242" y="22343"/>
                    <a:pt x="21966" y="24780"/>
                  </a:cubicBezTo>
                  <a:cubicBezTo>
                    <a:pt x="21914" y="25212"/>
                    <a:pt x="22104" y="25868"/>
                    <a:pt x="22415" y="26127"/>
                  </a:cubicBezTo>
                  <a:cubicBezTo>
                    <a:pt x="23746" y="27251"/>
                    <a:pt x="23659" y="29411"/>
                    <a:pt x="23210" y="29981"/>
                  </a:cubicBezTo>
                  <a:cubicBezTo>
                    <a:pt x="22052" y="31485"/>
                    <a:pt x="22484" y="32573"/>
                    <a:pt x="22985" y="33973"/>
                  </a:cubicBezTo>
                  <a:cubicBezTo>
                    <a:pt x="23124" y="34405"/>
                    <a:pt x="22795" y="35045"/>
                    <a:pt x="22553" y="35529"/>
                  </a:cubicBezTo>
                  <a:cubicBezTo>
                    <a:pt x="21447" y="37844"/>
                    <a:pt x="19356" y="39469"/>
                    <a:pt x="18233" y="41802"/>
                  </a:cubicBezTo>
                  <a:cubicBezTo>
                    <a:pt x="17455" y="43409"/>
                    <a:pt x="17058" y="48783"/>
                    <a:pt x="18354" y="49734"/>
                  </a:cubicBezTo>
                  <a:cubicBezTo>
                    <a:pt x="20220" y="51116"/>
                    <a:pt x="19927" y="52862"/>
                    <a:pt x="20238" y="54659"/>
                  </a:cubicBezTo>
                  <a:cubicBezTo>
                    <a:pt x="20428" y="55748"/>
                    <a:pt x="20410" y="57528"/>
                    <a:pt x="20687" y="57752"/>
                  </a:cubicBezTo>
                  <a:cubicBezTo>
                    <a:pt x="22380" y="59083"/>
                    <a:pt x="22242" y="61364"/>
                    <a:pt x="23625" y="62764"/>
                  </a:cubicBezTo>
                  <a:cubicBezTo>
                    <a:pt x="23915" y="63066"/>
                    <a:pt x="24197" y="63258"/>
                    <a:pt x="24508" y="63258"/>
                  </a:cubicBezTo>
                  <a:cubicBezTo>
                    <a:pt x="24660" y="63258"/>
                    <a:pt x="24820" y="63212"/>
                    <a:pt x="24990" y="63110"/>
                  </a:cubicBezTo>
                  <a:cubicBezTo>
                    <a:pt x="25508" y="62816"/>
                    <a:pt x="25526" y="62246"/>
                    <a:pt x="25197" y="61831"/>
                  </a:cubicBezTo>
                  <a:cubicBezTo>
                    <a:pt x="23607" y="59671"/>
                    <a:pt x="23746" y="56888"/>
                    <a:pt x="22536" y="54590"/>
                  </a:cubicBezTo>
                  <a:cubicBezTo>
                    <a:pt x="22415" y="54348"/>
                    <a:pt x="22605" y="53933"/>
                    <a:pt x="22692" y="53605"/>
                  </a:cubicBezTo>
                  <a:cubicBezTo>
                    <a:pt x="22704" y="53568"/>
                    <a:pt x="22878" y="53539"/>
                    <a:pt x="22981" y="53539"/>
                  </a:cubicBezTo>
                  <a:cubicBezTo>
                    <a:pt x="23021" y="53539"/>
                    <a:pt x="23050" y="53543"/>
                    <a:pt x="23054" y="53553"/>
                  </a:cubicBezTo>
                  <a:cubicBezTo>
                    <a:pt x="23175" y="53812"/>
                    <a:pt x="23366" y="54106"/>
                    <a:pt x="23366" y="54400"/>
                  </a:cubicBezTo>
                  <a:cubicBezTo>
                    <a:pt x="23383" y="56819"/>
                    <a:pt x="24973" y="58617"/>
                    <a:pt x="26027" y="60569"/>
                  </a:cubicBezTo>
                  <a:cubicBezTo>
                    <a:pt x="26977" y="62297"/>
                    <a:pt x="28654" y="63663"/>
                    <a:pt x="27720" y="65978"/>
                  </a:cubicBezTo>
                  <a:cubicBezTo>
                    <a:pt x="27530" y="66445"/>
                    <a:pt x="27928" y="66791"/>
                    <a:pt x="28273" y="67136"/>
                  </a:cubicBezTo>
                  <a:cubicBezTo>
                    <a:pt x="29138" y="68000"/>
                    <a:pt x="30226" y="68536"/>
                    <a:pt x="31246" y="69193"/>
                  </a:cubicBezTo>
                  <a:cubicBezTo>
                    <a:pt x="32910" y="70222"/>
                    <a:pt x="34447" y="71516"/>
                    <a:pt x="36422" y="71516"/>
                  </a:cubicBezTo>
                  <a:cubicBezTo>
                    <a:pt x="36867" y="71516"/>
                    <a:pt x="37334" y="71451"/>
                    <a:pt x="37830" y="71301"/>
                  </a:cubicBezTo>
                  <a:cubicBezTo>
                    <a:pt x="37930" y="71272"/>
                    <a:pt x="38022" y="71258"/>
                    <a:pt x="38107" y="71258"/>
                  </a:cubicBezTo>
                  <a:cubicBezTo>
                    <a:pt x="38527" y="71258"/>
                    <a:pt x="38793" y="71582"/>
                    <a:pt x="39023" y="71941"/>
                  </a:cubicBezTo>
                  <a:cubicBezTo>
                    <a:pt x="39748" y="73098"/>
                    <a:pt x="40768" y="73721"/>
                    <a:pt x="42116" y="74032"/>
                  </a:cubicBezTo>
                  <a:cubicBezTo>
                    <a:pt x="43585" y="74360"/>
                    <a:pt x="45296" y="74775"/>
                    <a:pt x="45745" y="76399"/>
                  </a:cubicBezTo>
                  <a:cubicBezTo>
                    <a:pt x="46194" y="78110"/>
                    <a:pt x="47439" y="79112"/>
                    <a:pt x="48648" y="79907"/>
                  </a:cubicBezTo>
                  <a:cubicBezTo>
                    <a:pt x="49237" y="80296"/>
                    <a:pt x="50039" y="81326"/>
                    <a:pt x="50895" y="81326"/>
                  </a:cubicBezTo>
                  <a:cubicBezTo>
                    <a:pt x="51372" y="81326"/>
                    <a:pt x="51865" y="81007"/>
                    <a:pt x="52347" y="80080"/>
                  </a:cubicBezTo>
                  <a:cubicBezTo>
                    <a:pt x="52462" y="79850"/>
                    <a:pt x="52631" y="79714"/>
                    <a:pt x="52813" y="79714"/>
                  </a:cubicBezTo>
                  <a:cubicBezTo>
                    <a:pt x="53013" y="79714"/>
                    <a:pt x="53228" y="79880"/>
                    <a:pt x="53401" y="80270"/>
                  </a:cubicBezTo>
                  <a:cubicBezTo>
                    <a:pt x="54593" y="83156"/>
                    <a:pt x="53919" y="85697"/>
                    <a:pt x="51621" y="87943"/>
                  </a:cubicBezTo>
                  <a:cubicBezTo>
                    <a:pt x="50498" y="89049"/>
                    <a:pt x="49806" y="90604"/>
                    <a:pt x="50774" y="92194"/>
                  </a:cubicBezTo>
                  <a:cubicBezTo>
                    <a:pt x="51085" y="92730"/>
                    <a:pt x="51068" y="92886"/>
                    <a:pt x="50688" y="93283"/>
                  </a:cubicBezTo>
                  <a:cubicBezTo>
                    <a:pt x="49685" y="94337"/>
                    <a:pt x="49703" y="95875"/>
                    <a:pt x="50567" y="96636"/>
                  </a:cubicBezTo>
                  <a:cubicBezTo>
                    <a:pt x="52208" y="98087"/>
                    <a:pt x="52986" y="99971"/>
                    <a:pt x="53971" y="101803"/>
                  </a:cubicBezTo>
                  <a:cubicBezTo>
                    <a:pt x="55440" y="104516"/>
                    <a:pt x="56771" y="107281"/>
                    <a:pt x="59933" y="108629"/>
                  </a:cubicBezTo>
                  <a:cubicBezTo>
                    <a:pt x="61661" y="109372"/>
                    <a:pt x="62629" y="111014"/>
                    <a:pt x="62664" y="113122"/>
                  </a:cubicBezTo>
                  <a:cubicBezTo>
                    <a:pt x="62716" y="116319"/>
                    <a:pt x="62871" y="119516"/>
                    <a:pt x="63096" y="122713"/>
                  </a:cubicBezTo>
                  <a:cubicBezTo>
                    <a:pt x="63251" y="125115"/>
                    <a:pt x="64426" y="127431"/>
                    <a:pt x="63631" y="129920"/>
                  </a:cubicBezTo>
                  <a:cubicBezTo>
                    <a:pt x="63303" y="130922"/>
                    <a:pt x="63459" y="131907"/>
                    <a:pt x="63839" y="132875"/>
                  </a:cubicBezTo>
                  <a:cubicBezTo>
                    <a:pt x="64323" y="134067"/>
                    <a:pt x="64461" y="135363"/>
                    <a:pt x="64288" y="136642"/>
                  </a:cubicBezTo>
                  <a:cubicBezTo>
                    <a:pt x="64184" y="137593"/>
                    <a:pt x="64582" y="138664"/>
                    <a:pt x="65653" y="139148"/>
                  </a:cubicBezTo>
                  <a:cubicBezTo>
                    <a:pt x="65680" y="139159"/>
                    <a:pt x="65711" y="139163"/>
                    <a:pt x="65743" y="139163"/>
                  </a:cubicBezTo>
                  <a:cubicBezTo>
                    <a:pt x="65886" y="139163"/>
                    <a:pt x="66069" y="139076"/>
                    <a:pt x="66205" y="139076"/>
                  </a:cubicBezTo>
                  <a:cubicBezTo>
                    <a:pt x="66332" y="139076"/>
                    <a:pt x="66419" y="139151"/>
                    <a:pt x="66397" y="139442"/>
                  </a:cubicBezTo>
                  <a:cubicBezTo>
                    <a:pt x="66362" y="139995"/>
                    <a:pt x="67071" y="140565"/>
                    <a:pt x="66293" y="141135"/>
                  </a:cubicBezTo>
                  <a:cubicBezTo>
                    <a:pt x="65895" y="141412"/>
                    <a:pt x="65360" y="142259"/>
                    <a:pt x="65774" y="142414"/>
                  </a:cubicBezTo>
                  <a:cubicBezTo>
                    <a:pt x="66898" y="142846"/>
                    <a:pt x="66500" y="143797"/>
                    <a:pt x="66777" y="144488"/>
                  </a:cubicBezTo>
                  <a:cubicBezTo>
                    <a:pt x="67468" y="146164"/>
                    <a:pt x="68505" y="147668"/>
                    <a:pt x="69801" y="148929"/>
                  </a:cubicBezTo>
                  <a:cubicBezTo>
                    <a:pt x="71823" y="150906"/>
                    <a:pt x="74091" y="152091"/>
                    <a:pt x="76808" y="152091"/>
                  </a:cubicBezTo>
                  <a:cubicBezTo>
                    <a:pt x="77226" y="152091"/>
                    <a:pt x="77656" y="152063"/>
                    <a:pt x="78096" y="152005"/>
                  </a:cubicBezTo>
                  <a:cubicBezTo>
                    <a:pt x="78355" y="151953"/>
                    <a:pt x="78580" y="151781"/>
                    <a:pt x="78718" y="151556"/>
                  </a:cubicBezTo>
                  <a:cubicBezTo>
                    <a:pt x="78874" y="151262"/>
                    <a:pt x="78615" y="151038"/>
                    <a:pt x="78355" y="150882"/>
                  </a:cubicBezTo>
                  <a:cubicBezTo>
                    <a:pt x="77595" y="150415"/>
                    <a:pt x="76835" y="149914"/>
                    <a:pt x="76040" y="149482"/>
                  </a:cubicBezTo>
                  <a:cubicBezTo>
                    <a:pt x="73914" y="148342"/>
                    <a:pt x="73551" y="146648"/>
                    <a:pt x="74899" y="144695"/>
                  </a:cubicBezTo>
                  <a:cubicBezTo>
                    <a:pt x="75608" y="143658"/>
                    <a:pt x="75694" y="142570"/>
                    <a:pt x="74173" y="142017"/>
                  </a:cubicBezTo>
                  <a:cubicBezTo>
                    <a:pt x="73707" y="141861"/>
                    <a:pt x="72929" y="141550"/>
                    <a:pt x="73551" y="140997"/>
                  </a:cubicBezTo>
                  <a:cubicBezTo>
                    <a:pt x="74260" y="140340"/>
                    <a:pt x="74260" y="139597"/>
                    <a:pt x="74415" y="138837"/>
                  </a:cubicBezTo>
                  <a:cubicBezTo>
                    <a:pt x="74605" y="137783"/>
                    <a:pt x="73534" y="136193"/>
                    <a:pt x="75677" y="135985"/>
                  </a:cubicBezTo>
                  <a:cubicBezTo>
                    <a:pt x="75746" y="135985"/>
                    <a:pt x="75850" y="135588"/>
                    <a:pt x="75798" y="135432"/>
                  </a:cubicBezTo>
                  <a:cubicBezTo>
                    <a:pt x="75444" y="134260"/>
                    <a:pt x="75867" y="133923"/>
                    <a:pt x="76900" y="133923"/>
                  </a:cubicBezTo>
                  <a:cubicBezTo>
                    <a:pt x="76978" y="133923"/>
                    <a:pt x="77060" y="133925"/>
                    <a:pt x="77146" y="133929"/>
                  </a:cubicBezTo>
                  <a:cubicBezTo>
                    <a:pt x="77188" y="133931"/>
                    <a:pt x="77231" y="133932"/>
                    <a:pt x="77272" y="133932"/>
                  </a:cubicBezTo>
                  <a:cubicBezTo>
                    <a:pt x="78202" y="133932"/>
                    <a:pt x="78980" y="133388"/>
                    <a:pt x="79427" y="132512"/>
                  </a:cubicBezTo>
                  <a:cubicBezTo>
                    <a:pt x="79859" y="131648"/>
                    <a:pt x="79738" y="130836"/>
                    <a:pt x="79047" y="130110"/>
                  </a:cubicBezTo>
                  <a:cubicBezTo>
                    <a:pt x="78857" y="129902"/>
                    <a:pt x="78822" y="129557"/>
                    <a:pt x="78701" y="129280"/>
                  </a:cubicBezTo>
                  <a:lnTo>
                    <a:pt x="78701" y="129280"/>
                  </a:lnTo>
                  <a:cubicBezTo>
                    <a:pt x="78977" y="129298"/>
                    <a:pt x="79237" y="129332"/>
                    <a:pt x="79513" y="129384"/>
                  </a:cubicBezTo>
                  <a:cubicBezTo>
                    <a:pt x="79669" y="129427"/>
                    <a:pt x="79830" y="129448"/>
                    <a:pt x="79991" y="129448"/>
                  </a:cubicBezTo>
                  <a:cubicBezTo>
                    <a:pt x="80347" y="129448"/>
                    <a:pt x="80702" y="129344"/>
                    <a:pt x="80999" y="129142"/>
                  </a:cubicBezTo>
                  <a:cubicBezTo>
                    <a:pt x="82900" y="128001"/>
                    <a:pt x="83350" y="125841"/>
                    <a:pt x="84473" y="124148"/>
                  </a:cubicBezTo>
                  <a:cubicBezTo>
                    <a:pt x="85216" y="123024"/>
                    <a:pt x="86149" y="121815"/>
                    <a:pt x="85544" y="120225"/>
                  </a:cubicBezTo>
                  <a:cubicBezTo>
                    <a:pt x="85026" y="118808"/>
                    <a:pt x="85959" y="118186"/>
                    <a:pt x="86927" y="117356"/>
                  </a:cubicBezTo>
                  <a:cubicBezTo>
                    <a:pt x="88258" y="116233"/>
                    <a:pt x="90314" y="116371"/>
                    <a:pt x="91230" y="115213"/>
                  </a:cubicBezTo>
                  <a:cubicBezTo>
                    <a:pt x="93096" y="112846"/>
                    <a:pt x="93788" y="109908"/>
                    <a:pt x="93874" y="106866"/>
                  </a:cubicBezTo>
                  <a:cubicBezTo>
                    <a:pt x="93909" y="105743"/>
                    <a:pt x="93563" y="104637"/>
                    <a:pt x="94635" y="103635"/>
                  </a:cubicBezTo>
                  <a:cubicBezTo>
                    <a:pt x="95637" y="102650"/>
                    <a:pt x="96432" y="101492"/>
                    <a:pt x="97002" y="100213"/>
                  </a:cubicBezTo>
                  <a:cubicBezTo>
                    <a:pt x="98350" y="97189"/>
                    <a:pt x="97555" y="95668"/>
                    <a:pt x="93770" y="93404"/>
                  </a:cubicBezTo>
                  <a:cubicBezTo>
                    <a:pt x="92864" y="92866"/>
                    <a:pt x="92012" y="92178"/>
                    <a:pt x="90923" y="92178"/>
                  </a:cubicBezTo>
                  <a:cubicBezTo>
                    <a:pt x="90787" y="92178"/>
                    <a:pt x="90648" y="92189"/>
                    <a:pt x="90504" y="92212"/>
                  </a:cubicBezTo>
                  <a:cubicBezTo>
                    <a:pt x="90375" y="92232"/>
                    <a:pt x="90250" y="92241"/>
                    <a:pt x="90128" y="92241"/>
                  </a:cubicBezTo>
                  <a:cubicBezTo>
                    <a:pt x="89316" y="92241"/>
                    <a:pt x="88640" y="91827"/>
                    <a:pt x="87964" y="91451"/>
                  </a:cubicBezTo>
                  <a:cubicBezTo>
                    <a:pt x="86720" y="90760"/>
                    <a:pt x="85423" y="90190"/>
                    <a:pt x="84076" y="89740"/>
                  </a:cubicBezTo>
                  <a:cubicBezTo>
                    <a:pt x="83419" y="89533"/>
                    <a:pt x="82365" y="89412"/>
                    <a:pt x="82226" y="88306"/>
                  </a:cubicBezTo>
                  <a:cubicBezTo>
                    <a:pt x="81898" y="85511"/>
                    <a:pt x="80349" y="82231"/>
                    <a:pt x="77208" y="82231"/>
                  </a:cubicBezTo>
                  <a:cubicBezTo>
                    <a:pt x="77047" y="82231"/>
                    <a:pt x="76883" y="82240"/>
                    <a:pt x="76714" y="82258"/>
                  </a:cubicBezTo>
                  <a:cubicBezTo>
                    <a:pt x="76610" y="82274"/>
                    <a:pt x="76507" y="82282"/>
                    <a:pt x="76405" y="82282"/>
                  </a:cubicBezTo>
                  <a:cubicBezTo>
                    <a:pt x="75873" y="82282"/>
                    <a:pt x="75365" y="82061"/>
                    <a:pt x="75003" y="81670"/>
                  </a:cubicBezTo>
                  <a:cubicBezTo>
                    <a:pt x="73810" y="80478"/>
                    <a:pt x="72722" y="79147"/>
                    <a:pt x="71356" y="78179"/>
                  </a:cubicBezTo>
                  <a:cubicBezTo>
                    <a:pt x="70652" y="77672"/>
                    <a:pt x="69937" y="76844"/>
                    <a:pt x="68958" y="76844"/>
                  </a:cubicBezTo>
                  <a:cubicBezTo>
                    <a:pt x="68735" y="76844"/>
                    <a:pt x="68499" y="76887"/>
                    <a:pt x="68246" y="76987"/>
                  </a:cubicBezTo>
                  <a:cubicBezTo>
                    <a:pt x="68013" y="77081"/>
                    <a:pt x="67785" y="77113"/>
                    <a:pt x="67562" y="77113"/>
                  </a:cubicBezTo>
                  <a:cubicBezTo>
                    <a:pt x="67089" y="77113"/>
                    <a:pt x="66635" y="76969"/>
                    <a:pt x="66189" y="76969"/>
                  </a:cubicBezTo>
                  <a:cubicBezTo>
                    <a:pt x="64783" y="76969"/>
                    <a:pt x="63941" y="75706"/>
                    <a:pt x="62605" y="75706"/>
                  </a:cubicBezTo>
                  <a:cubicBezTo>
                    <a:pt x="62579" y="75706"/>
                    <a:pt x="62552" y="75707"/>
                    <a:pt x="62525" y="75708"/>
                  </a:cubicBezTo>
                  <a:cubicBezTo>
                    <a:pt x="62280" y="75708"/>
                    <a:pt x="61828" y="76012"/>
                    <a:pt x="61511" y="76012"/>
                  </a:cubicBezTo>
                  <a:cubicBezTo>
                    <a:pt x="61248" y="76012"/>
                    <a:pt x="61077" y="75802"/>
                    <a:pt x="61195" y="75034"/>
                  </a:cubicBezTo>
                  <a:cubicBezTo>
                    <a:pt x="61232" y="74788"/>
                    <a:pt x="60883" y="74612"/>
                    <a:pt x="60617" y="74612"/>
                  </a:cubicBezTo>
                  <a:cubicBezTo>
                    <a:pt x="60509" y="74612"/>
                    <a:pt x="60415" y="74641"/>
                    <a:pt x="60365" y="74706"/>
                  </a:cubicBezTo>
                  <a:cubicBezTo>
                    <a:pt x="59225" y="76088"/>
                    <a:pt x="57099" y="76071"/>
                    <a:pt x="56166" y="77747"/>
                  </a:cubicBezTo>
                  <a:cubicBezTo>
                    <a:pt x="55842" y="78325"/>
                    <a:pt x="55457" y="78771"/>
                    <a:pt x="54917" y="78771"/>
                  </a:cubicBezTo>
                  <a:cubicBezTo>
                    <a:pt x="54649" y="78771"/>
                    <a:pt x="54343" y="78661"/>
                    <a:pt x="53988" y="78404"/>
                  </a:cubicBezTo>
                  <a:cubicBezTo>
                    <a:pt x="53637" y="78125"/>
                    <a:pt x="53206" y="77982"/>
                    <a:pt x="52772" y="77982"/>
                  </a:cubicBezTo>
                  <a:cubicBezTo>
                    <a:pt x="52480" y="77982"/>
                    <a:pt x="52186" y="78047"/>
                    <a:pt x="51915" y="78179"/>
                  </a:cubicBezTo>
                  <a:cubicBezTo>
                    <a:pt x="51373" y="78410"/>
                    <a:pt x="50918" y="78527"/>
                    <a:pt x="50541" y="78527"/>
                  </a:cubicBezTo>
                  <a:cubicBezTo>
                    <a:pt x="49618" y="78527"/>
                    <a:pt x="49166" y="77825"/>
                    <a:pt x="49080" y="76365"/>
                  </a:cubicBezTo>
                  <a:cubicBezTo>
                    <a:pt x="49046" y="75397"/>
                    <a:pt x="49184" y="74446"/>
                    <a:pt x="49478" y="73530"/>
                  </a:cubicBezTo>
                  <a:cubicBezTo>
                    <a:pt x="50012" y="71861"/>
                    <a:pt x="49095" y="70692"/>
                    <a:pt x="47366" y="70692"/>
                  </a:cubicBezTo>
                  <a:cubicBezTo>
                    <a:pt x="47305" y="70692"/>
                    <a:pt x="47243" y="70693"/>
                    <a:pt x="47179" y="70696"/>
                  </a:cubicBezTo>
                  <a:cubicBezTo>
                    <a:pt x="46730" y="70714"/>
                    <a:pt x="46281" y="70765"/>
                    <a:pt x="45814" y="70783"/>
                  </a:cubicBezTo>
                  <a:cubicBezTo>
                    <a:pt x="45755" y="70784"/>
                    <a:pt x="45699" y="70786"/>
                    <a:pt x="45645" y="70786"/>
                  </a:cubicBezTo>
                  <a:cubicBezTo>
                    <a:pt x="45148" y="70786"/>
                    <a:pt x="44886" y="70683"/>
                    <a:pt x="45088" y="69919"/>
                  </a:cubicBezTo>
                  <a:cubicBezTo>
                    <a:pt x="45469" y="68484"/>
                    <a:pt x="46143" y="67240"/>
                    <a:pt x="46886" y="65996"/>
                  </a:cubicBezTo>
                  <a:cubicBezTo>
                    <a:pt x="47214" y="65443"/>
                    <a:pt x="47231" y="64993"/>
                    <a:pt x="46747" y="64613"/>
                  </a:cubicBezTo>
                  <a:cubicBezTo>
                    <a:pt x="46406" y="64334"/>
                    <a:pt x="45929" y="64209"/>
                    <a:pt x="45417" y="64209"/>
                  </a:cubicBezTo>
                  <a:cubicBezTo>
                    <a:pt x="44221" y="64209"/>
                    <a:pt x="42833" y="64889"/>
                    <a:pt x="42531" y="65857"/>
                  </a:cubicBezTo>
                  <a:cubicBezTo>
                    <a:pt x="42161" y="67044"/>
                    <a:pt x="40793" y="67929"/>
                    <a:pt x="39553" y="67929"/>
                  </a:cubicBezTo>
                  <a:cubicBezTo>
                    <a:pt x="39113" y="67929"/>
                    <a:pt x="38689" y="67817"/>
                    <a:pt x="38331" y="67568"/>
                  </a:cubicBezTo>
                  <a:cubicBezTo>
                    <a:pt x="36966" y="66601"/>
                    <a:pt x="35998" y="64872"/>
                    <a:pt x="36517" y="63455"/>
                  </a:cubicBezTo>
                  <a:cubicBezTo>
                    <a:pt x="37571" y="60569"/>
                    <a:pt x="37986" y="56802"/>
                    <a:pt x="41822" y="56093"/>
                  </a:cubicBezTo>
                  <a:cubicBezTo>
                    <a:pt x="44259" y="55627"/>
                    <a:pt x="46696" y="55299"/>
                    <a:pt x="49167" y="55126"/>
                  </a:cubicBezTo>
                  <a:cubicBezTo>
                    <a:pt x="49252" y="55120"/>
                    <a:pt x="49338" y="55117"/>
                    <a:pt x="49425" y="55117"/>
                  </a:cubicBezTo>
                  <a:cubicBezTo>
                    <a:pt x="50819" y="55117"/>
                    <a:pt x="52364" y="55920"/>
                    <a:pt x="51811" y="58133"/>
                  </a:cubicBezTo>
                  <a:cubicBezTo>
                    <a:pt x="51707" y="58582"/>
                    <a:pt x="52087" y="59204"/>
                    <a:pt x="52329" y="59688"/>
                  </a:cubicBezTo>
                  <a:cubicBezTo>
                    <a:pt x="52602" y="60250"/>
                    <a:pt x="52992" y="60846"/>
                    <a:pt x="53666" y="60846"/>
                  </a:cubicBezTo>
                  <a:cubicBezTo>
                    <a:pt x="53675" y="60846"/>
                    <a:pt x="53685" y="60846"/>
                    <a:pt x="53695" y="60846"/>
                  </a:cubicBezTo>
                  <a:cubicBezTo>
                    <a:pt x="54455" y="60811"/>
                    <a:pt x="54628" y="60085"/>
                    <a:pt x="54852" y="59498"/>
                  </a:cubicBezTo>
                  <a:cubicBezTo>
                    <a:pt x="55146" y="58703"/>
                    <a:pt x="55146" y="57822"/>
                    <a:pt x="54887" y="57027"/>
                  </a:cubicBezTo>
                  <a:cubicBezTo>
                    <a:pt x="54127" y="54642"/>
                    <a:pt x="54922" y="53017"/>
                    <a:pt x="57116" y="51894"/>
                  </a:cubicBezTo>
                  <a:cubicBezTo>
                    <a:pt x="58291" y="51307"/>
                    <a:pt x="59328" y="50442"/>
                    <a:pt x="60469" y="49786"/>
                  </a:cubicBezTo>
                  <a:cubicBezTo>
                    <a:pt x="62128" y="48818"/>
                    <a:pt x="61575" y="46641"/>
                    <a:pt x="63096" y="45448"/>
                  </a:cubicBezTo>
                  <a:cubicBezTo>
                    <a:pt x="64720" y="44169"/>
                    <a:pt x="65757" y="42113"/>
                    <a:pt x="68194" y="42061"/>
                  </a:cubicBezTo>
                  <a:cubicBezTo>
                    <a:pt x="68574" y="42044"/>
                    <a:pt x="69006" y="41888"/>
                    <a:pt x="69075" y="41456"/>
                  </a:cubicBezTo>
                  <a:cubicBezTo>
                    <a:pt x="69369" y="39711"/>
                    <a:pt x="70924" y="39417"/>
                    <a:pt x="72151" y="38760"/>
                  </a:cubicBezTo>
                  <a:cubicBezTo>
                    <a:pt x="72321" y="38667"/>
                    <a:pt x="72565" y="38512"/>
                    <a:pt x="72753" y="38512"/>
                  </a:cubicBezTo>
                  <a:cubicBezTo>
                    <a:pt x="72950" y="38512"/>
                    <a:pt x="73086" y="38680"/>
                    <a:pt x="73015" y="39261"/>
                  </a:cubicBezTo>
                  <a:cubicBezTo>
                    <a:pt x="72956" y="39796"/>
                    <a:pt x="73330" y="40078"/>
                    <a:pt x="73743" y="40078"/>
                  </a:cubicBezTo>
                  <a:cubicBezTo>
                    <a:pt x="73931" y="40078"/>
                    <a:pt x="74127" y="40020"/>
                    <a:pt x="74294" y="39901"/>
                  </a:cubicBezTo>
                  <a:cubicBezTo>
                    <a:pt x="75746" y="38898"/>
                    <a:pt x="77457" y="38501"/>
                    <a:pt x="78995" y="37723"/>
                  </a:cubicBezTo>
                  <a:cubicBezTo>
                    <a:pt x="79738" y="37326"/>
                    <a:pt x="80291" y="36773"/>
                    <a:pt x="79790" y="35995"/>
                  </a:cubicBezTo>
                  <a:cubicBezTo>
                    <a:pt x="79597" y="35708"/>
                    <a:pt x="79414" y="35603"/>
                    <a:pt x="79239" y="35603"/>
                  </a:cubicBezTo>
                  <a:cubicBezTo>
                    <a:pt x="78865" y="35603"/>
                    <a:pt x="78524" y="36083"/>
                    <a:pt x="78183" y="36306"/>
                  </a:cubicBezTo>
                  <a:cubicBezTo>
                    <a:pt x="77820" y="36545"/>
                    <a:pt x="77447" y="36741"/>
                    <a:pt x="77083" y="36741"/>
                  </a:cubicBezTo>
                  <a:cubicBezTo>
                    <a:pt x="76789" y="36741"/>
                    <a:pt x="76501" y="36612"/>
                    <a:pt x="76230" y="36272"/>
                  </a:cubicBezTo>
                  <a:cubicBezTo>
                    <a:pt x="75677" y="35563"/>
                    <a:pt x="76126" y="35148"/>
                    <a:pt x="76731" y="34751"/>
                  </a:cubicBezTo>
                  <a:cubicBezTo>
                    <a:pt x="77318" y="34371"/>
                    <a:pt x="77284" y="33818"/>
                    <a:pt x="77025" y="33196"/>
                  </a:cubicBezTo>
                  <a:cubicBezTo>
                    <a:pt x="76921" y="32919"/>
                    <a:pt x="76161" y="33023"/>
                    <a:pt x="76593" y="32643"/>
                  </a:cubicBezTo>
                  <a:cubicBezTo>
                    <a:pt x="76708" y="32536"/>
                    <a:pt x="76805" y="32492"/>
                    <a:pt x="76888" y="32492"/>
                  </a:cubicBezTo>
                  <a:cubicBezTo>
                    <a:pt x="77143" y="32492"/>
                    <a:pt x="77279" y="32892"/>
                    <a:pt x="77474" y="33126"/>
                  </a:cubicBezTo>
                  <a:cubicBezTo>
                    <a:pt x="77830" y="33563"/>
                    <a:pt x="78559" y="33892"/>
                    <a:pt x="79019" y="33892"/>
                  </a:cubicBezTo>
                  <a:cubicBezTo>
                    <a:pt x="79251" y="33892"/>
                    <a:pt x="79415" y="33808"/>
                    <a:pt x="79427" y="33610"/>
                  </a:cubicBezTo>
                  <a:cubicBezTo>
                    <a:pt x="79485" y="32639"/>
                    <a:pt x="79866" y="32465"/>
                    <a:pt x="80317" y="32465"/>
                  </a:cubicBezTo>
                  <a:cubicBezTo>
                    <a:pt x="80569" y="32465"/>
                    <a:pt x="80843" y="32519"/>
                    <a:pt x="81095" y="32519"/>
                  </a:cubicBezTo>
                  <a:cubicBezTo>
                    <a:pt x="81194" y="32519"/>
                    <a:pt x="81290" y="32511"/>
                    <a:pt x="81380" y="32487"/>
                  </a:cubicBezTo>
                  <a:cubicBezTo>
                    <a:pt x="81894" y="32340"/>
                    <a:pt x="82271" y="31830"/>
                    <a:pt x="82830" y="31830"/>
                  </a:cubicBezTo>
                  <a:cubicBezTo>
                    <a:pt x="82928" y="31830"/>
                    <a:pt x="83031" y="31846"/>
                    <a:pt x="83142" y="31882"/>
                  </a:cubicBezTo>
                  <a:cubicBezTo>
                    <a:pt x="82658" y="32470"/>
                    <a:pt x="82192" y="33075"/>
                    <a:pt x="81708" y="33679"/>
                  </a:cubicBezTo>
                  <a:cubicBezTo>
                    <a:pt x="81604" y="33766"/>
                    <a:pt x="81483" y="33835"/>
                    <a:pt x="81362" y="33904"/>
                  </a:cubicBezTo>
                  <a:cubicBezTo>
                    <a:pt x="81034" y="34129"/>
                    <a:pt x="80775" y="34423"/>
                    <a:pt x="80878" y="34872"/>
                  </a:cubicBezTo>
                  <a:cubicBezTo>
                    <a:pt x="80999" y="35304"/>
                    <a:pt x="81380" y="35252"/>
                    <a:pt x="81673" y="35425"/>
                  </a:cubicBezTo>
                  <a:cubicBezTo>
                    <a:pt x="81973" y="35596"/>
                    <a:pt x="82292" y="35648"/>
                    <a:pt x="82615" y="35648"/>
                  </a:cubicBezTo>
                  <a:cubicBezTo>
                    <a:pt x="83130" y="35648"/>
                    <a:pt x="83658" y="35514"/>
                    <a:pt x="84141" y="35514"/>
                  </a:cubicBezTo>
                  <a:cubicBezTo>
                    <a:pt x="84489" y="35514"/>
                    <a:pt x="84814" y="35584"/>
                    <a:pt x="85095" y="35822"/>
                  </a:cubicBezTo>
                  <a:cubicBezTo>
                    <a:pt x="85535" y="36187"/>
                    <a:pt x="85875" y="36332"/>
                    <a:pt x="86134" y="36332"/>
                  </a:cubicBezTo>
                  <a:cubicBezTo>
                    <a:pt x="86710" y="36332"/>
                    <a:pt x="86887" y="35618"/>
                    <a:pt x="86875" y="35010"/>
                  </a:cubicBezTo>
                  <a:cubicBezTo>
                    <a:pt x="86858" y="34215"/>
                    <a:pt x="87601" y="32729"/>
                    <a:pt x="85665" y="32625"/>
                  </a:cubicBezTo>
                  <a:cubicBezTo>
                    <a:pt x="84991" y="32591"/>
                    <a:pt x="85130" y="31986"/>
                    <a:pt x="85596" y="31485"/>
                  </a:cubicBezTo>
                  <a:cubicBezTo>
                    <a:pt x="87186" y="29791"/>
                    <a:pt x="86650" y="27527"/>
                    <a:pt x="84508" y="26767"/>
                  </a:cubicBezTo>
                  <a:cubicBezTo>
                    <a:pt x="84006" y="26594"/>
                    <a:pt x="83557" y="26214"/>
                    <a:pt x="83661" y="25834"/>
                  </a:cubicBezTo>
                  <a:cubicBezTo>
                    <a:pt x="83972" y="24503"/>
                    <a:pt x="83039" y="23432"/>
                    <a:pt x="83090" y="22170"/>
                  </a:cubicBezTo>
                  <a:cubicBezTo>
                    <a:pt x="83108" y="21773"/>
                    <a:pt x="83073" y="21375"/>
                    <a:pt x="82624" y="21220"/>
                  </a:cubicBezTo>
                  <a:cubicBezTo>
                    <a:pt x="82529" y="21188"/>
                    <a:pt x="82437" y="21174"/>
                    <a:pt x="82348" y="21174"/>
                  </a:cubicBezTo>
                  <a:cubicBezTo>
                    <a:pt x="82049" y="21174"/>
                    <a:pt x="81787" y="21339"/>
                    <a:pt x="81587" y="21565"/>
                  </a:cubicBezTo>
                  <a:cubicBezTo>
                    <a:pt x="81086" y="22135"/>
                    <a:pt x="80464" y="22602"/>
                    <a:pt x="79755" y="22913"/>
                  </a:cubicBezTo>
                  <a:cubicBezTo>
                    <a:pt x="79583" y="22995"/>
                    <a:pt x="79411" y="23071"/>
                    <a:pt x="79247" y="23071"/>
                  </a:cubicBezTo>
                  <a:cubicBezTo>
                    <a:pt x="79097" y="23071"/>
                    <a:pt x="78954" y="23008"/>
                    <a:pt x="78822" y="22827"/>
                  </a:cubicBezTo>
                  <a:cubicBezTo>
                    <a:pt x="78563" y="22498"/>
                    <a:pt x="78753" y="22274"/>
                    <a:pt x="78960" y="22015"/>
                  </a:cubicBezTo>
                  <a:cubicBezTo>
                    <a:pt x="79496" y="21254"/>
                    <a:pt x="79254" y="20736"/>
                    <a:pt x="78459" y="20338"/>
                  </a:cubicBezTo>
                  <a:cubicBezTo>
                    <a:pt x="78131" y="20165"/>
                    <a:pt x="77837" y="19941"/>
                    <a:pt x="77578" y="19664"/>
                  </a:cubicBezTo>
                  <a:cubicBezTo>
                    <a:pt x="77168" y="19146"/>
                    <a:pt x="76356" y="18913"/>
                    <a:pt x="75491" y="18913"/>
                  </a:cubicBezTo>
                  <a:cubicBezTo>
                    <a:pt x="74278" y="18913"/>
                    <a:pt x="72961" y="19371"/>
                    <a:pt x="72497" y="20148"/>
                  </a:cubicBezTo>
                  <a:cubicBezTo>
                    <a:pt x="72065" y="20874"/>
                    <a:pt x="71788" y="21824"/>
                    <a:pt x="70803" y="22170"/>
                  </a:cubicBezTo>
                  <a:cubicBezTo>
                    <a:pt x="70354" y="22326"/>
                    <a:pt x="70043" y="22792"/>
                    <a:pt x="70337" y="23276"/>
                  </a:cubicBezTo>
                  <a:cubicBezTo>
                    <a:pt x="71356" y="25004"/>
                    <a:pt x="70043" y="25488"/>
                    <a:pt x="68902" y="26024"/>
                  </a:cubicBezTo>
                  <a:cubicBezTo>
                    <a:pt x="67693" y="26577"/>
                    <a:pt x="66241" y="26801"/>
                    <a:pt x="66345" y="28685"/>
                  </a:cubicBezTo>
                  <a:cubicBezTo>
                    <a:pt x="66379" y="29117"/>
                    <a:pt x="65895" y="29601"/>
                    <a:pt x="65584" y="30016"/>
                  </a:cubicBezTo>
                  <a:cubicBezTo>
                    <a:pt x="65442" y="30197"/>
                    <a:pt x="65232" y="30465"/>
                    <a:pt x="64983" y="30465"/>
                  </a:cubicBezTo>
                  <a:cubicBezTo>
                    <a:pt x="64899" y="30465"/>
                    <a:pt x="64811" y="30435"/>
                    <a:pt x="64720" y="30361"/>
                  </a:cubicBezTo>
                  <a:cubicBezTo>
                    <a:pt x="64409" y="30120"/>
                    <a:pt x="64288" y="29705"/>
                    <a:pt x="64409" y="29342"/>
                  </a:cubicBezTo>
                  <a:cubicBezTo>
                    <a:pt x="64893" y="27596"/>
                    <a:pt x="65083" y="25989"/>
                    <a:pt x="62508" y="25903"/>
                  </a:cubicBezTo>
                  <a:cubicBezTo>
                    <a:pt x="62249" y="25903"/>
                    <a:pt x="61938" y="25644"/>
                    <a:pt x="61748" y="25436"/>
                  </a:cubicBezTo>
                  <a:cubicBezTo>
                    <a:pt x="61084" y="24759"/>
                    <a:pt x="60400" y="24243"/>
                    <a:pt x="59552" y="24243"/>
                  </a:cubicBezTo>
                  <a:cubicBezTo>
                    <a:pt x="59252" y="24243"/>
                    <a:pt x="58932" y="24307"/>
                    <a:pt x="58585" y="24451"/>
                  </a:cubicBezTo>
                  <a:cubicBezTo>
                    <a:pt x="58566" y="24457"/>
                    <a:pt x="58545" y="24459"/>
                    <a:pt x="58523" y="24459"/>
                  </a:cubicBezTo>
                  <a:cubicBezTo>
                    <a:pt x="58409" y="24459"/>
                    <a:pt x="58269" y="24394"/>
                    <a:pt x="58153" y="24365"/>
                  </a:cubicBezTo>
                  <a:cubicBezTo>
                    <a:pt x="58758" y="23501"/>
                    <a:pt x="57687" y="22429"/>
                    <a:pt x="58827" y="21462"/>
                  </a:cubicBezTo>
                  <a:cubicBezTo>
                    <a:pt x="61800" y="18990"/>
                    <a:pt x="65757" y="18558"/>
                    <a:pt x="68781" y="16294"/>
                  </a:cubicBezTo>
                  <a:lnTo>
                    <a:pt x="69455" y="15828"/>
                  </a:lnTo>
                  <a:cubicBezTo>
                    <a:pt x="70337" y="15586"/>
                    <a:pt x="71218" y="15206"/>
                    <a:pt x="72117" y="15119"/>
                  </a:cubicBezTo>
                  <a:cubicBezTo>
                    <a:pt x="74346" y="14912"/>
                    <a:pt x="75331" y="13910"/>
                    <a:pt x="75262" y="11767"/>
                  </a:cubicBezTo>
                  <a:cubicBezTo>
                    <a:pt x="75262" y="11596"/>
                    <a:pt x="75299" y="11543"/>
                    <a:pt x="75353" y="11543"/>
                  </a:cubicBezTo>
                  <a:cubicBezTo>
                    <a:pt x="75441" y="11543"/>
                    <a:pt x="75574" y="11687"/>
                    <a:pt x="75659" y="11698"/>
                  </a:cubicBezTo>
                  <a:cubicBezTo>
                    <a:pt x="76835" y="11749"/>
                    <a:pt x="77733" y="12683"/>
                    <a:pt x="78943" y="12752"/>
                  </a:cubicBezTo>
                  <a:cubicBezTo>
                    <a:pt x="79461" y="12769"/>
                    <a:pt x="79945" y="13391"/>
                    <a:pt x="80412" y="13789"/>
                  </a:cubicBezTo>
                  <a:cubicBezTo>
                    <a:pt x="80395" y="13944"/>
                    <a:pt x="80325" y="14082"/>
                    <a:pt x="80204" y="14203"/>
                  </a:cubicBezTo>
                  <a:cubicBezTo>
                    <a:pt x="79099" y="14649"/>
                    <a:pt x="78211" y="15599"/>
                    <a:pt x="76924" y="15599"/>
                  </a:cubicBezTo>
                  <a:cubicBezTo>
                    <a:pt x="76763" y="15599"/>
                    <a:pt x="76595" y="15584"/>
                    <a:pt x="76420" y="15551"/>
                  </a:cubicBezTo>
                  <a:cubicBezTo>
                    <a:pt x="76325" y="15534"/>
                    <a:pt x="76229" y="15525"/>
                    <a:pt x="76135" y="15525"/>
                  </a:cubicBezTo>
                  <a:cubicBezTo>
                    <a:pt x="75478" y="15525"/>
                    <a:pt x="74895" y="15947"/>
                    <a:pt x="74985" y="16778"/>
                  </a:cubicBezTo>
                  <a:cubicBezTo>
                    <a:pt x="75041" y="17437"/>
                    <a:pt x="75422" y="17620"/>
                    <a:pt x="75866" y="17620"/>
                  </a:cubicBezTo>
                  <a:cubicBezTo>
                    <a:pt x="76109" y="17620"/>
                    <a:pt x="76372" y="17565"/>
                    <a:pt x="76610" y="17504"/>
                  </a:cubicBezTo>
                  <a:cubicBezTo>
                    <a:pt x="76822" y="17451"/>
                    <a:pt x="77015" y="17425"/>
                    <a:pt x="77193" y="17425"/>
                  </a:cubicBezTo>
                  <a:cubicBezTo>
                    <a:pt x="77828" y="17425"/>
                    <a:pt x="78286" y="17750"/>
                    <a:pt x="78839" y="18316"/>
                  </a:cubicBezTo>
                  <a:cubicBezTo>
                    <a:pt x="79617" y="19094"/>
                    <a:pt x="80723" y="19612"/>
                    <a:pt x="81794" y="19993"/>
                  </a:cubicBezTo>
                  <a:cubicBezTo>
                    <a:pt x="81906" y="20034"/>
                    <a:pt x="82005" y="20053"/>
                    <a:pt x="82094" y="20053"/>
                  </a:cubicBezTo>
                  <a:cubicBezTo>
                    <a:pt x="82595" y="20053"/>
                    <a:pt x="82747" y="19445"/>
                    <a:pt x="82762" y="18887"/>
                  </a:cubicBezTo>
                  <a:cubicBezTo>
                    <a:pt x="82805" y="18878"/>
                    <a:pt x="82849" y="18874"/>
                    <a:pt x="82892" y="18874"/>
                  </a:cubicBezTo>
                  <a:cubicBezTo>
                    <a:pt x="82935" y="18874"/>
                    <a:pt x="82978" y="18878"/>
                    <a:pt x="83021" y="18887"/>
                  </a:cubicBezTo>
                  <a:cubicBezTo>
                    <a:pt x="83375" y="18985"/>
                    <a:pt x="83662" y="19030"/>
                    <a:pt x="83892" y="19030"/>
                  </a:cubicBezTo>
                  <a:cubicBezTo>
                    <a:pt x="85038" y="19030"/>
                    <a:pt x="84816" y="17932"/>
                    <a:pt x="84629" y="16882"/>
                  </a:cubicBezTo>
                  <a:cubicBezTo>
                    <a:pt x="84577" y="16588"/>
                    <a:pt x="84404" y="16122"/>
                    <a:pt x="84525" y="16018"/>
                  </a:cubicBezTo>
                  <a:cubicBezTo>
                    <a:pt x="84606" y="15948"/>
                    <a:pt x="84680" y="15920"/>
                    <a:pt x="84749" y="15920"/>
                  </a:cubicBezTo>
                  <a:cubicBezTo>
                    <a:pt x="84985" y="15920"/>
                    <a:pt x="85161" y="16252"/>
                    <a:pt x="85389" y="16346"/>
                  </a:cubicBezTo>
                  <a:cubicBezTo>
                    <a:pt x="85637" y="16436"/>
                    <a:pt x="85876" y="16474"/>
                    <a:pt x="86110" y="16474"/>
                  </a:cubicBezTo>
                  <a:cubicBezTo>
                    <a:pt x="86771" y="16474"/>
                    <a:pt x="87381" y="16174"/>
                    <a:pt x="87981" y="15931"/>
                  </a:cubicBezTo>
                  <a:cubicBezTo>
                    <a:pt x="88344" y="15793"/>
                    <a:pt x="88500" y="15275"/>
                    <a:pt x="88258" y="15033"/>
                  </a:cubicBezTo>
                  <a:cubicBezTo>
                    <a:pt x="87065" y="13754"/>
                    <a:pt x="85976" y="12406"/>
                    <a:pt x="84819" y="11110"/>
                  </a:cubicBezTo>
                  <a:cubicBezTo>
                    <a:pt x="84162" y="10350"/>
                    <a:pt x="83160" y="9779"/>
                    <a:pt x="82537" y="8915"/>
                  </a:cubicBezTo>
                  <a:cubicBezTo>
                    <a:pt x="82209" y="8379"/>
                    <a:pt x="81639" y="8034"/>
                    <a:pt x="81017" y="7999"/>
                  </a:cubicBezTo>
                  <a:cubicBezTo>
                    <a:pt x="80983" y="7995"/>
                    <a:pt x="80950" y="7994"/>
                    <a:pt x="80916" y="7994"/>
                  </a:cubicBezTo>
                  <a:cubicBezTo>
                    <a:pt x="80688" y="7994"/>
                    <a:pt x="80453" y="8074"/>
                    <a:pt x="80228" y="8074"/>
                  </a:cubicBezTo>
                  <a:cubicBezTo>
                    <a:pt x="80056" y="8074"/>
                    <a:pt x="79890" y="8027"/>
                    <a:pt x="79738" y="7861"/>
                  </a:cubicBezTo>
                  <a:cubicBezTo>
                    <a:pt x="80170" y="7757"/>
                    <a:pt x="80602" y="7654"/>
                    <a:pt x="81017" y="7585"/>
                  </a:cubicBezTo>
                  <a:cubicBezTo>
                    <a:pt x="81518" y="7481"/>
                    <a:pt x="82192" y="7567"/>
                    <a:pt x="82226" y="6859"/>
                  </a:cubicBezTo>
                  <a:cubicBezTo>
                    <a:pt x="82278" y="6202"/>
                    <a:pt x="81673" y="6167"/>
                    <a:pt x="81207" y="6046"/>
                  </a:cubicBezTo>
                  <a:cubicBezTo>
                    <a:pt x="81086" y="6012"/>
                    <a:pt x="80948" y="5960"/>
                    <a:pt x="80844" y="5891"/>
                  </a:cubicBezTo>
                  <a:cubicBezTo>
                    <a:pt x="80958" y="5878"/>
                    <a:pt x="81101" y="5837"/>
                    <a:pt x="81223" y="5837"/>
                  </a:cubicBezTo>
                  <a:cubicBezTo>
                    <a:pt x="81267" y="5837"/>
                    <a:pt x="81309" y="5843"/>
                    <a:pt x="81345" y="5856"/>
                  </a:cubicBezTo>
                  <a:cubicBezTo>
                    <a:pt x="81816" y="6065"/>
                    <a:pt x="82272" y="6151"/>
                    <a:pt x="82714" y="6151"/>
                  </a:cubicBezTo>
                  <a:cubicBezTo>
                    <a:pt x="83993" y="6151"/>
                    <a:pt x="85157" y="5437"/>
                    <a:pt x="86236" y="4923"/>
                  </a:cubicBezTo>
                  <a:cubicBezTo>
                    <a:pt x="89182" y="3528"/>
                    <a:pt x="92334" y="3094"/>
                    <a:pt x="95401" y="2235"/>
                  </a:cubicBezTo>
                  <a:lnTo>
                    <a:pt x="95401" y="2235"/>
                  </a:lnTo>
                  <a:cubicBezTo>
                    <a:pt x="93986" y="3267"/>
                    <a:pt x="92263" y="3834"/>
                    <a:pt x="90504" y="3834"/>
                  </a:cubicBezTo>
                  <a:cubicBezTo>
                    <a:pt x="90401" y="3834"/>
                    <a:pt x="90295" y="3831"/>
                    <a:pt x="90191" y="3831"/>
                  </a:cubicBezTo>
                  <a:cubicBezTo>
                    <a:pt x="89827" y="3831"/>
                    <a:pt x="89479" y="3873"/>
                    <a:pt x="89277" y="4249"/>
                  </a:cubicBezTo>
                  <a:cubicBezTo>
                    <a:pt x="89018" y="4802"/>
                    <a:pt x="89467" y="5113"/>
                    <a:pt x="89744" y="5528"/>
                  </a:cubicBezTo>
                  <a:cubicBezTo>
                    <a:pt x="90251" y="6307"/>
                    <a:pt x="90887" y="6586"/>
                    <a:pt x="91608" y="6586"/>
                  </a:cubicBezTo>
                  <a:cubicBezTo>
                    <a:pt x="91943" y="6586"/>
                    <a:pt x="92297" y="6525"/>
                    <a:pt x="92664" y="6427"/>
                  </a:cubicBezTo>
                  <a:cubicBezTo>
                    <a:pt x="93037" y="6322"/>
                    <a:pt x="93404" y="6272"/>
                    <a:pt x="93755" y="6272"/>
                  </a:cubicBezTo>
                  <a:cubicBezTo>
                    <a:pt x="95314" y="6272"/>
                    <a:pt x="96561" y="7243"/>
                    <a:pt x="96518" y="8639"/>
                  </a:cubicBezTo>
                  <a:cubicBezTo>
                    <a:pt x="96501" y="9123"/>
                    <a:pt x="96000" y="9710"/>
                    <a:pt x="96155" y="10073"/>
                  </a:cubicBezTo>
                  <a:cubicBezTo>
                    <a:pt x="96656" y="11300"/>
                    <a:pt x="95758" y="12302"/>
                    <a:pt x="95378" y="13045"/>
                  </a:cubicBezTo>
                  <a:cubicBezTo>
                    <a:pt x="94393" y="15016"/>
                    <a:pt x="93649" y="16709"/>
                    <a:pt x="95412" y="18541"/>
                  </a:cubicBezTo>
                  <a:cubicBezTo>
                    <a:pt x="95602" y="18714"/>
                    <a:pt x="95723" y="18938"/>
                    <a:pt x="95758" y="19180"/>
                  </a:cubicBezTo>
                  <a:cubicBezTo>
                    <a:pt x="95810" y="21358"/>
                    <a:pt x="97901" y="20788"/>
                    <a:pt x="99007" y="21479"/>
                  </a:cubicBezTo>
                  <a:cubicBezTo>
                    <a:pt x="99192" y="21597"/>
                    <a:pt x="99367" y="21648"/>
                    <a:pt x="99531" y="21648"/>
                  </a:cubicBezTo>
                  <a:cubicBezTo>
                    <a:pt x="100207" y="21648"/>
                    <a:pt x="100708" y="20784"/>
                    <a:pt x="101098" y="20200"/>
                  </a:cubicBezTo>
                  <a:cubicBezTo>
                    <a:pt x="102256" y="18472"/>
                    <a:pt x="104088" y="17055"/>
                    <a:pt x="105729" y="16536"/>
                  </a:cubicBezTo>
                  <a:cubicBezTo>
                    <a:pt x="109220" y="15396"/>
                    <a:pt x="112486" y="13547"/>
                    <a:pt x="116254" y="13115"/>
                  </a:cubicBezTo>
                  <a:cubicBezTo>
                    <a:pt x="117965" y="12907"/>
                    <a:pt x="119935" y="12320"/>
                    <a:pt x="120021" y="9883"/>
                  </a:cubicBezTo>
                  <a:cubicBezTo>
                    <a:pt x="120021" y="9693"/>
                    <a:pt x="120349" y="9485"/>
                    <a:pt x="120557" y="9330"/>
                  </a:cubicBezTo>
                  <a:cubicBezTo>
                    <a:pt x="121663" y="8552"/>
                    <a:pt x="123132" y="8034"/>
                    <a:pt x="122631" y="6202"/>
                  </a:cubicBezTo>
                  <a:cubicBezTo>
                    <a:pt x="122594" y="6055"/>
                    <a:pt x="122626" y="6020"/>
                    <a:pt x="122682" y="6020"/>
                  </a:cubicBezTo>
                  <a:cubicBezTo>
                    <a:pt x="122731" y="6020"/>
                    <a:pt x="122799" y="6046"/>
                    <a:pt x="122855" y="6046"/>
                  </a:cubicBezTo>
                  <a:cubicBezTo>
                    <a:pt x="122928" y="6051"/>
                    <a:pt x="122998" y="6053"/>
                    <a:pt x="123064" y="6053"/>
                  </a:cubicBezTo>
                  <a:cubicBezTo>
                    <a:pt x="124269" y="6053"/>
                    <a:pt x="124381" y="5321"/>
                    <a:pt x="123840" y="4387"/>
                  </a:cubicBezTo>
                  <a:cubicBezTo>
                    <a:pt x="123581" y="3921"/>
                    <a:pt x="123875" y="3955"/>
                    <a:pt x="124048" y="3817"/>
                  </a:cubicBezTo>
                  <a:cubicBezTo>
                    <a:pt x="125240" y="2867"/>
                    <a:pt x="126640" y="2728"/>
                    <a:pt x="128092" y="2659"/>
                  </a:cubicBezTo>
                  <a:cubicBezTo>
                    <a:pt x="128575" y="2625"/>
                    <a:pt x="129180" y="2521"/>
                    <a:pt x="129249" y="1934"/>
                  </a:cubicBezTo>
                  <a:cubicBezTo>
                    <a:pt x="129301" y="1363"/>
                    <a:pt x="128714" y="1242"/>
                    <a:pt x="128299" y="1190"/>
                  </a:cubicBezTo>
                  <a:cubicBezTo>
                    <a:pt x="125707" y="948"/>
                    <a:pt x="123132" y="430"/>
                    <a:pt x="120557" y="171"/>
                  </a:cubicBezTo>
                  <a:cubicBezTo>
                    <a:pt x="119360" y="50"/>
                    <a:pt x="118163" y="0"/>
                    <a:pt x="11696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5" name="Google Shape;1815;p52"/>
            <p:cNvSpPr/>
            <p:nvPr/>
          </p:nvSpPr>
          <p:spPr>
            <a:xfrm>
              <a:off x="1581325" y="1051125"/>
              <a:ext cx="283000" cy="91675"/>
            </a:xfrm>
            <a:custGeom>
              <a:avLst/>
              <a:gdLst/>
              <a:ahLst/>
              <a:cxnLst/>
              <a:rect l="l" t="t" r="r" b="b"/>
              <a:pathLst>
                <a:path w="11320" h="3667" extrusionOk="0">
                  <a:moveTo>
                    <a:pt x="6214" y="0"/>
                  </a:moveTo>
                  <a:cubicBezTo>
                    <a:pt x="5926" y="0"/>
                    <a:pt x="5584" y="48"/>
                    <a:pt x="5219" y="71"/>
                  </a:cubicBezTo>
                  <a:cubicBezTo>
                    <a:pt x="5082" y="56"/>
                    <a:pt x="4943" y="49"/>
                    <a:pt x="4804" y="49"/>
                  </a:cubicBezTo>
                  <a:cubicBezTo>
                    <a:pt x="3493" y="49"/>
                    <a:pt x="2115" y="667"/>
                    <a:pt x="709" y="1073"/>
                  </a:cubicBezTo>
                  <a:cubicBezTo>
                    <a:pt x="432" y="1177"/>
                    <a:pt x="208" y="1401"/>
                    <a:pt x="69" y="1678"/>
                  </a:cubicBezTo>
                  <a:cubicBezTo>
                    <a:pt x="0" y="1781"/>
                    <a:pt x="242" y="2213"/>
                    <a:pt x="363" y="2231"/>
                  </a:cubicBezTo>
                  <a:cubicBezTo>
                    <a:pt x="2163" y="2438"/>
                    <a:pt x="3786" y="3667"/>
                    <a:pt x="5640" y="3667"/>
                  </a:cubicBezTo>
                  <a:cubicBezTo>
                    <a:pt x="6100" y="3667"/>
                    <a:pt x="6574" y="3591"/>
                    <a:pt x="7068" y="3406"/>
                  </a:cubicBezTo>
                  <a:cubicBezTo>
                    <a:pt x="7396" y="3281"/>
                    <a:pt x="7767" y="3236"/>
                    <a:pt x="8142" y="3236"/>
                  </a:cubicBezTo>
                  <a:cubicBezTo>
                    <a:pt x="8439" y="3236"/>
                    <a:pt x="8738" y="3264"/>
                    <a:pt x="9021" y="3302"/>
                  </a:cubicBezTo>
                  <a:cubicBezTo>
                    <a:pt x="9277" y="3340"/>
                    <a:pt x="9523" y="3370"/>
                    <a:pt x="9759" y="3370"/>
                  </a:cubicBezTo>
                  <a:cubicBezTo>
                    <a:pt x="10271" y="3370"/>
                    <a:pt x="10728" y="3229"/>
                    <a:pt x="11095" y="2732"/>
                  </a:cubicBezTo>
                  <a:cubicBezTo>
                    <a:pt x="11320" y="2473"/>
                    <a:pt x="11268" y="2075"/>
                    <a:pt x="10991" y="1885"/>
                  </a:cubicBezTo>
                  <a:cubicBezTo>
                    <a:pt x="10479" y="1524"/>
                    <a:pt x="10006" y="1077"/>
                    <a:pt x="9430" y="1077"/>
                  </a:cubicBezTo>
                  <a:cubicBezTo>
                    <a:pt x="9151" y="1077"/>
                    <a:pt x="8847" y="1182"/>
                    <a:pt x="8503" y="1453"/>
                  </a:cubicBezTo>
                  <a:cubicBezTo>
                    <a:pt x="8280" y="1626"/>
                    <a:pt x="7919" y="1737"/>
                    <a:pt x="7612" y="1737"/>
                  </a:cubicBezTo>
                  <a:cubicBezTo>
                    <a:pt x="7277" y="1737"/>
                    <a:pt x="7006" y="1605"/>
                    <a:pt x="7051" y="1280"/>
                  </a:cubicBezTo>
                  <a:cubicBezTo>
                    <a:pt x="7179" y="207"/>
                    <a:pt x="6812" y="0"/>
                    <a:pt x="621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6" name="Google Shape;1816;p52"/>
            <p:cNvSpPr/>
            <p:nvPr/>
          </p:nvSpPr>
          <p:spPr>
            <a:xfrm>
              <a:off x="3144425" y="1319375"/>
              <a:ext cx="213450" cy="95575"/>
            </a:xfrm>
            <a:custGeom>
              <a:avLst/>
              <a:gdLst/>
              <a:ahLst/>
              <a:cxnLst/>
              <a:rect l="l" t="t" r="r" b="b"/>
              <a:pathLst>
                <a:path w="8538" h="3823" extrusionOk="0">
                  <a:moveTo>
                    <a:pt x="6155" y="1"/>
                  </a:moveTo>
                  <a:cubicBezTo>
                    <a:pt x="6054" y="1"/>
                    <a:pt x="5950" y="7"/>
                    <a:pt x="5842" y="20"/>
                  </a:cubicBezTo>
                  <a:cubicBezTo>
                    <a:pt x="4846" y="139"/>
                    <a:pt x="3874" y="469"/>
                    <a:pt x="2859" y="469"/>
                  </a:cubicBezTo>
                  <a:cubicBezTo>
                    <a:pt x="2396" y="469"/>
                    <a:pt x="1923" y="400"/>
                    <a:pt x="1435" y="211"/>
                  </a:cubicBezTo>
                  <a:cubicBezTo>
                    <a:pt x="1292" y="150"/>
                    <a:pt x="1133" y="113"/>
                    <a:pt x="974" y="113"/>
                  </a:cubicBezTo>
                  <a:cubicBezTo>
                    <a:pt x="501" y="113"/>
                    <a:pt x="35" y="441"/>
                    <a:pt x="35" y="1438"/>
                  </a:cubicBezTo>
                  <a:cubicBezTo>
                    <a:pt x="1" y="3771"/>
                    <a:pt x="1573" y="3580"/>
                    <a:pt x="3025" y="3822"/>
                  </a:cubicBezTo>
                  <a:cubicBezTo>
                    <a:pt x="4338" y="3753"/>
                    <a:pt x="5617" y="3408"/>
                    <a:pt x="6792" y="2837"/>
                  </a:cubicBezTo>
                  <a:cubicBezTo>
                    <a:pt x="7415" y="2526"/>
                    <a:pt x="8538" y="2474"/>
                    <a:pt x="8192" y="1541"/>
                  </a:cubicBezTo>
                  <a:cubicBezTo>
                    <a:pt x="7892" y="720"/>
                    <a:pt x="7218" y="1"/>
                    <a:pt x="615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7" name="Google Shape;1817;p52"/>
            <p:cNvSpPr/>
            <p:nvPr/>
          </p:nvSpPr>
          <p:spPr>
            <a:xfrm>
              <a:off x="1453000" y="2509000"/>
              <a:ext cx="263575" cy="113100"/>
            </a:xfrm>
            <a:custGeom>
              <a:avLst/>
              <a:gdLst/>
              <a:ahLst/>
              <a:cxnLst/>
              <a:rect l="l" t="t" r="r" b="b"/>
              <a:pathLst>
                <a:path w="10543" h="4524" extrusionOk="0">
                  <a:moveTo>
                    <a:pt x="3451" y="1"/>
                  </a:moveTo>
                  <a:cubicBezTo>
                    <a:pt x="2445" y="1"/>
                    <a:pt x="1486" y="228"/>
                    <a:pt x="761" y="702"/>
                  </a:cubicBezTo>
                  <a:cubicBezTo>
                    <a:pt x="398" y="927"/>
                    <a:pt x="1" y="1186"/>
                    <a:pt x="243" y="1687"/>
                  </a:cubicBezTo>
                  <a:cubicBezTo>
                    <a:pt x="390" y="1972"/>
                    <a:pt x="609" y="2083"/>
                    <a:pt x="855" y="2083"/>
                  </a:cubicBezTo>
                  <a:cubicBezTo>
                    <a:pt x="1012" y="2083"/>
                    <a:pt x="1180" y="2038"/>
                    <a:pt x="1349" y="1964"/>
                  </a:cubicBezTo>
                  <a:cubicBezTo>
                    <a:pt x="1677" y="1828"/>
                    <a:pt x="1990" y="1776"/>
                    <a:pt x="2298" y="1776"/>
                  </a:cubicBezTo>
                  <a:cubicBezTo>
                    <a:pt x="2932" y="1776"/>
                    <a:pt x="3543" y="1997"/>
                    <a:pt x="4217" y="2171"/>
                  </a:cubicBezTo>
                  <a:cubicBezTo>
                    <a:pt x="5708" y="2540"/>
                    <a:pt x="6405" y="4523"/>
                    <a:pt x="7868" y="4523"/>
                  </a:cubicBezTo>
                  <a:cubicBezTo>
                    <a:pt x="8118" y="4523"/>
                    <a:pt x="8391" y="4465"/>
                    <a:pt x="8693" y="4332"/>
                  </a:cubicBezTo>
                  <a:cubicBezTo>
                    <a:pt x="8824" y="4337"/>
                    <a:pt x="8947" y="4340"/>
                    <a:pt x="9062" y="4340"/>
                  </a:cubicBezTo>
                  <a:cubicBezTo>
                    <a:pt x="10032" y="4340"/>
                    <a:pt x="10475" y="4144"/>
                    <a:pt x="10491" y="3727"/>
                  </a:cubicBezTo>
                  <a:cubicBezTo>
                    <a:pt x="10542" y="2897"/>
                    <a:pt x="9817" y="2724"/>
                    <a:pt x="9264" y="2517"/>
                  </a:cubicBezTo>
                  <a:cubicBezTo>
                    <a:pt x="8711" y="2292"/>
                    <a:pt x="8209" y="1964"/>
                    <a:pt x="7777" y="1567"/>
                  </a:cubicBezTo>
                  <a:cubicBezTo>
                    <a:pt x="6685" y="547"/>
                    <a:pt x="5011" y="1"/>
                    <a:pt x="345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8" name="Google Shape;1818;p52"/>
            <p:cNvSpPr/>
            <p:nvPr/>
          </p:nvSpPr>
          <p:spPr>
            <a:xfrm>
              <a:off x="1880725" y="1020350"/>
              <a:ext cx="162025" cy="112025"/>
            </a:xfrm>
            <a:custGeom>
              <a:avLst/>
              <a:gdLst/>
              <a:ahLst/>
              <a:cxnLst/>
              <a:rect l="l" t="t" r="r" b="b"/>
              <a:pathLst>
                <a:path w="6481" h="4481" extrusionOk="0">
                  <a:moveTo>
                    <a:pt x="4294" y="0"/>
                  </a:moveTo>
                  <a:cubicBezTo>
                    <a:pt x="4062" y="0"/>
                    <a:pt x="3818" y="44"/>
                    <a:pt x="3560" y="144"/>
                  </a:cubicBezTo>
                  <a:cubicBezTo>
                    <a:pt x="3094" y="317"/>
                    <a:pt x="2593" y="541"/>
                    <a:pt x="2886" y="1198"/>
                  </a:cubicBezTo>
                  <a:cubicBezTo>
                    <a:pt x="3042" y="1509"/>
                    <a:pt x="3232" y="1820"/>
                    <a:pt x="3457" y="2114"/>
                  </a:cubicBezTo>
                  <a:cubicBezTo>
                    <a:pt x="3147" y="2260"/>
                    <a:pt x="2851" y="2348"/>
                    <a:pt x="2545" y="2348"/>
                  </a:cubicBezTo>
                  <a:cubicBezTo>
                    <a:pt x="2270" y="2348"/>
                    <a:pt x="1987" y="2277"/>
                    <a:pt x="1677" y="2114"/>
                  </a:cubicBezTo>
                  <a:cubicBezTo>
                    <a:pt x="1531" y="2037"/>
                    <a:pt x="1393" y="2002"/>
                    <a:pt x="1262" y="2002"/>
                  </a:cubicBezTo>
                  <a:cubicBezTo>
                    <a:pt x="867" y="2002"/>
                    <a:pt x="545" y="2320"/>
                    <a:pt x="311" y="2736"/>
                  </a:cubicBezTo>
                  <a:cubicBezTo>
                    <a:pt x="0" y="3289"/>
                    <a:pt x="467" y="3479"/>
                    <a:pt x="813" y="3807"/>
                  </a:cubicBezTo>
                  <a:cubicBezTo>
                    <a:pt x="1327" y="4309"/>
                    <a:pt x="1837" y="4480"/>
                    <a:pt x="2344" y="4480"/>
                  </a:cubicBezTo>
                  <a:cubicBezTo>
                    <a:pt x="3164" y="4480"/>
                    <a:pt x="3976" y="4032"/>
                    <a:pt x="4787" y="3807"/>
                  </a:cubicBezTo>
                  <a:lnTo>
                    <a:pt x="5081" y="3514"/>
                  </a:lnTo>
                  <a:cubicBezTo>
                    <a:pt x="5237" y="2788"/>
                    <a:pt x="5098" y="1924"/>
                    <a:pt x="6204" y="1734"/>
                  </a:cubicBezTo>
                  <a:cubicBezTo>
                    <a:pt x="6464" y="1699"/>
                    <a:pt x="6481" y="1129"/>
                    <a:pt x="6222" y="921"/>
                  </a:cubicBezTo>
                  <a:cubicBezTo>
                    <a:pt x="5644" y="436"/>
                    <a:pt x="5027" y="0"/>
                    <a:pt x="429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9" name="Google Shape;1819;p52"/>
            <p:cNvSpPr/>
            <p:nvPr/>
          </p:nvSpPr>
          <p:spPr>
            <a:xfrm>
              <a:off x="1688900" y="2603450"/>
              <a:ext cx="165050" cy="73950"/>
            </a:xfrm>
            <a:custGeom>
              <a:avLst/>
              <a:gdLst/>
              <a:ahLst/>
              <a:cxnLst/>
              <a:rect l="l" t="t" r="r" b="b"/>
              <a:pathLst>
                <a:path w="6602" h="2958" extrusionOk="0">
                  <a:moveTo>
                    <a:pt x="2842" y="0"/>
                  </a:moveTo>
                  <a:cubicBezTo>
                    <a:pt x="2588" y="0"/>
                    <a:pt x="2332" y="28"/>
                    <a:pt x="2074" y="87"/>
                  </a:cubicBezTo>
                  <a:cubicBezTo>
                    <a:pt x="1452" y="225"/>
                    <a:pt x="1055" y="1331"/>
                    <a:pt x="225" y="1694"/>
                  </a:cubicBezTo>
                  <a:cubicBezTo>
                    <a:pt x="0" y="1798"/>
                    <a:pt x="277" y="2247"/>
                    <a:pt x="536" y="2454"/>
                  </a:cubicBezTo>
                  <a:cubicBezTo>
                    <a:pt x="957" y="2789"/>
                    <a:pt x="2162" y="2958"/>
                    <a:pt x="3373" y="2958"/>
                  </a:cubicBezTo>
                  <a:cubicBezTo>
                    <a:pt x="4599" y="2958"/>
                    <a:pt x="5830" y="2785"/>
                    <a:pt x="6256" y="2437"/>
                  </a:cubicBezTo>
                  <a:cubicBezTo>
                    <a:pt x="6395" y="2282"/>
                    <a:pt x="6515" y="2109"/>
                    <a:pt x="6602" y="1919"/>
                  </a:cubicBezTo>
                  <a:cubicBezTo>
                    <a:pt x="6481" y="1711"/>
                    <a:pt x="6429" y="1469"/>
                    <a:pt x="6291" y="1366"/>
                  </a:cubicBezTo>
                  <a:cubicBezTo>
                    <a:pt x="5231" y="636"/>
                    <a:pt x="4065" y="0"/>
                    <a:pt x="284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0" name="Google Shape;1820;p52"/>
            <p:cNvSpPr/>
            <p:nvPr/>
          </p:nvSpPr>
          <p:spPr>
            <a:xfrm>
              <a:off x="1922200" y="1344925"/>
              <a:ext cx="129625" cy="64525"/>
            </a:xfrm>
            <a:custGeom>
              <a:avLst/>
              <a:gdLst/>
              <a:ahLst/>
              <a:cxnLst/>
              <a:rect l="l" t="t" r="r" b="b"/>
              <a:pathLst>
                <a:path w="5185" h="2581" extrusionOk="0">
                  <a:moveTo>
                    <a:pt x="1901" y="1"/>
                  </a:moveTo>
                  <a:lnTo>
                    <a:pt x="1227" y="467"/>
                  </a:lnTo>
                  <a:cubicBezTo>
                    <a:pt x="934" y="1020"/>
                    <a:pt x="0" y="1383"/>
                    <a:pt x="415" y="2144"/>
                  </a:cubicBezTo>
                  <a:cubicBezTo>
                    <a:pt x="602" y="2475"/>
                    <a:pt x="838" y="2581"/>
                    <a:pt x="1096" y="2581"/>
                  </a:cubicBezTo>
                  <a:cubicBezTo>
                    <a:pt x="1482" y="2581"/>
                    <a:pt x="1915" y="2344"/>
                    <a:pt x="2299" y="2282"/>
                  </a:cubicBezTo>
                  <a:cubicBezTo>
                    <a:pt x="2552" y="2236"/>
                    <a:pt x="2806" y="2213"/>
                    <a:pt x="3064" y="2213"/>
                  </a:cubicBezTo>
                  <a:cubicBezTo>
                    <a:pt x="3194" y="2213"/>
                    <a:pt x="3324" y="2219"/>
                    <a:pt x="3457" y="2230"/>
                  </a:cubicBezTo>
                  <a:cubicBezTo>
                    <a:pt x="3730" y="2245"/>
                    <a:pt x="4039" y="2324"/>
                    <a:pt x="4314" y="2324"/>
                  </a:cubicBezTo>
                  <a:cubicBezTo>
                    <a:pt x="4665" y="2324"/>
                    <a:pt x="4959" y="2195"/>
                    <a:pt x="5047" y="1643"/>
                  </a:cubicBezTo>
                  <a:cubicBezTo>
                    <a:pt x="5185" y="744"/>
                    <a:pt x="4563" y="277"/>
                    <a:pt x="3768" y="122"/>
                  </a:cubicBezTo>
                  <a:cubicBezTo>
                    <a:pt x="3146" y="35"/>
                    <a:pt x="2523" y="1"/>
                    <a:pt x="190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1" name="Google Shape;1821;p52"/>
            <p:cNvSpPr/>
            <p:nvPr/>
          </p:nvSpPr>
          <p:spPr>
            <a:xfrm>
              <a:off x="1787825" y="1030550"/>
              <a:ext cx="94250" cy="44825"/>
            </a:xfrm>
            <a:custGeom>
              <a:avLst/>
              <a:gdLst/>
              <a:ahLst/>
              <a:cxnLst/>
              <a:rect l="l" t="t" r="r" b="b"/>
              <a:pathLst>
                <a:path w="3770" h="1793" extrusionOk="0">
                  <a:moveTo>
                    <a:pt x="2929" y="0"/>
                  </a:moveTo>
                  <a:cubicBezTo>
                    <a:pt x="2800" y="0"/>
                    <a:pt x="2676" y="17"/>
                    <a:pt x="2576" y="47"/>
                  </a:cubicBezTo>
                  <a:cubicBezTo>
                    <a:pt x="2412" y="93"/>
                    <a:pt x="2229" y="105"/>
                    <a:pt x="2039" y="105"/>
                  </a:cubicBezTo>
                  <a:cubicBezTo>
                    <a:pt x="1817" y="105"/>
                    <a:pt x="1584" y="88"/>
                    <a:pt x="1360" y="88"/>
                  </a:cubicBezTo>
                  <a:cubicBezTo>
                    <a:pt x="763" y="88"/>
                    <a:pt x="227" y="208"/>
                    <a:pt x="105" y="1084"/>
                  </a:cubicBezTo>
                  <a:cubicBezTo>
                    <a:pt x="1" y="1792"/>
                    <a:pt x="865" y="1688"/>
                    <a:pt x="1504" y="1740"/>
                  </a:cubicBezTo>
                  <a:cubicBezTo>
                    <a:pt x="2265" y="1568"/>
                    <a:pt x="3405" y="1792"/>
                    <a:pt x="3665" y="652"/>
                  </a:cubicBezTo>
                  <a:cubicBezTo>
                    <a:pt x="3769" y="167"/>
                    <a:pt x="3329" y="0"/>
                    <a:pt x="292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2" name="Google Shape;1822;p52"/>
            <p:cNvSpPr/>
            <p:nvPr/>
          </p:nvSpPr>
          <p:spPr>
            <a:xfrm>
              <a:off x="1870350" y="2639275"/>
              <a:ext cx="59225" cy="44325"/>
            </a:xfrm>
            <a:custGeom>
              <a:avLst/>
              <a:gdLst/>
              <a:ahLst/>
              <a:cxnLst/>
              <a:rect l="l" t="t" r="r" b="b"/>
              <a:pathLst>
                <a:path w="2369" h="1773" extrusionOk="0">
                  <a:moveTo>
                    <a:pt x="922" y="1"/>
                  </a:moveTo>
                  <a:cubicBezTo>
                    <a:pt x="435" y="1"/>
                    <a:pt x="1" y="156"/>
                    <a:pt x="1" y="762"/>
                  </a:cubicBezTo>
                  <a:cubicBezTo>
                    <a:pt x="1" y="1414"/>
                    <a:pt x="337" y="1773"/>
                    <a:pt x="982" y="1773"/>
                  </a:cubicBezTo>
                  <a:cubicBezTo>
                    <a:pt x="1038" y="1773"/>
                    <a:pt x="1097" y="1770"/>
                    <a:pt x="1158" y="1765"/>
                  </a:cubicBezTo>
                  <a:cubicBezTo>
                    <a:pt x="1711" y="1730"/>
                    <a:pt x="2368" y="1678"/>
                    <a:pt x="2299" y="901"/>
                  </a:cubicBezTo>
                  <a:cubicBezTo>
                    <a:pt x="2264" y="175"/>
                    <a:pt x="1642" y="2"/>
                    <a:pt x="1003" y="2"/>
                  </a:cubicBezTo>
                  <a:cubicBezTo>
                    <a:pt x="976" y="1"/>
                    <a:pt x="949" y="1"/>
                    <a:pt x="92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3" name="Google Shape;1823;p52"/>
            <p:cNvSpPr/>
            <p:nvPr/>
          </p:nvSpPr>
          <p:spPr>
            <a:xfrm>
              <a:off x="2264800" y="4630125"/>
              <a:ext cx="62675" cy="39225"/>
            </a:xfrm>
            <a:custGeom>
              <a:avLst/>
              <a:gdLst/>
              <a:ahLst/>
              <a:cxnLst/>
              <a:rect l="l" t="t" r="r" b="b"/>
              <a:pathLst>
                <a:path w="2507" h="1569" extrusionOk="0">
                  <a:moveTo>
                    <a:pt x="1176" y="52"/>
                  </a:moveTo>
                  <a:cubicBezTo>
                    <a:pt x="675" y="87"/>
                    <a:pt x="1" y="1"/>
                    <a:pt x="1" y="813"/>
                  </a:cubicBezTo>
                  <a:cubicBezTo>
                    <a:pt x="1" y="1241"/>
                    <a:pt x="341" y="1568"/>
                    <a:pt x="742" y="1568"/>
                  </a:cubicBezTo>
                  <a:cubicBezTo>
                    <a:pt x="811" y="1568"/>
                    <a:pt x="881" y="1559"/>
                    <a:pt x="951" y="1539"/>
                  </a:cubicBezTo>
                  <a:cubicBezTo>
                    <a:pt x="1077" y="1515"/>
                    <a:pt x="1221" y="1513"/>
                    <a:pt x="1369" y="1513"/>
                  </a:cubicBezTo>
                  <a:cubicBezTo>
                    <a:pt x="1403" y="1513"/>
                    <a:pt x="1437" y="1513"/>
                    <a:pt x="1471" y="1513"/>
                  </a:cubicBezTo>
                  <a:cubicBezTo>
                    <a:pt x="1947" y="1513"/>
                    <a:pt x="2434" y="1491"/>
                    <a:pt x="2472" y="830"/>
                  </a:cubicBezTo>
                  <a:cubicBezTo>
                    <a:pt x="2506" y="52"/>
                    <a:pt x="1781" y="87"/>
                    <a:pt x="1176" y="5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4" name="Google Shape;1824;p52"/>
            <p:cNvSpPr/>
            <p:nvPr/>
          </p:nvSpPr>
          <p:spPr>
            <a:xfrm>
              <a:off x="1604225" y="2645350"/>
              <a:ext cx="56175" cy="38275"/>
            </a:xfrm>
            <a:custGeom>
              <a:avLst/>
              <a:gdLst/>
              <a:ahLst/>
              <a:cxnLst/>
              <a:rect l="l" t="t" r="r" b="b"/>
              <a:pathLst>
                <a:path w="2247" h="1531" extrusionOk="0">
                  <a:moveTo>
                    <a:pt x="1003" y="1"/>
                  </a:moveTo>
                  <a:cubicBezTo>
                    <a:pt x="536" y="35"/>
                    <a:pt x="0" y="1"/>
                    <a:pt x="17" y="554"/>
                  </a:cubicBezTo>
                  <a:cubicBezTo>
                    <a:pt x="17" y="1297"/>
                    <a:pt x="640" y="1452"/>
                    <a:pt x="1262" y="1522"/>
                  </a:cubicBezTo>
                  <a:cubicBezTo>
                    <a:pt x="1319" y="1528"/>
                    <a:pt x="1377" y="1531"/>
                    <a:pt x="1434" y="1531"/>
                  </a:cubicBezTo>
                  <a:cubicBezTo>
                    <a:pt x="1857" y="1531"/>
                    <a:pt x="2247" y="1352"/>
                    <a:pt x="2247" y="865"/>
                  </a:cubicBezTo>
                  <a:cubicBezTo>
                    <a:pt x="2247" y="18"/>
                    <a:pt x="1504" y="139"/>
                    <a:pt x="100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5" name="Google Shape;1825;p52"/>
            <p:cNvSpPr/>
            <p:nvPr/>
          </p:nvSpPr>
          <p:spPr>
            <a:xfrm>
              <a:off x="7045475" y="3384250"/>
              <a:ext cx="47375" cy="53550"/>
            </a:xfrm>
            <a:custGeom>
              <a:avLst/>
              <a:gdLst/>
              <a:ahLst/>
              <a:cxnLst/>
              <a:rect l="l" t="t" r="r" b="b"/>
              <a:pathLst>
                <a:path w="1895" h="2142" extrusionOk="0">
                  <a:moveTo>
                    <a:pt x="416" y="1"/>
                  </a:moveTo>
                  <a:cubicBezTo>
                    <a:pt x="93" y="1"/>
                    <a:pt x="0" y="338"/>
                    <a:pt x="63" y="618"/>
                  </a:cubicBezTo>
                  <a:cubicBezTo>
                    <a:pt x="201" y="1292"/>
                    <a:pt x="339" y="2035"/>
                    <a:pt x="1203" y="2139"/>
                  </a:cubicBezTo>
                  <a:cubicBezTo>
                    <a:pt x="1224" y="2141"/>
                    <a:pt x="1245" y="2142"/>
                    <a:pt x="1265" y="2142"/>
                  </a:cubicBezTo>
                  <a:cubicBezTo>
                    <a:pt x="1645" y="2142"/>
                    <a:pt x="1895" y="1835"/>
                    <a:pt x="1895" y="1327"/>
                  </a:cubicBezTo>
                  <a:cubicBezTo>
                    <a:pt x="1670" y="705"/>
                    <a:pt x="1273" y="169"/>
                    <a:pt x="529" y="13"/>
                  </a:cubicBezTo>
                  <a:cubicBezTo>
                    <a:pt x="489" y="5"/>
                    <a:pt x="451" y="1"/>
                    <a:pt x="41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6" name="Google Shape;1826;p52"/>
            <p:cNvSpPr/>
            <p:nvPr/>
          </p:nvSpPr>
          <p:spPr>
            <a:xfrm>
              <a:off x="4291500" y="1250400"/>
              <a:ext cx="54900" cy="37900"/>
            </a:xfrm>
            <a:custGeom>
              <a:avLst/>
              <a:gdLst/>
              <a:ahLst/>
              <a:cxnLst/>
              <a:rect l="l" t="t" r="r" b="b"/>
              <a:pathLst>
                <a:path w="2196" h="1516" extrusionOk="0">
                  <a:moveTo>
                    <a:pt x="1013" y="0"/>
                  </a:moveTo>
                  <a:cubicBezTo>
                    <a:pt x="676" y="0"/>
                    <a:pt x="369" y="181"/>
                    <a:pt x="190" y="464"/>
                  </a:cubicBezTo>
                  <a:cubicBezTo>
                    <a:pt x="0" y="706"/>
                    <a:pt x="35" y="1034"/>
                    <a:pt x="259" y="1224"/>
                  </a:cubicBezTo>
                  <a:cubicBezTo>
                    <a:pt x="466" y="1444"/>
                    <a:pt x="678" y="1515"/>
                    <a:pt x="892" y="1515"/>
                  </a:cubicBezTo>
                  <a:cubicBezTo>
                    <a:pt x="1233" y="1515"/>
                    <a:pt x="1579" y="1336"/>
                    <a:pt x="1919" y="1293"/>
                  </a:cubicBezTo>
                  <a:cubicBezTo>
                    <a:pt x="2195" y="567"/>
                    <a:pt x="1901" y="153"/>
                    <a:pt x="1175" y="14"/>
                  </a:cubicBezTo>
                  <a:cubicBezTo>
                    <a:pt x="1121" y="5"/>
                    <a:pt x="1066" y="0"/>
                    <a:pt x="101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7" name="Google Shape;1827;p52"/>
            <p:cNvSpPr/>
            <p:nvPr/>
          </p:nvSpPr>
          <p:spPr>
            <a:xfrm>
              <a:off x="6323375" y="3314875"/>
              <a:ext cx="50125" cy="37325"/>
            </a:xfrm>
            <a:custGeom>
              <a:avLst/>
              <a:gdLst/>
              <a:ahLst/>
              <a:cxnLst/>
              <a:rect l="l" t="t" r="r" b="b"/>
              <a:pathLst>
                <a:path w="2005" h="1493" extrusionOk="0">
                  <a:moveTo>
                    <a:pt x="754" y="1"/>
                  </a:moveTo>
                  <a:cubicBezTo>
                    <a:pt x="409" y="1"/>
                    <a:pt x="93" y="129"/>
                    <a:pt x="52" y="542"/>
                  </a:cubicBezTo>
                  <a:cubicBezTo>
                    <a:pt x="0" y="1198"/>
                    <a:pt x="536" y="1371"/>
                    <a:pt x="1106" y="1492"/>
                  </a:cubicBezTo>
                  <a:cubicBezTo>
                    <a:pt x="1504" y="1475"/>
                    <a:pt x="1988" y="1440"/>
                    <a:pt x="1988" y="905"/>
                  </a:cubicBezTo>
                  <a:cubicBezTo>
                    <a:pt x="2005" y="317"/>
                    <a:pt x="1504" y="110"/>
                    <a:pt x="1020" y="23"/>
                  </a:cubicBezTo>
                  <a:cubicBezTo>
                    <a:pt x="932" y="9"/>
                    <a:pt x="842" y="1"/>
                    <a:pt x="75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8" name="Google Shape;1828;p52"/>
            <p:cNvSpPr/>
            <p:nvPr/>
          </p:nvSpPr>
          <p:spPr>
            <a:xfrm>
              <a:off x="6680225" y="1890750"/>
              <a:ext cx="46075" cy="42200"/>
            </a:xfrm>
            <a:custGeom>
              <a:avLst/>
              <a:gdLst/>
              <a:ahLst/>
              <a:cxnLst/>
              <a:rect l="l" t="t" r="r" b="b"/>
              <a:pathLst>
                <a:path w="1843" h="1688" extrusionOk="0">
                  <a:moveTo>
                    <a:pt x="1376" y="1"/>
                  </a:moveTo>
                  <a:cubicBezTo>
                    <a:pt x="1345" y="1"/>
                    <a:pt x="1312" y="4"/>
                    <a:pt x="1280" y="11"/>
                  </a:cubicBezTo>
                  <a:cubicBezTo>
                    <a:pt x="675" y="29"/>
                    <a:pt x="156" y="478"/>
                    <a:pt x="70" y="1083"/>
                  </a:cubicBezTo>
                  <a:cubicBezTo>
                    <a:pt x="1" y="1446"/>
                    <a:pt x="208" y="1670"/>
                    <a:pt x="675" y="1688"/>
                  </a:cubicBezTo>
                  <a:cubicBezTo>
                    <a:pt x="1193" y="1480"/>
                    <a:pt x="1643" y="1135"/>
                    <a:pt x="1781" y="513"/>
                  </a:cubicBezTo>
                  <a:cubicBezTo>
                    <a:pt x="1843" y="250"/>
                    <a:pt x="1642" y="1"/>
                    <a:pt x="137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9" name="Google Shape;1829;p52"/>
            <p:cNvSpPr/>
            <p:nvPr/>
          </p:nvSpPr>
          <p:spPr>
            <a:xfrm>
              <a:off x="3550975" y="1955400"/>
              <a:ext cx="53600" cy="126175"/>
            </a:xfrm>
            <a:custGeom>
              <a:avLst/>
              <a:gdLst/>
              <a:ahLst/>
              <a:cxnLst/>
              <a:rect l="l" t="t" r="r" b="b"/>
              <a:pathLst>
                <a:path w="2144" h="5047" extrusionOk="0">
                  <a:moveTo>
                    <a:pt x="1297" y="0"/>
                  </a:moveTo>
                  <a:cubicBezTo>
                    <a:pt x="778" y="0"/>
                    <a:pt x="260" y="363"/>
                    <a:pt x="364" y="795"/>
                  </a:cubicBezTo>
                  <a:cubicBezTo>
                    <a:pt x="640" y="1850"/>
                    <a:pt x="122" y="2731"/>
                    <a:pt x="1" y="3491"/>
                  </a:cubicBezTo>
                  <a:cubicBezTo>
                    <a:pt x="70" y="4338"/>
                    <a:pt x="1" y="5047"/>
                    <a:pt x="951" y="5047"/>
                  </a:cubicBezTo>
                  <a:cubicBezTo>
                    <a:pt x="1781" y="5047"/>
                    <a:pt x="1971" y="4476"/>
                    <a:pt x="2040" y="3785"/>
                  </a:cubicBezTo>
                  <a:cubicBezTo>
                    <a:pt x="2144" y="2748"/>
                    <a:pt x="1642" y="1746"/>
                    <a:pt x="1936" y="692"/>
                  </a:cubicBezTo>
                  <a:cubicBezTo>
                    <a:pt x="2023" y="381"/>
                    <a:pt x="1712" y="0"/>
                    <a:pt x="129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0" name="Google Shape;1830;p52"/>
            <p:cNvSpPr/>
            <p:nvPr/>
          </p:nvSpPr>
          <p:spPr>
            <a:xfrm>
              <a:off x="3910000" y="2161475"/>
              <a:ext cx="93775" cy="45400"/>
            </a:xfrm>
            <a:custGeom>
              <a:avLst/>
              <a:gdLst/>
              <a:ahLst/>
              <a:cxnLst/>
              <a:rect l="l" t="t" r="r" b="b"/>
              <a:pathLst>
                <a:path w="3751" h="1816" extrusionOk="0">
                  <a:moveTo>
                    <a:pt x="1383" y="1"/>
                  </a:moveTo>
                  <a:cubicBezTo>
                    <a:pt x="778" y="87"/>
                    <a:pt x="1" y="18"/>
                    <a:pt x="122" y="640"/>
                  </a:cubicBezTo>
                  <a:cubicBezTo>
                    <a:pt x="329" y="1625"/>
                    <a:pt x="1297" y="1815"/>
                    <a:pt x="2195" y="1815"/>
                  </a:cubicBezTo>
                  <a:cubicBezTo>
                    <a:pt x="2835" y="1815"/>
                    <a:pt x="3751" y="1712"/>
                    <a:pt x="3613" y="951"/>
                  </a:cubicBezTo>
                  <a:cubicBezTo>
                    <a:pt x="3466" y="240"/>
                    <a:pt x="2970" y="188"/>
                    <a:pt x="2455" y="188"/>
                  </a:cubicBezTo>
                  <a:cubicBezTo>
                    <a:pt x="2366" y="188"/>
                    <a:pt x="2276" y="189"/>
                    <a:pt x="2187" y="189"/>
                  </a:cubicBezTo>
                  <a:cubicBezTo>
                    <a:pt x="1880" y="189"/>
                    <a:pt x="1588" y="170"/>
                    <a:pt x="138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1" name="Google Shape;1831;p52"/>
            <p:cNvSpPr/>
            <p:nvPr/>
          </p:nvSpPr>
          <p:spPr>
            <a:xfrm>
              <a:off x="4125600" y="2173875"/>
              <a:ext cx="50575" cy="37600"/>
            </a:xfrm>
            <a:custGeom>
              <a:avLst/>
              <a:gdLst/>
              <a:ahLst/>
              <a:cxnLst/>
              <a:rect l="l" t="t" r="r" b="b"/>
              <a:pathLst>
                <a:path w="2023" h="1504" extrusionOk="0">
                  <a:moveTo>
                    <a:pt x="1294" y="1"/>
                  </a:moveTo>
                  <a:cubicBezTo>
                    <a:pt x="1249" y="1"/>
                    <a:pt x="1204" y="3"/>
                    <a:pt x="1158" y="6"/>
                  </a:cubicBezTo>
                  <a:cubicBezTo>
                    <a:pt x="691" y="144"/>
                    <a:pt x="0" y="109"/>
                    <a:pt x="17" y="904"/>
                  </a:cubicBezTo>
                  <a:cubicBezTo>
                    <a:pt x="17" y="1352"/>
                    <a:pt x="364" y="1503"/>
                    <a:pt x="748" y="1503"/>
                  </a:cubicBezTo>
                  <a:cubicBezTo>
                    <a:pt x="809" y="1503"/>
                    <a:pt x="872" y="1499"/>
                    <a:pt x="933" y="1492"/>
                  </a:cubicBezTo>
                  <a:cubicBezTo>
                    <a:pt x="1486" y="1440"/>
                    <a:pt x="2022" y="1233"/>
                    <a:pt x="2022" y="593"/>
                  </a:cubicBezTo>
                  <a:cubicBezTo>
                    <a:pt x="2022" y="156"/>
                    <a:pt x="1711" y="1"/>
                    <a:pt x="129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2" name="Google Shape;1832;p52"/>
            <p:cNvSpPr/>
            <p:nvPr/>
          </p:nvSpPr>
          <p:spPr>
            <a:xfrm>
              <a:off x="3415775" y="2038325"/>
              <a:ext cx="44925" cy="38175"/>
            </a:xfrm>
            <a:custGeom>
              <a:avLst/>
              <a:gdLst/>
              <a:ahLst/>
              <a:cxnLst/>
              <a:rect l="l" t="t" r="r" b="b"/>
              <a:pathLst>
                <a:path w="1797" h="1527" extrusionOk="0">
                  <a:moveTo>
                    <a:pt x="812" y="0"/>
                  </a:moveTo>
                  <a:cubicBezTo>
                    <a:pt x="383" y="0"/>
                    <a:pt x="1" y="211"/>
                    <a:pt x="34" y="710"/>
                  </a:cubicBezTo>
                  <a:cubicBezTo>
                    <a:pt x="34" y="1164"/>
                    <a:pt x="400" y="1527"/>
                    <a:pt x="845" y="1527"/>
                  </a:cubicBezTo>
                  <a:cubicBezTo>
                    <a:pt x="874" y="1527"/>
                    <a:pt x="903" y="1525"/>
                    <a:pt x="933" y="1522"/>
                  </a:cubicBezTo>
                  <a:cubicBezTo>
                    <a:pt x="1382" y="1522"/>
                    <a:pt x="1745" y="1315"/>
                    <a:pt x="1797" y="796"/>
                  </a:cubicBezTo>
                  <a:cubicBezTo>
                    <a:pt x="1745" y="226"/>
                    <a:pt x="1330" y="19"/>
                    <a:pt x="864" y="1"/>
                  </a:cubicBezTo>
                  <a:cubicBezTo>
                    <a:pt x="847" y="1"/>
                    <a:pt x="829" y="0"/>
                    <a:pt x="81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833" name="Google Shape;1833;p52"/>
          <p:cNvSpPr txBox="1"/>
          <p:nvPr/>
        </p:nvSpPr>
        <p:spPr>
          <a:xfrm>
            <a:off x="6488225" y="1721325"/>
            <a:ext cx="2018700" cy="42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rPr>
              <a:t>Mars</a:t>
            </a:r>
            <a:endParaRPr sz="2400">
              <a:solidFill>
                <a:schemeClr val="dk1"/>
              </a:solidFill>
              <a:latin typeface="Fredoka One"/>
              <a:ea typeface="Fredoka One"/>
              <a:cs typeface="Fredoka One"/>
              <a:sym typeface="Fredoka One"/>
            </a:endParaRPr>
          </a:p>
        </p:txBody>
      </p:sp>
      <p:sp>
        <p:nvSpPr>
          <p:cNvPr id="1834" name="Google Shape;1834;p52"/>
          <p:cNvSpPr txBox="1">
            <a:spLocks noGrp="1"/>
          </p:cNvSpPr>
          <p:nvPr>
            <p:ph type="subTitle" idx="4294967295"/>
          </p:nvPr>
        </p:nvSpPr>
        <p:spPr>
          <a:xfrm>
            <a:off x="6488225" y="2148224"/>
            <a:ext cx="2018700" cy="426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Mars is a cold place</a:t>
            </a:r>
            <a:endParaRPr/>
          </a:p>
        </p:txBody>
      </p:sp>
      <p:grpSp>
        <p:nvGrpSpPr>
          <p:cNvPr id="1835" name="Google Shape;1835;p52"/>
          <p:cNvGrpSpPr/>
          <p:nvPr/>
        </p:nvGrpSpPr>
        <p:grpSpPr>
          <a:xfrm rot="10800000">
            <a:off x="3047164" y="3335300"/>
            <a:ext cx="305400" cy="241800"/>
            <a:chOff x="307475" y="2541850"/>
            <a:chExt cx="305400" cy="241800"/>
          </a:xfrm>
        </p:grpSpPr>
        <p:sp>
          <p:nvSpPr>
            <p:cNvPr id="1836" name="Google Shape;1836;p52"/>
            <p:cNvSpPr/>
            <p:nvPr/>
          </p:nvSpPr>
          <p:spPr>
            <a:xfrm>
              <a:off x="320375" y="2541850"/>
              <a:ext cx="279600" cy="241800"/>
            </a:xfrm>
            <a:prstGeom prst="triangle">
              <a:avLst>
                <a:gd name="adj" fmla="val 50000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cxnSp>
          <p:nvCxnSpPr>
            <p:cNvPr id="1837" name="Google Shape;1837;p52"/>
            <p:cNvCxnSpPr/>
            <p:nvPr/>
          </p:nvCxnSpPr>
          <p:spPr>
            <a:xfrm>
              <a:off x="307475" y="2746400"/>
              <a:ext cx="305400" cy="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1838" name="Google Shape;1838;p52"/>
          <p:cNvGrpSpPr/>
          <p:nvPr/>
        </p:nvGrpSpPr>
        <p:grpSpPr>
          <a:xfrm rot="10800000">
            <a:off x="4546489" y="2240775"/>
            <a:ext cx="305400" cy="241800"/>
            <a:chOff x="307475" y="2541850"/>
            <a:chExt cx="305400" cy="241800"/>
          </a:xfrm>
        </p:grpSpPr>
        <p:sp>
          <p:nvSpPr>
            <p:cNvPr id="1839" name="Google Shape;1839;p52"/>
            <p:cNvSpPr/>
            <p:nvPr/>
          </p:nvSpPr>
          <p:spPr>
            <a:xfrm>
              <a:off x="320375" y="2541850"/>
              <a:ext cx="279600" cy="241800"/>
            </a:xfrm>
            <a:prstGeom prst="triangle">
              <a:avLst>
                <a:gd name="adj" fmla="val 50000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cxnSp>
          <p:nvCxnSpPr>
            <p:cNvPr id="1840" name="Google Shape;1840;p52"/>
            <p:cNvCxnSpPr/>
            <p:nvPr/>
          </p:nvCxnSpPr>
          <p:spPr>
            <a:xfrm>
              <a:off x="307475" y="2746400"/>
              <a:ext cx="305400" cy="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1841" name="Google Shape;1841;p52"/>
          <p:cNvGrpSpPr/>
          <p:nvPr/>
        </p:nvGrpSpPr>
        <p:grpSpPr>
          <a:xfrm rot="10800000">
            <a:off x="762389" y="2329950"/>
            <a:ext cx="305400" cy="241800"/>
            <a:chOff x="307475" y="2541850"/>
            <a:chExt cx="305400" cy="241800"/>
          </a:xfrm>
        </p:grpSpPr>
        <p:sp>
          <p:nvSpPr>
            <p:cNvPr id="1842" name="Google Shape;1842;p52"/>
            <p:cNvSpPr/>
            <p:nvPr/>
          </p:nvSpPr>
          <p:spPr>
            <a:xfrm>
              <a:off x="320375" y="2541850"/>
              <a:ext cx="279600" cy="241800"/>
            </a:xfrm>
            <a:prstGeom prst="triangle">
              <a:avLst>
                <a:gd name="adj" fmla="val 50000"/>
              </a:avLst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cxnSp>
          <p:nvCxnSpPr>
            <p:cNvPr id="1843" name="Google Shape;1843;p52"/>
            <p:cNvCxnSpPr/>
            <p:nvPr/>
          </p:nvCxnSpPr>
          <p:spPr>
            <a:xfrm>
              <a:off x="307475" y="2746400"/>
              <a:ext cx="305400" cy="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1844" name="Google Shape;1844;p52"/>
          <p:cNvSpPr txBox="1"/>
          <p:nvPr/>
        </p:nvSpPr>
        <p:spPr>
          <a:xfrm>
            <a:off x="6488225" y="2723315"/>
            <a:ext cx="2018700" cy="42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rPr>
              <a:t>Saturn</a:t>
            </a:r>
            <a:endParaRPr sz="2400">
              <a:solidFill>
                <a:schemeClr val="dk1"/>
              </a:solidFill>
              <a:latin typeface="Fredoka One"/>
              <a:ea typeface="Fredoka One"/>
              <a:cs typeface="Fredoka One"/>
              <a:sym typeface="Fredoka One"/>
            </a:endParaRPr>
          </a:p>
        </p:txBody>
      </p:sp>
      <p:sp>
        <p:nvSpPr>
          <p:cNvPr id="1845" name="Google Shape;1845;p52"/>
          <p:cNvSpPr txBox="1">
            <a:spLocks noGrp="1"/>
          </p:cNvSpPr>
          <p:nvPr>
            <p:ph type="subTitle" idx="4294967295"/>
          </p:nvPr>
        </p:nvSpPr>
        <p:spPr>
          <a:xfrm>
            <a:off x="6488225" y="3150202"/>
            <a:ext cx="2018700" cy="426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Saturn has rings</a:t>
            </a:r>
            <a:endParaRPr/>
          </a:p>
        </p:txBody>
      </p:sp>
      <p:sp>
        <p:nvSpPr>
          <p:cNvPr id="1846" name="Google Shape;1846;p52"/>
          <p:cNvSpPr txBox="1"/>
          <p:nvPr/>
        </p:nvSpPr>
        <p:spPr>
          <a:xfrm>
            <a:off x="6488225" y="3725305"/>
            <a:ext cx="2018700" cy="42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rPr>
              <a:t>Jupiter</a:t>
            </a:r>
            <a:endParaRPr sz="2400">
              <a:solidFill>
                <a:schemeClr val="dk1"/>
              </a:solidFill>
              <a:latin typeface="Fredoka One"/>
              <a:ea typeface="Fredoka One"/>
              <a:cs typeface="Fredoka One"/>
              <a:sym typeface="Fredoka One"/>
            </a:endParaRPr>
          </a:p>
        </p:txBody>
      </p:sp>
      <p:sp>
        <p:nvSpPr>
          <p:cNvPr id="1847" name="Google Shape;1847;p52"/>
          <p:cNvSpPr txBox="1">
            <a:spLocks noGrp="1"/>
          </p:cNvSpPr>
          <p:nvPr>
            <p:ph type="subTitle" idx="4294967295"/>
          </p:nvPr>
        </p:nvSpPr>
        <p:spPr>
          <a:xfrm>
            <a:off x="6488225" y="4152200"/>
            <a:ext cx="2018700" cy="426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It’s a gas giant</a:t>
            </a:r>
            <a:endParaRPr/>
          </a:p>
        </p:txBody>
      </p:sp>
      <p:grpSp>
        <p:nvGrpSpPr>
          <p:cNvPr id="1848" name="Google Shape;1848;p52"/>
          <p:cNvGrpSpPr/>
          <p:nvPr/>
        </p:nvGrpSpPr>
        <p:grpSpPr>
          <a:xfrm rot="5400000">
            <a:off x="6082789" y="1902300"/>
            <a:ext cx="305400" cy="241800"/>
            <a:chOff x="307475" y="2541850"/>
            <a:chExt cx="305400" cy="241800"/>
          </a:xfrm>
        </p:grpSpPr>
        <p:sp>
          <p:nvSpPr>
            <p:cNvPr id="1849" name="Google Shape;1849;p52"/>
            <p:cNvSpPr/>
            <p:nvPr/>
          </p:nvSpPr>
          <p:spPr>
            <a:xfrm>
              <a:off x="320375" y="2541850"/>
              <a:ext cx="279600" cy="241800"/>
            </a:xfrm>
            <a:prstGeom prst="triangle">
              <a:avLst>
                <a:gd name="adj" fmla="val 50000"/>
              </a:avLst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cxnSp>
          <p:nvCxnSpPr>
            <p:cNvPr id="1850" name="Google Shape;1850;p52"/>
            <p:cNvCxnSpPr/>
            <p:nvPr/>
          </p:nvCxnSpPr>
          <p:spPr>
            <a:xfrm>
              <a:off x="307475" y="2746400"/>
              <a:ext cx="305400" cy="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1851" name="Google Shape;1851;p52"/>
          <p:cNvGrpSpPr/>
          <p:nvPr/>
        </p:nvGrpSpPr>
        <p:grpSpPr>
          <a:xfrm rot="5400000">
            <a:off x="6082789" y="3905600"/>
            <a:ext cx="305400" cy="241800"/>
            <a:chOff x="307475" y="2541850"/>
            <a:chExt cx="305400" cy="241800"/>
          </a:xfrm>
        </p:grpSpPr>
        <p:sp>
          <p:nvSpPr>
            <p:cNvPr id="1852" name="Google Shape;1852;p52"/>
            <p:cNvSpPr/>
            <p:nvPr/>
          </p:nvSpPr>
          <p:spPr>
            <a:xfrm>
              <a:off x="320375" y="2541850"/>
              <a:ext cx="279600" cy="241800"/>
            </a:xfrm>
            <a:prstGeom prst="triangle">
              <a:avLst>
                <a:gd name="adj" fmla="val 50000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cxnSp>
          <p:nvCxnSpPr>
            <p:cNvPr id="1853" name="Google Shape;1853;p52"/>
            <p:cNvCxnSpPr/>
            <p:nvPr/>
          </p:nvCxnSpPr>
          <p:spPr>
            <a:xfrm>
              <a:off x="307475" y="2746400"/>
              <a:ext cx="305400" cy="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1854" name="Google Shape;1854;p52"/>
          <p:cNvGrpSpPr/>
          <p:nvPr/>
        </p:nvGrpSpPr>
        <p:grpSpPr>
          <a:xfrm rot="5400000">
            <a:off x="6082789" y="2903950"/>
            <a:ext cx="305400" cy="241800"/>
            <a:chOff x="307475" y="2541850"/>
            <a:chExt cx="305400" cy="241800"/>
          </a:xfrm>
        </p:grpSpPr>
        <p:sp>
          <p:nvSpPr>
            <p:cNvPr id="1855" name="Google Shape;1855;p52"/>
            <p:cNvSpPr/>
            <p:nvPr/>
          </p:nvSpPr>
          <p:spPr>
            <a:xfrm>
              <a:off x="320375" y="2541850"/>
              <a:ext cx="279600" cy="241800"/>
            </a:xfrm>
            <a:prstGeom prst="triangle">
              <a:avLst>
                <a:gd name="adj" fmla="val 50000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cxnSp>
          <p:nvCxnSpPr>
            <p:cNvPr id="1856" name="Google Shape;1856;p52"/>
            <p:cNvCxnSpPr/>
            <p:nvPr/>
          </p:nvCxnSpPr>
          <p:spPr>
            <a:xfrm>
              <a:off x="307475" y="2746400"/>
              <a:ext cx="305400" cy="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7" name="Google Shape;1897;p53"/>
          <p:cNvSpPr txBox="1">
            <a:spLocks noGrp="1"/>
          </p:cNvSpPr>
          <p:nvPr>
            <p:ph type="subTitle" idx="1"/>
          </p:nvPr>
        </p:nvSpPr>
        <p:spPr>
          <a:xfrm>
            <a:off x="3593550" y="3411425"/>
            <a:ext cx="1956900" cy="658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Jupiter is the biggest planet</a:t>
            </a:r>
            <a:endParaRPr/>
          </a:p>
        </p:txBody>
      </p:sp>
      <p:sp>
        <p:nvSpPr>
          <p:cNvPr id="1898" name="Google Shape;1898;p53"/>
          <p:cNvSpPr txBox="1">
            <a:spLocks noGrp="1"/>
          </p:cNvSpPr>
          <p:nvPr>
            <p:ph type="subTitle" idx="2"/>
          </p:nvPr>
        </p:nvSpPr>
        <p:spPr>
          <a:xfrm>
            <a:off x="3593550" y="2753025"/>
            <a:ext cx="1956900" cy="658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Meh</a:t>
            </a:r>
            <a:endParaRPr/>
          </a:p>
        </p:txBody>
      </p:sp>
      <p:sp>
        <p:nvSpPr>
          <p:cNvPr id="1899" name="Google Shape;1899;p53"/>
          <p:cNvSpPr txBox="1">
            <a:spLocks noGrp="1"/>
          </p:cNvSpPr>
          <p:nvPr>
            <p:ph type="subTitle" idx="3"/>
          </p:nvPr>
        </p:nvSpPr>
        <p:spPr>
          <a:xfrm>
            <a:off x="6119525" y="3411425"/>
            <a:ext cx="1956900" cy="658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Neptune is far away from the Sun</a:t>
            </a:r>
            <a:endParaRPr/>
          </a:p>
        </p:txBody>
      </p:sp>
      <p:sp>
        <p:nvSpPr>
          <p:cNvPr id="1900" name="Google Shape;1900;p53"/>
          <p:cNvSpPr txBox="1">
            <a:spLocks noGrp="1"/>
          </p:cNvSpPr>
          <p:nvPr>
            <p:ph type="subTitle" idx="4"/>
          </p:nvPr>
        </p:nvSpPr>
        <p:spPr>
          <a:xfrm>
            <a:off x="6119525" y="2753025"/>
            <a:ext cx="1956900" cy="658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Sad</a:t>
            </a:r>
            <a:endParaRPr/>
          </a:p>
        </p:txBody>
      </p:sp>
      <p:sp>
        <p:nvSpPr>
          <p:cNvPr id="1901" name="Google Shape;1901;p53"/>
          <p:cNvSpPr txBox="1">
            <a:spLocks noGrp="1"/>
          </p:cNvSpPr>
          <p:nvPr>
            <p:ph type="subTitle" idx="5"/>
          </p:nvPr>
        </p:nvSpPr>
        <p:spPr>
          <a:xfrm>
            <a:off x="1067575" y="3411425"/>
            <a:ext cx="1956900" cy="658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Mars is actually a cold place</a:t>
            </a:r>
            <a:endParaRPr/>
          </a:p>
        </p:txBody>
      </p:sp>
      <p:sp>
        <p:nvSpPr>
          <p:cNvPr id="1902" name="Google Shape;1902;p53"/>
          <p:cNvSpPr txBox="1">
            <a:spLocks noGrp="1"/>
          </p:cNvSpPr>
          <p:nvPr>
            <p:ph type="subTitle" idx="6"/>
          </p:nvPr>
        </p:nvSpPr>
        <p:spPr>
          <a:xfrm>
            <a:off x="1067575" y="2753025"/>
            <a:ext cx="1956900" cy="658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Happy</a:t>
            </a:r>
            <a:endParaRPr/>
          </a:p>
        </p:txBody>
      </p:sp>
      <p:sp>
        <p:nvSpPr>
          <p:cNvPr id="1903" name="Google Shape;1903;p53"/>
          <p:cNvSpPr txBox="1">
            <a:spLocks noGrp="1"/>
          </p:cNvSpPr>
          <p:nvPr>
            <p:ph type="title"/>
          </p:nvPr>
        </p:nvSpPr>
        <p:spPr>
          <a:xfrm>
            <a:off x="713225" y="337575"/>
            <a:ext cx="7717500" cy="70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HOW DO YOU FEEL?</a:t>
            </a:r>
            <a:endParaRPr/>
          </a:p>
        </p:txBody>
      </p:sp>
      <p:grpSp>
        <p:nvGrpSpPr>
          <p:cNvPr id="9" name="Grupo 8"/>
          <p:cNvGrpSpPr/>
          <p:nvPr/>
        </p:nvGrpSpPr>
        <p:grpSpPr>
          <a:xfrm>
            <a:off x="1747199" y="1879170"/>
            <a:ext cx="795338" cy="784226"/>
            <a:chOff x="-1920876" y="1033462"/>
            <a:chExt cx="795338" cy="784226"/>
          </a:xfrm>
          <a:solidFill>
            <a:srgbClr val="FFC867"/>
          </a:solidFill>
        </p:grpSpPr>
        <p:sp>
          <p:nvSpPr>
            <p:cNvPr id="5" name="Freeform 5"/>
            <p:cNvSpPr>
              <a:spLocks noEditPoints="1"/>
            </p:cNvSpPr>
            <p:nvPr/>
          </p:nvSpPr>
          <p:spPr bwMode="auto">
            <a:xfrm>
              <a:off x="-1920876" y="1085850"/>
              <a:ext cx="593725" cy="358775"/>
            </a:xfrm>
            <a:custGeom>
              <a:avLst/>
              <a:gdLst>
                <a:gd name="T0" fmla="*/ 82 w 156"/>
                <a:gd name="T1" fmla="*/ 67 h 94"/>
                <a:gd name="T2" fmla="*/ 69 w 156"/>
                <a:gd name="T3" fmla="*/ 46 h 94"/>
                <a:gd name="T4" fmla="*/ 70 w 156"/>
                <a:gd name="T5" fmla="*/ 23 h 94"/>
                <a:gd name="T6" fmla="*/ 92 w 156"/>
                <a:gd name="T7" fmla="*/ 11 h 94"/>
                <a:gd name="T8" fmla="*/ 96 w 156"/>
                <a:gd name="T9" fmla="*/ 11 h 94"/>
                <a:gd name="T10" fmla="*/ 95 w 156"/>
                <a:gd name="T11" fmla="*/ 0 h 94"/>
                <a:gd name="T12" fmla="*/ 98 w 156"/>
                <a:gd name="T13" fmla="*/ 7 h 94"/>
                <a:gd name="T14" fmla="*/ 100 w 156"/>
                <a:gd name="T15" fmla="*/ 3 h 94"/>
                <a:gd name="T16" fmla="*/ 100 w 156"/>
                <a:gd name="T17" fmla="*/ 3 h 94"/>
                <a:gd name="T18" fmla="*/ 98 w 156"/>
                <a:gd name="T19" fmla="*/ 11 h 94"/>
                <a:gd name="T20" fmla="*/ 102 w 156"/>
                <a:gd name="T21" fmla="*/ 11 h 94"/>
                <a:gd name="T22" fmla="*/ 129 w 156"/>
                <a:gd name="T23" fmla="*/ 37 h 94"/>
                <a:gd name="T24" fmla="*/ 117 w 156"/>
                <a:gd name="T25" fmla="*/ 62 h 94"/>
                <a:gd name="T26" fmla="*/ 112 w 156"/>
                <a:gd name="T27" fmla="*/ 67 h 94"/>
                <a:gd name="T28" fmla="*/ 156 w 156"/>
                <a:gd name="T29" fmla="*/ 67 h 94"/>
                <a:gd name="T30" fmla="*/ 156 w 156"/>
                <a:gd name="T31" fmla="*/ 94 h 94"/>
                <a:gd name="T32" fmla="*/ 144 w 156"/>
                <a:gd name="T33" fmla="*/ 94 h 94"/>
                <a:gd name="T34" fmla="*/ 17 w 156"/>
                <a:gd name="T35" fmla="*/ 94 h 94"/>
                <a:gd name="T36" fmla="*/ 4 w 156"/>
                <a:gd name="T37" fmla="*/ 75 h 94"/>
                <a:gd name="T38" fmla="*/ 16 w 156"/>
                <a:gd name="T39" fmla="*/ 67 h 94"/>
                <a:gd name="T40" fmla="*/ 77 w 156"/>
                <a:gd name="T41" fmla="*/ 67 h 94"/>
                <a:gd name="T42" fmla="*/ 82 w 156"/>
                <a:gd name="T43" fmla="*/ 67 h 94"/>
                <a:gd name="T44" fmla="*/ 136 w 156"/>
                <a:gd name="T45" fmla="*/ 80 h 94"/>
                <a:gd name="T46" fmla="*/ 25 w 156"/>
                <a:gd name="T47" fmla="*/ 80 h 94"/>
                <a:gd name="T48" fmla="*/ 136 w 156"/>
                <a:gd name="T49" fmla="*/ 80 h 94"/>
                <a:gd name="T50" fmla="*/ 148 w 156"/>
                <a:gd name="T51" fmla="*/ 81 h 94"/>
                <a:gd name="T52" fmla="*/ 148 w 156"/>
                <a:gd name="T53" fmla="*/ 78 h 94"/>
                <a:gd name="T54" fmla="*/ 145 w 156"/>
                <a:gd name="T55" fmla="*/ 73 h 94"/>
                <a:gd name="T56" fmla="*/ 141 w 156"/>
                <a:gd name="T57" fmla="*/ 78 h 94"/>
                <a:gd name="T58" fmla="*/ 141 w 156"/>
                <a:gd name="T59" fmla="*/ 85 h 94"/>
                <a:gd name="T60" fmla="*/ 145 w 156"/>
                <a:gd name="T61" fmla="*/ 88 h 94"/>
                <a:gd name="T62" fmla="*/ 148 w 156"/>
                <a:gd name="T63" fmla="*/ 85 h 94"/>
                <a:gd name="T64" fmla="*/ 148 w 156"/>
                <a:gd name="T65" fmla="*/ 81 h 94"/>
                <a:gd name="T66" fmla="*/ 16 w 156"/>
                <a:gd name="T67" fmla="*/ 86 h 94"/>
                <a:gd name="T68" fmla="*/ 18 w 156"/>
                <a:gd name="T69" fmla="*/ 86 h 94"/>
                <a:gd name="T70" fmla="*/ 22 w 156"/>
                <a:gd name="T71" fmla="*/ 80 h 94"/>
                <a:gd name="T72" fmla="*/ 17 w 156"/>
                <a:gd name="T73" fmla="*/ 75 h 94"/>
                <a:gd name="T74" fmla="*/ 11 w 156"/>
                <a:gd name="T75" fmla="*/ 80 h 94"/>
                <a:gd name="T76" fmla="*/ 16 w 156"/>
                <a:gd name="T77" fmla="*/ 86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56" h="94">
                  <a:moveTo>
                    <a:pt x="82" y="67"/>
                  </a:moveTo>
                  <a:cubicBezTo>
                    <a:pt x="77" y="60"/>
                    <a:pt x="73" y="53"/>
                    <a:pt x="69" y="46"/>
                  </a:cubicBezTo>
                  <a:cubicBezTo>
                    <a:pt x="66" y="38"/>
                    <a:pt x="66" y="30"/>
                    <a:pt x="70" y="23"/>
                  </a:cubicBezTo>
                  <a:cubicBezTo>
                    <a:pt x="74" y="13"/>
                    <a:pt x="81" y="9"/>
                    <a:pt x="92" y="11"/>
                  </a:cubicBezTo>
                  <a:cubicBezTo>
                    <a:pt x="93" y="11"/>
                    <a:pt x="94" y="11"/>
                    <a:pt x="96" y="11"/>
                  </a:cubicBezTo>
                  <a:cubicBezTo>
                    <a:pt x="97" y="7"/>
                    <a:pt x="90" y="5"/>
                    <a:pt x="95" y="0"/>
                  </a:cubicBezTo>
                  <a:cubicBezTo>
                    <a:pt x="96" y="2"/>
                    <a:pt x="97" y="4"/>
                    <a:pt x="98" y="7"/>
                  </a:cubicBezTo>
                  <a:cubicBezTo>
                    <a:pt x="99" y="5"/>
                    <a:pt x="99" y="4"/>
                    <a:pt x="100" y="3"/>
                  </a:cubicBezTo>
                  <a:cubicBezTo>
                    <a:pt x="100" y="3"/>
                    <a:pt x="100" y="3"/>
                    <a:pt x="100" y="3"/>
                  </a:cubicBezTo>
                  <a:cubicBezTo>
                    <a:pt x="100" y="6"/>
                    <a:pt x="99" y="8"/>
                    <a:pt x="98" y="11"/>
                  </a:cubicBezTo>
                  <a:cubicBezTo>
                    <a:pt x="100" y="11"/>
                    <a:pt x="101" y="11"/>
                    <a:pt x="102" y="11"/>
                  </a:cubicBezTo>
                  <a:cubicBezTo>
                    <a:pt x="119" y="8"/>
                    <a:pt x="130" y="19"/>
                    <a:pt x="129" y="37"/>
                  </a:cubicBezTo>
                  <a:cubicBezTo>
                    <a:pt x="128" y="47"/>
                    <a:pt x="123" y="55"/>
                    <a:pt x="117" y="62"/>
                  </a:cubicBezTo>
                  <a:cubicBezTo>
                    <a:pt x="115" y="64"/>
                    <a:pt x="114" y="65"/>
                    <a:pt x="112" y="67"/>
                  </a:cubicBezTo>
                  <a:cubicBezTo>
                    <a:pt x="127" y="67"/>
                    <a:pt x="142" y="67"/>
                    <a:pt x="156" y="67"/>
                  </a:cubicBezTo>
                  <a:cubicBezTo>
                    <a:pt x="156" y="76"/>
                    <a:pt x="156" y="85"/>
                    <a:pt x="156" y="94"/>
                  </a:cubicBezTo>
                  <a:cubicBezTo>
                    <a:pt x="152" y="94"/>
                    <a:pt x="148" y="94"/>
                    <a:pt x="144" y="94"/>
                  </a:cubicBezTo>
                  <a:cubicBezTo>
                    <a:pt x="102" y="94"/>
                    <a:pt x="60" y="94"/>
                    <a:pt x="17" y="94"/>
                  </a:cubicBezTo>
                  <a:cubicBezTo>
                    <a:pt x="5" y="94"/>
                    <a:pt x="0" y="83"/>
                    <a:pt x="4" y="75"/>
                  </a:cubicBezTo>
                  <a:cubicBezTo>
                    <a:pt x="6" y="70"/>
                    <a:pt x="10" y="67"/>
                    <a:pt x="16" y="67"/>
                  </a:cubicBezTo>
                  <a:cubicBezTo>
                    <a:pt x="36" y="67"/>
                    <a:pt x="57" y="67"/>
                    <a:pt x="77" y="67"/>
                  </a:cubicBezTo>
                  <a:cubicBezTo>
                    <a:pt x="79" y="67"/>
                    <a:pt x="80" y="67"/>
                    <a:pt x="82" y="67"/>
                  </a:cubicBezTo>
                  <a:close/>
                  <a:moveTo>
                    <a:pt x="136" y="80"/>
                  </a:moveTo>
                  <a:cubicBezTo>
                    <a:pt x="99" y="80"/>
                    <a:pt x="62" y="80"/>
                    <a:pt x="25" y="80"/>
                  </a:cubicBezTo>
                  <a:cubicBezTo>
                    <a:pt x="29" y="82"/>
                    <a:pt x="133" y="82"/>
                    <a:pt x="136" y="80"/>
                  </a:cubicBezTo>
                  <a:close/>
                  <a:moveTo>
                    <a:pt x="148" y="81"/>
                  </a:moveTo>
                  <a:cubicBezTo>
                    <a:pt x="148" y="80"/>
                    <a:pt x="148" y="79"/>
                    <a:pt x="148" y="78"/>
                  </a:cubicBezTo>
                  <a:cubicBezTo>
                    <a:pt x="148" y="76"/>
                    <a:pt x="149" y="73"/>
                    <a:pt x="145" y="73"/>
                  </a:cubicBezTo>
                  <a:cubicBezTo>
                    <a:pt x="141" y="73"/>
                    <a:pt x="141" y="75"/>
                    <a:pt x="141" y="78"/>
                  </a:cubicBezTo>
                  <a:cubicBezTo>
                    <a:pt x="141" y="81"/>
                    <a:pt x="141" y="83"/>
                    <a:pt x="141" y="85"/>
                  </a:cubicBezTo>
                  <a:cubicBezTo>
                    <a:pt x="142" y="87"/>
                    <a:pt x="144" y="88"/>
                    <a:pt x="145" y="88"/>
                  </a:cubicBezTo>
                  <a:cubicBezTo>
                    <a:pt x="146" y="88"/>
                    <a:pt x="148" y="87"/>
                    <a:pt x="148" y="85"/>
                  </a:cubicBezTo>
                  <a:cubicBezTo>
                    <a:pt x="149" y="84"/>
                    <a:pt x="148" y="82"/>
                    <a:pt x="148" y="81"/>
                  </a:cubicBezTo>
                  <a:close/>
                  <a:moveTo>
                    <a:pt x="16" y="86"/>
                  </a:moveTo>
                  <a:cubicBezTo>
                    <a:pt x="16" y="86"/>
                    <a:pt x="17" y="86"/>
                    <a:pt x="18" y="86"/>
                  </a:cubicBezTo>
                  <a:cubicBezTo>
                    <a:pt x="19" y="84"/>
                    <a:pt x="21" y="83"/>
                    <a:pt x="22" y="80"/>
                  </a:cubicBezTo>
                  <a:cubicBezTo>
                    <a:pt x="22" y="77"/>
                    <a:pt x="20" y="75"/>
                    <a:pt x="17" y="75"/>
                  </a:cubicBezTo>
                  <a:cubicBezTo>
                    <a:pt x="13" y="75"/>
                    <a:pt x="11" y="77"/>
                    <a:pt x="11" y="80"/>
                  </a:cubicBezTo>
                  <a:cubicBezTo>
                    <a:pt x="12" y="83"/>
                    <a:pt x="14" y="84"/>
                    <a:pt x="16" y="8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6" name="Freeform 6"/>
            <p:cNvSpPr>
              <a:spLocks noEditPoints="1"/>
            </p:cNvSpPr>
            <p:nvPr/>
          </p:nvSpPr>
          <p:spPr bwMode="auto">
            <a:xfrm>
              <a:off x="-1874838" y="1630363"/>
              <a:ext cx="539750" cy="187325"/>
            </a:xfrm>
            <a:custGeom>
              <a:avLst/>
              <a:gdLst>
                <a:gd name="T0" fmla="*/ 71 w 142"/>
                <a:gd name="T1" fmla="*/ 0 h 49"/>
                <a:gd name="T2" fmla="*/ 136 w 142"/>
                <a:gd name="T3" fmla="*/ 0 h 49"/>
                <a:gd name="T4" fmla="*/ 142 w 142"/>
                <a:gd name="T5" fmla="*/ 7 h 49"/>
                <a:gd name="T6" fmla="*/ 142 w 142"/>
                <a:gd name="T7" fmla="*/ 42 h 49"/>
                <a:gd name="T8" fmla="*/ 136 w 142"/>
                <a:gd name="T9" fmla="*/ 49 h 49"/>
                <a:gd name="T10" fmla="*/ 5 w 142"/>
                <a:gd name="T11" fmla="*/ 49 h 49"/>
                <a:gd name="T12" fmla="*/ 0 w 142"/>
                <a:gd name="T13" fmla="*/ 43 h 49"/>
                <a:gd name="T14" fmla="*/ 0 w 142"/>
                <a:gd name="T15" fmla="*/ 6 h 49"/>
                <a:gd name="T16" fmla="*/ 6 w 142"/>
                <a:gd name="T17" fmla="*/ 0 h 49"/>
                <a:gd name="T18" fmla="*/ 71 w 142"/>
                <a:gd name="T19" fmla="*/ 0 h 49"/>
                <a:gd name="T20" fmla="*/ 134 w 142"/>
                <a:gd name="T21" fmla="*/ 5 h 49"/>
                <a:gd name="T22" fmla="*/ 126 w 142"/>
                <a:gd name="T23" fmla="*/ 9 h 49"/>
                <a:gd name="T24" fmla="*/ 126 w 142"/>
                <a:gd name="T25" fmla="*/ 38 h 49"/>
                <a:gd name="T26" fmla="*/ 130 w 142"/>
                <a:gd name="T27" fmla="*/ 41 h 49"/>
                <a:gd name="T28" fmla="*/ 134 w 142"/>
                <a:gd name="T29" fmla="*/ 38 h 49"/>
                <a:gd name="T30" fmla="*/ 134 w 142"/>
                <a:gd name="T31" fmla="*/ 13 h 49"/>
                <a:gd name="T32" fmla="*/ 134 w 142"/>
                <a:gd name="T33" fmla="*/ 5 h 49"/>
                <a:gd name="T34" fmla="*/ 25 w 142"/>
                <a:gd name="T35" fmla="*/ 24 h 49"/>
                <a:gd name="T36" fmla="*/ 25 w 142"/>
                <a:gd name="T37" fmla="*/ 25 h 49"/>
                <a:gd name="T38" fmla="*/ 119 w 142"/>
                <a:gd name="T39" fmla="*/ 25 h 49"/>
                <a:gd name="T40" fmla="*/ 119 w 142"/>
                <a:gd name="T41" fmla="*/ 24 h 49"/>
                <a:gd name="T42" fmla="*/ 25 w 142"/>
                <a:gd name="T43" fmla="*/ 24 h 49"/>
                <a:gd name="T44" fmla="*/ 7 w 142"/>
                <a:gd name="T45" fmla="*/ 24 h 49"/>
                <a:gd name="T46" fmla="*/ 7 w 142"/>
                <a:gd name="T47" fmla="*/ 26 h 49"/>
                <a:gd name="T48" fmla="*/ 13 w 142"/>
                <a:gd name="T49" fmla="*/ 30 h 49"/>
                <a:gd name="T50" fmla="*/ 19 w 142"/>
                <a:gd name="T51" fmla="*/ 25 h 49"/>
                <a:gd name="T52" fmla="*/ 13 w 142"/>
                <a:gd name="T53" fmla="*/ 20 h 49"/>
                <a:gd name="T54" fmla="*/ 7 w 142"/>
                <a:gd name="T55" fmla="*/ 24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42" h="49">
                  <a:moveTo>
                    <a:pt x="71" y="0"/>
                  </a:moveTo>
                  <a:cubicBezTo>
                    <a:pt x="92" y="0"/>
                    <a:pt x="114" y="0"/>
                    <a:pt x="136" y="0"/>
                  </a:cubicBezTo>
                  <a:cubicBezTo>
                    <a:pt x="141" y="0"/>
                    <a:pt x="142" y="1"/>
                    <a:pt x="142" y="7"/>
                  </a:cubicBezTo>
                  <a:cubicBezTo>
                    <a:pt x="142" y="19"/>
                    <a:pt x="142" y="31"/>
                    <a:pt x="142" y="42"/>
                  </a:cubicBezTo>
                  <a:cubicBezTo>
                    <a:pt x="142" y="48"/>
                    <a:pt x="142" y="49"/>
                    <a:pt x="136" y="49"/>
                  </a:cubicBezTo>
                  <a:cubicBezTo>
                    <a:pt x="93" y="49"/>
                    <a:pt x="49" y="49"/>
                    <a:pt x="5" y="49"/>
                  </a:cubicBezTo>
                  <a:cubicBezTo>
                    <a:pt x="1" y="49"/>
                    <a:pt x="0" y="47"/>
                    <a:pt x="0" y="43"/>
                  </a:cubicBezTo>
                  <a:cubicBezTo>
                    <a:pt x="0" y="31"/>
                    <a:pt x="0" y="18"/>
                    <a:pt x="0" y="6"/>
                  </a:cubicBezTo>
                  <a:cubicBezTo>
                    <a:pt x="0" y="2"/>
                    <a:pt x="2" y="0"/>
                    <a:pt x="6" y="0"/>
                  </a:cubicBezTo>
                  <a:cubicBezTo>
                    <a:pt x="27" y="0"/>
                    <a:pt x="49" y="0"/>
                    <a:pt x="71" y="0"/>
                  </a:cubicBezTo>
                  <a:close/>
                  <a:moveTo>
                    <a:pt x="134" y="5"/>
                  </a:moveTo>
                  <a:cubicBezTo>
                    <a:pt x="130" y="5"/>
                    <a:pt x="126" y="3"/>
                    <a:pt x="126" y="9"/>
                  </a:cubicBezTo>
                  <a:cubicBezTo>
                    <a:pt x="126" y="18"/>
                    <a:pt x="127" y="28"/>
                    <a:pt x="126" y="38"/>
                  </a:cubicBezTo>
                  <a:cubicBezTo>
                    <a:pt x="126" y="41"/>
                    <a:pt x="128" y="41"/>
                    <a:pt x="130" y="41"/>
                  </a:cubicBezTo>
                  <a:cubicBezTo>
                    <a:pt x="133" y="42"/>
                    <a:pt x="134" y="40"/>
                    <a:pt x="134" y="38"/>
                  </a:cubicBezTo>
                  <a:cubicBezTo>
                    <a:pt x="134" y="30"/>
                    <a:pt x="134" y="21"/>
                    <a:pt x="134" y="13"/>
                  </a:cubicBezTo>
                  <a:cubicBezTo>
                    <a:pt x="134" y="10"/>
                    <a:pt x="134" y="8"/>
                    <a:pt x="134" y="5"/>
                  </a:cubicBezTo>
                  <a:close/>
                  <a:moveTo>
                    <a:pt x="25" y="24"/>
                  </a:moveTo>
                  <a:cubicBezTo>
                    <a:pt x="25" y="24"/>
                    <a:pt x="25" y="25"/>
                    <a:pt x="25" y="25"/>
                  </a:cubicBezTo>
                  <a:cubicBezTo>
                    <a:pt x="56" y="25"/>
                    <a:pt x="87" y="25"/>
                    <a:pt x="119" y="25"/>
                  </a:cubicBezTo>
                  <a:cubicBezTo>
                    <a:pt x="119" y="25"/>
                    <a:pt x="119" y="24"/>
                    <a:pt x="119" y="24"/>
                  </a:cubicBezTo>
                  <a:cubicBezTo>
                    <a:pt x="87" y="24"/>
                    <a:pt x="56" y="24"/>
                    <a:pt x="25" y="24"/>
                  </a:cubicBezTo>
                  <a:close/>
                  <a:moveTo>
                    <a:pt x="7" y="24"/>
                  </a:moveTo>
                  <a:cubicBezTo>
                    <a:pt x="7" y="25"/>
                    <a:pt x="7" y="25"/>
                    <a:pt x="7" y="26"/>
                  </a:cubicBezTo>
                  <a:cubicBezTo>
                    <a:pt x="9" y="27"/>
                    <a:pt x="11" y="30"/>
                    <a:pt x="13" y="30"/>
                  </a:cubicBezTo>
                  <a:cubicBezTo>
                    <a:pt x="16" y="31"/>
                    <a:pt x="18" y="28"/>
                    <a:pt x="19" y="25"/>
                  </a:cubicBezTo>
                  <a:cubicBezTo>
                    <a:pt x="19" y="22"/>
                    <a:pt x="17" y="19"/>
                    <a:pt x="13" y="20"/>
                  </a:cubicBezTo>
                  <a:cubicBezTo>
                    <a:pt x="11" y="20"/>
                    <a:pt x="9" y="23"/>
                    <a:pt x="7" y="2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7" name="Freeform 7"/>
            <p:cNvSpPr>
              <a:spLocks/>
            </p:cNvSpPr>
            <p:nvPr/>
          </p:nvSpPr>
          <p:spPr bwMode="auto">
            <a:xfrm>
              <a:off x="-1798638" y="1455738"/>
              <a:ext cx="673100" cy="163513"/>
            </a:xfrm>
            <a:custGeom>
              <a:avLst/>
              <a:gdLst>
                <a:gd name="T0" fmla="*/ 176 w 177"/>
                <a:gd name="T1" fmla="*/ 1 h 43"/>
                <a:gd name="T2" fmla="*/ 176 w 177"/>
                <a:gd name="T3" fmla="*/ 11 h 43"/>
                <a:gd name="T4" fmla="*/ 162 w 177"/>
                <a:gd name="T5" fmla="*/ 11 h 43"/>
                <a:gd name="T6" fmla="*/ 21 w 177"/>
                <a:gd name="T7" fmla="*/ 11 h 43"/>
                <a:gd name="T8" fmla="*/ 14 w 177"/>
                <a:gd name="T9" fmla="*/ 13 h 43"/>
                <a:gd name="T10" fmla="*/ 177 w 177"/>
                <a:gd name="T11" fmla="*/ 14 h 43"/>
                <a:gd name="T12" fmla="*/ 177 w 177"/>
                <a:gd name="T13" fmla="*/ 16 h 43"/>
                <a:gd name="T14" fmla="*/ 172 w 177"/>
                <a:gd name="T15" fmla="*/ 17 h 43"/>
                <a:gd name="T16" fmla="*/ 68 w 177"/>
                <a:gd name="T17" fmla="*/ 17 h 43"/>
                <a:gd name="T18" fmla="*/ 15 w 177"/>
                <a:gd name="T19" fmla="*/ 17 h 43"/>
                <a:gd name="T20" fmla="*/ 10 w 177"/>
                <a:gd name="T21" fmla="*/ 17 h 43"/>
                <a:gd name="T22" fmla="*/ 10 w 177"/>
                <a:gd name="T23" fmla="*/ 19 h 43"/>
                <a:gd name="T24" fmla="*/ 14 w 177"/>
                <a:gd name="T25" fmla="*/ 20 h 43"/>
                <a:gd name="T26" fmla="*/ 67 w 177"/>
                <a:gd name="T27" fmla="*/ 20 h 43"/>
                <a:gd name="T28" fmla="*/ 172 w 177"/>
                <a:gd name="T29" fmla="*/ 20 h 43"/>
                <a:gd name="T30" fmla="*/ 177 w 177"/>
                <a:gd name="T31" fmla="*/ 21 h 43"/>
                <a:gd name="T32" fmla="*/ 177 w 177"/>
                <a:gd name="T33" fmla="*/ 22 h 43"/>
                <a:gd name="T34" fmla="*/ 172 w 177"/>
                <a:gd name="T35" fmla="*/ 23 h 43"/>
                <a:gd name="T36" fmla="*/ 34 w 177"/>
                <a:gd name="T37" fmla="*/ 23 h 43"/>
                <a:gd name="T38" fmla="*/ 14 w 177"/>
                <a:gd name="T39" fmla="*/ 23 h 43"/>
                <a:gd name="T40" fmla="*/ 10 w 177"/>
                <a:gd name="T41" fmla="*/ 23 h 43"/>
                <a:gd name="T42" fmla="*/ 10 w 177"/>
                <a:gd name="T43" fmla="*/ 25 h 43"/>
                <a:gd name="T44" fmla="*/ 14 w 177"/>
                <a:gd name="T45" fmla="*/ 26 h 43"/>
                <a:gd name="T46" fmla="*/ 83 w 177"/>
                <a:gd name="T47" fmla="*/ 26 h 43"/>
                <a:gd name="T48" fmla="*/ 172 w 177"/>
                <a:gd name="T49" fmla="*/ 26 h 43"/>
                <a:gd name="T50" fmla="*/ 177 w 177"/>
                <a:gd name="T51" fmla="*/ 28 h 43"/>
                <a:gd name="T52" fmla="*/ 122 w 177"/>
                <a:gd name="T53" fmla="*/ 29 h 43"/>
                <a:gd name="T54" fmla="*/ 68 w 177"/>
                <a:gd name="T55" fmla="*/ 29 h 43"/>
                <a:gd name="T56" fmla="*/ 12 w 177"/>
                <a:gd name="T57" fmla="*/ 29 h 43"/>
                <a:gd name="T58" fmla="*/ 21 w 177"/>
                <a:gd name="T59" fmla="*/ 33 h 43"/>
                <a:gd name="T60" fmla="*/ 97 w 177"/>
                <a:gd name="T61" fmla="*/ 33 h 43"/>
                <a:gd name="T62" fmla="*/ 172 w 177"/>
                <a:gd name="T63" fmla="*/ 33 h 43"/>
                <a:gd name="T64" fmla="*/ 176 w 177"/>
                <a:gd name="T65" fmla="*/ 33 h 43"/>
                <a:gd name="T66" fmla="*/ 176 w 177"/>
                <a:gd name="T67" fmla="*/ 42 h 43"/>
                <a:gd name="T68" fmla="*/ 172 w 177"/>
                <a:gd name="T69" fmla="*/ 43 h 43"/>
                <a:gd name="T70" fmla="*/ 19 w 177"/>
                <a:gd name="T71" fmla="*/ 43 h 43"/>
                <a:gd name="T72" fmla="*/ 0 w 177"/>
                <a:gd name="T73" fmla="*/ 24 h 43"/>
                <a:gd name="T74" fmla="*/ 19 w 177"/>
                <a:gd name="T75" fmla="*/ 1 h 43"/>
                <a:gd name="T76" fmla="*/ 174 w 177"/>
                <a:gd name="T77" fmla="*/ 0 h 43"/>
                <a:gd name="T78" fmla="*/ 176 w 177"/>
                <a:gd name="T79" fmla="*/ 1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77" h="43">
                  <a:moveTo>
                    <a:pt x="176" y="1"/>
                  </a:moveTo>
                  <a:cubicBezTo>
                    <a:pt x="176" y="4"/>
                    <a:pt x="176" y="7"/>
                    <a:pt x="176" y="11"/>
                  </a:cubicBezTo>
                  <a:cubicBezTo>
                    <a:pt x="171" y="11"/>
                    <a:pt x="167" y="11"/>
                    <a:pt x="162" y="11"/>
                  </a:cubicBezTo>
                  <a:cubicBezTo>
                    <a:pt x="115" y="11"/>
                    <a:pt x="68" y="11"/>
                    <a:pt x="21" y="11"/>
                  </a:cubicBezTo>
                  <a:cubicBezTo>
                    <a:pt x="18" y="11"/>
                    <a:pt x="16" y="11"/>
                    <a:pt x="14" y="13"/>
                  </a:cubicBezTo>
                  <a:cubicBezTo>
                    <a:pt x="68" y="14"/>
                    <a:pt x="122" y="13"/>
                    <a:pt x="177" y="14"/>
                  </a:cubicBezTo>
                  <a:cubicBezTo>
                    <a:pt x="177" y="15"/>
                    <a:pt x="177" y="15"/>
                    <a:pt x="177" y="16"/>
                  </a:cubicBezTo>
                  <a:cubicBezTo>
                    <a:pt x="175" y="16"/>
                    <a:pt x="174" y="17"/>
                    <a:pt x="172" y="17"/>
                  </a:cubicBezTo>
                  <a:cubicBezTo>
                    <a:pt x="137" y="17"/>
                    <a:pt x="103" y="17"/>
                    <a:pt x="68" y="17"/>
                  </a:cubicBezTo>
                  <a:cubicBezTo>
                    <a:pt x="50" y="17"/>
                    <a:pt x="33" y="17"/>
                    <a:pt x="15" y="17"/>
                  </a:cubicBezTo>
                  <a:cubicBezTo>
                    <a:pt x="13" y="17"/>
                    <a:pt x="12" y="17"/>
                    <a:pt x="10" y="17"/>
                  </a:cubicBezTo>
                  <a:cubicBezTo>
                    <a:pt x="10" y="18"/>
                    <a:pt x="10" y="18"/>
                    <a:pt x="10" y="19"/>
                  </a:cubicBezTo>
                  <a:cubicBezTo>
                    <a:pt x="11" y="19"/>
                    <a:pt x="13" y="20"/>
                    <a:pt x="14" y="20"/>
                  </a:cubicBezTo>
                  <a:cubicBezTo>
                    <a:pt x="32" y="20"/>
                    <a:pt x="50" y="20"/>
                    <a:pt x="67" y="20"/>
                  </a:cubicBezTo>
                  <a:cubicBezTo>
                    <a:pt x="102" y="20"/>
                    <a:pt x="137" y="20"/>
                    <a:pt x="172" y="20"/>
                  </a:cubicBezTo>
                  <a:cubicBezTo>
                    <a:pt x="174" y="20"/>
                    <a:pt x="175" y="20"/>
                    <a:pt x="177" y="21"/>
                  </a:cubicBezTo>
                  <a:cubicBezTo>
                    <a:pt x="177" y="21"/>
                    <a:pt x="177" y="22"/>
                    <a:pt x="177" y="22"/>
                  </a:cubicBezTo>
                  <a:cubicBezTo>
                    <a:pt x="175" y="23"/>
                    <a:pt x="173" y="23"/>
                    <a:pt x="172" y="23"/>
                  </a:cubicBezTo>
                  <a:cubicBezTo>
                    <a:pt x="126" y="23"/>
                    <a:pt x="80" y="23"/>
                    <a:pt x="34" y="23"/>
                  </a:cubicBezTo>
                  <a:cubicBezTo>
                    <a:pt x="28" y="23"/>
                    <a:pt x="21" y="23"/>
                    <a:pt x="14" y="23"/>
                  </a:cubicBezTo>
                  <a:cubicBezTo>
                    <a:pt x="13" y="23"/>
                    <a:pt x="12" y="23"/>
                    <a:pt x="10" y="23"/>
                  </a:cubicBezTo>
                  <a:cubicBezTo>
                    <a:pt x="10" y="24"/>
                    <a:pt x="10" y="24"/>
                    <a:pt x="10" y="25"/>
                  </a:cubicBezTo>
                  <a:cubicBezTo>
                    <a:pt x="11" y="25"/>
                    <a:pt x="13" y="26"/>
                    <a:pt x="14" y="26"/>
                  </a:cubicBezTo>
                  <a:cubicBezTo>
                    <a:pt x="37" y="26"/>
                    <a:pt x="60" y="26"/>
                    <a:pt x="83" y="26"/>
                  </a:cubicBezTo>
                  <a:cubicBezTo>
                    <a:pt x="112" y="26"/>
                    <a:pt x="142" y="26"/>
                    <a:pt x="172" y="26"/>
                  </a:cubicBezTo>
                  <a:cubicBezTo>
                    <a:pt x="174" y="26"/>
                    <a:pt x="175" y="26"/>
                    <a:pt x="177" y="28"/>
                  </a:cubicBezTo>
                  <a:cubicBezTo>
                    <a:pt x="159" y="29"/>
                    <a:pt x="140" y="29"/>
                    <a:pt x="122" y="29"/>
                  </a:cubicBezTo>
                  <a:cubicBezTo>
                    <a:pt x="104" y="29"/>
                    <a:pt x="86" y="29"/>
                    <a:pt x="68" y="29"/>
                  </a:cubicBezTo>
                  <a:cubicBezTo>
                    <a:pt x="50" y="29"/>
                    <a:pt x="31" y="29"/>
                    <a:pt x="12" y="29"/>
                  </a:cubicBezTo>
                  <a:cubicBezTo>
                    <a:pt x="14" y="33"/>
                    <a:pt x="18" y="33"/>
                    <a:pt x="21" y="33"/>
                  </a:cubicBezTo>
                  <a:cubicBezTo>
                    <a:pt x="46" y="33"/>
                    <a:pt x="72" y="33"/>
                    <a:pt x="97" y="33"/>
                  </a:cubicBezTo>
                  <a:cubicBezTo>
                    <a:pt x="122" y="33"/>
                    <a:pt x="147" y="33"/>
                    <a:pt x="172" y="33"/>
                  </a:cubicBezTo>
                  <a:cubicBezTo>
                    <a:pt x="173" y="33"/>
                    <a:pt x="174" y="33"/>
                    <a:pt x="176" y="33"/>
                  </a:cubicBezTo>
                  <a:cubicBezTo>
                    <a:pt x="176" y="36"/>
                    <a:pt x="176" y="39"/>
                    <a:pt x="176" y="42"/>
                  </a:cubicBezTo>
                  <a:cubicBezTo>
                    <a:pt x="175" y="43"/>
                    <a:pt x="174" y="43"/>
                    <a:pt x="172" y="43"/>
                  </a:cubicBezTo>
                  <a:cubicBezTo>
                    <a:pt x="121" y="43"/>
                    <a:pt x="70" y="43"/>
                    <a:pt x="19" y="43"/>
                  </a:cubicBezTo>
                  <a:cubicBezTo>
                    <a:pt x="8" y="43"/>
                    <a:pt x="0" y="35"/>
                    <a:pt x="0" y="24"/>
                  </a:cubicBezTo>
                  <a:cubicBezTo>
                    <a:pt x="0" y="9"/>
                    <a:pt x="7" y="1"/>
                    <a:pt x="19" y="1"/>
                  </a:cubicBezTo>
                  <a:cubicBezTo>
                    <a:pt x="71" y="0"/>
                    <a:pt x="122" y="0"/>
                    <a:pt x="174" y="0"/>
                  </a:cubicBezTo>
                  <a:cubicBezTo>
                    <a:pt x="174" y="0"/>
                    <a:pt x="175" y="1"/>
                    <a:pt x="176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8" name="Freeform 8"/>
            <p:cNvSpPr>
              <a:spLocks/>
            </p:cNvSpPr>
            <p:nvPr/>
          </p:nvSpPr>
          <p:spPr bwMode="auto">
            <a:xfrm>
              <a:off x="-1531938" y="1033462"/>
              <a:ext cx="125413" cy="90488"/>
            </a:xfrm>
            <a:custGeom>
              <a:avLst/>
              <a:gdLst>
                <a:gd name="T0" fmla="*/ 33 w 33"/>
                <a:gd name="T1" fmla="*/ 5 h 24"/>
                <a:gd name="T2" fmla="*/ 20 w 33"/>
                <a:gd name="T3" fmla="*/ 21 h 24"/>
                <a:gd name="T4" fmla="*/ 0 w 33"/>
                <a:gd name="T5" fmla="*/ 16 h 24"/>
                <a:gd name="T6" fmla="*/ 21 w 33"/>
                <a:gd name="T7" fmla="*/ 2 h 24"/>
                <a:gd name="T8" fmla="*/ 33 w 33"/>
                <a:gd name="T9" fmla="*/ 5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" h="24">
                  <a:moveTo>
                    <a:pt x="33" y="5"/>
                  </a:moveTo>
                  <a:cubicBezTo>
                    <a:pt x="30" y="11"/>
                    <a:pt x="27" y="18"/>
                    <a:pt x="20" y="21"/>
                  </a:cubicBezTo>
                  <a:cubicBezTo>
                    <a:pt x="13" y="24"/>
                    <a:pt x="7" y="18"/>
                    <a:pt x="0" y="16"/>
                  </a:cubicBezTo>
                  <a:cubicBezTo>
                    <a:pt x="2" y="7"/>
                    <a:pt x="12" y="0"/>
                    <a:pt x="21" y="2"/>
                  </a:cubicBezTo>
                  <a:cubicBezTo>
                    <a:pt x="25" y="3"/>
                    <a:pt x="29" y="4"/>
                    <a:pt x="33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</p:grpSp>
      <p:grpSp>
        <p:nvGrpSpPr>
          <p:cNvPr id="91" name="Grupo 90"/>
          <p:cNvGrpSpPr/>
          <p:nvPr/>
        </p:nvGrpSpPr>
        <p:grpSpPr>
          <a:xfrm>
            <a:off x="4175111" y="1680733"/>
            <a:ext cx="795338" cy="784226"/>
            <a:chOff x="-1920876" y="1033462"/>
            <a:chExt cx="795338" cy="784226"/>
          </a:xfrm>
          <a:solidFill>
            <a:schemeClr val="accent1">
              <a:lumMod val="75000"/>
            </a:schemeClr>
          </a:solidFill>
        </p:grpSpPr>
        <p:sp>
          <p:nvSpPr>
            <p:cNvPr id="92" name="Freeform 5"/>
            <p:cNvSpPr>
              <a:spLocks noEditPoints="1"/>
            </p:cNvSpPr>
            <p:nvPr/>
          </p:nvSpPr>
          <p:spPr bwMode="auto">
            <a:xfrm>
              <a:off x="-1920876" y="1085850"/>
              <a:ext cx="593725" cy="358775"/>
            </a:xfrm>
            <a:custGeom>
              <a:avLst/>
              <a:gdLst>
                <a:gd name="T0" fmla="*/ 82 w 156"/>
                <a:gd name="T1" fmla="*/ 67 h 94"/>
                <a:gd name="T2" fmla="*/ 69 w 156"/>
                <a:gd name="T3" fmla="*/ 46 h 94"/>
                <a:gd name="T4" fmla="*/ 70 w 156"/>
                <a:gd name="T5" fmla="*/ 23 h 94"/>
                <a:gd name="T6" fmla="*/ 92 w 156"/>
                <a:gd name="T7" fmla="*/ 11 h 94"/>
                <a:gd name="T8" fmla="*/ 96 w 156"/>
                <a:gd name="T9" fmla="*/ 11 h 94"/>
                <a:gd name="T10" fmla="*/ 95 w 156"/>
                <a:gd name="T11" fmla="*/ 0 h 94"/>
                <a:gd name="T12" fmla="*/ 98 w 156"/>
                <a:gd name="T13" fmla="*/ 7 h 94"/>
                <a:gd name="T14" fmla="*/ 100 w 156"/>
                <a:gd name="T15" fmla="*/ 3 h 94"/>
                <a:gd name="T16" fmla="*/ 100 w 156"/>
                <a:gd name="T17" fmla="*/ 3 h 94"/>
                <a:gd name="T18" fmla="*/ 98 w 156"/>
                <a:gd name="T19" fmla="*/ 11 h 94"/>
                <a:gd name="T20" fmla="*/ 102 w 156"/>
                <a:gd name="T21" fmla="*/ 11 h 94"/>
                <a:gd name="T22" fmla="*/ 129 w 156"/>
                <a:gd name="T23" fmla="*/ 37 h 94"/>
                <a:gd name="T24" fmla="*/ 117 w 156"/>
                <a:gd name="T25" fmla="*/ 62 h 94"/>
                <a:gd name="T26" fmla="*/ 112 w 156"/>
                <a:gd name="T27" fmla="*/ 67 h 94"/>
                <a:gd name="T28" fmla="*/ 156 w 156"/>
                <a:gd name="T29" fmla="*/ 67 h 94"/>
                <a:gd name="T30" fmla="*/ 156 w 156"/>
                <a:gd name="T31" fmla="*/ 94 h 94"/>
                <a:gd name="T32" fmla="*/ 144 w 156"/>
                <a:gd name="T33" fmla="*/ 94 h 94"/>
                <a:gd name="T34" fmla="*/ 17 w 156"/>
                <a:gd name="T35" fmla="*/ 94 h 94"/>
                <a:gd name="T36" fmla="*/ 4 w 156"/>
                <a:gd name="T37" fmla="*/ 75 h 94"/>
                <a:gd name="T38" fmla="*/ 16 w 156"/>
                <a:gd name="T39" fmla="*/ 67 h 94"/>
                <a:gd name="T40" fmla="*/ 77 w 156"/>
                <a:gd name="T41" fmla="*/ 67 h 94"/>
                <a:gd name="T42" fmla="*/ 82 w 156"/>
                <a:gd name="T43" fmla="*/ 67 h 94"/>
                <a:gd name="T44" fmla="*/ 136 w 156"/>
                <a:gd name="T45" fmla="*/ 80 h 94"/>
                <a:gd name="T46" fmla="*/ 25 w 156"/>
                <a:gd name="T47" fmla="*/ 80 h 94"/>
                <a:gd name="T48" fmla="*/ 136 w 156"/>
                <a:gd name="T49" fmla="*/ 80 h 94"/>
                <a:gd name="T50" fmla="*/ 148 w 156"/>
                <a:gd name="T51" fmla="*/ 81 h 94"/>
                <a:gd name="T52" fmla="*/ 148 w 156"/>
                <a:gd name="T53" fmla="*/ 78 h 94"/>
                <a:gd name="T54" fmla="*/ 145 w 156"/>
                <a:gd name="T55" fmla="*/ 73 h 94"/>
                <a:gd name="T56" fmla="*/ 141 w 156"/>
                <a:gd name="T57" fmla="*/ 78 h 94"/>
                <a:gd name="T58" fmla="*/ 141 w 156"/>
                <a:gd name="T59" fmla="*/ 85 h 94"/>
                <a:gd name="T60" fmla="*/ 145 w 156"/>
                <a:gd name="T61" fmla="*/ 88 h 94"/>
                <a:gd name="T62" fmla="*/ 148 w 156"/>
                <a:gd name="T63" fmla="*/ 85 h 94"/>
                <a:gd name="T64" fmla="*/ 148 w 156"/>
                <a:gd name="T65" fmla="*/ 81 h 94"/>
                <a:gd name="T66" fmla="*/ 16 w 156"/>
                <a:gd name="T67" fmla="*/ 86 h 94"/>
                <a:gd name="T68" fmla="*/ 18 w 156"/>
                <a:gd name="T69" fmla="*/ 86 h 94"/>
                <a:gd name="T70" fmla="*/ 22 w 156"/>
                <a:gd name="T71" fmla="*/ 80 h 94"/>
                <a:gd name="T72" fmla="*/ 17 w 156"/>
                <a:gd name="T73" fmla="*/ 75 h 94"/>
                <a:gd name="T74" fmla="*/ 11 w 156"/>
                <a:gd name="T75" fmla="*/ 80 h 94"/>
                <a:gd name="T76" fmla="*/ 16 w 156"/>
                <a:gd name="T77" fmla="*/ 86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56" h="94">
                  <a:moveTo>
                    <a:pt x="82" y="67"/>
                  </a:moveTo>
                  <a:cubicBezTo>
                    <a:pt x="77" y="60"/>
                    <a:pt x="73" y="53"/>
                    <a:pt x="69" y="46"/>
                  </a:cubicBezTo>
                  <a:cubicBezTo>
                    <a:pt x="66" y="38"/>
                    <a:pt x="66" y="30"/>
                    <a:pt x="70" y="23"/>
                  </a:cubicBezTo>
                  <a:cubicBezTo>
                    <a:pt x="74" y="13"/>
                    <a:pt x="81" y="9"/>
                    <a:pt x="92" y="11"/>
                  </a:cubicBezTo>
                  <a:cubicBezTo>
                    <a:pt x="93" y="11"/>
                    <a:pt x="94" y="11"/>
                    <a:pt x="96" y="11"/>
                  </a:cubicBezTo>
                  <a:cubicBezTo>
                    <a:pt x="97" y="7"/>
                    <a:pt x="90" y="5"/>
                    <a:pt x="95" y="0"/>
                  </a:cubicBezTo>
                  <a:cubicBezTo>
                    <a:pt x="96" y="2"/>
                    <a:pt x="97" y="4"/>
                    <a:pt x="98" y="7"/>
                  </a:cubicBezTo>
                  <a:cubicBezTo>
                    <a:pt x="99" y="5"/>
                    <a:pt x="99" y="4"/>
                    <a:pt x="100" y="3"/>
                  </a:cubicBezTo>
                  <a:cubicBezTo>
                    <a:pt x="100" y="3"/>
                    <a:pt x="100" y="3"/>
                    <a:pt x="100" y="3"/>
                  </a:cubicBezTo>
                  <a:cubicBezTo>
                    <a:pt x="100" y="6"/>
                    <a:pt x="99" y="8"/>
                    <a:pt x="98" y="11"/>
                  </a:cubicBezTo>
                  <a:cubicBezTo>
                    <a:pt x="100" y="11"/>
                    <a:pt x="101" y="11"/>
                    <a:pt x="102" y="11"/>
                  </a:cubicBezTo>
                  <a:cubicBezTo>
                    <a:pt x="119" y="8"/>
                    <a:pt x="130" y="19"/>
                    <a:pt x="129" y="37"/>
                  </a:cubicBezTo>
                  <a:cubicBezTo>
                    <a:pt x="128" y="47"/>
                    <a:pt x="123" y="55"/>
                    <a:pt x="117" y="62"/>
                  </a:cubicBezTo>
                  <a:cubicBezTo>
                    <a:pt x="115" y="64"/>
                    <a:pt x="114" y="65"/>
                    <a:pt x="112" y="67"/>
                  </a:cubicBezTo>
                  <a:cubicBezTo>
                    <a:pt x="127" y="67"/>
                    <a:pt x="142" y="67"/>
                    <a:pt x="156" y="67"/>
                  </a:cubicBezTo>
                  <a:cubicBezTo>
                    <a:pt x="156" y="76"/>
                    <a:pt x="156" y="85"/>
                    <a:pt x="156" y="94"/>
                  </a:cubicBezTo>
                  <a:cubicBezTo>
                    <a:pt x="152" y="94"/>
                    <a:pt x="148" y="94"/>
                    <a:pt x="144" y="94"/>
                  </a:cubicBezTo>
                  <a:cubicBezTo>
                    <a:pt x="102" y="94"/>
                    <a:pt x="60" y="94"/>
                    <a:pt x="17" y="94"/>
                  </a:cubicBezTo>
                  <a:cubicBezTo>
                    <a:pt x="5" y="94"/>
                    <a:pt x="0" y="83"/>
                    <a:pt x="4" y="75"/>
                  </a:cubicBezTo>
                  <a:cubicBezTo>
                    <a:pt x="6" y="70"/>
                    <a:pt x="10" y="67"/>
                    <a:pt x="16" y="67"/>
                  </a:cubicBezTo>
                  <a:cubicBezTo>
                    <a:pt x="36" y="67"/>
                    <a:pt x="57" y="67"/>
                    <a:pt x="77" y="67"/>
                  </a:cubicBezTo>
                  <a:cubicBezTo>
                    <a:pt x="79" y="67"/>
                    <a:pt x="80" y="67"/>
                    <a:pt x="82" y="67"/>
                  </a:cubicBezTo>
                  <a:close/>
                  <a:moveTo>
                    <a:pt x="136" y="80"/>
                  </a:moveTo>
                  <a:cubicBezTo>
                    <a:pt x="99" y="80"/>
                    <a:pt x="62" y="80"/>
                    <a:pt x="25" y="80"/>
                  </a:cubicBezTo>
                  <a:cubicBezTo>
                    <a:pt x="29" y="82"/>
                    <a:pt x="133" y="82"/>
                    <a:pt x="136" y="80"/>
                  </a:cubicBezTo>
                  <a:close/>
                  <a:moveTo>
                    <a:pt x="148" y="81"/>
                  </a:moveTo>
                  <a:cubicBezTo>
                    <a:pt x="148" y="80"/>
                    <a:pt x="148" y="79"/>
                    <a:pt x="148" y="78"/>
                  </a:cubicBezTo>
                  <a:cubicBezTo>
                    <a:pt x="148" y="76"/>
                    <a:pt x="149" y="73"/>
                    <a:pt x="145" y="73"/>
                  </a:cubicBezTo>
                  <a:cubicBezTo>
                    <a:pt x="141" y="73"/>
                    <a:pt x="141" y="75"/>
                    <a:pt x="141" y="78"/>
                  </a:cubicBezTo>
                  <a:cubicBezTo>
                    <a:pt x="141" y="81"/>
                    <a:pt x="141" y="83"/>
                    <a:pt x="141" y="85"/>
                  </a:cubicBezTo>
                  <a:cubicBezTo>
                    <a:pt x="142" y="87"/>
                    <a:pt x="144" y="88"/>
                    <a:pt x="145" y="88"/>
                  </a:cubicBezTo>
                  <a:cubicBezTo>
                    <a:pt x="146" y="88"/>
                    <a:pt x="148" y="87"/>
                    <a:pt x="148" y="85"/>
                  </a:cubicBezTo>
                  <a:cubicBezTo>
                    <a:pt x="149" y="84"/>
                    <a:pt x="148" y="82"/>
                    <a:pt x="148" y="81"/>
                  </a:cubicBezTo>
                  <a:close/>
                  <a:moveTo>
                    <a:pt x="16" y="86"/>
                  </a:moveTo>
                  <a:cubicBezTo>
                    <a:pt x="16" y="86"/>
                    <a:pt x="17" y="86"/>
                    <a:pt x="18" y="86"/>
                  </a:cubicBezTo>
                  <a:cubicBezTo>
                    <a:pt x="19" y="84"/>
                    <a:pt x="21" y="83"/>
                    <a:pt x="22" y="80"/>
                  </a:cubicBezTo>
                  <a:cubicBezTo>
                    <a:pt x="22" y="77"/>
                    <a:pt x="20" y="75"/>
                    <a:pt x="17" y="75"/>
                  </a:cubicBezTo>
                  <a:cubicBezTo>
                    <a:pt x="13" y="75"/>
                    <a:pt x="11" y="77"/>
                    <a:pt x="11" y="80"/>
                  </a:cubicBezTo>
                  <a:cubicBezTo>
                    <a:pt x="12" y="83"/>
                    <a:pt x="14" y="84"/>
                    <a:pt x="16" y="8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93" name="Freeform 6"/>
            <p:cNvSpPr>
              <a:spLocks noEditPoints="1"/>
            </p:cNvSpPr>
            <p:nvPr/>
          </p:nvSpPr>
          <p:spPr bwMode="auto">
            <a:xfrm>
              <a:off x="-1874838" y="1630363"/>
              <a:ext cx="539750" cy="187325"/>
            </a:xfrm>
            <a:custGeom>
              <a:avLst/>
              <a:gdLst>
                <a:gd name="T0" fmla="*/ 71 w 142"/>
                <a:gd name="T1" fmla="*/ 0 h 49"/>
                <a:gd name="T2" fmla="*/ 136 w 142"/>
                <a:gd name="T3" fmla="*/ 0 h 49"/>
                <a:gd name="T4" fmla="*/ 142 w 142"/>
                <a:gd name="T5" fmla="*/ 7 h 49"/>
                <a:gd name="T6" fmla="*/ 142 w 142"/>
                <a:gd name="T7" fmla="*/ 42 h 49"/>
                <a:gd name="T8" fmla="*/ 136 w 142"/>
                <a:gd name="T9" fmla="*/ 49 h 49"/>
                <a:gd name="T10" fmla="*/ 5 w 142"/>
                <a:gd name="T11" fmla="*/ 49 h 49"/>
                <a:gd name="T12" fmla="*/ 0 w 142"/>
                <a:gd name="T13" fmla="*/ 43 h 49"/>
                <a:gd name="T14" fmla="*/ 0 w 142"/>
                <a:gd name="T15" fmla="*/ 6 h 49"/>
                <a:gd name="T16" fmla="*/ 6 w 142"/>
                <a:gd name="T17" fmla="*/ 0 h 49"/>
                <a:gd name="T18" fmla="*/ 71 w 142"/>
                <a:gd name="T19" fmla="*/ 0 h 49"/>
                <a:gd name="T20" fmla="*/ 134 w 142"/>
                <a:gd name="T21" fmla="*/ 5 h 49"/>
                <a:gd name="T22" fmla="*/ 126 w 142"/>
                <a:gd name="T23" fmla="*/ 9 h 49"/>
                <a:gd name="T24" fmla="*/ 126 w 142"/>
                <a:gd name="T25" fmla="*/ 38 h 49"/>
                <a:gd name="T26" fmla="*/ 130 w 142"/>
                <a:gd name="T27" fmla="*/ 41 h 49"/>
                <a:gd name="T28" fmla="*/ 134 w 142"/>
                <a:gd name="T29" fmla="*/ 38 h 49"/>
                <a:gd name="T30" fmla="*/ 134 w 142"/>
                <a:gd name="T31" fmla="*/ 13 h 49"/>
                <a:gd name="T32" fmla="*/ 134 w 142"/>
                <a:gd name="T33" fmla="*/ 5 h 49"/>
                <a:gd name="T34" fmla="*/ 25 w 142"/>
                <a:gd name="T35" fmla="*/ 24 h 49"/>
                <a:gd name="T36" fmla="*/ 25 w 142"/>
                <a:gd name="T37" fmla="*/ 25 h 49"/>
                <a:gd name="T38" fmla="*/ 119 w 142"/>
                <a:gd name="T39" fmla="*/ 25 h 49"/>
                <a:gd name="T40" fmla="*/ 119 w 142"/>
                <a:gd name="T41" fmla="*/ 24 h 49"/>
                <a:gd name="T42" fmla="*/ 25 w 142"/>
                <a:gd name="T43" fmla="*/ 24 h 49"/>
                <a:gd name="T44" fmla="*/ 7 w 142"/>
                <a:gd name="T45" fmla="*/ 24 h 49"/>
                <a:gd name="T46" fmla="*/ 7 w 142"/>
                <a:gd name="T47" fmla="*/ 26 h 49"/>
                <a:gd name="T48" fmla="*/ 13 w 142"/>
                <a:gd name="T49" fmla="*/ 30 h 49"/>
                <a:gd name="T50" fmla="*/ 19 w 142"/>
                <a:gd name="T51" fmla="*/ 25 h 49"/>
                <a:gd name="T52" fmla="*/ 13 w 142"/>
                <a:gd name="T53" fmla="*/ 20 h 49"/>
                <a:gd name="T54" fmla="*/ 7 w 142"/>
                <a:gd name="T55" fmla="*/ 24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42" h="49">
                  <a:moveTo>
                    <a:pt x="71" y="0"/>
                  </a:moveTo>
                  <a:cubicBezTo>
                    <a:pt x="92" y="0"/>
                    <a:pt x="114" y="0"/>
                    <a:pt x="136" y="0"/>
                  </a:cubicBezTo>
                  <a:cubicBezTo>
                    <a:pt x="141" y="0"/>
                    <a:pt x="142" y="1"/>
                    <a:pt x="142" y="7"/>
                  </a:cubicBezTo>
                  <a:cubicBezTo>
                    <a:pt x="142" y="19"/>
                    <a:pt x="142" y="31"/>
                    <a:pt x="142" y="42"/>
                  </a:cubicBezTo>
                  <a:cubicBezTo>
                    <a:pt x="142" y="48"/>
                    <a:pt x="142" y="49"/>
                    <a:pt x="136" y="49"/>
                  </a:cubicBezTo>
                  <a:cubicBezTo>
                    <a:pt x="93" y="49"/>
                    <a:pt x="49" y="49"/>
                    <a:pt x="5" y="49"/>
                  </a:cubicBezTo>
                  <a:cubicBezTo>
                    <a:pt x="1" y="49"/>
                    <a:pt x="0" y="47"/>
                    <a:pt x="0" y="43"/>
                  </a:cubicBezTo>
                  <a:cubicBezTo>
                    <a:pt x="0" y="31"/>
                    <a:pt x="0" y="18"/>
                    <a:pt x="0" y="6"/>
                  </a:cubicBezTo>
                  <a:cubicBezTo>
                    <a:pt x="0" y="2"/>
                    <a:pt x="2" y="0"/>
                    <a:pt x="6" y="0"/>
                  </a:cubicBezTo>
                  <a:cubicBezTo>
                    <a:pt x="27" y="0"/>
                    <a:pt x="49" y="0"/>
                    <a:pt x="71" y="0"/>
                  </a:cubicBezTo>
                  <a:close/>
                  <a:moveTo>
                    <a:pt x="134" y="5"/>
                  </a:moveTo>
                  <a:cubicBezTo>
                    <a:pt x="130" y="5"/>
                    <a:pt x="126" y="3"/>
                    <a:pt x="126" y="9"/>
                  </a:cubicBezTo>
                  <a:cubicBezTo>
                    <a:pt x="126" y="18"/>
                    <a:pt x="127" y="28"/>
                    <a:pt x="126" y="38"/>
                  </a:cubicBezTo>
                  <a:cubicBezTo>
                    <a:pt x="126" y="41"/>
                    <a:pt x="128" y="41"/>
                    <a:pt x="130" y="41"/>
                  </a:cubicBezTo>
                  <a:cubicBezTo>
                    <a:pt x="133" y="42"/>
                    <a:pt x="134" y="40"/>
                    <a:pt x="134" y="38"/>
                  </a:cubicBezTo>
                  <a:cubicBezTo>
                    <a:pt x="134" y="30"/>
                    <a:pt x="134" y="21"/>
                    <a:pt x="134" y="13"/>
                  </a:cubicBezTo>
                  <a:cubicBezTo>
                    <a:pt x="134" y="10"/>
                    <a:pt x="134" y="8"/>
                    <a:pt x="134" y="5"/>
                  </a:cubicBezTo>
                  <a:close/>
                  <a:moveTo>
                    <a:pt x="25" y="24"/>
                  </a:moveTo>
                  <a:cubicBezTo>
                    <a:pt x="25" y="24"/>
                    <a:pt x="25" y="25"/>
                    <a:pt x="25" y="25"/>
                  </a:cubicBezTo>
                  <a:cubicBezTo>
                    <a:pt x="56" y="25"/>
                    <a:pt x="87" y="25"/>
                    <a:pt x="119" y="25"/>
                  </a:cubicBezTo>
                  <a:cubicBezTo>
                    <a:pt x="119" y="25"/>
                    <a:pt x="119" y="24"/>
                    <a:pt x="119" y="24"/>
                  </a:cubicBezTo>
                  <a:cubicBezTo>
                    <a:pt x="87" y="24"/>
                    <a:pt x="56" y="24"/>
                    <a:pt x="25" y="24"/>
                  </a:cubicBezTo>
                  <a:close/>
                  <a:moveTo>
                    <a:pt x="7" y="24"/>
                  </a:moveTo>
                  <a:cubicBezTo>
                    <a:pt x="7" y="25"/>
                    <a:pt x="7" y="25"/>
                    <a:pt x="7" y="26"/>
                  </a:cubicBezTo>
                  <a:cubicBezTo>
                    <a:pt x="9" y="27"/>
                    <a:pt x="11" y="30"/>
                    <a:pt x="13" y="30"/>
                  </a:cubicBezTo>
                  <a:cubicBezTo>
                    <a:pt x="16" y="31"/>
                    <a:pt x="18" y="28"/>
                    <a:pt x="19" y="25"/>
                  </a:cubicBezTo>
                  <a:cubicBezTo>
                    <a:pt x="19" y="22"/>
                    <a:pt x="17" y="19"/>
                    <a:pt x="13" y="20"/>
                  </a:cubicBezTo>
                  <a:cubicBezTo>
                    <a:pt x="11" y="20"/>
                    <a:pt x="9" y="23"/>
                    <a:pt x="7" y="2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94" name="Freeform 7"/>
            <p:cNvSpPr>
              <a:spLocks/>
            </p:cNvSpPr>
            <p:nvPr/>
          </p:nvSpPr>
          <p:spPr bwMode="auto">
            <a:xfrm>
              <a:off x="-1798638" y="1455738"/>
              <a:ext cx="673100" cy="163513"/>
            </a:xfrm>
            <a:custGeom>
              <a:avLst/>
              <a:gdLst>
                <a:gd name="T0" fmla="*/ 176 w 177"/>
                <a:gd name="T1" fmla="*/ 1 h 43"/>
                <a:gd name="T2" fmla="*/ 176 w 177"/>
                <a:gd name="T3" fmla="*/ 11 h 43"/>
                <a:gd name="T4" fmla="*/ 162 w 177"/>
                <a:gd name="T5" fmla="*/ 11 h 43"/>
                <a:gd name="T6" fmla="*/ 21 w 177"/>
                <a:gd name="T7" fmla="*/ 11 h 43"/>
                <a:gd name="T8" fmla="*/ 14 w 177"/>
                <a:gd name="T9" fmla="*/ 13 h 43"/>
                <a:gd name="T10" fmla="*/ 177 w 177"/>
                <a:gd name="T11" fmla="*/ 14 h 43"/>
                <a:gd name="T12" fmla="*/ 177 w 177"/>
                <a:gd name="T13" fmla="*/ 16 h 43"/>
                <a:gd name="T14" fmla="*/ 172 w 177"/>
                <a:gd name="T15" fmla="*/ 17 h 43"/>
                <a:gd name="T16" fmla="*/ 68 w 177"/>
                <a:gd name="T17" fmla="*/ 17 h 43"/>
                <a:gd name="T18" fmla="*/ 15 w 177"/>
                <a:gd name="T19" fmla="*/ 17 h 43"/>
                <a:gd name="T20" fmla="*/ 10 w 177"/>
                <a:gd name="T21" fmla="*/ 17 h 43"/>
                <a:gd name="T22" fmla="*/ 10 w 177"/>
                <a:gd name="T23" fmla="*/ 19 h 43"/>
                <a:gd name="T24" fmla="*/ 14 w 177"/>
                <a:gd name="T25" fmla="*/ 20 h 43"/>
                <a:gd name="T26" fmla="*/ 67 w 177"/>
                <a:gd name="T27" fmla="*/ 20 h 43"/>
                <a:gd name="T28" fmla="*/ 172 w 177"/>
                <a:gd name="T29" fmla="*/ 20 h 43"/>
                <a:gd name="T30" fmla="*/ 177 w 177"/>
                <a:gd name="T31" fmla="*/ 21 h 43"/>
                <a:gd name="T32" fmla="*/ 177 w 177"/>
                <a:gd name="T33" fmla="*/ 22 h 43"/>
                <a:gd name="T34" fmla="*/ 172 w 177"/>
                <a:gd name="T35" fmla="*/ 23 h 43"/>
                <a:gd name="T36" fmla="*/ 34 w 177"/>
                <a:gd name="T37" fmla="*/ 23 h 43"/>
                <a:gd name="T38" fmla="*/ 14 w 177"/>
                <a:gd name="T39" fmla="*/ 23 h 43"/>
                <a:gd name="T40" fmla="*/ 10 w 177"/>
                <a:gd name="T41" fmla="*/ 23 h 43"/>
                <a:gd name="T42" fmla="*/ 10 w 177"/>
                <a:gd name="T43" fmla="*/ 25 h 43"/>
                <a:gd name="T44" fmla="*/ 14 w 177"/>
                <a:gd name="T45" fmla="*/ 26 h 43"/>
                <a:gd name="T46" fmla="*/ 83 w 177"/>
                <a:gd name="T47" fmla="*/ 26 h 43"/>
                <a:gd name="T48" fmla="*/ 172 w 177"/>
                <a:gd name="T49" fmla="*/ 26 h 43"/>
                <a:gd name="T50" fmla="*/ 177 w 177"/>
                <a:gd name="T51" fmla="*/ 28 h 43"/>
                <a:gd name="T52" fmla="*/ 122 w 177"/>
                <a:gd name="T53" fmla="*/ 29 h 43"/>
                <a:gd name="T54" fmla="*/ 68 w 177"/>
                <a:gd name="T55" fmla="*/ 29 h 43"/>
                <a:gd name="T56" fmla="*/ 12 w 177"/>
                <a:gd name="T57" fmla="*/ 29 h 43"/>
                <a:gd name="T58" fmla="*/ 21 w 177"/>
                <a:gd name="T59" fmla="*/ 33 h 43"/>
                <a:gd name="T60" fmla="*/ 97 w 177"/>
                <a:gd name="T61" fmla="*/ 33 h 43"/>
                <a:gd name="T62" fmla="*/ 172 w 177"/>
                <a:gd name="T63" fmla="*/ 33 h 43"/>
                <a:gd name="T64" fmla="*/ 176 w 177"/>
                <a:gd name="T65" fmla="*/ 33 h 43"/>
                <a:gd name="T66" fmla="*/ 176 w 177"/>
                <a:gd name="T67" fmla="*/ 42 h 43"/>
                <a:gd name="T68" fmla="*/ 172 w 177"/>
                <a:gd name="T69" fmla="*/ 43 h 43"/>
                <a:gd name="T70" fmla="*/ 19 w 177"/>
                <a:gd name="T71" fmla="*/ 43 h 43"/>
                <a:gd name="T72" fmla="*/ 0 w 177"/>
                <a:gd name="T73" fmla="*/ 24 h 43"/>
                <a:gd name="T74" fmla="*/ 19 w 177"/>
                <a:gd name="T75" fmla="*/ 1 h 43"/>
                <a:gd name="T76" fmla="*/ 174 w 177"/>
                <a:gd name="T77" fmla="*/ 0 h 43"/>
                <a:gd name="T78" fmla="*/ 176 w 177"/>
                <a:gd name="T79" fmla="*/ 1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77" h="43">
                  <a:moveTo>
                    <a:pt x="176" y="1"/>
                  </a:moveTo>
                  <a:cubicBezTo>
                    <a:pt x="176" y="4"/>
                    <a:pt x="176" y="7"/>
                    <a:pt x="176" y="11"/>
                  </a:cubicBezTo>
                  <a:cubicBezTo>
                    <a:pt x="171" y="11"/>
                    <a:pt x="167" y="11"/>
                    <a:pt x="162" y="11"/>
                  </a:cubicBezTo>
                  <a:cubicBezTo>
                    <a:pt x="115" y="11"/>
                    <a:pt x="68" y="11"/>
                    <a:pt x="21" y="11"/>
                  </a:cubicBezTo>
                  <a:cubicBezTo>
                    <a:pt x="18" y="11"/>
                    <a:pt x="16" y="11"/>
                    <a:pt x="14" y="13"/>
                  </a:cubicBezTo>
                  <a:cubicBezTo>
                    <a:pt x="68" y="14"/>
                    <a:pt x="122" y="13"/>
                    <a:pt x="177" y="14"/>
                  </a:cubicBezTo>
                  <a:cubicBezTo>
                    <a:pt x="177" y="15"/>
                    <a:pt x="177" y="15"/>
                    <a:pt x="177" y="16"/>
                  </a:cubicBezTo>
                  <a:cubicBezTo>
                    <a:pt x="175" y="16"/>
                    <a:pt x="174" y="17"/>
                    <a:pt x="172" y="17"/>
                  </a:cubicBezTo>
                  <a:cubicBezTo>
                    <a:pt x="137" y="17"/>
                    <a:pt x="103" y="17"/>
                    <a:pt x="68" y="17"/>
                  </a:cubicBezTo>
                  <a:cubicBezTo>
                    <a:pt x="50" y="17"/>
                    <a:pt x="33" y="17"/>
                    <a:pt x="15" y="17"/>
                  </a:cubicBezTo>
                  <a:cubicBezTo>
                    <a:pt x="13" y="17"/>
                    <a:pt x="12" y="17"/>
                    <a:pt x="10" y="17"/>
                  </a:cubicBezTo>
                  <a:cubicBezTo>
                    <a:pt x="10" y="18"/>
                    <a:pt x="10" y="18"/>
                    <a:pt x="10" y="19"/>
                  </a:cubicBezTo>
                  <a:cubicBezTo>
                    <a:pt x="11" y="19"/>
                    <a:pt x="13" y="20"/>
                    <a:pt x="14" y="20"/>
                  </a:cubicBezTo>
                  <a:cubicBezTo>
                    <a:pt x="32" y="20"/>
                    <a:pt x="50" y="20"/>
                    <a:pt x="67" y="20"/>
                  </a:cubicBezTo>
                  <a:cubicBezTo>
                    <a:pt x="102" y="20"/>
                    <a:pt x="137" y="20"/>
                    <a:pt x="172" y="20"/>
                  </a:cubicBezTo>
                  <a:cubicBezTo>
                    <a:pt x="174" y="20"/>
                    <a:pt x="175" y="20"/>
                    <a:pt x="177" y="21"/>
                  </a:cubicBezTo>
                  <a:cubicBezTo>
                    <a:pt x="177" y="21"/>
                    <a:pt x="177" y="22"/>
                    <a:pt x="177" y="22"/>
                  </a:cubicBezTo>
                  <a:cubicBezTo>
                    <a:pt x="175" y="23"/>
                    <a:pt x="173" y="23"/>
                    <a:pt x="172" y="23"/>
                  </a:cubicBezTo>
                  <a:cubicBezTo>
                    <a:pt x="126" y="23"/>
                    <a:pt x="80" y="23"/>
                    <a:pt x="34" y="23"/>
                  </a:cubicBezTo>
                  <a:cubicBezTo>
                    <a:pt x="28" y="23"/>
                    <a:pt x="21" y="23"/>
                    <a:pt x="14" y="23"/>
                  </a:cubicBezTo>
                  <a:cubicBezTo>
                    <a:pt x="13" y="23"/>
                    <a:pt x="12" y="23"/>
                    <a:pt x="10" y="23"/>
                  </a:cubicBezTo>
                  <a:cubicBezTo>
                    <a:pt x="10" y="24"/>
                    <a:pt x="10" y="24"/>
                    <a:pt x="10" y="25"/>
                  </a:cubicBezTo>
                  <a:cubicBezTo>
                    <a:pt x="11" y="25"/>
                    <a:pt x="13" y="26"/>
                    <a:pt x="14" y="26"/>
                  </a:cubicBezTo>
                  <a:cubicBezTo>
                    <a:pt x="37" y="26"/>
                    <a:pt x="60" y="26"/>
                    <a:pt x="83" y="26"/>
                  </a:cubicBezTo>
                  <a:cubicBezTo>
                    <a:pt x="112" y="26"/>
                    <a:pt x="142" y="26"/>
                    <a:pt x="172" y="26"/>
                  </a:cubicBezTo>
                  <a:cubicBezTo>
                    <a:pt x="174" y="26"/>
                    <a:pt x="175" y="26"/>
                    <a:pt x="177" y="28"/>
                  </a:cubicBezTo>
                  <a:cubicBezTo>
                    <a:pt x="159" y="29"/>
                    <a:pt x="140" y="29"/>
                    <a:pt x="122" y="29"/>
                  </a:cubicBezTo>
                  <a:cubicBezTo>
                    <a:pt x="104" y="29"/>
                    <a:pt x="86" y="29"/>
                    <a:pt x="68" y="29"/>
                  </a:cubicBezTo>
                  <a:cubicBezTo>
                    <a:pt x="50" y="29"/>
                    <a:pt x="31" y="29"/>
                    <a:pt x="12" y="29"/>
                  </a:cubicBezTo>
                  <a:cubicBezTo>
                    <a:pt x="14" y="33"/>
                    <a:pt x="18" y="33"/>
                    <a:pt x="21" y="33"/>
                  </a:cubicBezTo>
                  <a:cubicBezTo>
                    <a:pt x="46" y="33"/>
                    <a:pt x="72" y="33"/>
                    <a:pt x="97" y="33"/>
                  </a:cubicBezTo>
                  <a:cubicBezTo>
                    <a:pt x="122" y="33"/>
                    <a:pt x="147" y="33"/>
                    <a:pt x="172" y="33"/>
                  </a:cubicBezTo>
                  <a:cubicBezTo>
                    <a:pt x="173" y="33"/>
                    <a:pt x="174" y="33"/>
                    <a:pt x="176" y="33"/>
                  </a:cubicBezTo>
                  <a:cubicBezTo>
                    <a:pt x="176" y="36"/>
                    <a:pt x="176" y="39"/>
                    <a:pt x="176" y="42"/>
                  </a:cubicBezTo>
                  <a:cubicBezTo>
                    <a:pt x="175" y="43"/>
                    <a:pt x="174" y="43"/>
                    <a:pt x="172" y="43"/>
                  </a:cubicBezTo>
                  <a:cubicBezTo>
                    <a:pt x="121" y="43"/>
                    <a:pt x="70" y="43"/>
                    <a:pt x="19" y="43"/>
                  </a:cubicBezTo>
                  <a:cubicBezTo>
                    <a:pt x="8" y="43"/>
                    <a:pt x="0" y="35"/>
                    <a:pt x="0" y="24"/>
                  </a:cubicBezTo>
                  <a:cubicBezTo>
                    <a:pt x="0" y="9"/>
                    <a:pt x="7" y="1"/>
                    <a:pt x="19" y="1"/>
                  </a:cubicBezTo>
                  <a:cubicBezTo>
                    <a:pt x="71" y="0"/>
                    <a:pt x="122" y="0"/>
                    <a:pt x="174" y="0"/>
                  </a:cubicBezTo>
                  <a:cubicBezTo>
                    <a:pt x="174" y="0"/>
                    <a:pt x="175" y="1"/>
                    <a:pt x="176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95" name="Freeform 8"/>
            <p:cNvSpPr>
              <a:spLocks/>
            </p:cNvSpPr>
            <p:nvPr/>
          </p:nvSpPr>
          <p:spPr bwMode="auto">
            <a:xfrm>
              <a:off x="-1531938" y="1033462"/>
              <a:ext cx="125413" cy="90488"/>
            </a:xfrm>
            <a:custGeom>
              <a:avLst/>
              <a:gdLst>
                <a:gd name="T0" fmla="*/ 33 w 33"/>
                <a:gd name="T1" fmla="*/ 5 h 24"/>
                <a:gd name="T2" fmla="*/ 20 w 33"/>
                <a:gd name="T3" fmla="*/ 21 h 24"/>
                <a:gd name="T4" fmla="*/ 0 w 33"/>
                <a:gd name="T5" fmla="*/ 16 h 24"/>
                <a:gd name="T6" fmla="*/ 21 w 33"/>
                <a:gd name="T7" fmla="*/ 2 h 24"/>
                <a:gd name="T8" fmla="*/ 33 w 33"/>
                <a:gd name="T9" fmla="*/ 5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" h="24">
                  <a:moveTo>
                    <a:pt x="33" y="5"/>
                  </a:moveTo>
                  <a:cubicBezTo>
                    <a:pt x="30" y="11"/>
                    <a:pt x="27" y="18"/>
                    <a:pt x="20" y="21"/>
                  </a:cubicBezTo>
                  <a:cubicBezTo>
                    <a:pt x="13" y="24"/>
                    <a:pt x="7" y="18"/>
                    <a:pt x="0" y="16"/>
                  </a:cubicBezTo>
                  <a:cubicBezTo>
                    <a:pt x="2" y="7"/>
                    <a:pt x="12" y="0"/>
                    <a:pt x="21" y="2"/>
                  </a:cubicBezTo>
                  <a:cubicBezTo>
                    <a:pt x="25" y="3"/>
                    <a:pt x="29" y="4"/>
                    <a:pt x="33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</p:grpSp>
      <p:grpSp>
        <p:nvGrpSpPr>
          <p:cNvPr id="96" name="Grupo 95"/>
          <p:cNvGrpSpPr/>
          <p:nvPr/>
        </p:nvGrpSpPr>
        <p:grpSpPr>
          <a:xfrm>
            <a:off x="6727415" y="1836087"/>
            <a:ext cx="795338" cy="784226"/>
            <a:chOff x="-1920876" y="1033462"/>
            <a:chExt cx="795338" cy="784226"/>
          </a:xfrm>
          <a:solidFill>
            <a:srgbClr val="8FAEFF"/>
          </a:solidFill>
        </p:grpSpPr>
        <p:sp>
          <p:nvSpPr>
            <p:cNvPr id="97" name="Freeform 5"/>
            <p:cNvSpPr>
              <a:spLocks noEditPoints="1"/>
            </p:cNvSpPr>
            <p:nvPr/>
          </p:nvSpPr>
          <p:spPr bwMode="auto">
            <a:xfrm>
              <a:off x="-1920876" y="1085850"/>
              <a:ext cx="593725" cy="358775"/>
            </a:xfrm>
            <a:custGeom>
              <a:avLst/>
              <a:gdLst>
                <a:gd name="T0" fmla="*/ 82 w 156"/>
                <a:gd name="T1" fmla="*/ 67 h 94"/>
                <a:gd name="T2" fmla="*/ 69 w 156"/>
                <a:gd name="T3" fmla="*/ 46 h 94"/>
                <a:gd name="T4" fmla="*/ 70 w 156"/>
                <a:gd name="T5" fmla="*/ 23 h 94"/>
                <a:gd name="T6" fmla="*/ 92 w 156"/>
                <a:gd name="T7" fmla="*/ 11 h 94"/>
                <a:gd name="T8" fmla="*/ 96 w 156"/>
                <a:gd name="T9" fmla="*/ 11 h 94"/>
                <a:gd name="T10" fmla="*/ 95 w 156"/>
                <a:gd name="T11" fmla="*/ 0 h 94"/>
                <a:gd name="T12" fmla="*/ 98 w 156"/>
                <a:gd name="T13" fmla="*/ 7 h 94"/>
                <a:gd name="T14" fmla="*/ 100 w 156"/>
                <a:gd name="T15" fmla="*/ 3 h 94"/>
                <a:gd name="T16" fmla="*/ 100 w 156"/>
                <a:gd name="T17" fmla="*/ 3 h 94"/>
                <a:gd name="T18" fmla="*/ 98 w 156"/>
                <a:gd name="T19" fmla="*/ 11 h 94"/>
                <a:gd name="T20" fmla="*/ 102 w 156"/>
                <a:gd name="T21" fmla="*/ 11 h 94"/>
                <a:gd name="T22" fmla="*/ 129 w 156"/>
                <a:gd name="T23" fmla="*/ 37 h 94"/>
                <a:gd name="T24" fmla="*/ 117 w 156"/>
                <a:gd name="T25" fmla="*/ 62 h 94"/>
                <a:gd name="T26" fmla="*/ 112 w 156"/>
                <a:gd name="T27" fmla="*/ 67 h 94"/>
                <a:gd name="T28" fmla="*/ 156 w 156"/>
                <a:gd name="T29" fmla="*/ 67 h 94"/>
                <a:gd name="T30" fmla="*/ 156 w 156"/>
                <a:gd name="T31" fmla="*/ 94 h 94"/>
                <a:gd name="T32" fmla="*/ 144 w 156"/>
                <a:gd name="T33" fmla="*/ 94 h 94"/>
                <a:gd name="T34" fmla="*/ 17 w 156"/>
                <a:gd name="T35" fmla="*/ 94 h 94"/>
                <a:gd name="T36" fmla="*/ 4 w 156"/>
                <a:gd name="T37" fmla="*/ 75 h 94"/>
                <a:gd name="T38" fmla="*/ 16 w 156"/>
                <a:gd name="T39" fmla="*/ 67 h 94"/>
                <a:gd name="T40" fmla="*/ 77 w 156"/>
                <a:gd name="T41" fmla="*/ 67 h 94"/>
                <a:gd name="T42" fmla="*/ 82 w 156"/>
                <a:gd name="T43" fmla="*/ 67 h 94"/>
                <a:gd name="T44" fmla="*/ 136 w 156"/>
                <a:gd name="T45" fmla="*/ 80 h 94"/>
                <a:gd name="T46" fmla="*/ 25 w 156"/>
                <a:gd name="T47" fmla="*/ 80 h 94"/>
                <a:gd name="T48" fmla="*/ 136 w 156"/>
                <a:gd name="T49" fmla="*/ 80 h 94"/>
                <a:gd name="T50" fmla="*/ 148 w 156"/>
                <a:gd name="T51" fmla="*/ 81 h 94"/>
                <a:gd name="T52" fmla="*/ 148 w 156"/>
                <a:gd name="T53" fmla="*/ 78 h 94"/>
                <a:gd name="T54" fmla="*/ 145 w 156"/>
                <a:gd name="T55" fmla="*/ 73 h 94"/>
                <a:gd name="T56" fmla="*/ 141 w 156"/>
                <a:gd name="T57" fmla="*/ 78 h 94"/>
                <a:gd name="T58" fmla="*/ 141 w 156"/>
                <a:gd name="T59" fmla="*/ 85 h 94"/>
                <a:gd name="T60" fmla="*/ 145 w 156"/>
                <a:gd name="T61" fmla="*/ 88 h 94"/>
                <a:gd name="T62" fmla="*/ 148 w 156"/>
                <a:gd name="T63" fmla="*/ 85 h 94"/>
                <a:gd name="T64" fmla="*/ 148 w 156"/>
                <a:gd name="T65" fmla="*/ 81 h 94"/>
                <a:gd name="T66" fmla="*/ 16 w 156"/>
                <a:gd name="T67" fmla="*/ 86 h 94"/>
                <a:gd name="T68" fmla="*/ 18 w 156"/>
                <a:gd name="T69" fmla="*/ 86 h 94"/>
                <a:gd name="T70" fmla="*/ 22 w 156"/>
                <a:gd name="T71" fmla="*/ 80 h 94"/>
                <a:gd name="T72" fmla="*/ 17 w 156"/>
                <a:gd name="T73" fmla="*/ 75 h 94"/>
                <a:gd name="T74" fmla="*/ 11 w 156"/>
                <a:gd name="T75" fmla="*/ 80 h 94"/>
                <a:gd name="T76" fmla="*/ 16 w 156"/>
                <a:gd name="T77" fmla="*/ 86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56" h="94">
                  <a:moveTo>
                    <a:pt x="82" y="67"/>
                  </a:moveTo>
                  <a:cubicBezTo>
                    <a:pt x="77" y="60"/>
                    <a:pt x="73" y="53"/>
                    <a:pt x="69" y="46"/>
                  </a:cubicBezTo>
                  <a:cubicBezTo>
                    <a:pt x="66" y="38"/>
                    <a:pt x="66" y="30"/>
                    <a:pt x="70" y="23"/>
                  </a:cubicBezTo>
                  <a:cubicBezTo>
                    <a:pt x="74" y="13"/>
                    <a:pt x="81" y="9"/>
                    <a:pt x="92" y="11"/>
                  </a:cubicBezTo>
                  <a:cubicBezTo>
                    <a:pt x="93" y="11"/>
                    <a:pt x="94" y="11"/>
                    <a:pt x="96" y="11"/>
                  </a:cubicBezTo>
                  <a:cubicBezTo>
                    <a:pt x="97" y="7"/>
                    <a:pt x="90" y="5"/>
                    <a:pt x="95" y="0"/>
                  </a:cubicBezTo>
                  <a:cubicBezTo>
                    <a:pt x="96" y="2"/>
                    <a:pt x="97" y="4"/>
                    <a:pt x="98" y="7"/>
                  </a:cubicBezTo>
                  <a:cubicBezTo>
                    <a:pt x="99" y="5"/>
                    <a:pt x="99" y="4"/>
                    <a:pt x="100" y="3"/>
                  </a:cubicBezTo>
                  <a:cubicBezTo>
                    <a:pt x="100" y="3"/>
                    <a:pt x="100" y="3"/>
                    <a:pt x="100" y="3"/>
                  </a:cubicBezTo>
                  <a:cubicBezTo>
                    <a:pt x="100" y="6"/>
                    <a:pt x="99" y="8"/>
                    <a:pt x="98" y="11"/>
                  </a:cubicBezTo>
                  <a:cubicBezTo>
                    <a:pt x="100" y="11"/>
                    <a:pt x="101" y="11"/>
                    <a:pt x="102" y="11"/>
                  </a:cubicBezTo>
                  <a:cubicBezTo>
                    <a:pt x="119" y="8"/>
                    <a:pt x="130" y="19"/>
                    <a:pt x="129" y="37"/>
                  </a:cubicBezTo>
                  <a:cubicBezTo>
                    <a:pt x="128" y="47"/>
                    <a:pt x="123" y="55"/>
                    <a:pt x="117" y="62"/>
                  </a:cubicBezTo>
                  <a:cubicBezTo>
                    <a:pt x="115" y="64"/>
                    <a:pt x="114" y="65"/>
                    <a:pt x="112" y="67"/>
                  </a:cubicBezTo>
                  <a:cubicBezTo>
                    <a:pt x="127" y="67"/>
                    <a:pt x="142" y="67"/>
                    <a:pt x="156" y="67"/>
                  </a:cubicBezTo>
                  <a:cubicBezTo>
                    <a:pt x="156" y="76"/>
                    <a:pt x="156" y="85"/>
                    <a:pt x="156" y="94"/>
                  </a:cubicBezTo>
                  <a:cubicBezTo>
                    <a:pt x="152" y="94"/>
                    <a:pt x="148" y="94"/>
                    <a:pt x="144" y="94"/>
                  </a:cubicBezTo>
                  <a:cubicBezTo>
                    <a:pt x="102" y="94"/>
                    <a:pt x="60" y="94"/>
                    <a:pt x="17" y="94"/>
                  </a:cubicBezTo>
                  <a:cubicBezTo>
                    <a:pt x="5" y="94"/>
                    <a:pt x="0" y="83"/>
                    <a:pt x="4" y="75"/>
                  </a:cubicBezTo>
                  <a:cubicBezTo>
                    <a:pt x="6" y="70"/>
                    <a:pt x="10" y="67"/>
                    <a:pt x="16" y="67"/>
                  </a:cubicBezTo>
                  <a:cubicBezTo>
                    <a:pt x="36" y="67"/>
                    <a:pt x="57" y="67"/>
                    <a:pt x="77" y="67"/>
                  </a:cubicBezTo>
                  <a:cubicBezTo>
                    <a:pt x="79" y="67"/>
                    <a:pt x="80" y="67"/>
                    <a:pt x="82" y="67"/>
                  </a:cubicBezTo>
                  <a:close/>
                  <a:moveTo>
                    <a:pt x="136" y="80"/>
                  </a:moveTo>
                  <a:cubicBezTo>
                    <a:pt x="99" y="80"/>
                    <a:pt x="62" y="80"/>
                    <a:pt x="25" y="80"/>
                  </a:cubicBezTo>
                  <a:cubicBezTo>
                    <a:pt x="29" y="82"/>
                    <a:pt x="133" y="82"/>
                    <a:pt x="136" y="80"/>
                  </a:cubicBezTo>
                  <a:close/>
                  <a:moveTo>
                    <a:pt x="148" y="81"/>
                  </a:moveTo>
                  <a:cubicBezTo>
                    <a:pt x="148" y="80"/>
                    <a:pt x="148" y="79"/>
                    <a:pt x="148" y="78"/>
                  </a:cubicBezTo>
                  <a:cubicBezTo>
                    <a:pt x="148" y="76"/>
                    <a:pt x="149" y="73"/>
                    <a:pt x="145" y="73"/>
                  </a:cubicBezTo>
                  <a:cubicBezTo>
                    <a:pt x="141" y="73"/>
                    <a:pt x="141" y="75"/>
                    <a:pt x="141" y="78"/>
                  </a:cubicBezTo>
                  <a:cubicBezTo>
                    <a:pt x="141" y="81"/>
                    <a:pt x="141" y="83"/>
                    <a:pt x="141" y="85"/>
                  </a:cubicBezTo>
                  <a:cubicBezTo>
                    <a:pt x="142" y="87"/>
                    <a:pt x="144" y="88"/>
                    <a:pt x="145" y="88"/>
                  </a:cubicBezTo>
                  <a:cubicBezTo>
                    <a:pt x="146" y="88"/>
                    <a:pt x="148" y="87"/>
                    <a:pt x="148" y="85"/>
                  </a:cubicBezTo>
                  <a:cubicBezTo>
                    <a:pt x="149" y="84"/>
                    <a:pt x="148" y="82"/>
                    <a:pt x="148" y="81"/>
                  </a:cubicBezTo>
                  <a:close/>
                  <a:moveTo>
                    <a:pt x="16" y="86"/>
                  </a:moveTo>
                  <a:cubicBezTo>
                    <a:pt x="16" y="86"/>
                    <a:pt x="17" y="86"/>
                    <a:pt x="18" y="86"/>
                  </a:cubicBezTo>
                  <a:cubicBezTo>
                    <a:pt x="19" y="84"/>
                    <a:pt x="21" y="83"/>
                    <a:pt x="22" y="80"/>
                  </a:cubicBezTo>
                  <a:cubicBezTo>
                    <a:pt x="22" y="77"/>
                    <a:pt x="20" y="75"/>
                    <a:pt x="17" y="75"/>
                  </a:cubicBezTo>
                  <a:cubicBezTo>
                    <a:pt x="13" y="75"/>
                    <a:pt x="11" y="77"/>
                    <a:pt x="11" y="80"/>
                  </a:cubicBezTo>
                  <a:cubicBezTo>
                    <a:pt x="12" y="83"/>
                    <a:pt x="14" y="84"/>
                    <a:pt x="16" y="8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98" name="Freeform 6"/>
            <p:cNvSpPr>
              <a:spLocks noEditPoints="1"/>
            </p:cNvSpPr>
            <p:nvPr/>
          </p:nvSpPr>
          <p:spPr bwMode="auto">
            <a:xfrm>
              <a:off x="-1874838" y="1630363"/>
              <a:ext cx="539750" cy="187325"/>
            </a:xfrm>
            <a:custGeom>
              <a:avLst/>
              <a:gdLst>
                <a:gd name="T0" fmla="*/ 71 w 142"/>
                <a:gd name="T1" fmla="*/ 0 h 49"/>
                <a:gd name="T2" fmla="*/ 136 w 142"/>
                <a:gd name="T3" fmla="*/ 0 h 49"/>
                <a:gd name="T4" fmla="*/ 142 w 142"/>
                <a:gd name="T5" fmla="*/ 7 h 49"/>
                <a:gd name="T6" fmla="*/ 142 w 142"/>
                <a:gd name="T7" fmla="*/ 42 h 49"/>
                <a:gd name="T8" fmla="*/ 136 w 142"/>
                <a:gd name="T9" fmla="*/ 49 h 49"/>
                <a:gd name="T10" fmla="*/ 5 w 142"/>
                <a:gd name="T11" fmla="*/ 49 h 49"/>
                <a:gd name="T12" fmla="*/ 0 w 142"/>
                <a:gd name="T13" fmla="*/ 43 h 49"/>
                <a:gd name="T14" fmla="*/ 0 w 142"/>
                <a:gd name="T15" fmla="*/ 6 h 49"/>
                <a:gd name="T16" fmla="*/ 6 w 142"/>
                <a:gd name="T17" fmla="*/ 0 h 49"/>
                <a:gd name="T18" fmla="*/ 71 w 142"/>
                <a:gd name="T19" fmla="*/ 0 h 49"/>
                <a:gd name="T20" fmla="*/ 134 w 142"/>
                <a:gd name="T21" fmla="*/ 5 h 49"/>
                <a:gd name="T22" fmla="*/ 126 w 142"/>
                <a:gd name="T23" fmla="*/ 9 h 49"/>
                <a:gd name="T24" fmla="*/ 126 w 142"/>
                <a:gd name="T25" fmla="*/ 38 h 49"/>
                <a:gd name="T26" fmla="*/ 130 w 142"/>
                <a:gd name="T27" fmla="*/ 41 h 49"/>
                <a:gd name="T28" fmla="*/ 134 w 142"/>
                <a:gd name="T29" fmla="*/ 38 h 49"/>
                <a:gd name="T30" fmla="*/ 134 w 142"/>
                <a:gd name="T31" fmla="*/ 13 h 49"/>
                <a:gd name="T32" fmla="*/ 134 w 142"/>
                <a:gd name="T33" fmla="*/ 5 h 49"/>
                <a:gd name="T34" fmla="*/ 25 w 142"/>
                <a:gd name="T35" fmla="*/ 24 h 49"/>
                <a:gd name="T36" fmla="*/ 25 w 142"/>
                <a:gd name="T37" fmla="*/ 25 h 49"/>
                <a:gd name="T38" fmla="*/ 119 w 142"/>
                <a:gd name="T39" fmla="*/ 25 h 49"/>
                <a:gd name="T40" fmla="*/ 119 w 142"/>
                <a:gd name="T41" fmla="*/ 24 h 49"/>
                <a:gd name="T42" fmla="*/ 25 w 142"/>
                <a:gd name="T43" fmla="*/ 24 h 49"/>
                <a:gd name="T44" fmla="*/ 7 w 142"/>
                <a:gd name="T45" fmla="*/ 24 h 49"/>
                <a:gd name="T46" fmla="*/ 7 w 142"/>
                <a:gd name="T47" fmla="*/ 26 h 49"/>
                <a:gd name="T48" fmla="*/ 13 w 142"/>
                <a:gd name="T49" fmla="*/ 30 h 49"/>
                <a:gd name="T50" fmla="*/ 19 w 142"/>
                <a:gd name="T51" fmla="*/ 25 h 49"/>
                <a:gd name="T52" fmla="*/ 13 w 142"/>
                <a:gd name="T53" fmla="*/ 20 h 49"/>
                <a:gd name="T54" fmla="*/ 7 w 142"/>
                <a:gd name="T55" fmla="*/ 24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42" h="49">
                  <a:moveTo>
                    <a:pt x="71" y="0"/>
                  </a:moveTo>
                  <a:cubicBezTo>
                    <a:pt x="92" y="0"/>
                    <a:pt x="114" y="0"/>
                    <a:pt x="136" y="0"/>
                  </a:cubicBezTo>
                  <a:cubicBezTo>
                    <a:pt x="141" y="0"/>
                    <a:pt x="142" y="1"/>
                    <a:pt x="142" y="7"/>
                  </a:cubicBezTo>
                  <a:cubicBezTo>
                    <a:pt x="142" y="19"/>
                    <a:pt x="142" y="31"/>
                    <a:pt x="142" y="42"/>
                  </a:cubicBezTo>
                  <a:cubicBezTo>
                    <a:pt x="142" y="48"/>
                    <a:pt x="142" y="49"/>
                    <a:pt x="136" y="49"/>
                  </a:cubicBezTo>
                  <a:cubicBezTo>
                    <a:pt x="93" y="49"/>
                    <a:pt x="49" y="49"/>
                    <a:pt x="5" y="49"/>
                  </a:cubicBezTo>
                  <a:cubicBezTo>
                    <a:pt x="1" y="49"/>
                    <a:pt x="0" y="47"/>
                    <a:pt x="0" y="43"/>
                  </a:cubicBezTo>
                  <a:cubicBezTo>
                    <a:pt x="0" y="31"/>
                    <a:pt x="0" y="18"/>
                    <a:pt x="0" y="6"/>
                  </a:cubicBezTo>
                  <a:cubicBezTo>
                    <a:pt x="0" y="2"/>
                    <a:pt x="2" y="0"/>
                    <a:pt x="6" y="0"/>
                  </a:cubicBezTo>
                  <a:cubicBezTo>
                    <a:pt x="27" y="0"/>
                    <a:pt x="49" y="0"/>
                    <a:pt x="71" y="0"/>
                  </a:cubicBezTo>
                  <a:close/>
                  <a:moveTo>
                    <a:pt x="134" y="5"/>
                  </a:moveTo>
                  <a:cubicBezTo>
                    <a:pt x="130" y="5"/>
                    <a:pt x="126" y="3"/>
                    <a:pt x="126" y="9"/>
                  </a:cubicBezTo>
                  <a:cubicBezTo>
                    <a:pt x="126" y="18"/>
                    <a:pt x="127" y="28"/>
                    <a:pt x="126" y="38"/>
                  </a:cubicBezTo>
                  <a:cubicBezTo>
                    <a:pt x="126" y="41"/>
                    <a:pt x="128" y="41"/>
                    <a:pt x="130" y="41"/>
                  </a:cubicBezTo>
                  <a:cubicBezTo>
                    <a:pt x="133" y="42"/>
                    <a:pt x="134" y="40"/>
                    <a:pt x="134" y="38"/>
                  </a:cubicBezTo>
                  <a:cubicBezTo>
                    <a:pt x="134" y="30"/>
                    <a:pt x="134" y="21"/>
                    <a:pt x="134" y="13"/>
                  </a:cubicBezTo>
                  <a:cubicBezTo>
                    <a:pt x="134" y="10"/>
                    <a:pt x="134" y="8"/>
                    <a:pt x="134" y="5"/>
                  </a:cubicBezTo>
                  <a:close/>
                  <a:moveTo>
                    <a:pt x="25" y="24"/>
                  </a:moveTo>
                  <a:cubicBezTo>
                    <a:pt x="25" y="24"/>
                    <a:pt x="25" y="25"/>
                    <a:pt x="25" y="25"/>
                  </a:cubicBezTo>
                  <a:cubicBezTo>
                    <a:pt x="56" y="25"/>
                    <a:pt x="87" y="25"/>
                    <a:pt x="119" y="25"/>
                  </a:cubicBezTo>
                  <a:cubicBezTo>
                    <a:pt x="119" y="25"/>
                    <a:pt x="119" y="24"/>
                    <a:pt x="119" y="24"/>
                  </a:cubicBezTo>
                  <a:cubicBezTo>
                    <a:pt x="87" y="24"/>
                    <a:pt x="56" y="24"/>
                    <a:pt x="25" y="24"/>
                  </a:cubicBezTo>
                  <a:close/>
                  <a:moveTo>
                    <a:pt x="7" y="24"/>
                  </a:moveTo>
                  <a:cubicBezTo>
                    <a:pt x="7" y="25"/>
                    <a:pt x="7" y="25"/>
                    <a:pt x="7" y="26"/>
                  </a:cubicBezTo>
                  <a:cubicBezTo>
                    <a:pt x="9" y="27"/>
                    <a:pt x="11" y="30"/>
                    <a:pt x="13" y="30"/>
                  </a:cubicBezTo>
                  <a:cubicBezTo>
                    <a:pt x="16" y="31"/>
                    <a:pt x="18" y="28"/>
                    <a:pt x="19" y="25"/>
                  </a:cubicBezTo>
                  <a:cubicBezTo>
                    <a:pt x="19" y="22"/>
                    <a:pt x="17" y="19"/>
                    <a:pt x="13" y="20"/>
                  </a:cubicBezTo>
                  <a:cubicBezTo>
                    <a:pt x="11" y="20"/>
                    <a:pt x="9" y="23"/>
                    <a:pt x="7" y="2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99" name="Freeform 7"/>
            <p:cNvSpPr>
              <a:spLocks/>
            </p:cNvSpPr>
            <p:nvPr/>
          </p:nvSpPr>
          <p:spPr bwMode="auto">
            <a:xfrm>
              <a:off x="-1798638" y="1455738"/>
              <a:ext cx="673100" cy="163513"/>
            </a:xfrm>
            <a:custGeom>
              <a:avLst/>
              <a:gdLst>
                <a:gd name="T0" fmla="*/ 176 w 177"/>
                <a:gd name="T1" fmla="*/ 1 h 43"/>
                <a:gd name="T2" fmla="*/ 176 w 177"/>
                <a:gd name="T3" fmla="*/ 11 h 43"/>
                <a:gd name="T4" fmla="*/ 162 w 177"/>
                <a:gd name="T5" fmla="*/ 11 h 43"/>
                <a:gd name="T6" fmla="*/ 21 w 177"/>
                <a:gd name="T7" fmla="*/ 11 h 43"/>
                <a:gd name="T8" fmla="*/ 14 w 177"/>
                <a:gd name="T9" fmla="*/ 13 h 43"/>
                <a:gd name="T10" fmla="*/ 177 w 177"/>
                <a:gd name="T11" fmla="*/ 14 h 43"/>
                <a:gd name="T12" fmla="*/ 177 w 177"/>
                <a:gd name="T13" fmla="*/ 16 h 43"/>
                <a:gd name="T14" fmla="*/ 172 w 177"/>
                <a:gd name="T15" fmla="*/ 17 h 43"/>
                <a:gd name="T16" fmla="*/ 68 w 177"/>
                <a:gd name="T17" fmla="*/ 17 h 43"/>
                <a:gd name="T18" fmla="*/ 15 w 177"/>
                <a:gd name="T19" fmla="*/ 17 h 43"/>
                <a:gd name="T20" fmla="*/ 10 w 177"/>
                <a:gd name="T21" fmla="*/ 17 h 43"/>
                <a:gd name="T22" fmla="*/ 10 w 177"/>
                <a:gd name="T23" fmla="*/ 19 h 43"/>
                <a:gd name="T24" fmla="*/ 14 w 177"/>
                <a:gd name="T25" fmla="*/ 20 h 43"/>
                <a:gd name="T26" fmla="*/ 67 w 177"/>
                <a:gd name="T27" fmla="*/ 20 h 43"/>
                <a:gd name="T28" fmla="*/ 172 w 177"/>
                <a:gd name="T29" fmla="*/ 20 h 43"/>
                <a:gd name="T30" fmla="*/ 177 w 177"/>
                <a:gd name="T31" fmla="*/ 21 h 43"/>
                <a:gd name="T32" fmla="*/ 177 w 177"/>
                <a:gd name="T33" fmla="*/ 22 h 43"/>
                <a:gd name="T34" fmla="*/ 172 w 177"/>
                <a:gd name="T35" fmla="*/ 23 h 43"/>
                <a:gd name="T36" fmla="*/ 34 w 177"/>
                <a:gd name="T37" fmla="*/ 23 h 43"/>
                <a:gd name="T38" fmla="*/ 14 w 177"/>
                <a:gd name="T39" fmla="*/ 23 h 43"/>
                <a:gd name="T40" fmla="*/ 10 w 177"/>
                <a:gd name="T41" fmla="*/ 23 h 43"/>
                <a:gd name="T42" fmla="*/ 10 w 177"/>
                <a:gd name="T43" fmla="*/ 25 h 43"/>
                <a:gd name="T44" fmla="*/ 14 w 177"/>
                <a:gd name="T45" fmla="*/ 26 h 43"/>
                <a:gd name="T46" fmla="*/ 83 w 177"/>
                <a:gd name="T47" fmla="*/ 26 h 43"/>
                <a:gd name="T48" fmla="*/ 172 w 177"/>
                <a:gd name="T49" fmla="*/ 26 h 43"/>
                <a:gd name="T50" fmla="*/ 177 w 177"/>
                <a:gd name="T51" fmla="*/ 28 h 43"/>
                <a:gd name="T52" fmla="*/ 122 w 177"/>
                <a:gd name="T53" fmla="*/ 29 h 43"/>
                <a:gd name="T54" fmla="*/ 68 w 177"/>
                <a:gd name="T55" fmla="*/ 29 h 43"/>
                <a:gd name="T56" fmla="*/ 12 w 177"/>
                <a:gd name="T57" fmla="*/ 29 h 43"/>
                <a:gd name="T58" fmla="*/ 21 w 177"/>
                <a:gd name="T59" fmla="*/ 33 h 43"/>
                <a:gd name="T60" fmla="*/ 97 w 177"/>
                <a:gd name="T61" fmla="*/ 33 h 43"/>
                <a:gd name="T62" fmla="*/ 172 w 177"/>
                <a:gd name="T63" fmla="*/ 33 h 43"/>
                <a:gd name="T64" fmla="*/ 176 w 177"/>
                <a:gd name="T65" fmla="*/ 33 h 43"/>
                <a:gd name="T66" fmla="*/ 176 w 177"/>
                <a:gd name="T67" fmla="*/ 42 h 43"/>
                <a:gd name="T68" fmla="*/ 172 w 177"/>
                <a:gd name="T69" fmla="*/ 43 h 43"/>
                <a:gd name="T70" fmla="*/ 19 w 177"/>
                <a:gd name="T71" fmla="*/ 43 h 43"/>
                <a:gd name="T72" fmla="*/ 0 w 177"/>
                <a:gd name="T73" fmla="*/ 24 h 43"/>
                <a:gd name="T74" fmla="*/ 19 w 177"/>
                <a:gd name="T75" fmla="*/ 1 h 43"/>
                <a:gd name="T76" fmla="*/ 174 w 177"/>
                <a:gd name="T77" fmla="*/ 0 h 43"/>
                <a:gd name="T78" fmla="*/ 176 w 177"/>
                <a:gd name="T79" fmla="*/ 1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77" h="43">
                  <a:moveTo>
                    <a:pt x="176" y="1"/>
                  </a:moveTo>
                  <a:cubicBezTo>
                    <a:pt x="176" y="4"/>
                    <a:pt x="176" y="7"/>
                    <a:pt x="176" y="11"/>
                  </a:cubicBezTo>
                  <a:cubicBezTo>
                    <a:pt x="171" y="11"/>
                    <a:pt x="167" y="11"/>
                    <a:pt x="162" y="11"/>
                  </a:cubicBezTo>
                  <a:cubicBezTo>
                    <a:pt x="115" y="11"/>
                    <a:pt x="68" y="11"/>
                    <a:pt x="21" y="11"/>
                  </a:cubicBezTo>
                  <a:cubicBezTo>
                    <a:pt x="18" y="11"/>
                    <a:pt x="16" y="11"/>
                    <a:pt x="14" y="13"/>
                  </a:cubicBezTo>
                  <a:cubicBezTo>
                    <a:pt x="68" y="14"/>
                    <a:pt x="122" y="13"/>
                    <a:pt x="177" y="14"/>
                  </a:cubicBezTo>
                  <a:cubicBezTo>
                    <a:pt x="177" y="15"/>
                    <a:pt x="177" y="15"/>
                    <a:pt x="177" y="16"/>
                  </a:cubicBezTo>
                  <a:cubicBezTo>
                    <a:pt x="175" y="16"/>
                    <a:pt x="174" y="17"/>
                    <a:pt x="172" y="17"/>
                  </a:cubicBezTo>
                  <a:cubicBezTo>
                    <a:pt x="137" y="17"/>
                    <a:pt x="103" y="17"/>
                    <a:pt x="68" y="17"/>
                  </a:cubicBezTo>
                  <a:cubicBezTo>
                    <a:pt x="50" y="17"/>
                    <a:pt x="33" y="17"/>
                    <a:pt x="15" y="17"/>
                  </a:cubicBezTo>
                  <a:cubicBezTo>
                    <a:pt x="13" y="17"/>
                    <a:pt x="12" y="17"/>
                    <a:pt x="10" y="17"/>
                  </a:cubicBezTo>
                  <a:cubicBezTo>
                    <a:pt x="10" y="18"/>
                    <a:pt x="10" y="18"/>
                    <a:pt x="10" y="19"/>
                  </a:cubicBezTo>
                  <a:cubicBezTo>
                    <a:pt x="11" y="19"/>
                    <a:pt x="13" y="20"/>
                    <a:pt x="14" y="20"/>
                  </a:cubicBezTo>
                  <a:cubicBezTo>
                    <a:pt x="32" y="20"/>
                    <a:pt x="50" y="20"/>
                    <a:pt x="67" y="20"/>
                  </a:cubicBezTo>
                  <a:cubicBezTo>
                    <a:pt x="102" y="20"/>
                    <a:pt x="137" y="20"/>
                    <a:pt x="172" y="20"/>
                  </a:cubicBezTo>
                  <a:cubicBezTo>
                    <a:pt x="174" y="20"/>
                    <a:pt x="175" y="20"/>
                    <a:pt x="177" y="21"/>
                  </a:cubicBezTo>
                  <a:cubicBezTo>
                    <a:pt x="177" y="21"/>
                    <a:pt x="177" y="22"/>
                    <a:pt x="177" y="22"/>
                  </a:cubicBezTo>
                  <a:cubicBezTo>
                    <a:pt x="175" y="23"/>
                    <a:pt x="173" y="23"/>
                    <a:pt x="172" y="23"/>
                  </a:cubicBezTo>
                  <a:cubicBezTo>
                    <a:pt x="126" y="23"/>
                    <a:pt x="80" y="23"/>
                    <a:pt x="34" y="23"/>
                  </a:cubicBezTo>
                  <a:cubicBezTo>
                    <a:pt x="28" y="23"/>
                    <a:pt x="21" y="23"/>
                    <a:pt x="14" y="23"/>
                  </a:cubicBezTo>
                  <a:cubicBezTo>
                    <a:pt x="13" y="23"/>
                    <a:pt x="12" y="23"/>
                    <a:pt x="10" y="23"/>
                  </a:cubicBezTo>
                  <a:cubicBezTo>
                    <a:pt x="10" y="24"/>
                    <a:pt x="10" y="24"/>
                    <a:pt x="10" y="25"/>
                  </a:cubicBezTo>
                  <a:cubicBezTo>
                    <a:pt x="11" y="25"/>
                    <a:pt x="13" y="26"/>
                    <a:pt x="14" y="26"/>
                  </a:cubicBezTo>
                  <a:cubicBezTo>
                    <a:pt x="37" y="26"/>
                    <a:pt x="60" y="26"/>
                    <a:pt x="83" y="26"/>
                  </a:cubicBezTo>
                  <a:cubicBezTo>
                    <a:pt x="112" y="26"/>
                    <a:pt x="142" y="26"/>
                    <a:pt x="172" y="26"/>
                  </a:cubicBezTo>
                  <a:cubicBezTo>
                    <a:pt x="174" y="26"/>
                    <a:pt x="175" y="26"/>
                    <a:pt x="177" y="28"/>
                  </a:cubicBezTo>
                  <a:cubicBezTo>
                    <a:pt x="159" y="29"/>
                    <a:pt x="140" y="29"/>
                    <a:pt x="122" y="29"/>
                  </a:cubicBezTo>
                  <a:cubicBezTo>
                    <a:pt x="104" y="29"/>
                    <a:pt x="86" y="29"/>
                    <a:pt x="68" y="29"/>
                  </a:cubicBezTo>
                  <a:cubicBezTo>
                    <a:pt x="50" y="29"/>
                    <a:pt x="31" y="29"/>
                    <a:pt x="12" y="29"/>
                  </a:cubicBezTo>
                  <a:cubicBezTo>
                    <a:pt x="14" y="33"/>
                    <a:pt x="18" y="33"/>
                    <a:pt x="21" y="33"/>
                  </a:cubicBezTo>
                  <a:cubicBezTo>
                    <a:pt x="46" y="33"/>
                    <a:pt x="72" y="33"/>
                    <a:pt x="97" y="33"/>
                  </a:cubicBezTo>
                  <a:cubicBezTo>
                    <a:pt x="122" y="33"/>
                    <a:pt x="147" y="33"/>
                    <a:pt x="172" y="33"/>
                  </a:cubicBezTo>
                  <a:cubicBezTo>
                    <a:pt x="173" y="33"/>
                    <a:pt x="174" y="33"/>
                    <a:pt x="176" y="33"/>
                  </a:cubicBezTo>
                  <a:cubicBezTo>
                    <a:pt x="176" y="36"/>
                    <a:pt x="176" y="39"/>
                    <a:pt x="176" y="42"/>
                  </a:cubicBezTo>
                  <a:cubicBezTo>
                    <a:pt x="175" y="43"/>
                    <a:pt x="174" y="43"/>
                    <a:pt x="172" y="43"/>
                  </a:cubicBezTo>
                  <a:cubicBezTo>
                    <a:pt x="121" y="43"/>
                    <a:pt x="70" y="43"/>
                    <a:pt x="19" y="43"/>
                  </a:cubicBezTo>
                  <a:cubicBezTo>
                    <a:pt x="8" y="43"/>
                    <a:pt x="0" y="35"/>
                    <a:pt x="0" y="24"/>
                  </a:cubicBezTo>
                  <a:cubicBezTo>
                    <a:pt x="0" y="9"/>
                    <a:pt x="7" y="1"/>
                    <a:pt x="19" y="1"/>
                  </a:cubicBezTo>
                  <a:cubicBezTo>
                    <a:pt x="71" y="0"/>
                    <a:pt x="122" y="0"/>
                    <a:pt x="174" y="0"/>
                  </a:cubicBezTo>
                  <a:cubicBezTo>
                    <a:pt x="174" y="0"/>
                    <a:pt x="175" y="1"/>
                    <a:pt x="176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100" name="Freeform 8"/>
            <p:cNvSpPr>
              <a:spLocks/>
            </p:cNvSpPr>
            <p:nvPr/>
          </p:nvSpPr>
          <p:spPr bwMode="auto">
            <a:xfrm>
              <a:off x="-1531938" y="1033462"/>
              <a:ext cx="125413" cy="90488"/>
            </a:xfrm>
            <a:custGeom>
              <a:avLst/>
              <a:gdLst>
                <a:gd name="T0" fmla="*/ 33 w 33"/>
                <a:gd name="T1" fmla="*/ 5 h 24"/>
                <a:gd name="T2" fmla="*/ 20 w 33"/>
                <a:gd name="T3" fmla="*/ 21 h 24"/>
                <a:gd name="T4" fmla="*/ 0 w 33"/>
                <a:gd name="T5" fmla="*/ 16 h 24"/>
                <a:gd name="T6" fmla="*/ 21 w 33"/>
                <a:gd name="T7" fmla="*/ 2 h 24"/>
                <a:gd name="T8" fmla="*/ 33 w 33"/>
                <a:gd name="T9" fmla="*/ 5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" h="24">
                  <a:moveTo>
                    <a:pt x="33" y="5"/>
                  </a:moveTo>
                  <a:cubicBezTo>
                    <a:pt x="30" y="11"/>
                    <a:pt x="27" y="18"/>
                    <a:pt x="20" y="21"/>
                  </a:cubicBezTo>
                  <a:cubicBezTo>
                    <a:pt x="13" y="24"/>
                    <a:pt x="7" y="18"/>
                    <a:pt x="0" y="16"/>
                  </a:cubicBezTo>
                  <a:cubicBezTo>
                    <a:pt x="2" y="7"/>
                    <a:pt x="12" y="0"/>
                    <a:pt x="21" y="2"/>
                  </a:cubicBezTo>
                  <a:cubicBezTo>
                    <a:pt x="25" y="3"/>
                    <a:pt x="29" y="4"/>
                    <a:pt x="33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subTitle" idx="1"/>
          </p:nvPr>
        </p:nvSpPr>
        <p:spPr>
          <a:xfrm>
            <a:off x="6042454" y="541626"/>
            <a:ext cx="2723700" cy="694800"/>
          </a:xfrm>
        </p:spPr>
        <p:txBody>
          <a:bodyPr>
            <a:noAutofit/>
          </a:bodyPr>
          <a:lstStyle/>
          <a:p>
            <a:pPr algn="l"/>
            <a:r>
              <a:rPr lang="en-US" altLang="ko-KR" sz="4400" dirty="0">
                <a:solidFill>
                  <a:schemeClr val="tx1"/>
                </a:solidFill>
              </a:rPr>
              <a:t>Columns Layout</a:t>
            </a:r>
            <a:endParaRPr lang="ko-KR" altLang="en-US" sz="4400" dirty="0">
              <a:solidFill>
                <a:schemeClr val="tx1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4294967295"/>
          </p:nvPr>
        </p:nvSpPr>
        <p:spPr>
          <a:xfrm>
            <a:off x="447249" y="949088"/>
            <a:ext cx="9144000" cy="287338"/>
          </a:xfrm>
        </p:spPr>
        <p:txBody>
          <a:bodyPr>
            <a:noAutofit/>
          </a:bodyPr>
          <a:lstStyle/>
          <a:p>
            <a:pPr marL="152400" lvl="0" indent="0">
              <a:buNone/>
            </a:pPr>
            <a:r>
              <a:rPr lang="en-US" altLang="ko-KR" sz="2000" b="1" dirty="0">
                <a:solidFill>
                  <a:schemeClr val="tx1"/>
                </a:solidFill>
              </a:rPr>
              <a:t>Insert the title of your subtitle Here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95530" y="1539382"/>
            <a:ext cx="242177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b="1" dirty="0">
                <a:solidFill>
                  <a:schemeClr val="tx1"/>
                </a:solidFill>
                <a:cs typeface="Arial" pitchFamily="34" charset="0"/>
              </a:rPr>
              <a:t>Your Text Here</a:t>
            </a:r>
            <a:endParaRPr lang="ko-KR" altLang="en-US" sz="1600" b="1" dirty="0">
              <a:solidFill>
                <a:schemeClr val="tx1"/>
              </a:solidFill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95530" y="2054334"/>
            <a:ext cx="2421770" cy="21929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50" dirty="0">
                <a:solidFill>
                  <a:schemeClr val="tx1"/>
                </a:solidFill>
                <a:cs typeface="Arial" pitchFamily="34" charset="0"/>
              </a:rPr>
              <a:t>You can simply impress your audience and add a unique zing and appeal to your Presentations.  </a:t>
            </a:r>
          </a:p>
          <a:p>
            <a:endParaRPr lang="en-US" altLang="ko-KR" sz="1050" dirty="0">
              <a:solidFill>
                <a:schemeClr val="tx1"/>
              </a:solidFill>
              <a:cs typeface="Arial" pitchFamily="34" charset="0"/>
            </a:endParaRPr>
          </a:p>
          <a:p>
            <a:r>
              <a:rPr lang="en-US" altLang="ko-KR" sz="1050" dirty="0">
                <a:solidFill>
                  <a:schemeClr val="tx1"/>
                </a:solidFill>
                <a:cs typeface="Arial" pitchFamily="34" charset="0"/>
              </a:rPr>
              <a:t>You can simply impress your audience and add a unique zing and appeal to your Presentations. Easy to change colors, photos and Text. I hope and I believe that this Template will your Time, Money and Reputation. You can simply impress your audience and add a unique zing and appeal to your Presentations.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354587" y="1539382"/>
            <a:ext cx="242177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b="1" dirty="0">
                <a:solidFill>
                  <a:schemeClr val="tx1"/>
                </a:solidFill>
                <a:cs typeface="Arial" pitchFamily="34" charset="0"/>
              </a:rPr>
              <a:t>Your Text Here</a:t>
            </a:r>
            <a:endParaRPr lang="ko-KR" altLang="en-US" sz="1600" b="1" dirty="0">
              <a:solidFill>
                <a:schemeClr val="tx1"/>
              </a:solidFill>
              <a:cs typeface="Arial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354587" y="2054334"/>
            <a:ext cx="2421770" cy="21929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50" dirty="0">
                <a:solidFill>
                  <a:schemeClr val="tx1"/>
                </a:solidFill>
                <a:cs typeface="Arial" pitchFamily="34" charset="0"/>
              </a:rPr>
              <a:t>You can simply impress your audience and add a unique zing and appeal to your Presentations.  </a:t>
            </a:r>
          </a:p>
          <a:p>
            <a:endParaRPr lang="en-US" altLang="ko-KR" sz="1050" dirty="0">
              <a:solidFill>
                <a:schemeClr val="tx1"/>
              </a:solidFill>
              <a:cs typeface="Arial" pitchFamily="34" charset="0"/>
            </a:endParaRPr>
          </a:p>
          <a:p>
            <a:r>
              <a:rPr lang="en-US" altLang="ko-KR" sz="1050" dirty="0">
                <a:solidFill>
                  <a:schemeClr val="tx1"/>
                </a:solidFill>
                <a:cs typeface="Arial" pitchFamily="34" charset="0"/>
              </a:rPr>
              <a:t>You can simply impress your audience and add a unique zing and appeal to your Presentations. Easy to change colors, photos and Text. I hope and I believe that this Template will your Time, Money and Reputation. You can simply impress your audience and add a unique zing and appeal to your Presentations. </a:t>
            </a:r>
          </a:p>
        </p:txBody>
      </p:sp>
      <p:sp>
        <p:nvSpPr>
          <p:cNvPr id="14" name="Rectangle 13"/>
          <p:cNvSpPr/>
          <p:nvPr/>
        </p:nvSpPr>
        <p:spPr>
          <a:xfrm>
            <a:off x="595530" y="1932223"/>
            <a:ext cx="2412000" cy="36000"/>
          </a:xfrm>
          <a:prstGeom prst="rect">
            <a:avLst/>
          </a:prstGeom>
          <a:solidFill>
            <a:srgbClr val="EEB2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rgbClr val="EEB245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3354587" y="1932223"/>
            <a:ext cx="2412000" cy="36000"/>
          </a:xfrm>
          <a:prstGeom prst="rect">
            <a:avLst/>
          </a:prstGeom>
          <a:solidFill>
            <a:srgbClr val="EEB2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rgbClr val="EEB245"/>
              </a:solidFill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63439" y="2649070"/>
            <a:ext cx="1760668" cy="2174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578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duotone>
              <a:prstClr val="black"/>
              <a:srgbClr val="D9C3A5">
                <a:tint val="50000"/>
                <a:satMod val="180000"/>
              </a:srgbClr>
            </a:duotone>
          </a:blip>
          <a:stretch>
            <a:fillRect/>
          </a:stretch>
        </p:blipFill>
        <p:spPr>
          <a:xfrm>
            <a:off x="595529" y="199802"/>
            <a:ext cx="2436753" cy="1565069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sz="quarter" idx="4294967295"/>
          </p:nvPr>
        </p:nvSpPr>
        <p:spPr>
          <a:xfrm>
            <a:off x="4843146" y="903332"/>
            <a:ext cx="5199790" cy="396411"/>
          </a:xfrm>
        </p:spPr>
        <p:txBody>
          <a:bodyPr>
            <a:noAutofit/>
          </a:bodyPr>
          <a:lstStyle/>
          <a:p>
            <a:pPr marL="152400" lvl="0" indent="0">
              <a:buNone/>
            </a:pPr>
            <a:r>
              <a:rPr lang="en-US" altLang="ko-KR" sz="1800" dirty="0">
                <a:solidFill>
                  <a:schemeClr val="tx1"/>
                </a:solidFill>
              </a:rPr>
              <a:t>Insert the title of your subtitle Here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95529" y="1808446"/>
            <a:ext cx="3635273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/>
                </a:solidFill>
                <a:cs typeface="Arial" pitchFamily="34" charset="0"/>
              </a:rPr>
              <a:t>You can simply impress your audience and add a unique zing and appeal to your Presentations.  </a:t>
            </a:r>
          </a:p>
          <a:p>
            <a:endParaRPr lang="en-US" altLang="ko-KR" sz="1200" dirty="0">
              <a:solidFill>
                <a:schemeClr val="tx1"/>
              </a:solidFill>
              <a:cs typeface="Arial" pitchFamily="34" charset="0"/>
            </a:endParaRPr>
          </a:p>
          <a:p>
            <a:r>
              <a:rPr lang="en-US" altLang="ko-KR" sz="1200" dirty="0">
                <a:solidFill>
                  <a:schemeClr val="tx1"/>
                </a:solidFill>
                <a:cs typeface="Arial" pitchFamily="34" charset="0"/>
              </a:rPr>
              <a:t>You can simply impress your audience and add a unique zing and appeal to your Presentations. Easy to change colors, photos and Text. I hope and I believe that this Template will your Time, Money and Reputation. You can simply impress your audience and add a unique zing and appeal to your Presentations. You can simply impress your audience and add a unique zing and appeal to your Presentations. Easy to change colors, photos and Text. I hope and I believe that this Template will your Time, Money and Reputation.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825158" y="1354030"/>
            <a:ext cx="363527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b="1" dirty="0">
                <a:solidFill>
                  <a:schemeClr val="tx1"/>
                </a:solidFill>
                <a:cs typeface="Arial" pitchFamily="34" charset="0"/>
              </a:rPr>
              <a:t>Your Text Here</a:t>
            </a:r>
            <a:endParaRPr lang="ko-KR" altLang="en-US" sz="1600" b="1" dirty="0">
              <a:solidFill>
                <a:schemeClr val="tx1"/>
              </a:solidFill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771522" y="1805368"/>
            <a:ext cx="3635273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/>
                </a:solidFill>
                <a:cs typeface="Arial" pitchFamily="34" charset="0"/>
              </a:rPr>
              <a:t>You can simply impress your audience and add a unique zing and appeal to your Presentations.  </a:t>
            </a:r>
          </a:p>
          <a:p>
            <a:endParaRPr lang="en-US" altLang="ko-KR" sz="1200" dirty="0">
              <a:solidFill>
                <a:schemeClr val="tx1"/>
              </a:solidFill>
              <a:cs typeface="Arial" pitchFamily="34" charset="0"/>
            </a:endParaRPr>
          </a:p>
          <a:p>
            <a:r>
              <a:rPr lang="en-US" altLang="ko-KR" sz="1200" dirty="0">
                <a:solidFill>
                  <a:schemeClr val="tx1"/>
                </a:solidFill>
                <a:cs typeface="Arial" pitchFamily="34" charset="0"/>
              </a:rPr>
              <a:t>You can simply impress your audience and add a unique zing and appeal to your Presentations. Easy to change colors, photos and Text. I hope and I believe that this Template will your Time, Money and Reputation. You can simply impress your audience and add a unique zing and appeal to your Presentations. You can simply impress your audience and add a unique zing and appeal to your Presentations. Easy to change colors, photos and Text. I hope and I believe that this Template will your Time, Money and Reputation. </a:t>
            </a:r>
          </a:p>
        </p:txBody>
      </p:sp>
      <p:sp>
        <p:nvSpPr>
          <p:cNvPr id="9" name="Rectangle 8"/>
          <p:cNvSpPr/>
          <p:nvPr/>
        </p:nvSpPr>
        <p:spPr>
          <a:xfrm>
            <a:off x="4825159" y="1746871"/>
            <a:ext cx="3528000" cy="36000"/>
          </a:xfrm>
          <a:prstGeom prst="rect">
            <a:avLst/>
          </a:prstGeom>
          <a:solidFill>
            <a:srgbClr val="BE4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3835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28765A1A-E430-484C-9685-50871E6809BA}"/>
              </a:ext>
            </a:extLst>
          </p:cNvPr>
          <p:cNvSpPr txBox="1"/>
          <p:nvPr/>
        </p:nvSpPr>
        <p:spPr>
          <a:xfrm>
            <a:off x="4579304" y="2969777"/>
            <a:ext cx="434581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bg1">
                    <a:lumMod val="25000"/>
                  </a:schemeClr>
                </a:solidFill>
                <a:latin typeface="Arial Rounded MT Bold" panose="020F0704030504030204" pitchFamily="34" charset="0"/>
                <a:cs typeface="Arial" pitchFamily="34" charset="0"/>
              </a:rPr>
              <a:t>You can simply impress your audience and add a unique zing and appeal to your Presentations. Easy to change colors, photos and Text. Get a modern PowerPoint  Presentation that is beautifully designed. You can simply impress your audience and add a unique zing and appeal to your Presentations. </a:t>
            </a:r>
          </a:p>
        </p:txBody>
      </p:sp>
      <p:sp>
        <p:nvSpPr>
          <p:cNvPr id="5" name="AutoShape 3"/>
          <p:cNvSpPr>
            <a:spLocks noChangeAspect="1" noChangeArrowheads="1" noTextEdit="1"/>
          </p:cNvSpPr>
          <p:nvPr/>
        </p:nvSpPr>
        <p:spPr bwMode="auto">
          <a:xfrm>
            <a:off x="-47625" y="2709862"/>
            <a:ext cx="4532710" cy="2433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s-PE" sz="135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39BF6604-FAB0-4259-8E3A-A8B3F7568A24}"/>
              </a:ext>
            </a:extLst>
          </p:cNvPr>
          <p:cNvSpPr txBox="1"/>
          <p:nvPr/>
        </p:nvSpPr>
        <p:spPr>
          <a:xfrm>
            <a:off x="361490" y="685221"/>
            <a:ext cx="3989253" cy="1292662"/>
          </a:xfrm>
          <a:prstGeom prst="rect">
            <a:avLst/>
          </a:prstGeom>
          <a:noFill/>
        </p:spPr>
        <p:txBody>
          <a:bodyPr wrap="square" lIns="36000" tIns="0" rIns="18000" bIns="0" rtlCol="0">
            <a:spAutoFit/>
          </a:bodyPr>
          <a:lstStyle/>
          <a:p>
            <a:r>
              <a:rPr lang="en-US" altLang="ko-KR" sz="2800" b="1" dirty="0">
                <a:solidFill>
                  <a:srgbClr val="EEB245"/>
                </a:solidFill>
                <a:latin typeface="+mj-lt"/>
                <a:cs typeface="Arial" pitchFamily="34" charset="0"/>
              </a:rPr>
              <a:t>We Create Professional Presentation Designed</a:t>
            </a:r>
            <a:endParaRPr lang="ko-KR" altLang="en-US" sz="2800" b="1" dirty="0">
              <a:solidFill>
                <a:srgbClr val="EEB245"/>
              </a:solidFill>
              <a:latin typeface="+mj-lt"/>
              <a:cs typeface="Arial" pitchFamily="34" charset="0"/>
            </a:endParaRPr>
          </a:p>
        </p:txBody>
      </p:sp>
      <p:sp>
        <p:nvSpPr>
          <p:cNvPr id="7" name="TextBox 11">
            <a:extLst>
              <a:ext uri="{FF2B5EF4-FFF2-40B4-BE49-F238E27FC236}">
                <a16:creationId xmlns:a16="http://schemas.microsoft.com/office/drawing/2014/main" xmlns="" id="{28765A1A-E430-484C-9685-50871E6809BA}"/>
              </a:ext>
            </a:extLst>
          </p:cNvPr>
          <p:cNvSpPr txBox="1"/>
          <p:nvPr/>
        </p:nvSpPr>
        <p:spPr>
          <a:xfrm>
            <a:off x="4579304" y="1614812"/>
            <a:ext cx="434581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bg1">
                    <a:lumMod val="25000"/>
                  </a:schemeClr>
                </a:solidFill>
                <a:latin typeface="Arial Rounded MT Bold" panose="020F0704030504030204" pitchFamily="34" charset="0"/>
                <a:cs typeface="Arial" pitchFamily="34" charset="0"/>
              </a:rPr>
              <a:t>You can simply impress your audience and add a unique zing and appeal to your Presentations. Easy to change colors, photos and Text. Get a modern PowerPoint  Presentation that is beautifully designed. You can simply impress your audience and add a unique zing and appeal to your Presentations. </a:t>
            </a: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4768" y="2502615"/>
            <a:ext cx="2502696" cy="21346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540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" name="Google Shape;1946;p54"/>
          <p:cNvSpPr txBox="1">
            <a:spLocks noGrp="1"/>
          </p:cNvSpPr>
          <p:nvPr>
            <p:ph type="subTitle" idx="1"/>
          </p:nvPr>
        </p:nvSpPr>
        <p:spPr>
          <a:xfrm>
            <a:off x="2715768" y="1402092"/>
            <a:ext cx="3721500" cy="704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Do you have any questions?</a:t>
            </a:r>
            <a:endParaRPr dirty="0"/>
          </a:p>
        </p:txBody>
      </p:sp>
      <p:sp>
        <p:nvSpPr>
          <p:cNvPr id="1948" name="Google Shape;1948;p54"/>
          <p:cNvSpPr txBox="1">
            <a:spLocks noGrp="1"/>
          </p:cNvSpPr>
          <p:nvPr>
            <p:ph type="title"/>
          </p:nvPr>
        </p:nvSpPr>
        <p:spPr>
          <a:xfrm>
            <a:off x="713250" y="539508"/>
            <a:ext cx="7717500" cy="704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bg1">
                    <a:lumMod val="25000"/>
                  </a:schemeClr>
                </a:solidFill>
              </a:rPr>
              <a:t>THANKS!</a:t>
            </a:r>
            <a:endParaRPr dirty="0">
              <a:solidFill>
                <a:schemeClr val="bg1">
                  <a:lumMod val="25000"/>
                </a:schemeClr>
              </a:solidFill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13601" y="2375133"/>
            <a:ext cx="3523667" cy="2444604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86491" y="3627237"/>
            <a:ext cx="2452500" cy="1192500"/>
          </a:xfrm>
          <a:prstGeom prst="rect">
            <a:avLst/>
          </a:prstGeom>
        </p:spPr>
      </p:pic>
      <p:pic>
        <p:nvPicPr>
          <p:cNvPr id="21" name="Imagen 2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1878" y="3597435"/>
            <a:ext cx="2452500" cy="11925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4" name="Google Shape;2254;p56"/>
          <p:cNvSpPr txBox="1">
            <a:spLocks noGrp="1"/>
          </p:cNvSpPr>
          <p:nvPr>
            <p:ph type="title"/>
          </p:nvPr>
        </p:nvSpPr>
        <p:spPr>
          <a:xfrm>
            <a:off x="783564" y="2377391"/>
            <a:ext cx="7717500" cy="70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es-PE" dirty="0" smtClean="0">
                <a:solidFill>
                  <a:schemeClr val="bg1">
                    <a:lumMod val="50000"/>
                  </a:schemeClr>
                </a:solidFill>
              </a:rPr>
              <a:t>www.plantillaspower-point.com</a:t>
            </a:r>
            <a:endParaRPr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8655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Google Shape;309;p29"/>
          <p:cNvSpPr txBox="1">
            <a:spLocks noGrp="1"/>
          </p:cNvSpPr>
          <p:nvPr>
            <p:ph type="subTitle" idx="6"/>
          </p:nvPr>
        </p:nvSpPr>
        <p:spPr>
          <a:xfrm>
            <a:off x="5836756" y="2336478"/>
            <a:ext cx="1880100" cy="54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You can describe the section here</a:t>
            </a:r>
            <a:endParaRPr/>
          </a:p>
        </p:txBody>
      </p:sp>
      <p:sp>
        <p:nvSpPr>
          <p:cNvPr id="310" name="Google Shape;310;p29"/>
          <p:cNvSpPr txBox="1">
            <a:spLocks noGrp="1"/>
          </p:cNvSpPr>
          <p:nvPr>
            <p:ph type="subTitle" idx="7"/>
          </p:nvPr>
        </p:nvSpPr>
        <p:spPr>
          <a:xfrm>
            <a:off x="2206756" y="4142703"/>
            <a:ext cx="1880100" cy="54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You can describe the section here</a:t>
            </a:r>
            <a:endParaRPr/>
          </a:p>
        </p:txBody>
      </p:sp>
      <p:sp>
        <p:nvSpPr>
          <p:cNvPr id="311" name="Google Shape;311;p29"/>
          <p:cNvSpPr txBox="1">
            <a:spLocks noGrp="1"/>
          </p:cNvSpPr>
          <p:nvPr>
            <p:ph type="subTitle" idx="8"/>
          </p:nvPr>
        </p:nvSpPr>
        <p:spPr>
          <a:xfrm>
            <a:off x="2206756" y="2336478"/>
            <a:ext cx="1880100" cy="54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You can describe the section here</a:t>
            </a:r>
            <a:endParaRPr/>
          </a:p>
        </p:txBody>
      </p:sp>
      <p:grpSp>
        <p:nvGrpSpPr>
          <p:cNvPr id="312" name="Google Shape;312;p29"/>
          <p:cNvGrpSpPr/>
          <p:nvPr/>
        </p:nvGrpSpPr>
        <p:grpSpPr>
          <a:xfrm>
            <a:off x="5085294" y="3430944"/>
            <a:ext cx="595372" cy="549604"/>
            <a:chOff x="1687400" y="3905821"/>
            <a:chExt cx="595372" cy="549604"/>
          </a:xfrm>
        </p:grpSpPr>
        <p:sp>
          <p:nvSpPr>
            <p:cNvPr id="313" name="Google Shape;313;p29"/>
            <p:cNvSpPr/>
            <p:nvPr/>
          </p:nvSpPr>
          <p:spPr>
            <a:xfrm>
              <a:off x="1687400" y="3916241"/>
              <a:ext cx="558900" cy="525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cxnSp>
          <p:nvCxnSpPr>
            <p:cNvPr id="314" name="Google Shape;314;p29"/>
            <p:cNvCxnSpPr/>
            <p:nvPr/>
          </p:nvCxnSpPr>
          <p:spPr>
            <a:xfrm>
              <a:off x="1742750" y="3905825"/>
              <a:ext cx="0" cy="5496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sp>
          <p:nvSpPr>
            <p:cNvPr id="315" name="Google Shape;315;p29"/>
            <p:cNvSpPr/>
            <p:nvPr/>
          </p:nvSpPr>
          <p:spPr>
            <a:xfrm rot="2700178">
              <a:off x="2088875" y="3968324"/>
              <a:ext cx="201970" cy="60837"/>
            </a:xfrm>
            <a:custGeom>
              <a:avLst/>
              <a:gdLst/>
              <a:ahLst/>
              <a:cxnLst/>
              <a:rect l="l" t="t" r="r" b="b"/>
              <a:pathLst>
                <a:path w="5906" h="1779" extrusionOk="0">
                  <a:moveTo>
                    <a:pt x="0" y="0"/>
                  </a:moveTo>
                  <a:cubicBezTo>
                    <a:pt x="745" y="1859"/>
                    <a:pt x="4327" y="2326"/>
                    <a:pt x="5906" y="1095"/>
                  </a:cubicBez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sp>
      </p:grpSp>
      <p:grpSp>
        <p:nvGrpSpPr>
          <p:cNvPr id="316" name="Google Shape;316;p29"/>
          <p:cNvGrpSpPr/>
          <p:nvPr/>
        </p:nvGrpSpPr>
        <p:grpSpPr>
          <a:xfrm>
            <a:off x="5064932" y="1620510"/>
            <a:ext cx="579750" cy="549604"/>
            <a:chOff x="1666550" y="3179683"/>
            <a:chExt cx="579750" cy="549604"/>
          </a:xfrm>
        </p:grpSpPr>
        <p:sp>
          <p:nvSpPr>
            <p:cNvPr id="317" name="Google Shape;317;p29"/>
            <p:cNvSpPr/>
            <p:nvPr/>
          </p:nvSpPr>
          <p:spPr>
            <a:xfrm>
              <a:off x="1687400" y="3191977"/>
              <a:ext cx="558900" cy="5250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318" name="Google Shape;318;p29"/>
            <p:cNvGrpSpPr/>
            <p:nvPr/>
          </p:nvGrpSpPr>
          <p:grpSpPr>
            <a:xfrm rot="10800000">
              <a:off x="1666550" y="3179683"/>
              <a:ext cx="540022" cy="549604"/>
              <a:chOff x="1742750" y="3179683"/>
              <a:chExt cx="540022" cy="549604"/>
            </a:xfrm>
          </p:grpSpPr>
          <p:cxnSp>
            <p:nvCxnSpPr>
              <p:cNvPr id="319" name="Google Shape;319;p29"/>
              <p:cNvCxnSpPr/>
              <p:nvPr/>
            </p:nvCxnSpPr>
            <p:spPr>
              <a:xfrm>
                <a:off x="1742750" y="3179688"/>
                <a:ext cx="0" cy="5496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sp>
            <p:nvSpPr>
              <p:cNvPr id="320" name="Google Shape;320;p29"/>
              <p:cNvSpPr/>
              <p:nvPr/>
            </p:nvSpPr>
            <p:spPr>
              <a:xfrm rot="2700178">
                <a:off x="2088875" y="3242186"/>
                <a:ext cx="201970" cy="60837"/>
              </a:xfrm>
              <a:custGeom>
                <a:avLst/>
                <a:gdLst/>
                <a:ahLst/>
                <a:cxnLst/>
                <a:rect l="l" t="t" r="r" b="b"/>
                <a:pathLst>
                  <a:path w="5906" h="1779" extrusionOk="0">
                    <a:moveTo>
                      <a:pt x="0" y="0"/>
                    </a:moveTo>
                    <a:cubicBezTo>
                      <a:pt x="745" y="1859"/>
                      <a:pt x="4327" y="2326"/>
                      <a:pt x="5906" y="1095"/>
                    </a:cubicBezTo>
                  </a:path>
                </a:pathLst>
              </a:custGeom>
              <a:noFill/>
              <a:ln w="19050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</p:grpSp>
      </p:grpSp>
      <p:grpSp>
        <p:nvGrpSpPr>
          <p:cNvPr id="321" name="Google Shape;321;p29"/>
          <p:cNvGrpSpPr/>
          <p:nvPr/>
        </p:nvGrpSpPr>
        <p:grpSpPr>
          <a:xfrm>
            <a:off x="1447282" y="3426469"/>
            <a:ext cx="595372" cy="549604"/>
            <a:chOff x="1687400" y="2453546"/>
            <a:chExt cx="595372" cy="549604"/>
          </a:xfrm>
        </p:grpSpPr>
        <p:sp>
          <p:nvSpPr>
            <p:cNvPr id="322" name="Google Shape;322;p29"/>
            <p:cNvSpPr/>
            <p:nvPr/>
          </p:nvSpPr>
          <p:spPr>
            <a:xfrm>
              <a:off x="1687400" y="2467714"/>
              <a:ext cx="558900" cy="5250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323" name="Google Shape;323;p29"/>
            <p:cNvGrpSpPr/>
            <p:nvPr/>
          </p:nvGrpSpPr>
          <p:grpSpPr>
            <a:xfrm rot="10800000" flipH="1">
              <a:off x="1742750" y="2453546"/>
              <a:ext cx="540022" cy="549604"/>
              <a:chOff x="1742750" y="2453546"/>
              <a:chExt cx="540022" cy="549604"/>
            </a:xfrm>
          </p:grpSpPr>
          <p:cxnSp>
            <p:nvCxnSpPr>
              <p:cNvPr id="324" name="Google Shape;324;p29"/>
              <p:cNvCxnSpPr/>
              <p:nvPr/>
            </p:nvCxnSpPr>
            <p:spPr>
              <a:xfrm>
                <a:off x="1742750" y="2453550"/>
                <a:ext cx="0" cy="5496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sp>
            <p:nvSpPr>
              <p:cNvPr id="325" name="Google Shape;325;p29"/>
              <p:cNvSpPr/>
              <p:nvPr/>
            </p:nvSpPr>
            <p:spPr>
              <a:xfrm rot="2700178">
                <a:off x="2088875" y="2516049"/>
                <a:ext cx="201970" cy="60837"/>
              </a:xfrm>
              <a:custGeom>
                <a:avLst/>
                <a:gdLst/>
                <a:ahLst/>
                <a:cxnLst/>
                <a:rect l="l" t="t" r="r" b="b"/>
                <a:pathLst>
                  <a:path w="5906" h="1779" extrusionOk="0">
                    <a:moveTo>
                      <a:pt x="0" y="0"/>
                    </a:moveTo>
                    <a:cubicBezTo>
                      <a:pt x="745" y="1859"/>
                      <a:pt x="4327" y="2326"/>
                      <a:pt x="5906" y="1095"/>
                    </a:cubicBezTo>
                  </a:path>
                </a:pathLst>
              </a:custGeom>
              <a:noFill/>
              <a:ln w="19050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</p:grpSp>
      </p:grpSp>
      <p:grpSp>
        <p:nvGrpSpPr>
          <p:cNvPr id="326" name="Google Shape;326;p29"/>
          <p:cNvGrpSpPr/>
          <p:nvPr/>
        </p:nvGrpSpPr>
        <p:grpSpPr>
          <a:xfrm>
            <a:off x="1427144" y="1616335"/>
            <a:ext cx="579750" cy="549604"/>
            <a:chOff x="1666550" y="1727408"/>
            <a:chExt cx="579750" cy="549604"/>
          </a:xfrm>
        </p:grpSpPr>
        <p:sp>
          <p:nvSpPr>
            <p:cNvPr id="327" name="Google Shape;327;p29"/>
            <p:cNvSpPr/>
            <p:nvPr/>
          </p:nvSpPr>
          <p:spPr>
            <a:xfrm>
              <a:off x="1687400" y="1743450"/>
              <a:ext cx="558900" cy="525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328" name="Google Shape;328;p29"/>
            <p:cNvGrpSpPr/>
            <p:nvPr/>
          </p:nvGrpSpPr>
          <p:grpSpPr>
            <a:xfrm flipH="1">
              <a:off x="1666550" y="1727408"/>
              <a:ext cx="540022" cy="549604"/>
              <a:chOff x="1742750" y="1727408"/>
              <a:chExt cx="540022" cy="549604"/>
            </a:xfrm>
          </p:grpSpPr>
          <p:cxnSp>
            <p:nvCxnSpPr>
              <p:cNvPr id="329" name="Google Shape;329;p29"/>
              <p:cNvCxnSpPr/>
              <p:nvPr/>
            </p:nvCxnSpPr>
            <p:spPr>
              <a:xfrm>
                <a:off x="1742750" y="1727413"/>
                <a:ext cx="0" cy="5496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sp>
            <p:nvSpPr>
              <p:cNvPr id="330" name="Google Shape;330;p29"/>
              <p:cNvSpPr/>
              <p:nvPr/>
            </p:nvSpPr>
            <p:spPr>
              <a:xfrm rot="2700178">
                <a:off x="2088875" y="1789911"/>
                <a:ext cx="201970" cy="60837"/>
              </a:xfrm>
              <a:custGeom>
                <a:avLst/>
                <a:gdLst/>
                <a:ahLst/>
                <a:cxnLst/>
                <a:rect l="l" t="t" r="r" b="b"/>
                <a:pathLst>
                  <a:path w="5906" h="1779" extrusionOk="0">
                    <a:moveTo>
                      <a:pt x="0" y="0"/>
                    </a:moveTo>
                    <a:cubicBezTo>
                      <a:pt x="745" y="1859"/>
                      <a:pt x="4327" y="2326"/>
                      <a:pt x="5906" y="1095"/>
                    </a:cubicBezTo>
                  </a:path>
                </a:pathLst>
              </a:custGeom>
              <a:noFill/>
              <a:ln w="19050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</p:grpSp>
      </p:grpSp>
      <p:sp>
        <p:nvSpPr>
          <p:cNvPr id="331" name="Google Shape;331;p29"/>
          <p:cNvSpPr txBox="1">
            <a:spLocks noGrp="1"/>
          </p:cNvSpPr>
          <p:nvPr>
            <p:ph type="title"/>
          </p:nvPr>
        </p:nvSpPr>
        <p:spPr>
          <a:xfrm>
            <a:off x="-940694" y="393828"/>
            <a:ext cx="7717500" cy="70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 dirty="0"/>
              <a:t>TABLE OF CONTENTS</a:t>
            </a:r>
            <a:endParaRPr sz="3200" dirty="0"/>
          </a:p>
        </p:txBody>
      </p:sp>
      <p:sp>
        <p:nvSpPr>
          <p:cNvPr id="332" name="Google Shape;332;p29"/>
          <p:cNvSpPr txBox="1">
            <a:spLocks noGrp="1"/>
          </p:cNvSpPr>
          <p:nvPr>
            <p:ph type="subTitle" idx="1"/>
          </p:nvPr>
        </p:nvSpPr>
        <p:spPr>
          <a:xfrm>
            <a:off x="5836756" y="1513725"/>
            <a:ext cx="1880100" cy="759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About the Topic</a:t>
            </a:r>
            <a:endParaRPr/>
          </a:p>
        </p:txBody>
      </p:sp>
      <p:sp>
        <p:nvSpPr>
          <p:cNvPr id="333" name="Google Shape;333;p29"/>
          <p:cNvSpPr txBox="1">
            <a:spLocks noGrp="1"/>
          </p:cNvSpPr>
          <p:nvPr>
            <p:ph type="subTitle" idx="2"/>
          </p:nvPr>
        </p:nvSpPr>
        <p:spPr>
          <a:xfrm>
            <a:off x="2206756" y="1513725"/>
            <a:ext cx="1880100" cy="759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General Overview</a:t>
            </a:r>
            <a:endParaRPr/>
          </a:p>
        </p:txBody>
      </p:sp>
      <p:sp>
        <p:nvSpPr>
          <p:cNvPr id="334" name="Google Shape;334;p29"/>
          <p:cNvSpPr txBox="1">
            <a:spLocks noGrp="1"/>
          </p:cNvSpPr>
          <p:nvPr>
            <p:ph type="subTitle" idx="3"/>
          </p:nvPr>
        </p:nvSpPr>
        <p:spPr>
          <a:xfrm>
            <a:off x="5836756" y="3319958"/>
            <a:ext cx="1880100" cy="759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Practical Assignment</a:t>
            </a:r>
            <a:endParaRPr/>
          </a:p>
        </p:txBody>
      </p:sp>
      <p:sp>
        <p:nvSpPr>
          <p:cNvPr id="335" name="Google Shape;335;p29"/>
          <p:cNvSpPr txBox="1">
            <a:spLocks noGrp="1"/>
          </p:cNvSpPr>
          <p:nvPr>
            <p:ph type="subTitle" idx="4"/>
          </p:nvPr>
        </p:nvSpPr>
        <p:spPr>
          <a:xfrm>
            <a:off x="2206756" y="3319958"/>
            <a:ext cx="1880100" cy="759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Features of the Topic</a:t>
            </a:r>
            <a:endParaRPr/>
          </a:p>
        </p:txBody>
      </p:sp>
      <p:grpSp>
        <p:nvGrpSpPr>
          <p:cNvPr id="336" name="Google Shape;336;p29"/>
          <p:cNvGrpSpPr/>
          <p:nvPr/>
        </p:nvGrpSpPr>
        <p:grpSpPr>
          <a:xfrm rot="6752136">
            <a:off x="-795333" y="4183360"/>
            <a:ext cx="2067632" cy="383376"/>
            <a:chOff x="4399950" y="2954075"/>
            <a:chExt cx="1287675" cy="238725"/>
          </a:xfrm>
        </p:grpSpPr>
        <p:sp>
          <p:nvSpPr>
            <p:cNvPr id="337" name="Google Shape;337;p29"/>
            <p:cNvSpPr/>
            <p:nvPr/>
          </p:nvSpPr>
          <p:spPr>
            <a:xfrm>
              <a:off x="4399950" y="2954075"/>
              <a:ext cx="1287675" cy="238725"/>
            </a:xfrm>
            <a:custGeom>
              <a:avLst/>
              <a:gdLst/>
              <a:ahLst/>
              <a:cxnLst/>
              <a:rect l="l" t="t" r="r" b="b"/>
              <a:pathLst>
                <a:path w="51507" h="9549" extrusionOk="0">
                  <a:moveTo>
                    <a:pt x="2212" y="3839"/>
                  </a:moveTo>
                  <a:cubicBezTo>
                    <a:pt x="2695" y="3839"/>
                    <a:pt x="3155" y="4212"/>
                    <a:pt x="3155" y="4774"/>
                  </a:cubicBezTo>
                  <a:cubicBezTo>
                    <a:pt x="3155" y="5298"/>
                    <a:pt x="2739" y="5715"/>
                    <a:pt x="2215" y="5715"/>
                  </a:cubicBezTo>
                  <a:cubicBezTo>
                    <a:pt x="1369" y="5715"/>
                    <a:pt x="953" y="4703"/>
                    <a:pt x="1548" y="4120"/>
                  </a:cubicBezTo>
                  <a:cubicBezTo>
                    <a:pt x="1742" y="3926"/>
                    <a:pt x="1979" y="3839"/>
                    <a:pt x="2212" y="3839"/>
                  </a:cubicBezTo>
                  <a:close/>
                  <a:moveTo>
                    <a:pt x="1584" y="0"/>
                  </a:moveTo>
                  <a:cubicBezTo>
                    <a:pt x="703" y="0"/>
                    <a:pt x="0" y="714"/>
                    <a:pt x="0" y="1596"/>
                  </a:cubicBezTo>
                  <a:lnTo>
                    <a:pt x="0" y="7965"/>
                  </a:lnTo>
                  <a:cubicBezTo>
                    <a:pt x="0" y="8834"/>
                    <a:pt x="703" y="9549"/>
                    <a:pt x="1584" y="9549"/>
                  </a:cubicBezTo>
                  <a:lnTo>
                    <a:pt x="49911" y="9549"/>
                  </a:lnTo>
                  <a:cubicBezTo>
                    <a:pt x="50792" y="9549"/>
                    <a:pt x="51507" y="8846"/>
                    <a:pt x="51507" y="7965"/>
                  </a:cubicBezTo>
                  <a:lnTo>
                    <a:pt x="51507" y="1596"/>
                  </a:lnTo>
                  <a:cubicBezTo>
                    <a:pt x="51507" y="714"/>
                    <a:pt x="50792" y="0"/>
                    <a:pt x="4991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" name="Google Shape;338;p29"/>
            <p:cNvSpPr/>
            <p:nvPr/>
          </p:nvSpPr>
          <p:spPr>
            <a:xfrm>
              <a:off x="4471375" y="3122975"/>
              <a:ext cx="10450" cy="52575"/>
            </a:xfrm>
            <a:custGeom>
              <a:avLst/>
              <a:gdLst/>
              <a:ahLst/>
              <a:cxnLst/>
              <a:rect l="l" t="t" r="r" b="b"/>
              <a:pathLst>
                <a:path w="418" h="2103" extrusionOk="0">
                  <a:moveTo>
                    <a:pt x="211" y="1"/>
                  </a:moveTo>
                  <a:cubicBezTo>
                    <a:pt x="114" y="1"/>
                    <a:pt x="19" y="66"/>
                    <a:pt x="13" y="197"/>
                  </a:cubicBezTo>
                  <a:lnTo>
                    <a:pt x="13" y="1888"/>
                  </a:lnTo>
                  <a:cubicBezTo>
                    <a:pt x="1" y="1983"/>
                    <a:pt x="60" y="2055"/>
                    <a:pt x="144" y="2090"/>
                  </a:cubicBezTo>
                  <a:cubicBezTo>
                    <a:pt x="167" y="2090"/>
                    <a:pt x="191" y="2102"/>
                    <a:pt x="215" y="2102"/>
                  </a:cubicBezTo>
                  <a:cubicBezTo>
                    <a:pt x="322" y="2102"/>
                    <a:pt x="417" y="2007"/>
                    <a:pt x="417" y="1888"/>
                  </a:cubicBezTo>
                  <a:lnTo>
                    <a:pt x="417" y="197"/>
                  </a:lnTo>
                  <a:cubicBezTo>
                    <a:pt x="406" y="66"/>
                    <a:pt x="307" y="1"/>
                    <a:pt x="2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" name="Google Shape;339;p29"/>
            <p:cNvSpPr/>
            <p:nvPr/>
          </p:nvSpPr>
          <p:spPr>
            <a:xfrm>
              <a:off x="4505900" y="3122750"/>
              <a:ext cx="10450" cy="52800"/>
            </a:xfrm>
            <a:custGeom>
              <a:avLst/>
              <a:gdLst/>
              <a:ahLst/>
              <a:cxnLst/>
              <a:rect l="l" t="t" r="r" b="b"/>
              <a:pathLst>
                <a:path w="418" h="2112" extrusionOk="0">
                  <a:moveTo>
                    <a:pt x="205" y="1"/>
                  </a:moveTo>
                  <a:cubicBezTo>
                    <a:pt x="102" y="1"/>
                    <a:pt x="1" y="69"/>
                    <a:pt x="1" y="206"/>
                  </a:cubicBezTo>
                  <a:lnTo>
                    <a:pt x="1" y="1897"/>
                  </a:lnTo>
                  <a:cubicBezTo>
                    <a:pt x="1" y="1992"/>
                    <a:pt x="48" y="2064"/>
                    <a:pt x="132" y="2099"/>
                  </a:cubicBezTo>
                  <a:cubicBezTo>
                    <a:pt x="156" y="2099"/>
                    <a:pt x="179" y="2111"/>
                    <a:pt x="203" y="2111"/>
                  </a:cubicBezTo>
                  <a:cubicBezTo>
                    <a:pt x="322" y="2111"/>
                    <a:pt x="406" y="2016"/>
                    <a:pt x="418" y="1897"/>
                  </a:cubicBezTo>
                  <a:lnTo>
                    <a:pt x="418" y="206"/>
                  </a:lnTo>
                  <a:cubicBezTo>
                    <a:pt x="412" y="69"/>
                    <a:pt x="307" y="1"/>
                    <a:pt x="20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" name="Google Shape;340;p29"/>
            <p:cNvSpPr/>
            <p:nvPr/>
          </p:nvSpPr>
          <p:spPr>
            <a:xfrm>
              <a:off x="4540150" y="3122975"/>
              <a:ext cx="10425" cy="52575"/>
            </a:xfrm>
            <a:custGeom>
              <a:avLst/>
              <a:gdLst/>
              <a:ahLst/>
              <a:cxnLst/>
              <a:rect l="l" t="t" r="r" b="b"/>
              <a:pathLst>
                <a:path w="417" h="2103" extrusionOk="0">
                  <a:moveTo>
                    <a:pt x="208" y="1"/>
                  </a:moveTo>
                  <a:cubicBezTo>
                    <a:pt x="110" y="1"/>
                    <a:pt x="12" y="66"/>
                    <a:pt x="0" y="197"/>
                  </a:cubicBezTo>
                  <a:lnTo>
                    <a:pt x="0" y="1888"/>
                  </a:lnTo>
                  <a:cubicBezTo>
                    <a:pt x="0" y="1983"/>
                    <a:pt x="60" y="2055"/>
                    <a:pt x="143" y="2090"/>
                  </a:cubicBezTo>
                  <a:cubicBezTo>
                    <a:pt x="167" y="2090"/>
                    <a:pt x="191" y="2102"/>
                    <a:pt x="214" y="2102"/>
                  </a:cubicBezTo>
                  <a:cubicBezTo>
                    <a:pt x="322" y="2102"/>
                    <a:pt x="417" y="2007"/>
                    <a:pt x="417" y="1888"/>
                  </a:cubicBezTo>
                  <a:lnTo>
                    <a:pt x="417" y="197"/>
                  </a:lnTo>
                  <a:cubicBezTo>
                    <a:pt x="405" y="66"/>
                    <a:pt x="307" y="1"/>
                    <a:pt x="20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" name="Google Shape;341;p29"/>
            <p:cNvSpPr/>
            <p:nvPr/>
          </p:nvSpPr>
          <p:spPr>
            <a:xfrm>
              <a:off x="4574675" y="3122975"/>
              <a:ext cx="10425" cy="52575"/>
            </a:xfrm>
            <a:custGeom>
              <a:avLst/>
              <a:gdLst/>
              <a:ahLst/>
              <a:cxnLst/>
              <a:rect l="l" t="t" r="r" b="b"/>
              <a:pathLst>
                <a:path w="417" h="2103" extrusionOk="0">
                  <a:moveTo>
                    <a:pt x="209" y="1"/>
                  </a:moveTo>
                  <a:cubicBezTo>
                    <a:pt x="110" y="1"/>
                    <a:pt x="12" y="66"/>
                    <a:pt x="0" y="197"/>
                  </a:cubicBezTo>
                  <a:lnTo>
                    <a:pt x="0" y="1888"/>
                  </a:lnTo>
                  <a:cubicBezTo>
                    <a:pt x="0" y="1983"/>
                    <a:pt x="48" y="2055"/>
                    <a:pt x="131" y="2090"/>
                  </a:cubicBezTo>
                  <a:cubicBezTo>
                    <a:pt x="155" y="2090"/>
                    <a:pt x="179" y="2102"/>
                    <a:pt x="203" y="2102"/>
                  </a:cubicBezTo>
                  <a:cubicBezTo>
                    <a:pt x="322" y="2102"/>
                    <a:pt x="405" y="2007"/>
                    <a:pt x="417" y="1888"/>
                  </a:cubicBezTo>
                  <a:lnTo>
                    <a:pt x="417" y="197"/>
                  </a:lnTo>
                  <a:cubicBezTo>
                    <a:pt x="405" y="66"/>
                    <a:pt x="307" y="1"/>
                    <a:pt x="20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" name="Google Shape;342;p29"/>
            <p:cNvSpPr/>
            <p:nvPr/>
          </p:nvSpPr>
          <p:spPr>
            <a:xfrm>
              <a:off x="4608900" y="3122975"/>
              <a:ext cx="10450" cy="52575"/>
            </a:xfrm>
            <a:custGeom>
              <a:avLst/>
              <a:gdLst/>
              <a:ahLst/>
              <a:cxnLst/>
              <a:rect l="l" t="t" r="r" b="b"/>
              <a:pathLst>
                <a:path w="418" h="2103" extrusionOk="0">
                  <a:moveTo>
                    <a:pt x="209" y="1"/>
                  </a:moveTo>
                  <a:cubicBezTo>
                    <a:pt x="111" y="1"/>
                    <a:pt x="12" y="66"/>
                    <a:pt x="0" y="197"/>
                  </a:cubicBezTo>
                  <a:lnTo>
                    <a:pt x="0" y="1888"/>
                  </a:lnTo>
                  <a:cubicBezTo>
                    <a:pt x="0" y="1983"/>
                    <a:pt x="60" y="2055"/>
                    <a:pt x="143" y="2090"/>
                  </a:cubicBezTo>
                  <a:cubicBezTo>
                    <a:pt x="167" y="2090"/>
                    <a:pt x="191" y="2102"/>
                    <a:pt x="215" y="2102"/>
                  </a:cubicBezTo>
                  <a:cubicBezTo>
                    <a:pt x="322" y="2102"/>
                    <a:pt x="417" y="2007"/>
                    <a:pt x="417" y="1888"/>
                  </a:cubicBezTo>
                  <a:lnTo>
                    <a:pt x="417" y="197"/>
                  </a:lnTo>
                  <a:cubicBezTo>
                    <a:pt x="405" y="66"/>
                    <a:pt x="307" y="1"/>
                    <a:pt x="20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" name="Google Shape;343;p29"/>
            <p:cNvSpPr/>
            <p:nvPr/>
          </p:nvSpPr>
          <p:spPr>
            <a:xfrm>
              <a:off x="4643425" y="3122975"/>
              <a:ext cx="10150" cy="52575"/>
            </a:xfrm>
            <a:custGeom>
              <a:avLst/>
              <a:gdLst/>
              <a:ahLst/>
              <a:cxnLst/>
              <a:rect l="l" t="t" r="r" b="b"/>
              <a:pathLst>
                <a:path w="406" h="2103" extrusionOk="0">
                  <a:moveTo>
                    <a:pt x="207" y="1"/>
                  </a:moveTo>
                  <a:cubicBezTo>
                    <a:pt x="111" y="1"/>
                    <a:pt x="12" y="66"/>
                    <a:pt x="1" y="197"/>
                  </a:cubicBezTo>
                  <a:lnTo>
                    <a:pt x="1" y="1888"/>
                  </a:lnTo>
                  <a:cubicBezTo>
                    <a:pt x="1" y="1983"/>
                    <a:pt x="48" y="2055"/>
                    <a:pt x="131" y="2090"/>
                  </a:cubicBezTo>
                  <a:cubicBezTo>
                    <a:pt x="155" y="2090"/>
                    <a:pt x="179" y="2102"/>
                    <a:pt x="203" y="2102"/>
                  </a:cubicBezTo>
                  <a:cubicBezTo>
                    <a:pt x="322" y="2102"/>
                    <a:pt x="405" y="2007"/>
                    <a:pt x="405" y="1888"/>
                  </a:cubicBezTo>
                  <a:lnTo>
                    <a:pt x="405" y="197"/>
                  </a:lnTo>
                  <a:cubicBezTo>
                    <a:pt x="399" y="66"/>
                    <a:pt x="304" y="1"/>
                    <a:pt x="20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" name="Google Shape;344;p29"/>
            <p:cNvSpPr/>
            <p:nvPr/>
          </p:nvSpPr>
          <p:spPr>
            <a:xfrm>
              <a:off x="4677650" y="3122975"/>
              <a:ext cx="10450" cy="52575"/>
            </a:xfrm>
            <a:custGeom>
              <a:avLst/>
              <a:gdLst/>
              <a:ahLst/>
              <a:cxnLst/>
              <a:rect l="l" t="t" r="r" b="b"/>
              <a:pathLst>
                <a:path w="418" h="2103" extrusionOk="0">
                  <a:moveTo>
                    <a:pt x="209" y="1"/>
                  </a:moveTo>
                  <a:cubicBezTo>
                    <a:pt x="111" y="1"/>
                    <a:pt x="13" y="66"/>
                    <a:pt x="1" y="197"/>
                  </a:cubicBezTo>
                  <a:lnTo>
                    <a:pt x="1" y="1888"/>
                  </a:lnTo>
                  <a:cubicBezTo>
                    <a:pt x="1" y="1983"/>
                    <a:pt x="60" y="2055"/>
                    <a:pt x="132" y="2090"/>
                  </a:cubicBezTo>
                  <a:cubicBezTo>
                    <a:pt x="156" y="2090"/>
                    <a:pt x="179" y="2102"/>
                    <a:pt x="203" y="2102"/>
                  </a:cubicBezTo>
                  <a:cubicBezTo>
                    <a:pt x="322" y="2102"/>
                    <a:pt x="417" y="2007"/>
                    <a:pt x="417" y="1888"/>
                  </a:cubicBezTo>
                  <a:lnTo>
                    <a:pt x="417" y="197"/>
                  </a:lnTo>
                  <a:cubicBezTo>
                    <a:pt x="406" y="66"/>
                    <a:pt x="307" y="1"/>
                    <a:pt x="20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" name="Google Shape;345;p29"/>
            <p:cNvSpPr/>
            <p:nvPr/>
          </p:nvSpPr>
          <p:spPr>
            <a:xfrm>
              <a:off x="4712175" y="3122975"/>
              <a:ext cx="10150" cy="52575"/>
            </a:xfrm>
            <a:custGeom>
              <a:avLst/>
              <a:gdLst/>
              <a:ahLst/>
              <a:cxnLst/>
              <a:rect l="l" t="t" r="r" b="b"/>
              <a:pathLst>
                <a:path w="406" h="2103" extrusionOk="0">
                  <a:moveTo>
                    <a:pt x="199" y="1"/>
                  </a:moveTo>
                  <a:cubicBezTo>
                    <a:pt x="102" y="1"/>
                    <a:pt x="7" y="66"/>
                    <a:pt x="1" y="197"/>
                  </a:cubicBezTo>
                  <a:lnTo>
                    <a:pt x="1" y="1888"/>
                  </a:lnTo>
                  <a:cubicBezTo>
                    <a:pt x="1" y="1983"/>
                    <a:pt x="48" y="2055"/>
                    <a:pt x="132" y="2090"/>
                  </a:cubicBezTo>
                  <a:cubicBezTo>
                    <a:pt x="156" y="2090"/>
                    <a:pt x="179" y="2102"/>
                    <a:pt x="203" y="2102"/>
                  </a:cubicBezTo>
                  <a:cubicBezTo>
                    <a:pt x="322" y="2102"/>
                    <a:pt x="406" y="2007"/>
                    <a:pt x="406" y="1888"/>
                  </a:cubicBezTo>
                  <a:lnTo>
                    <a:pt x="406" y="197"/>
                  </a:lnTo>
                  <a:cubicBezTo>
                    <a:pt x="394" y="66"/>
                    <a:pt x="296" y="1"/>
                    <a:pt x="1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" name="Google Shape;346;p29"/>
            <p:cNvSpPr/>
            <p:nvPr/>
          </p:nvSpPr>
          <p:spPr>
            <a:xfrm>
              <a:off x="4746425" y="3122975"/>
              <a:ext cx="10425" cy="52575"/>
            </a:xfrm>
            <a:custGeom>
              <a:avLst/>
              <a:gdLst/>
              <a:ahLst/>
              <a:cxnLst/>
              <a:rect l="l" t="t" r="r" b="b"/>
              <a:pathLst>
                <a:path w="417" h="2103" extrusionOk="0">
                  <a:moveTo>
                    <a:pt x="208" y="1"/>
                  </a:moveTo>
                  <a:cubicBezTo>
                    <a:pt x="110" y="1"/>
                    <a:pt x="12" y="66"/>
                    <a:pt x="0" y="197"/>
                  </a:cubicBezTo>
                  <a:lnTo>
                    <a:pt x="0" y="1888"/>
                  </a:lnTo>
                  <a:cubicBezTo>
                    <a:pt x="0" y="1983"/>
                    <a:pt x="60" y="2055"/>
                    <a:pt x="131" y="2090"/>
                  </a:cubicBezTo>
                  <a:cubicBezTo>
                    <a:pt x="155" y="2090"/>
                    <a:pt x="179" y="2102"/>
                    <a:pt x="202" y="2102"/>
                  </a:cubicBezTo>
                  <a:cubicBezTo>
                    <a:pt x="322" y="2102"/>
                    <a:pt x="417" y="2007"/>
                    <a:pt x="417" y="1888"/>
                  </a:cubicBezTo>
                  <a:lnTo>
                    <a:pt x="417" y="197"/>
                  </a:lnTo>
                  <a:cubicBezTo>
                    <a:pt x="405" y="66"/>
                    <a:pt x="307" y="1"/>
                    <a:pt x="20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" name="Google Shape;347;p29"/>
            <p:cNvSpPr/>
            <p:nvPr/>
          </p:nvSpPr>
          <p:spPr>
            <a:xfrm>
              <a:off x="4780650" y="3122975"/>
              <a:ext cx="10425" cy="52575"/>
            </a:xfrm>
            <a:custGeom>
              <a:avLst/>
              <a:gdLst/>
              <a:ahLst/>
              <a:cxnLst/>
              <a:rect l="l" t="t" r="r" b="b"/>
              <a:pathLst>
                <a:path w="417" h="2103" extrusionOk="0">
                  <a:moveTo>
                    <a:pt x="209" y="1"/>
                  </a:moveTo>
                  <a:cubicBezTo>
                    <a:pt x="110" y="1"/>
                    <a:pt x="12" y="66"/>
                    <a:pt x="0" y="197"/>
                  </a:cubicBezTo>
                  <a:lnTo>
                    <a:pt x="0" y="1888"/>
                  </a:lnTo>
                  <a:cubicBezTo>
                    <a:pt x="0" y="1983"/>
                    <a:pt x="60" y="2055"/>
                    <a:pt x="143" y="2090"/>
                  </a:cubicBezTo>
                  <a:cubicBezTo>
                    <a:pt x="167" y="2090"/>
                    <a:pt x="191" y="2102"/>
                    <a:pt x="215" y="2102"/>
                  </a:cubicBezTo>
                  <a:cubicBezTo>
                    <a:pt x="322" y="2102"/>
                    <a:pt x="417" y="2007"/>
                    <a:pt x="417" y="1888"/>
                  </a:cubicBezTo>
                  <a:lnTo>
                    <a:pt x="417" y="197"/>
                  </a:lnTo>
                  <a:cubicBezTo>
                    <a:pt x="405" y="66"/>
                    <a:pt x="307" y="1"/>
                    <a:pt x="20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" name="Google Shape;348;p29"/>
            <p:cNvSpPr/>
            <p:nvPr/>
          </p:nvSpPr>
          <p:spPr>
            <a:xfrm>
              <a:off x="4815175" y="3122975"/>
              <a:ext cx="10450" cy="52575"/>
            </a:xfrm>
            <a:custGeom>
              <a:avLst/>
              <a:gdLst/>
              <a:ahLst/>
              <a:cxnLst/>
              <a:rect l="l" t="t" r="r" b="b"/>
              <a:pathLst>
                <a:path w="418" h="2103" extrusionOk="0">
                  <a:moveTo>
                    <a:pt x="209" y="1"/>
                  </a:moveTo>
                  <a:cubicBezTo>
                    <a:pt x="111" y="1"/>
                    <a:pt x="12" y="66"/>
                    <a:pt x="0" y="197"/>
                  </a:cubicBezTo>
                  <a:lnTo>
                    <a:pt x="0" y="1888"/>
                  </a:lnTo>
                  <a:cubicBezTo>
                    <a:pt x="0" y="1983"/>
                    <a:pt x="60" y="2055"/>
                    <a:pt x="131" y="2090"/>
                  </a:cubicBezTo>
                  <a:cubicBezTo>
                    <a:pt x="155" y="2090"/>
                    <a:pt x="179" y="2102"/>
                    <a:pt x="203" y="2102"/>
                  </a:cubicBezTo>
                  <a:cubicBezTo>
                    <a:pt x="322" y="2102"/>
                    <a:pt x="417" y="2007"/>
                    <a:pt x="417" y="1888"/>
                  </a:cubicBezTo>
                  <a:lnTo>
                    <a:pt x="417" y="197"/>
                  </a:lnTo>
                  <a:cubicBezTo>
                    <a:pt x="405" y="66"/>
                    <a:pt x="307" y="1"/>
                    <a:pt x="20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" name="Google Shape;349;p29"/>
            <p:cNvSpPr/>
            <p:nvPr/>
          </p:nvSpPr>
          <p:spPr>
            <a:xfrm>
              <a:off x="4849400" y="3122525"/>
              <a:ext cx="10450" cy="53025"/>
            </a:xfrm>
            <a:custGeom>
              <a:avLst/>
              <a:gdLst/>
              <a:ahLst/>
              <a:cxnLst/>
              <a:rect l="l" t="t" r="r" b="b"/>
              <a:pathLst>
                <a:path w="418" h="2121" extrusionOk="0">
                  <a:moveTo>
                    <a:pt x="215" y="1"/>
                  </a:moveTo>
                  <a:cubicBezTo>
                    <a:pt x="96" y="1"/>
                    <a:pt x="1" y="96"/>
                    <a:pt x="1" y="215"/>
                  </a:cubicBezTo>
                  <a:lnTo>
                    <a:pt x="1" y="1906"/>
                  </a:lnTo>
                  <a:cubicBezTo>
                    <a:pt x="1" y="2001"/>
                    <a:pt x="60" y="2073"/>
                    <a:pt x="144" y="2108"/>
                  </a:cubicBezTo>
                  <a:cubicBezTo>
                    <a:pt x="167" y="2108"/>
                    <a:pt x="191" y="2120"/>
                    <a:pt x="215" y="2120"/>
                  </a:cubicBezTo>
                  <a:cubicBezTo>
                    <a:pt x="322" y="2120"/>
                    <a:pt x="417" y="2025"/>
                    <a:pt x="417" y="1906"/>
                  </a:cubicBezTo>
                  <a:lnTo>
                    <a:pt x="417" y="215"/>
                  </a:lnTo>
                  <a:cubicBezTo>
                    <a:pt x="417" y="96"/>
                    <a:pt x="322" y="1"/>
                    <a:pt x="21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" name="Google Shape;350;p29"/>
            <p:cNvSpPr/>
            <p:nvPr/>
          </p:nvSpPr>
          <p:spPr>
            <a:xfrm>
              <a:off x="4883925" y="3122975"/>
              <a:ext cx="10150" cy="52575"/>
            </a:xfrm>
            <a:custGeom>
              <a:avLst/>
              <a:gdLst/>
              <a:ahLst/>
              <a:cxnLst/>
              <a:rect l="l" t="t" r="r" b="b"/>
              <a:pathLst>
                <a:path w="406" h="2103" extrusionOk="0">
                  <a:moveTo>
                    <a:pt x="208" y="1"/>
                  </a:moveTo>
                  <a:cubicBezTo>
                    <a:pt x="111" y="1"/>
                    <a:pt x="13" y="66"/>
                    <a:pt x="1" y="197"/>
                  </a:cubicBezTo>
                  <a:lnTo>
                    <a:pt x="1" y="1888"/>
                  </a:lnTo>
                  <a:cubicBezTo>
                    <a:pt x="1" y="1983"/>
                    <a:pt x="48" y="2055"/>
                    <a:pt x="132" y="2090"/>
                  </a:cubicBezTo>
                  <a:cubicBezTo>
                    <a:pt x="156" y="2090"/>
                    <a:pt x="179" y="2102"/>
                    <a:pt x="203" y="2102"/>
                  </a:cubicBezTo>
                  <a:cubicBezTo>
                    <a:pt x="322" y="2102"/>
                    <a:pt x="406" y="2007"/>
                    <a:pt x="406" y="1888"/>
                  </a:cubicBezTo>
                  <a:lnTo>
                    <a:pt x="406" y="197"/>
                  </a:lnTo>
                  <a:cubicBezTo>
                    <a:pt x="400" y="66"/>
                    <a:pt x="304" y="1"/>
                    <a:pt x="20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" name="Google Shape;351;p29"/>
            <p:cNvSpPr/>
            <p:nvPr/>
          </p:nvSpPr>
          <p:spPr>
            <a:xfrm>
              <a:off x="4918150" y="3122750"/>
              <a:ext cx="10450" cy="52800"/>
            </a:xfrm>
            <a:custGeom>
              <a:avLst/>
              <a:gdLst/>
              <a:ahLst/>
              <a:cxnLst/>
              <a:rect l="l" t="t" r="r" b="b"/>
              <a:pathLst>
                <a:path w="418" h="2112" extrusionOk="0">
                  <a:moveTo>
                    <a:pt x="209" y="1"/>
                  </a:moveTo>
                  <a:cubicBezTo>
                    <a:pt x="105" y="1"/>
                    <a:pt x="1" y="69"/>
                    <a:pt x="1" y="206"/>
                  </a:cubicBezTo>
                  <a:lnTo>
                    <a:pt x="1" y="1897"/>
                  </a:lnTo>
                  <a:cubicBezTo>
                    <a:pt x="1" y="1992"/>
                    <a:pt x="61" y="2064"/>
                    <a:pt x="144" y="2099"/>
                  </a:cubicBezTo>
                  <a:cubicBezTo>
                    <a:pt x="168" y="2099"/>
                    <a:pt x="191" y="2111"/>
                    <a:pt x="215" y="2111"/>
                  </a:cubicBezTo>
                  <a:cubicBezTo>
                    <a:pt x="322" y="2111"/>
                    <a:pt x="418" y="2016"/>
                    <a:pt x="418" y="1897"/>
                  </a:cubicBezTo>
                  <a:lnTo>
                    <a:pt x="418" y="206"/>
                  </a:lnTo>
                  <a:cubicBezTo>
                    <a:pt x="418" y="69"/>
                    <a:pt x="314" y="1"/>
                    <a:pt x="20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" name="Google Shape;352;p29"/>
            <p:cNvSpPr/>
            <p:nvPr/>
          </p:nvSpPr>
          <p:spPr>
            <a:xfrm>
              <a:off x="4952700" y="3122975"/>
              <a:ext cx="10125" cy="52575"/>
            </a:xfrm>
            <a:custGeom>
              <a:avLst/>
              <a:gdLst/>
              <a:ahLst/>
              <a:cxnLst/>
              <a:rect l="l" t="t" r="r" b="b"/>
              <a:pathLst>
                <a:path w="405" h="2103" extrusionOk="0">
                  <a:moveTo>
                    <a:pt x="198" y="1"/>
                  </a:moveTo>
                  <a:cubicBezTo>
                    <a:pt x="101" y="1"/>
                    <a:pt x="6" y="66"/>
                    <a:pt x="0" y="197"/>
                  </a:cubicBezTo>
                  <a:lnTo>
                    <a:pt x="0" y="1888"/>
                  </a:lnTo>
                  <a:cubicBezTo>
                    <a:pt x="0" y="1983"/>
                    <a:pt x="48" y="2055"/>
                    <a:pt x="131" y="2090"/>
                  </a:cubicBezTo>
                  <a:cubicBezTo>
                    <a:pt x="155" y="2090"/>
                    <a:pt x="179" y="2102"/>
                    <a:pt x="203" y="2102"/>
                  </a:cubicBezTo>
                  <a:cubicBezTo>
                    <a:pt x="310" y="2102"/>
                    <a:pt x="405" y="2007"/>
                    <a:pt x="405" y="1888"/>
                  </a:cubicBezTo>
                  <a:lnTo>
                    <a:pt x="405" y="197"/>
                  </a:lnTo>
                  <a:cubicBezTo>
                    <a:pt x="393" y="66"/>
                    <a:pt x="295" y="1"/>
                    <a:pt x="19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" name="Google Shape;353;p29"/>
            <p:cNvSpPr/>
            <p:nvPr/>
          </p:nvSpPr>
          <p:spPr>
            <a:xfrm>
              <a:off x="4986925" y="3122525"/>
              <a:ext cx="10450" cy="53025"/>
            </a:xfrm>
            <a:custGeom>
              <a:avLst/>
              <a:gdLst/>
              <a:ahLst/>
              <a:cxnLst/>
              <a:rect l="l" t="t" r="r" b="b"/>
              <a:pathLst>
                <a:path w="418" h="2121" extrusionOk="0">
                  <a:moveTo>
                    <a:pt x="215" y="1"/>
                  </a:moveTo>
                  <a:cubicBezTo>
                    <a:pt x="96" y="1"/>
                    <a:pt x="0" y="96"/>
                    <a:pt x="0" y="215"/>
                  </a:cubicBezTo>
                  <a:lnTo>
                    <a:pt x="0" y="1906"/>
                  </a:lnTo>
                  <a:cubicBezTo>
                    <a:pt x="0" y="2001"/>
                    <a:pt x="60" y="2073"/>
                    <a:pt x="143" y="2108"/>
                  </a:cubicBezTo>
                  <a:cubicBezTo>
                    <a:pt x="155" y="2108"/>
                    <a:pt x="179" y="2120"/>
                    <a:pt x="215" y="2120"/>
                  </a:cubicBezTo>
                  <a:cubicBezTo>
                    <a:pt x="322" y="2120"/>
                    <a:pt x="417" y="2025"/>
                    <a:pt x="417" y="1906"/>
                  </a:cubicBezTo>
                  <a:lnTo>
                    <a:pt x="417" y="215"/>
                  </a:lnTo>
                  <a:cubicBezTo>
                    <a:pt x="417" y="96"/>
                    <a:pt x="322" y="1"/>
                    <a:pt x="21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" name="Google Shape;354;p29"/>
            <p:cNvSpPr/>
            <p:nvPr/>
          </p:nvSpPr>
          <p:spPr>
            <a:xfrm>
              <a:off x="5021450" y="3122975"/>
              <a:ext cx="10150" cy="52575"/>
            </a:xfrm>
            <a:custGeom>
              <a:avLst/>
              <a:gdLst/>
              <a:ahLst/>
              <a:cxnLst/>
              <a:rect l="l" t="t" r="r" b="b"/>
              <a:pathLst>
                <a:path w="406" h="2103" extrusionOk="0">
                  <a:moveTo>
                    <a:pt x="198" y="1"/>
                  </a:moveTo>
                  <a:cubicBezTo>
                    <a:pt x="102" y="1"/>
                    <a:pt x="6" y="66"/>
                    <a:pt x="0" y="197"/>
                  </a:cubicBezTo>
                  <a:lnTo>
                    <a:pt x="0" y="1888"/>
                  </a:lnTo>
                  <a:cubicBezTo>
                    <a:pt x="0" y="1983"/>
                    <a:pt x="48" y="2055"/>
                    <a:pt x="131" y="2090"/>
                  </a:cubicBezTo>
                  <a:cubicBezTo>
                    <a:pt x="155" y="2090"/>
                    <a:pt x="179" y="2102"/>
                    <a:pt x="203" y="2102"/>
                  </a:cubicBezTo>
                  <a:cubicBezTo>
                    <a:pt x="322" y="2102"/>
                    <a:pt x="405" y="2007"/>
                    <a:pt x="405" y="1888"/>
                  </a:cubicBezTo>
                  <a:lnTo>
                    <a:pt x="405" y="197"/>
                  </a:lnTo>
                  <a:cubicBezTo>
                    <a:pt x="393" y="66"/>
                    <a:pt x="295" y="1"/>
                    <a:pt x="19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" name="Google Shape;355;p29"/>
            <p:cNvSpPr/>
            <p:nvPr/>
          </p:nvSpPr>
          <p:spPr>
            <a:xfrm>
              <a:off x="5055675" y="3122525"/>
              <a:ext cx="10450" cy="53025"/>
            </a:xfrm>
            <a:custGeom>
              <a:avLst/>
              <a:gdLst/>
              <a:ahLst/>
              <a:cxnLst/>
              <a:rect l="l" t="t" r="r" b="b"/>
              <a:pathLst>
                <a:path w="418" h="2121" extrusionOk="0">
                  <a:moveTo>
                    <a:pt x="203" y="1"/>
                  </a:moveTo>
                  <a:cubicBezTo>
                    <a:pt x="96" y="1"/>
                    <a:pt x="1" y="96"/>
                    <a:pt x="1" y="215"/>
                  </a:cubicBezTo>
                  <a:lnTo>
                    <a:pt x="1" y="1906"/>
                  </a:lnTo>
                  <a:cubicBezTo>
                    <a:pt x="1" y="2001"/>
                    <a:pt x="60" y="2073"/>
                    <a:pt x="144" y="2108"/>
                  </a:cubicBezTo>
                  <a:cubicBezTo>
                    <a:pt x="155" y="2108"/>
                    <a:pt x="179" y="2120"/>
                    <a:pt x="203" y="2120"/>
                  </a:cubicBezTo>
                  <a:cubicBezTo>
                    <a:pt x="322" y="2120"/>
                    <a:pt x="417" y="2025"/>
                    <a:pt x="417" y="1906"/>
                  </a:cubicBezTo>
                  <a:lnTo>
                    <a:pt x="417" y="215"/>
                  </a:lnTo>
                  <a:cubicBezTo>
                    <a:pt x="417" y="96"/>
                    <a:pt x="322" y="1"/>
                    <a:pt x="20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" name="Google Shape;356;p29"/>
            <p:cNvSpPr/>
            <p:nvPr/>
          </p:nvSpPr>
          <p:spPr>
            <a:xfrm>
              <a:off x="5090200" y="3122975"/>
              <a:ext cx="10450" cy="52575"/>
            </a:xfrm>
            <a:custGeom>
              <a:avLst/>
              <a:gdLst/>
              <a:ahLst/>
              <a:cxnLst/>
              <a:rect l="l" t="t" r="r" b="b"/>
              <a:pathLst>
                <a:path w="418" h="2103" extrusionOk="0">
                  <a:moveTo>
                    <a:pt x="209" y="1"/>
                  </a:moveTo>
                  <a:cubicBezTo>
                    <a:pt x="111" y="1"/>
                    <a:pt x="13" y="66"/>
                    <a:pt x="1" y="197"/>
                  </a:cubicBezTo>
                  <a:lnTo>
                    <a:pt x="1" y="1888"/>
                  </a:lnTo>
                  <a:cubicBezTo>
                    <a:pt x="1" y="1983"/>
                    <a:pt x="60" y="2055"/>
                    <a:pt x="144" y="2090"/>
                  </a:cubicBezTo>
                  <a:cubicBezTo>
                    <a:pt x="156" y="2090"/>
                    <a:pt x="179" y="2102"/>
                    <a:pt x="203" y="2102"/>
                  </a:cubicBezTo>
                  <a:cubicBezTo>
                    <a:pt x="322" y="2102"/>
                    <a:pt x="418" y="2007"/>
                    <a:pt x="418" y="1888"/>
                  </a:cubicBezTo>
                  <a:lnTo>
                    <a:pt x="418" y="197"/>
                  </a:lnTo>
                  <a:cubicBezTo>
                    <a:pt x="406" y="66"/>
                    <a:pt x="307" y="1"/>
                    <a:pt x="20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" name="Google Shape;357;p29"/>
            <p:cNvSpPr/>
            <p:nvPr/>
          </p:nvSpPr>
          <p:spPr>
            <a:xfrm>
              <a:off x="5124450" y="3122975"/>
              <a:ext cx="10425" cy="52575"/>
            </a:xfrm>
            <a:custGeom>
              <a:avLst/>
              <a:gdLst/>
              <a:ahLst/>
              <a:cxnLst/>
              <a:rect l="l" t="t" r="r" b="b"/>
              <a:pathLst>
                <a:path w="417" h="2103" extrusionOk="0">
                  <a:moveTo>
                    <a:pt x="208" y="1"/>
                  </a:moveTo>
                  <a:cubicBezTo>
                    <a:pt x="110" y="1"/>
                    <a:pt x="12" y="66"/>
                    <a:pt x="0" y="197"/>
                  </a:cubicBezTo>
                  <a:lnTo>
                    <a:pt x="0" y="1888"/>
                  </a:lnTo>
                  <a:cubicBezTo>
                    <a:pt x="0" y="1983"/>
                    <a:pt x="60" y="2055"/>
                    <a:pt x="131" y="2090"/>
                  </a:cubicBezTo>
                  <a:cubicBezTo>
                    <a:pt x="155" y="2090"/>
                    <a:pt x="179" y="2102"/>
                    <a:pt x="202" y="2102"/>
                  </a:cubicBezTo>
                  <a:cubicBezTo>
                    <a:pt x="321" y="2102"/>
                    <a:pt x="417" y="2007"/>
                    <a:pt x="417" y="1888"/>
                  </a:cubicBezTo>
                  <a:lnTo>
                    <a:pt x="417" y="197"/>
                  </a:lnTo>
                  <a:cubicBezTo>
                    <a:pt x="405" y="66"/>
                    <a:pt x="307" y="1"/>
                    <a:pt x="20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" name="Google Shape;358;p29"/>
            <p:cNvSpPr/>
            <p:nvPr/>
          </p:nvSpPr>
          <p:spPr>
            <a:xfrm>
              <a:off x="5158675" y="3122975"/>
              <a:ext cx="10425" cy="52575"/>
            </a:xfrm>
            <a:custGeom>
              <a:avLst/>
              <a:gdLst/>
              <a:ahLst/>
              <a:cxnLst/>
              <a:rect l="l" t="t" r="r" b="b"/>
              <a:pathLst>
                <a:path w="417" h="2103" extrusionOk="0">
                  <a:moveTo>
                    <a:pt x="209" y="1"/>
                  </a:moveTo>
                  <a:cubicBezTo>
                    <a:pt x="110" y="1"/>
                    <a:pt x="12" y="66"/>
                    <a:pt x="0" y="197"/>
                  </a:cubicBezTo>
                  <a:lnTo>
                    <a:pt x="0" y="1888"/>
                  </a:lnTo>
                  <a:cubicBezTo>
                    <a:pt x="0" y="1983"/>
                    <a:pt x="60" y="2055"/>
                    <a:pt x="143" y="2090"/>
                  </a:cubicBezTo>
                  <a:cubicBezTo>
                    <a:pt x="167" y="2090"/>
                    <a:pt x="191" y="2102"/>
                    <a:pt x="215" y="2102"/>
                  </a:cubicBezTo>
                  <a:cubicBezTo>
                    <a:pt x="322" y="2102"/>
                    <a:pt x="417" y="2007"/>
                    <a:pt x="417" y="1888"/>
                  </a:cubicBezTo>
                  <a:lnTo>
                    <a:pt x="417" y="197"/>
                  </a:lnTo>
                  <a:cubicBezTo>
                    <a:pt x="405" y="66"/>
                    <a:pt x="307" y="1"/>
                    <a:pt x="20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" name="Google Shape;359;p29"/>
            <p:cNvSpPr/>
            <p:nvPr/>
          </p:nvSpPr>
          <p:spPr>
            <a:xfrm>
              <a:off x="5193200" y="3122975"/>
              <a:ext cx="10450" cy="52575"/>
            </a:xfrm>
            <a:custGeom>
              <a:avLst/>
              <a:gdLst/>
              <a:ahLst/>
              <a:cxnLst/>
              <a:rect l="l" t="t" r="r" b="b"/>
              <a:pathLst>
                <a:path w="418" h="2103" extrusionOk="0">
                  <a:moveTo>
                    <a:pt x="209" y="1"/>
                  </a:moveTo>
                  <a:cubicBezTo>
                    <a:pt x="110" y="1"/>
                    <a:pt x="12" y="66"/>
                    <a:pt x="0" y="197"/>
                  </a:cubicBezTo>
                  <a:lnTo>
                    <a:pt x="0" y="1888"/>
                  </a:lnTo>
                  <a:cubicBezTo>
                    <a:pt x="0" y="1983"/>
                    <a:pt x="48" y="2055"/>
                    <a:pt x="131" y="2090"/>
                  </a:cubicBezTo>
                  <a:cubicBezTo>
                    <a:pt x="155" y="2090"/>
                    <a:pt x="179" y="2102"/>
                    <a:pt x="203" y="2102"/>
                  </a:cubicBezTo>
                  <a:cubicBezTo>
                    <a:pt x="322" y="2102"/>
                    <a:pt x="417" y="2007"/>
                    <a:pt x="417" y="1888"/>
                  </a:cubicBezTo>
                  <a:lnTo>
                    <a:pt x="417" y="197"/>
                  </a:lnTo>
                  <a:cubicBezTo>
                    <a:pt x="405" y="66"/>
                    <a:pt x="307" y="1"/>
                    <a:pt x="20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" name="Google Shape;360;p29"/>
            <p:cNvSpPr/>
            <p:nvPr/>
          </p:nvSpPr>
          <p:spPr>
            <a:xfrm>
              <a:off x="5227425" y="3122975"/>
              <a:ext cx="10450" cy="52575"/>
            </a:xfrm>
            <a:custGeom>
              <a:avLst/>
              <a:gdLst/>
              <a:ahLst/>
              <a:cxnLst/>
              <a:rect l="l" t="t" r="r" b="b"/>
              <a:pathLst>
                <a:path w="418" h="2103" extrusionOk="0">
                  <a:moveTo>
                    <a:pt x="209" y="1"/>
                  </a:moveTo>
                  <a:cubicBezTo>
                    <a:pt x="111" y="1"/>
                    <a:pt x="12" y="66"/>
                    <a:pt x="1" y="197"/>
                  </a:cubicBezTo>
                  <a:lnTo>
                    <a:pt x="1" y="1888"/>
                  </a:lnTo>
                  <a:cubicBezTo>
                    <a:pt x="1" y="1983"/>
                    <a:pt x="60" y="2055"/>
                    <a:pt x="143" y="2090"/>
                  </a:cubicBezTo>
                  <a:cubicBezTo>
                    <a:pt x="167" y="2090"/>
                    <a:pt x="191" y="2102"/>
                    <a:pt x="215" y="2102"/>
                  </a:cubicBezTo>
                  <a:cubicBezTo>
                    <a:pt x="322" y="2102"/>
                    <a:pt x="417" y="2007"/>
                    <a:pt x="417" y="1888"/>
                  </a:cubicBezTo>
                  <a:lnTo>
                    <a:pt x="417" y="197"/>
                  </a:lnTo>
                  <a:cubicBezTo>
                    <a:pt x="405" y="66"/>
                    <a:pt x="307" y="1"/>
                    <a:pt x="20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" name="Google Shape;361;p29"/>
            <p:cNvSpPr/>
            <p:nvPr/>
          </p:nvSpPr>
          <p:spPr>
            <a:xfrm>
              <a:off x="5261950" y="3122975"/>
              <a:ext cx="10150" cy="52575"/>
            </a:xfrm>
            <a:custGeom>
              <a:avLst/>
              <a:gdLst/>
              <a:ahLst/>
              <a:cxnLst/>
              <a:rect l="l" t="t" r="r" b="b"/>
              <a:pathLst>
                <a:path w="406" h="2103" extrusionOk="0">
                  <a:moveTo>
                    <a:pt x="208" y="1"/>
                  </a:moveTo>
                  <a:cubicBezTo>
                    <a:pt x="111" y="1"/>
                    <a:pt x="13" y="66"/>
                    <a:pt x="1" y="197"/>
                  </a:cubicBezTo>
                  <a:lnTo>
                    <a:pt x="1" y="1888"/>
                  </a:lnTo>
                  <a:cubicBezTo>
                    <a:pt x="1" y="1983"/>
                    <a:pt x="48" y="2055"/>
                    <a:pt x="132" y="2090"/>
                  </a:cubicBezTo>
                  <a:cubicBezTo>
                    <a:pt x="155" y="2090"/>
                    <a:pt x="179" y="2102"/>
                    <a:pt x="203" y="2102"/>
                  </a:cubicBezTo>
                  <a:cubicBezTo>
                    <a:pt x="322" y="2102"/>
                    <a:pt x="406" y="2007"/>
                    <a:pt x="406" y="1888"/>
                  </a:cubicBezTo>
                  <a:lnTo>
                    <a:pt x="406" y="197"/>
                  </a:lnTo>
                  <a:cubicBezTo>
                    <a:pt x="400" y="66"/>
                    <a:pt x="304" y="1"/>
                    <a:pt x="20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" name="Google Shape;362;p29"/>
            <p:cNvSpPr/>
            <p:nvPr/>
          </p:nvSpPr>
          <p:spPr>
            <a:xfrm>
              <a:off x="5296175" y="3122525"/>
              <a:ext cx="10450" cy="53025"/>
            </a:xfrm>
            <a:custGeom>
              <a:avLst/>
              <a:gdLst/>
              <a:ahLst/>
              <a:cxnLst/>
              <a:rect l="l" t="t" r="r" b="b"/>
              <a:pathLst>
                <a:path w="418" h="2121" extrusionOk="0">
                  <a:moveTo>
                    <a:pt x="215" y="1"/>
                  </a:moveTo>
                  <a:cubicBezTo>
                    <a:pt x="96" y="1"/>
                    <a:pt x="1" y="96"/>
                    <a:pt x="1" y="215"/>
                  </a:cubicBezTo>
                  <a:lnTo>
                    <a:pt x="1" y="1906"/>
                  </a:lnTo>
                  <a:cubicBezTo>
                    <a:pt x="1" y="2001"/>
                    <a:pt x="60" y="2073"/>
                    <a:pt x="144" y="2108"/>
                  </a:cubicBezTo>
                  <a:cubicBezTo>
                    <a:pt x="156" y="2108"/>
                    <a:pt x="180" y="2120"/>
                    <a:pt x="215" y="2120"/>
                  </a:cubicBezTo>
                  <a:cubicBezTo>
                    <a:pt x="322" y="2120"/>
                    <a:pt x="418" y="2025"/>
                    <a:pt x="418" y="1906"/>
                  </a:cubicBezTo>
                  <a:lnTo>
                    <a:pt x="418" y="215"/>
                  </a:lnTo>
                  <a:cubicBezTo>
                    <a:pt x="418" y="96"/>
                    <a:pt x="322" y="1"/>
                    <a:pt x="21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" name="Google Shape;363;p29"/>
            <p:cNvSpPr/>
            <p:nvPr/>
          </p:nvSpPr>
          <p:spPr>
            <a:xfrm>
              <a:off x="5330725" y="3122750"/>
              <a:ext cx="10125" cy="52800"/>
            </a:xfrm>
            <a:custGeom>
              <a:avLst/>
              <a:gdLst/>
              <a:ahLst/>
              <a:cxnLst/>
              <a:rect l="l" t="t" r="r" b="b"/>
              <a:pathLst>
                <a:path w="405" h="2112" extrusionOk="0">
                  <a:moveTo>
                    <a:pt x="202" y="1"/>
                  </a:moveTo>
                  <a:cubicBezTo>
                    <a:pt x="101" y="1"/>
                    <a:pt x="0" y="69"/>
                    <a:pt x="0" y="206"/>
                  </a:cubicBezTo>
                  <a:lnTo>
                    <a:pt x="0" y="1897"/>
                  </a:lnTo>
                  <a:cubicBezTo>
                    <a:pt x="0" y="1992"/>
                    <a:pt x="48" y="2064"/>
                    <a:pt x="131" y="2099"/>
                  </a:cubicBezTo>
                  <a:cubicBezTo>
                    <a:pt x="155" y="2099"/>
                    <a:pt x="179" y="2111"/>
                    <a:pt x="202" y="2111"/>
                  </a:cubicBezTo>
                  <a:cubicBezTo>
                    <a:pt x="322" y="2111"/>
                    <a:pt x="405" y="2016"/>
                    <a:pt x="405" y="1897"/>
                  </a:cubicBezTo>
                  <a:lnTo>
                    <a:pt x="405" y="206"/>
                  </a:lnTo>
                  <a:cubicBezTo>
                    <a:pt x="405" y="69"/>
                    <a:pt x="304" y="1"/>
                    <a:pt x="20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" name="Google Shape;364;p29"/>
            <p:cNvSpPr/>
            <p:nvPr/>
          </p:nvSpPr>
          <p:spPr>
            <a:xfrm>
              <a:off x="5364950" y="3122975"/>
              <a:ext cx="10425" cy="52575"/>
            </a:xfrm>
            <a:custGeom>
              <a:avLst/>
              <a:gdLst/>
              <a:ahLst/>
              <a:cxnLst/>
              <a:rect l="l" t="t" r="r" b="b"/>
              <a:pathLst>
                <a:path w="417" h="2103" extrusionOk="0">
                  <a:moveTo>
                    <a:pt x="209" y="1"/>
                  </a:moveTo>
                  <a:cubicBezTo>
                    <a:pt x="110" y="1"/>
                    <a:pt x="12" y="66"/>
                    <a:pt x="0" y="197"/>
                  </a:cubicBezTo>
                  <a:lnTo>
                    <a:pt x="0" y="1888"/>
                  </a:lnTo>
                  <a:cubicBezTo>
                    <a:pt x="0" y="1983"/>
                    <a:pt x="60" y="2055"/>
                    <a:pt x="143" y="2090"/>
                  </a:cubicBezTo>
                  <a:cubicBezTo>
                    <a:pt x="155" y="2090"/>
                    <a:pt x="179" y="2102"/>
                    <a:pt x="203" y="2102"/>
                  </a:cubicBezTo>
                  <a:cubicBezTo>
                    <a:pt x="322" y="2102"/>
                    <a:pt x="417" y="2007"/>
                    <a:pt x="417" y="1888"/>
                  </a:cubicBezTo>
                  <a:lnTo>
                    <a:pt x="417" y="197"/>
                  </a:lnTo>
                  <a:cubicBezTo>
                    <a:pt x="405" y="66"/>
                    <a:pt x="307" y="1"/>
                    <a:pt x="20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" name="Google Shape;365;p29"/>
            <p:cNvSpPr/>
            <p:nvPr/>
          </p:nvSpPr>
          <p:spPr>
            <a:xfrm>
              <a:off x="5399475" y="3122750"/>
              <a:ext cx="10150" cy="52800"/>
            </a:xfrm>
            <a:custGeom>
              <a:avLst/>
              <a:gdLst/>
              <a:ahLst/>
              <a:cxnLst/>
              <a:rect l="l" t="t" r="r" b="b"/>
              <a:pathLst>
                <a:path w="406" h="2112" extrusionOk="0">
                  <a:moveTo>
                    <a:pt x="203" y="1"/>
                  </a:moveTo>
                  <a:cubicBezTo>
                    <a:pt x="102" y="1"/>
                    <a:pt x="0" y="69"/>
                    <a:pt x="0" y="206"/>
                  </a:cubicBezTo>
                  <a:lnTo>
                    <a:pt x="0" y="1897"/>
                  </a:lnTo>
                  <a:cubicBezTo>
                    <a:pt x="0" y="1992"/>
                    <a:pt x="48" y="2064"/>
                    <a:pt x="131" y="2099"/>
                  </a:cubicBezTo>
                  <a:cubicBezTo>
                    <a:pt x="155" y="2099"/>
                    <a:pt x="179" y="2111"/>
                    <a:pt x="203" y="2111"/>
                  </a:cubicBezTo>
                  <a:cubicBezTo>
                    <a:pt x="310" y="2111"/>
                    <a:pt x="405" y="2016"/>
                    <a:pt x="405" y="1897"/>
                  </a:cubicBezTo>
                  <a:lnTo>
                    <a:pt x="405" y="206"/>
                  </a:lnTo>
                  <a:cubicBezTo>
                    <a:pt x="405" y="69"/>
                    <a:pt x="304" y="1"/>
                    <a:pt x="20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" name="Google Shape;366;p29"/>
            <p:cNvSpPr/>
            <p:nvPr/>
          </p:nvSpPr>
          <p:spPr>
            <a:xfrm>
              <a:off x="5433700" y="3122975"/>
              <a:ext cx="10450" cy="52575"/>
            </a:xfrm>
            <a:custGeom>
              <a:avLst/>
              <a:gdLst/>
              <a:ahLst/>
              <a:cxnLst/>
              <a:rect l="l" t="t" r="r" b="b"/>
              <a:pathLst>
                <a:path w="418" h="2103" extrusionOk="0">
                  <a:moveTo>
                    <a:pt x="209" y="1"/>
                  </a:moveTo>
                  <a:cubicBezTo>
                    <a:pt x="111" y="1"/>
                    <a:pt x="13" y="66"/>
                    <a:pt x="1" y="197"/>
                  </a:cubicBezTo>
                  <a:lnTo>
                    <a:pt x="1" y="1888"/>
                  </a:lnTo>
                  <a:cubicBezTo>
                    <a:pt x="1" y="1983"/>
                    <a:pt x="60" y="2055"/>
                    <a:pt x="132" y="2090"/>
                  </a:cubicBezTo>
                  <a:cubicBezTo>
                    <a:pt x="155" y="2090"/>
                    <a:pt x="179" y="2102"/>
                    <a:pt x="203" y="2102"/>
                  </a:cubicBezTo>
                  <a:cubicBezTo>
                    <a:pt x="322" y="2102"/>
                    <a:pt x="417" y="2007"/>
                    <a:pt x="417" y="1888"/>
                  </a:cubicBezTo>
                  <a:lnTo>
                    <a:pt x="417" y="197"/>
                  </a:lnTo>
                  <a:cubicBezTo>
                    <a:pt x="405" y="66"/>
                    <a:pt x="307" y="1"/>
                    <a:pt x="20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" name="Google Shape;367;p29"/>
            <p:cNvSpPr/>
            <p:nvPr/>
          </p:nvSpPr>
          <p:spPr>
            <a:xfrm>
              <a:off x="5467925" y="3122750"/>
              <a:ext cx="10450" cy="52800"/>
            </a:xfrm>
            <a:custGeom>
              <a:avLst/>
              <a:gdLst/>
              <a:ahLst/>
              <a:cxnLst/>
              <a:rect l="l" t="t" r="r" b="b"/>
              <a:pathLst>
                <a:path w="418" h="2112" extrusionOk="0">
                  <a:moveTo>
                    <a:pt x="215" y="1"/>
                  </a:moveTo>
                  <a:cubicBezTo>
                    <a:pt x="114" y="1"/>
                    <a:pt x="13" y="69"/>
                    <a:pt x="13" y="206"/>
                  </a:cubicBezTo>
                  <a:lnTo>
                    <a:pt x="13" y="1897"/>
                  </a:lnTo>
                  <a:cubicBezTo>
                    <a:pt x="1" y="1992"/>
                    <a:pt x="60" y="2064"/>
                    <a:pt x="144" y="2099"/>
                  </a:cubicBezTo>
                  <a:cubicBezTo>
                    <a:pt x="168" y="2099"/>
                    <a:pt x="191" y="2111"/>
                    <a:pt x="215" y="2111"/>
                  </a:cubicBezTo>
                  <a:cubicBezTo>
                    <a:pt x="322" y="2111"/>
                    <a:pt x="418" y="2016"/>
                    <a:pt x="418" y="1897"/>
                  </a:cubicBezTo>
                  <a:lnTo>
                    <a:pt x="418" y="206"/>
                  </a:lnTo>
                  <a:cubicBezTo>
                    <a:pt x="418" y="69"/>
                    <a:pt x="316" y="1"/>
                    <a:pt x="21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" name="Google Shape;368;p29"/>
            <p:cNvSpPr/>
            <p:nvPr/>
          </p:nvSpPr>
          <p:spPr>
            <a:xfrm>
              <a:off x="5502450" y="3122975"/>
              <a:ext cx="10450" cy="52575"/>
            </a:xfrm>
            <a:custGeom>
              <a:avLst/>
              <a:gdLst/>
              <a:ahLst/>
              <a:cxnLst/>
              <a:rect l="l" t="t" r="r" b="b"/>
              <a:pathLst>
                <a:path w="418" h="2103" extrusionOk="0">
                  <a:moveTo>
                    <a:pt x="209" y="1"/>
                  </a:moveTo>
                  <a:cubicBezTo>
                    <a:pt x="111" y="1"/>
                    <a:pt x="13" y="66"/>
                    <a:pt x="1" y="197"/>
                  </a:cubicBezTo>
                  <a:lnTo>
                    <a:pt x="1" y="1888"/>
                  </a:lnTo>
                  <a:cubicBezTo>
                    <a:pt x="1" y="1983"/>
                    <a:pt x="49" y="2055"/>
                    <a:pt x="132" y="2090"/>
                  </a:cubicBezTo>
                  <a:cubicBezTo>
                    <a:pt x="156" y="2090"/>
                    <a:pt x="180" y="2102"/>
                    <a:pt x="203" y="2102"/>
                  </a:cubicBezTo>
                  <a:cubicBezTo>
                    <a:pt x="322" y="2102"/>
                    <a:pt x="418" y="2007"/>
                    <a:pt x="418" y="1888"/>
                  </a:cubicBezTo>
                  <a:lnTo>
                    <a:pt x="418" y="197"/>
                  </a:lnTo>
                  <a:cubicBezTo>
                    <a:pt x="406" y="66"/>
                    <a:pt x="308" y="1"/>
                    <a:pt x="20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" name="Google Shape;369;p29"/>
            <p:cNvSpPr/>
            <p:nvPr/>
          </p:nvSpPr>
          <p:spPr>
            <a:xfrm>
              <a:off x="5536700" y="3122975"/>
              <a:ext cx="10425" cy="52575"/>
            </a:xfrm>
            <a:custGeom>
              <a:avLst/>
              <a:gdLst/>
              <a:ahLst/>
              <a:cxnLst/>
              <a:rect l="l" t="t" r="r" b="b"/>
              <a:pathLst>
                <a:path w="417" h="2103" extrusionOk="0">
                  <a:moveTo>
                    <a:pt x="209" y="1"/>
                  </a:moveTo>
                  <a:cubicBezTo>
                    <a:pt x="110" y="1"/>
                    <a:pt x="12" y="66"/>
                    <a:pt x="0" y="197"/>
                  </a:cubicBezTo>
                  <a:lnTo>
                    <a:pt x="0" y="1888"/>
                  </a:lnTo>
                  <a:cubicBezTo>
                    <a:pt x="0" y="1983"/>
                    <a:pt x="60" y="2055"/>
                    <a:pt x="143" y="2090"/>
                  </a:cubicBezTo>
                  <a:cubicBezTo>
                    <a:pt x="155" y="2090"/>
                    <a:pt x="179" y="2102"/>
                    <a:pt x="203" y="2102"/>
                  </a:cubicBezTo>
                  <a:cubicBezTo>
                    <a:pt x="322" y="2102"/>
                    <a:pt x="417" y="2007"/>
                    <a:pt x="417" y="1888"/>
                  </a:cubicBezTo>
                  <a:lnTo>
                    <a:pt x="417" y="197"/>
                  </a:lnTo>
                  <a:cubicBezTo>
                    <a:pt x="405" y="66"/>
                    <a:pt x="307" y="1"/>
                    <a:pt x="20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" name="Google Shape;370;p29"/>
            <p:cNvSpPr/>
            <p:nvPr/>
          </p:nvSpPr>
          <p:spPr>
            <a:xfrm>
              <a:off x="5571225" y="3122975"/>
              <a:ext cx="10150" cy="52575"/>
            </a:xfrm>
            <a:custGeom>
              <a:avLst/>
              <a:gdLst/>
              <a:ahLst/>
              <a:cxnLst/>
              <a:rect l="l" t="t" r="r" b="b"/>
              <a:pathLst>
                <a:path w="406" h="2103" extrusionOk="0">
                  <a:moveTo>
                    <a:pt x="207" y="1"/>
                  </a:moveTo>
                  <a:cubicBezTo>
                    <a:pt x="110" y="1"/>
                    <a:pt x="12" y="66"/>
                    <a:pt x="0" y="197"/>
                  </a:cubicBezTo>
                  <a:lnTo>
                    <a:pt x="0" y="1888"/>
                  </a:lnTo>
                  <a:cubicBezTo>
                    <a:pt x="0" y="1983"/>
                    <a:pt x="48" y="2055"/>
                    <a:pt x="131" y="2090"/>
                  </a:cubicBezTo>
                  <a:cubicBezTo>
                    <a:pt x="155" y="2090"/>
                    <a:pt x="179" y="2102"/>
                    <a:pt x="203" y="2102"/>
                  </a:cubicBezTo>
                  <a:cubicBezTo>
                    <a:pt x="322" y="2102"/>
                    <a:pt x="405" y="2007"/>
                    <a:pt x="405" y="1888"/>
                  </a:cubicBezTo>
                  <a:lnTo>
                    <a:pt x="405" y="197"/>
                  </a:lnTo>
                  <a:cubicBezTo>
                    <a:pt x="399" y="66"/>
                    <a:pt x="304" y="1"/>
                    <a:pt x="20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" name="Google Shape;371;p29"/>
            <p:cNvSpPr/>
            <p:nvPr/>
          </p:nvSpPr>
          <p:spPr>
            <a:xfrm>
              <a:off x="5605450" y="3122975"/>
              <a:ext cx="10450" cy="52575"/>
            </a:xfrm>
            <a:custGeom>
              <a:avLst/>
              <a:gdLst/>
              <a:ahLst/>
              <a:cxnLst/>
              <a:rect l="l" t="t" r="r" b="b"/>
              <a:pathLst>
                <a:path w="418" h="2103" extrusionOk="0">
                  <a:moveTo>
                    <a:pt x="209" y="1"/>
                  </a:moveTo>
                  <a:cubicBezTo>
                    <a:pt x="111" y="1"/>
                    <a:pt x="12" y="66"/>
                    <a:pt x="1" y="197"/>
                  </a:cubicBezTo>
                  <a:lnTo>
                    <a:pt x="1" y="1888"/>
                  </a:lnTo>
                  <a:cubicBezTo>
                    <a:pt x="1" y="1983"/>
                    <a:pt x="60" y="2055"/>
                    <a:pt x="143" y="2090"/>
                  </a:cubicBezTo>
                  <a:cubicBezTo>
                    <a:pt x="167" y="2090"/>
                    <a:pt x="191" y="2102"/>
                    <a:pt x="215" y="2102"/>
                  </a:cubicBezTo>
                  <a:cubicBezTo>
                    <a:pt x="322" y="2102"/>
                    <a:pt x="417" y="2007"/>
                    <a:pt x="417" y="1888"/>
                  </a:cubicBezTo>
                  <a:lnTo>
                    <a:pt x="417" y="197"/>
                  </a:lnTo>
                  <a:cubicBezTo>
                    <a:pt x="405" y="66"/>
                    <a:pt x="307" y="1"/>
                    <a:pt x="20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72" name="Google Shape;372;p29"/>
          <p:cNvGrpSpPr/>
          <p:nvPr/>
        </p:nvGrpSpPr>
        <p:grpSpPr>
          <a:xfrm rot="-4260837" flipH="1">
            <a:off x="-992576" y="4841566"/>
            <a:ext cx="2550809" cy="433066"/>
            <a:chOff x="4330300" y="3920250"/>
            <a:chExt cx="1682975" cy="210775"/>
          </a:xfrm>
        </p:grpSpPr>
        <p:sp>
          <p:nvSpPr>
            <p:cNvPr id="373" name="Google Shape;373;p29"/>
            <p:cNvSpPr/>
            <p:nvPr/>
          </p:nvSpPr>
          <p:spPr>
            <a:xfrm>
              <a:off x="4586275" y="3920250"/>
              <a:ext cx="1427000" cy="210775"/>
            </a:xfrm>
            <a:custGeom>
              <a:avLst/>
              <a:gdLst/>
              <a:ahLst/>
              <a:cxnLst/>
              <a:rect l="l" t="t" r="r" b="b"/>
              <a:pathLst>
                <a:path w="57080" h="8431" extrusionOk="0">
                  <a:moveTo>
                    <a:pt x="1" y="1"/>
                  </a:moveTo>
                  <a:lnTo>
                    <a:pt x="1" y="8430"/>
                  </a:lnTo>
                  <a:lnTo>
                    <a:pt x="57079" y="8430"/>
                  </a:lnTo>
                  <a:lnTo>
                    <a:pt x="57079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" name="Google Shape;374;p29"/>
            <p:cNvSpPr/>
            <p:nvPr/>
          </p:nvSpPr>
          <p:spPr>
            <a:xfrm>
              <a:off x="4330300" y="3920250"/>
              <a:ext cx="304225" cy="210775"/>
            </a:xfrm>
            <a:custGeom>
              <a:avLst/>
              <a:gdLst/>
              <a:ahLst/>
              <a:cxnLst/>
              <a:rect l="l" t="t" r="r" b="b"/>
              <a:pathLst>
                <a:path w="12169" h="8431" extrusionOk="0">
                  <a:moveTo>
                    <a:pt x="10240" y="1"/>
                  </a:moveTo>
                  <a:lnTo>
                    <a:pt x="0" y="4215"/>
                  </a:lnTo>
                  <a:lnTo>
                    <a:pt x="10240" y="8430"/>
                  </a:lnTo>
                  <a:lnTo>
                    <a:pt x="12168" y="6299"/>
                  </a:lnTo>
                  <a:lnTo>
                    <a:pt x="10240" y="4215"/>
                  </a:lnTo>
                  <a:lnTo>
                    <a:pt x="12168" y="1751"/>
                  </a:lnTo>
                  <a:lnTo>
                    <a:pt x="1024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" name="Google Shape;375;p29"/>
            <p:cNvSpPr/>
            <p:nvPr/>
          </p:nvSpPr>
          <p:spPr>
            <a:xfrm>
              <a:off x="4330300" y="3978300"/>
              <a:ext cx="114625" cy="94675"/>
            </a:xfrm>
            <a:custGeom>
              <a:avLst/>
              <a:gdLst/>
              <a:ahLst/>
              <a:cxnLst/>
              <a:rect l="l" t="t" r="r" b="b"/>
              <a:pathLst>
                <a:path w="4585" h="3787" extrusionOk="0">
                  <a:moveTo>
                    <a:pt x="4584" y="0"/>
                  </a:moveTo>
                  <a:lnTo>
                    <a:pt x="0" y="1893"/>
                  </a:lnTo>
                  <a:lnTo>
                    <a:pt x="4584" y="3787"/>
                  </a:lnTo>
                  <a:lnTo>
                    <a:pt x="458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" name="Google Shape;376;p29"/>
            <p:cNvSpPr/>
            <p:nvPr/>
          </p:nvSpPr>
          <p:spPr>
            <a:xfrm>
              <a:off x="4634500" y="4070875"/>
              <a:ext cx="1378775" cy="13700"/>
            </a:xfrm>
            <a:custGeom>
              <a:avLst/>
              <a:gdLst/>
              <a:ahLst/>
              <a:cxnLst/>
              <a:rect l="l" t="t" r="r" b="b"/>
              <a:pathLst>
                <a:path w="55151" h="548" extrusionOk="0">
                  <a:moveTo>
                    <a:pt x="0" y="0"/>
                  </a:moveTo>
                  <a:lnTo>
                    <a:pt x="0" y="548"/>
                  </a:lnTo>
                  <a:lnTo>
                    <a:pt x="55150" y="548"/>
                  </a:lnTo>
                  <a:lnTo>
                    <a:pt x="5515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" name="Google Shape;377;p29"/>
            <p:cNvSpPr/>
            <p:nvPr/>
          </p:nvSpPr>
          <p:spPr>
            <a:xfrm>
              <a:off x="4634500" y="3960150"/>
              <a:ext cx="1378775" cy="14000"/>
            </a:xfrm>
            <a:custGeom>
              <a:avLst/>
              <a:gdLst/>
              <a:ahLst/>
              <a:cxnLst/>
              <a:rect l="l" t="t" r="r" b="b"/>
              <a:pathLst>
                <a:path w="55151" h="560" extrusionOk="0">
                  <a:moveTo>
                    <a:pt x="0" y="0"/>
                  </a:moveTo>
                  <a:lnTo>
                    <a:pt x="0" y="560"/>
                  </a:lnTo>
                  <a:lnTo>
                    <a:pt x="55150" y="560"/>
                  </a:lnTo>
                  <a:lnTo>
                    <a:pt x="5515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78" name="Google Shape;378;p29"/>
          <p:cNvGrpSpPr/>
          <p:nvPr/>
        </p:nvGrpSpPr>
        <p:grpSpPr>
          <a:xfrm rot="5363820" flipH="1">
            <a:off x="7803993" y="3597960"/>
            <a:ext cx="2591038" cy="1638392"/>
            <a:chOff x="2600325" y="3927100"/>
            <a:chExt cx="1196000" cy="691475"/>
          </a:xfrm>
        </p:grpSpPr>
        <p:sp>
          <p:nvSpPr>
            <p:cNvPr id="379" name="Google Shape;379;p29"/>
            <p:cNvSpPr/>
            <p:nvPr/>
          </p:nvSpPr>
          <p:spPr>
            <a:xfrm>
              <a:off x="2600325" y="3927100"/>
              <a:ext cx="1196000" cy="691475"/>
            </a:xfrm>
            <a:custGeom>
              <a:avLst/>
              <a:gdLst/>
              <a:ahLst/>
              <a:cxnLst/>
              <a:rect l="l" t="t" r="r" b="b"/>
              <a:pathLst>
                <a:path w="47840" h="27659" extrusionOk="0">
                  <a:moveTo>
                    <a:pt x="4393" y="7621"/>
                  </a:moveTo>
                  <a:lnTo>
                    <a:pt x="31468" y="23265"/>
                  </a:lnTo>
                  <a:lnTo>
                    <a:pt x="4393" y="23265"/>
                  </a:lnTo>
                  <a:lnTo>
                    <a:pt x="4393" y="7621"/>
                  </a:lnTo>
                  <a:close/>
                  <a:moveTo>
                    <a:pt x="0" y="1"/>
                  </a:moveTo>
                  <a:lnTo>
                    <a:pt x="0" y="27659"/>
                  </a:lnTo>
                  <a:lnTo>
                    <a:pt x="47839" y="2765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" name="Google Shape;380;p29"/>
            <p:cNvSpPr/>
            <p:nvPr/>
          </p:nvSpPr>
          <p:spPr>
            <a:xfrm>
              <a:off x="2663425" y="4553375"/>
              <a:ext cx="14000" cy="50025"/>
            </a:xfrm>
            <a:custGeom>
              <a:avLst/>
              <a:gdLst/>
              <a:ahLst/>
              <a:cxnLst/>
              <a:rect l="l" t="t" r="r" b="b"/>
              <a:pathLst>
                <a:path w="560" h="2001" extrusionOk="0">
                  <a:moveTo>
                    <a:pt x="274" y="0"/>
                  </a:moveTo>
                  <a:cubicBezTo>
                    <a:pt x="238" y="0"/>
                    <a:pt x="191" y="12"/>
                    <a:pt x="155" y="36"/>
                  </a:cubicBezTo>
                  <a:cubicBezTo>
                    <a:pt x="60" y="72"/>
                    <a:pt x="0" y="167"/>
                    <a:pt x="0" y="274"/>
                  </a:cubicBezTo>
                  <a:lnTo>
                    <a:pt x="0" y="1727"/>
                  </a:lnTo>
                  <a:cubicBezTo>
                    <a:pt x="0" y="1869"/>
                    <a:pt x="131" y="2000"/>
                    <a:pt x="274" y="2000"/>
                  </a:cubicBezTo>
                  <a:cubicBezTo>
                    <a:pt x="429" y="1989"/>
                    <a:pt x="548" y="1869"/>
                    <a:pt x="560" y="1727"/>
                  </a:cubicBezTo>
                  <a:lnTo>
                    <a:pt x="560" y="274"/>
                  </a:lnTo>
                  <a:cubicBezTo>
                    <a:pt x="560" y="119"/>
                    <a:pt x="429" y="0"/>
                    <a:pt x="27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" name="Google Shape;381;p29"/>
            <p:cNvSpPr/>
            <p:nvPr/>
          </p:nvSpPr>
          <p:spPr>
            <a:xfrm>
              <a:off x="2712075" y="4553375"/>
              <a:ext cx="14475" cy="50550"/>
            </a:xfrm>
            <a:custGeom>
              <a:avLst/>
              <a:gdLst/>
              <a:ahLst/>
              <a:cxnLst/>
              <a:rect l="l" t="t" r="r" b="b"/>
              <a:pathLst>
                <a:path w="579" h="2022" extrusionOk="0">
                  <a:moveTo>
                    <a:pt x="293" y="0"/>
                  </a:moveTo>
                  <a:cubicBezTo>
                    <a:pt x="245" y="0"/>
                    <a:pt x="197" y="12"/>
                    <a:pt x="162" y="24"/>
                  </a:cubicBezTo>
                  <a:cubicBezTo>
                    <a:pt x="66" y="72"/>
                    <a:pt x="19" y="167"/>
                    <a:pt x="19" y="274"/>
                  </a:cubicBezTo>
                  <a:lnTo>
                    <a:pt x="19" y="1727"/>
                  </a:lnTo>
                  <a:cubicBezTo>
                    <a:pt x="1" y="1923"/>
                    <a:pt x="144" y="2021"/>
                    <a:pt x="288" y="2021"/>
                  </a:cubicBezTo>
                  <a:cubicBezTo>
                    <a:pt x="432" y="2021"/>
                    <a:pt x="578" y="1923"/>
                    <a:pt x="566" y="1727"/>
                  </a:cubicBezTo>
                  <a:lnTo>
                    <a:pt x="566" y="274"/>
                  </a:lnTo>
                  <a:cubicBezTo>
                    <a:pt x="566" y="119"/>
                    <a:pt x="447" y="0"/>
                    <a:pt x="29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" name="Google Shape;382;p29"/>
            <p:cNvSpPr/>
            <p:nvPr/>
          </p:nvSpPr>
          <p:spPr>
            <a:xfrm>
              <a:off x="2761650" y="4553375"/>
              <a:ext cx="13700" cy="49425"/>
            </a:xfrm>
            <a:custGeom>
              <a:avLst/>
              <a:gdLst/>
              <a:ahLst/>
              <a:cxnLst/>
              <a:rect l="l" t="t" r="r" b="b"/>
              <a:pathLst>
                <a:path w="548" h="1977" extrusionOk="0">
                  <a:moveTo>
                    <a:pt x="274" y="0"/>
                  </a:moveTo>
                  <a:cubicBezTo>
                    <a:pt x="226" y="0"/>
                    <a:pt x="191" y="12"/>
                    <a:pt x="143" y="24"/>
                  </a:cubicBezTo>
                  <a:cubicBezTo>
                    <a:pt x="60" y="72"/>
                    <a:pt x="0" y="167"/>
                    <a:pt x="0" y="274"/>
                  </a:cubicBezTo>
                  <a:lnTo>
                    <a:pt x="0" y="1727"/>
                  </a:lnTo>
                  <a:cubicBezTo>
                    <a:pt x="12" y="1893"/>
                    <a:pt x="143" y="1977"/>
                    <a:pt x="274" y="1977"/>
                  </a:cubicBezTo>
                  <a:cubicBezTo>
                    <a:pt x="405" y="1977"/>
                    <a:pt x="536" y="1893"/>
                    <a:pt x="548" y="1727"/>
                  </a:cubicBezTo>
                  <a:lnTo>
                    <a:pt x="548" y="274"/>
                  </a:lnTo>
                  <a:cubicBezTo>
                    <a:pt x="548" y="119"/>
                    <a:pt x="429" y="0"/>
                    <a:pt x="27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" name="Google Shape;383;p29"/>
            <p:cNvSpPr/>
            <p:nvPr/>
          </p:nvSpPr>
          <p:spPr>
            <a:xfrm>
              <a:off x="2810750" y="4553375"/>
              <a:ext cx="13725" cy="50025"/>
            </a:xfrm>
            <a:custGeom>
              <a:avLst/>
              <a:gdLst/>
              <a:ahLst/>
              <a:cxnLst/>
              <a:rect l="l" t="t" r="r" b="b"/>
              <a:pathLst>
                <a:path w="549" h="2001" extrusionOk="0">
                  <a:moveTo>
                    <a:pt x="275" y="0"/>
                  </a:moveTo>
                  <a:cubicBezTo>
                    <a:pt x="227" y="0"/>
                    <a:pt x="179" y="12"/>
                    <a:pt x="144" y="36"/>
                  </a:cubicBezTo>
                  <a:cubicBezTo>
                    <a:pt x="48" y="72"/>
                    <a:pt x="1" y="167"/>
                    <a:pt x="1" y="274"/>
                  </a:cubicBezTo>
                  <a:lnTo>
                    <a:pt x="1" y="1727"/>
                  </a:lnTo>
                  <a:cubicBezTo>
                    <a:pt x="1" y="1869"/>
                    <a:pt x="120" y="2000"/>
                    <a:pt x="275" y="2000"/>
                  </a:cubicBezTo>
                  <a:cubicBezTo>
                    <a:pt x="417" y="1989"/>
                    <a:pt x="548" y="1869"/>
                    <a:pt x="548" y="1727"/>
                  </a:cubicBezTo>
                  <a:lnTo>
                    <a:pt x="548" y="274"/>
                  </a:lnTo>
                  <a:cubicBezTo>
                    <a:pt x="548" y="119"/>
                    <a:pt x="429" y="0"/>
                    <a:pt x="27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" name="Google Shape;384;p29"/>
            <p:cNvSpPr/>
            <p:nvPr/>
          </p:nvSpPr>
          <p:spPr>
            <a:xfrm>
              <a:off x="2859425" y="4553375"/>
              <a:ext cx="14450" cy="50550"/>
            </a:xfrm>
            <a:custGeom>
              <a:avLst/>
              <a:gdLst/>
              <a:ahLst/>
              <a:cxnLst/>
              <a:rect l="l" t="t" r="r" b="b"/>
              <a:pathLst>
                <a:path w="578" h="2022" extrusionOk="0">
                  <a:moveTo>
                    <a:pt x="292" y="0"/>
                  </a:moveTo>
                  <a:cubicBezTo>
                    <a:pt x="244" y="0"/>
                    <a:pt x="197" y="12"/>
                    <a:pt x="161" y="24"/>
                  </a:cubicBezTo>
                  <a:cubicBezTo>
                    <a:pt x="66" y="72"/>
                    <a:pt x="18" y="167"/>
                    <a:pt x="18" y="274"/>
                  </a:cubicBezTo>
                  <a:lnTo>
                    <a:pt x="18" y="1727"/>
                  </a:lnTo>
                  <a:cubicBezTo>
                    <a:pt x="0" y="1923"/>
                    <a:pt x="143" y="2021"/>
                    <a:pt x="288" y="2021"/>
                  </a:cubicBezTo>
                  <a:cubicBezTo>
                    <a:pt x="432" y="2021"/>
                    <a:pt x="578" y="1923"/>
                    <a:pt x="566" y="1727"/>
                  </a:cubicBezTo>
                  <a:lnTo>
                    <a:pt x="566" y="274"/>
                  </a:lnTo>
                  <a:cubicBezTo>
                    <a:pt x="566" y="119"/>
                    <a:pt x="435" y="0"/>
                    <a:pt x="2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" name="Google Shape;385;p29"/>
            <p:cNvSpPr/>
            <p:nvPr/>
          </p:nvSpPr>
          <p:spPr>
            <a:xfrm>
              <a:off x="2908675" y="4553375"/>
              <a:ext cx="14025" cy="50025"/>
            </a:xfrm>
            <a:custGeom>
              <a:avLst/>
              <a:gdLst/>
              <a:ahLst/>
              <a:cxnLst/>
              <a:rect l="l" t="t" r="r" b="b"/>
              <a:pathLst>
                <a:path w="561" h="2001" extrusionOk="0">
                  <a:moveTo>
                    <a:pt x="275" y="0"/>
                  </a:moveTo>
                  <a:cubicBezTo>
                    <a:pt x="239" y="0"/>
                    <a:pt x="191" y="12"/>
                    <a:pt x="156" y="36"/>
                  </a:cubicBezTo>
                  <a:cubicBezTo>
                    <a:pt x="60" y="72"/>
                    <a:pt x="1" y="167"/>
                    <a:pt x="1" y="274"/>
                  </a:cubicBezTo>
                  <a:lnTo>
                    <a:pt x="1" y="1727"/>
                  </a:lnTo>
                  <a:cubicBezTo>
                    <a:pt x="1" y="1869"/>
                    <a:pt x="132" y="2000"/>
                    <a:pt x="275" y="2000"/>
                  </a:cubicBezTo>
                  <a:cubicBezTo>
                    <a:pt x="430" y="1989"/>
                    <a:pt x="549" y="1869"/>
                    <a:pt x="560" y="1727"/>
                  </a:cubicBezTo>
                  <a:lnTo>
                    <a:pt x="560" y="274"/>
                  </a:lnTo>
                  <a:cubicBezTo>
                    <a:pt x="560" y="119"/>
                    <a:pt x="430" y="0"/>
                    <a:pt x="27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" name="Google Shape;386;p29"/>
            <p:cNvSpPr/>
            <p:nvPr/>
          </p:nvSpPr>
          <p:spPr>
            <a:xfrm>
              <a:off x="2957650" y="4553375"/>
              <a:ext cx="14450" cy="50550"/>
            </a:xfrm>
            <a:custGeom>
              <a:avLst/>
              <a:gdLst/>
              <a:ahLst/>
              <a:cxnLst/>
              <a:rect l="l" t="t" r="r" b="b"/>
              <a:pathLst>
                <a:path w="578" h="2022" extrusionOk="0">
                  <a:moveTo>
                    <a:pt x="292" y="0"/>
                  </a:moveTo>
                  <a:cubicBezTo>
                    <a:pt x="245" y="0"/>
                    <a:pt x="197" y="12"/>
                    <a:pt x="161" y="36"/>
                  </a:cubicBezTo>
                  <a:cubicBezTo>
                    <a:pt x="66" y="72"/>
                    <a:pt x="18" y="167"/>
                    <a:pt x="18" y="274"/>
                  </a:cubicBezTo>
                  <a:lnTo>
                    <a:pt x="18" y="1727"/>
                  </a:lnTo>
                  <a:cubicBezTo>
                    <a:pt x="0" y="1923"/>
                    <a:pt x="143" y="2021"/>
                    <a:pt x="288" y="2021"/>
                  </a:cubicBezTo>
                  <a:cubicBezTo>
                    <a:pt x="432" y="2021"/>
                    <a:pt x="578" y="1923"/>
                    <a:pt x="566" y="1727"/>
                  </a:cubicBezTo>
                  <a:lnTo>
                    <a:pt x="566" y="274"/>
                  </a:lnTo>
                  <a:cubicBezTo>
                    <a:pt x="566" y="119"/>
                    <a:pt x="435" y="0"/>
                    <a:pt x="2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" name="Google Shape;387;p29"/>
            <p:cNvSpPr/>
            <p:nvPr/>
          </p:nvSpPr>
          <p:spPr>
            <a:xfrm>
              <a:off x="3006900" y="4553375"/>
              <a:ext cx="13725" cy="49875"/>
            </a:xfrm>
            <a:custGeom>
              <a:avLst/>
              <a:gdLst/>
              <a:ahLst/>
              <a:cxnLst/>
              <a:rect l="l" t="t" r="r" b="b"/>
              <a:pathLst>
                <a:path w="549" h="1995" extrusionOk="0">
                  <a:moveTo>
                    <a:pt x="275" y="0"/>
                  </a:moveTo>
                  <a:cubicBezTo>
                    <a:pt x="227" y="0"/>
                    <a:pt x="191" y="12"/>
                    <a:pt x="144" y="24"/>
                  </a:cubicBezTo>
                  <a:cubicBezTo>
                    <a:pt x="60" y="72"/>
                    <a:pt x="1" y="167"/>
                    <a:pt x="1" y="274"/>
                  </a:cubicBezTo>
                  <a:lnTo>
                    <a:pt x="1" y="1727"/>
                  </a:lnTo>
                  <a:cubicBezTo>
                    <a:pt x="1" y="1905"/>
                    <a:pt x="138" y="1995"/>
                    <a:pt x="275" y="1995"/>
                  </a:cubicBezTo>
                  <a:cubicBezTo>
                    <a:pt x="412" y="1995"/>
                    <a:pt x="549" y="1905"/>
                    <a:pt x="549" y="1727"/>
                  </a:cubicBezTo>
                  <a:lnTo>
                    <a:pt x="549" y="274"/>
                  </a:lnTo>
                  <a:cubicBezTo>
                    <a:pt x="549" y="119"/>
                    <a:pt x="430" y="0"/>
                    <a:pt x="27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" name="Google Shape;388;p29"/>
            <p:cNvSpPr/>
            <p:nvPr/>
          </p:nvSpPr>
          <p:spPr>
            <a:xfrm>
              <a:off x="3055575" y="4553375"/>
              <a:ext cx="14475" cy="50550"/>
            </a:xfrm>
            <a:custGeom>
              <a:avLst/>
              <a:gdLst/>
              <a:ahLst/>
              <a:cxnLst/>
              <a:rect l="l" t="t" r="r" b="b"/>
              <a:pathLst>
                <a:path w="579" h="2022" extrusionOk="0">
                  <a:moveTo>
                    <a:pt x="292" y="0"/>
                  </a:moveTo>
                  <a:cubicBezTo>
                    <a:pt x="245" y="0"/>
                    <a:pt x="197" y="12"/>
                    <a:pt x="161" y="36"/>
                  </a:cubicBezTo>
                  <a:cubicBezTo>
                    <a:pt x="66" y="72"/>
                    <a:pt x="18" y="167"/>
                    <a:pt x="18" y="274"/>
                  </a:cubicBezTo>
                  <a:lnTo>
                    <a:pt x="18" y="1727"/>
                  </a:lnTo>
                  <a:cubicBezTo>
                    <a:pt x="1" y="1923"/>
                    <a:pt x="143" y="2021"/>
                    <a:pt x="288" y="2021"/>
                  </a:cubicBezTo>
                  <a:cubicBezTo>
                    <a:pt x="432" y="2021"/>
                    <a:pt x="578" y="1923"/>
                    <a:pt x="566" y="1727"/>
                  </a:cubicBezTo>
                  <a:lnTo>
                    <a:pt x="566" y="274"/>
                  </a:lnTo>
                  <a:cubicBezTo>
                    <a:pt x="566" y="119"/>
                    <a:pt x="447" y="0"/>
                    <a:pt x="2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" name="Google Shape;389;p29"/>
            <p:cNvSpPr/>
            <p:nvPr/>
          </p:nvSpPr>
          <p:spPr>
            <a:xfrm>
              <a:off x="3104700" y="4553375"/>
              <a:ext cx="14450" cy="50550"/>
            </a:xfrm>
            <a:custGeom>
              <a:avLst/>
              <a:gdLst/>
              <a:ahLst/>
              <a:cxnLst/>
              <a:rect l="l" t="t" r="r" b="b"/>
              <a:pathLst>
                <a:path w="578" h="2022" extrusionOk="0">
                  <a:moveTo>
                    <a:pt x="292" y="0"/>
                  </a:moveTo>
                  <a:cubicBezTo>
                    <a:pt x="244" y="0"/>
                    <a:pt x="197" y="12"/>
                    <a:pt x="161" y="24"/>
                  </a:cubicBezTo>
                  <a:cubicBezTo>
                    <a:pt x="66" y="72"/>
                    <a:pt x="18" y="167"/>
                    <a:pt x="18" y="274"/>
                  </a:cubicBezTo>
                  <a:lnTo>
                    <a:pt x="18" y="1727"/>
                  </a:lnTo>
                  <a:cubicBezTo>
                    <a:pt x="0" y="1923"/>
                    <a:pt x="143" y="2021"/>
                    <a:pt x="287" y="2021"/>
                  </a:cubicBezTo>
                  <a:cubicBezTo>
                    <a:pt x="432" y="2021"/>
                    <a:pt x="578" y="1923"/>
                    <a:pt x="566" y="1727"/>
                  </a:cubicBezTo>
                  <a:lnTo>
                    <a:pt x="566" y="274"/>
                  </a:lnTo>
                  <a:cubicBezTo>
                    <a:pt x="566" y="119"/>
                    <a:pt x="435" y="0"/>
                    <a:pt x="2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" name="Google Shape;390;p29"/>
            <p:cNvSpPr/>
            <p:nvPr/>
          </p:nvSpPr>
          <p:spPr>
            <a:xfrm>
              <a:off x="3153950" y="4553375"/>
              <a:ext cx="14025" cy="50025"/>
            </a:xfrm>
            <a:custGeom>
              <a:avLst/>
              <a:gdLst/>
              <a:ahLst/>
              <a:cxnLst/>
              <a:rect l="l" t="t" r="r" b="b"/>
              <a:pathLst>
                <a:path w="561" h="2001" extrusionOk="0">
                  <a:moveTo>
                    <a:pt x="274" y="0"/>
                  </a:moveTo>
                  <a:cubicBezTo>
                    <a:pt x="239" y="0"/>
                    <a:pt x="191" y="12"/>
                    <a:pt x="155" y="36"/>
                  </a:cubicBezTo>
                  <a:cubicBezTo>
                    <a:pt x="60" y="72"/>
                    <a:pt x="1" y="167"/>
                    <a:pt x="1" y="274"/>
                  </a:cubicBezTo>
                  <a:lnTo>
                    <a:pt x="1" y="1727"/>
                  </a:lnTo>
                  <a:cubicBezTo>
                    <a:pt x="1" y="1869"/>
                    <a:pt x="132" y="2000"/>
                    <a:pt x="274" y="2000"/>
                  </a:cubicBezTo>
                  <a:cubicBezTo>
                    <a:pt x="429" y="1989"/>
                    <a:pt x="548" y="1869"/>
                    <a:pt x="560" y="1727"/>
                  </a:cubicBezTo>
                  <a:lnTo>
                    <a:pt x="560" y="274"/>
                  </a:lnTo>
                  <a:cubicBezTo>
                    <a:pt x="560" y="119"/>
                    <a:pt x="429" y="0"/>
                    <a:pt x="27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" name="Google Shape;391;p29"/>
            <p:cNvSpPr/>
            <p:nvPr/>
          </p:nvSpPr>
          <p:spPr>
            <a:xfrm>
              <a:off x="3202775" y="4553375"/>
              <a:ext cx="14450" cy="50550"/>
            </a:xfrm>
            <a:custGeom>
              <a:avLst/>
              <a:gdLst/>
              <a:ahLst/>
              <a:cxnLst/>
              <a:rect l="l" t="t" r="r" b="b"/>
              <a:pathLst>
                <a:path w="578" h="2022" extrusionOk="0">
                  <a:moveTo>
                    <a:pt x="286" y="0"/>
                  </a:moveTo>
                  <a:cubicBezTo>
                    <a:pt x="238" y="0"/>
                    <a:pt x="203" y="12"/>
                    <a:pt x="167" y="36"/>
                  </a:cubicBezTo>
                  <a:cubicBezTo>
                    <a:pt x="72" y="72"/>
                    <a:pt x="12" y="167"/>
                    <a:pt x="12" y="274"/>
                  </a:cubicBezTo>
                  <a:lnTo>
                    <a:pt x="12" y="1727"/>
                  </a:lnTo>
                  <a:cubicBezTo>
                    <a:pt x="0" y="1923"/>
                    <a:pt x="146" y="2021"/>
                    <a:pt x="290" y="2021"/>
                  </a:cubicBezTo>
                  <a:cubicBezTo>
                    <a:pt x="435" y="2021"/>
                    <a:pt x="578" y="1923"/>
                    <a:pt x="560" y="1727"/>
                  </a:cubicBezTo>
                  <a:lnTo>
                    <a:pt x="560" y="274"/>
                  </a:lnTo>
                  <a:cubicBezTo>
                    <a:pt x="560" y="119"/>
                    <a:pt x="441" y="0"/>
                    <a:pt x="28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" name="Google Shape;392;p29"/>
            <p:cNvSpPr/>
            <p:nvPr/>
          </p:nvSpPr>
          <p:spPr>
            <a:xfrm>
              <a:off x="3251725" y="4553375"/>
              <a:ext cx="14475" cy="50550"/>
            </a:xfrm>
            <a:custGeom>
              <a:avLst/>
              <a:gdLst/>
              <a:ahLst/>
              <a:cxnLst/>
              <a:rect l="l" t="t" r="r" b="b"/>
              <a:pathLst>
                <a:path w="579" h="2022" extrusionOk="0">
                  <a:moveTo>
                    <a:pt x="293" y="0"/>
                  </a:moveTo>
                  <a:cubicBezTo>
                    <a:pt x="245" y="0"/>
                    <a:pt x="209" y="12"/>
                    <a:pt x="162" y="24"/>
                  </a:cubicBezTo>
                  <a:cubicBezTo>
                    <a:pt x="78" y="72"/>
                    <a:pt x="19" y="167"/>
                    <a:pt x="19" y="274"/>
                  </a:cubicBezTo>
                  <a:lnTo>
                    <a:pt x="19" y="1727"/>
                  </a:lnTo>
                  <a:cubicBezTo>
                    <a:pt x="1" y="1923"/>
                    <a:pt x="144" y="2021"/>
                    <a:pt x="288" y="2021"/>
                  </a:cubicBezTo>
                  <a:cubicBezTo>
                    <a:pt x="432" y="2021"/>
                    <a:pt x="578" y="1923"/>
                    <a:pt x="566" y="1727"/>
                  </a:cubicBezTo>
                  <a:lnTo>
                    <a:pt x="566" y="274"/>
                  </a:lnTo>
                  <a:cubicBezTo>
                    <a:pt x="566" y="119"/>
                    <a:pt x="447" y="0"/>
                    <a:pt x="29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" name="Google Shape;393;p29"/>
            <p:cNvSpPr/>
            <p:nvPr/>
          </p:nvSpPr>
          <p:spPr>
            <a:xfrm>
              <a:off x="3301300" y="4553375"/>
              <a:ext cx="13700" cy="50025"/>
            </a:xfrm>
            <a:custGeom>
              <a:avLst/>
              <a:gdLst/>
              <a:ahLst/>
              <a:cxnLst/>
              <a:rect l="l" t="t" r="r" b="b"/>
              <a:pathLst>
                <a:path w="548" h="2001" extrusionOk="0">
                  <a:moveTo>
                    <a:pt x="274" y="0"/>
                  </a:moveTo>
                  <a:cubicBezTo>
                    <a:pt x="226" y="0"/>
                    <a:pt x="179" y="12"/>
                    <a:pt x="143" y="36"/>
                  </a:cubicBezTo>
                  <a:cubicBezTo>
                    <a:pt x="48" y="72"/>
                    <a:pt x="0" y="167"/>
                    <a:pt x="0" y="274"/>
                  </a:cubicBezTo>
                  <a:lnTo>
                    <a:pt x="0" y="1727"/>
                  </a:lnTo>
                  <a:cubicBezTo>
                    <a:pt x="0" y="1869"/>
                    <a:pt x="119" y="2000"/>
                    <a:pt x="274" y="2000"/>
                  </a:cubicBezTo>
                  <a:cubicBezTo>
                    <a:pt x="417" y="1989"/>
                    <a:pt x="548" y="1869"/>
                    <a:pt x="548" y="1727"/>
                  </a:cubicBezTo>
                  <a:lnTo>
                    <a:pt x="548" y="274"/>
                  </a:lnTo>
                  <a:cubicBezTo>
                    <a:pt x="548" y="119"/>
                    <a:pt x="429" y="0"/>
                    <a:pt x="27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" name="Google Shape;394;p29"/>
            <p:cNvSpPr/>
            <p:nvPr/>
          </p:nvSpPr>
          <p:spPr>
            <a:xfrm>
              <a:off x="3349950" y="4553375"/>
              <a:ext cx="14475" cy="50550"/>
            </a:xfrm>
            <a:custGeom>
              <a:avLst/>
              <a:gdLst/>
              <a:ahLst/>
              <a:cxnLst/>
              <a:rect l="l" t="t" r="r" b="b"/>
              <a:pathLst>
                <a:path w="579" h="2022" extrusionOk="0">
                  <a:moveTo>
                    <a:pt x="293" y="0"/>
                  </a:moveTo>
                  <a:cubicBezTo>
                    <a:pt x="245" y="0"/>
                    <a:pt x="197" y="12"/>
                    <a:pt x="162" y="24"/>
                  </a:cubicBezTo>
                  <a:cubicBezTo>
                    <a:pt x="66" y="72"/>
                    <a:pt x="19" y="167"/>
                    <a:pt x="19" y="274"/>
                  </a:cubicBezTo>
                  <a:lnTo>
                    <a:pt x="19" y="1727"/>
                  </a:lnTo>
                  <a:cubicBezTo>
                    <a:pt x="1" y="1923"/>
                    <a:pt x="144" y="2021"/>
                    <a:pt x="288" y="2021"/>
                  </a:cubicBezTo>
                  <a:cubicBezTo>
                    <a:pt x="433" y="2021"/>
                    <a:pt x="578" y="1923"/>
                    <a:pt x="566" y="1727"/>
                  </a:cubicBezTo>
                  <a:lnTo>
                    <a:pt x="566" y="274"/>
                  </a:lnTo>
                  <a:cubicBezTo>
                    <a:pt x="566" y="119"/>
                    <a:pt x="435" y="0"/>
                    <a:pt x="29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" name="Google Shape;395;p29"/>
            <p:cNvSpPr/>
            <p:nvPr/>
          </p:nvSpPr>
          <p:spPr>
            <a:xfrm>
              <a:off x="3399225" y="4553375"/>
              <a:ext cx="14000" cy="50025"/>
            </a:xfrm>
            <a:custGeom>
              <a:avLst/>
              <a:gdLst/>
              <a:ahLst/>
              <a:cxnLst/>
              <a:rect l="l" t="t" r="r" b="b"/>
              <a:pathLst>
                <a:path w="560" h="2001" extrusionOk="0">
                  <a:moveTo>
                    <a:pt x="274" y="0"/>
                  </a:moveTo>
                  <a:cubicBezTo>
                    <a:pt x="239" y="0"/>
                    <a:pt x="191" y="12"/>
                    <a:pt x="155" y="36"/>
                  </a:cubicBezTo>
                  <a:cubicBezTo>
                    <a:pt x="60" y="72"/>
                    <a:pt x="0" y="167"/>
                    <a:pt x="12" y="274"/>
                  </a:cubicBezTo>
                  <a:lnTo>
                    <a:pt x="12" y="1727"/>
                  </a:lnTo>
                  <a:cubicBezTo>
                    <a:pt x="0" y="1869"/>
                    <a:pt x="131" y="2000"/>
                    <a:pt x="286" y="2000"/>
                  </a:cubicBezTo>
                  <a:cubicBezTo>
                    <a:pt x="429" y="2000"/>
                    <a:pt x="560" y="1869"/>
                    <a:pt x="560" y="1727"/>
                  </a:cubicBezTo>
                  <a:lnTo>
                    <a:pt x="560" y="274"/>
                  </a:lnTo>
                  <a:cubicBezTo>
                    <a:pt x="560" y="119"/>
                    <a:pt x="429" y="0"/>
                    <a:pt x="27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6" name="Google Shape;396;p29"/>
            <p:cNvSpPr/>
            <p:nvPr/>
          </p:nvSpPr>
          <p:spPr>
            <a:xfrm>
              <a:off x="3448050" y="4553375"/>
              <a:ext cx="14450" cy="50550"/>
            </a:xfrm>
            <a:custGeom>
              <a:avLst/>
              <a:gdLst/>
              <a:ahLst/>
              <a:cxnLst/>
              <a:rect l="l" t="t" r="r" b="b"/>
              <a:pathLst>
                <a:path w="578" h="2022" extrusionOk="0">
                  <a:moveTo>
                    <a:pt x="286" y="0"/>
                  </a:moveTo>
                  <a:cubicBezTo>
                    <a:pt x="238" y="0"/>
                    <a:pt x="202" y="12"/>
                    <a:pt x="167" y="36"/>
                  </a:cubicBezTo>
                  <a:cubicBezTo>
                    <a:pt x="71" y="72"/>
                    <a:pt x="12" y="167"/>
                    <a:pt x="12" y="274"/>
                  </a:cubicBezTo>
                  <a:lnTo>
                    <a:pt x="12" y="1727"/>
                  </a:lnTo>
                  <a:cubicBezTo>
                    <a:pt x="0" y="1923"/>
                    <a:pt x="146" y="2021"/>
                    <a:pt x="290" y="2021"/>
                  </a:cubicBezTo>
                  <a:cubicBezTo>
                    <a:pt x="435" y="2021"/>
                    <a:pt x="577" y="1923"/>
                    <a:pt x="560" y="1727"/>
                  </a:cubicBezTo>
                  <a:lnTo>
                    <a:pt x="560" y="274"/>
                  </a:lnTo>
                  <a:cubicBezTo>
                    <a:pt x="560" y="119"/>
                    <a:pt x="441" y="0"/>
                    <a:pt x="28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7" name="Google Shape;397;p29"/>
            <p:cNvSpPr/>
            <p:nvPr/>
          </p:nvSpPr>
          <p:spPr>
            <a:xfrm>
              <a:off x="3497150" y="4553375"/>
              <a:ext cx="14450" cy="50550"/>
            </a:xfrm>
            <a:custGeom>
              <a:avLst/>
              <a:gdLst/>
              <a:ahLst/>
              <a:cxnLst/>
              <a:rect l="l" t="t" r="r" b="b"/>
              <a:pathLst>
                <a:path w="578" h="2022" extrusionOk="0">
                  <a:moveTo>
                    <a:pt x="286" y="0"/>
                  </a:moveTo>
                  <a:cubicBezTo>
                    <a:pt x="239" y="0"/>
                    <a:pt x="203" y="12"/>
                    <a:pt x="167" y="24"/>
                  </a:cubicBezTo>
                  <a:cubicBezTo>
                    <a:pt x="72" y="72"/>
                    <a:pt x="12" y="167"/>
                    <a:pt x="12" y="274"/>
                  </a:cubicBezTo>
                  <a:lnTo>
                    <a:pt x="12" y="1727"/>
                  </a:lnTo>
                  <a:cubicBezTo>
                    <a:pt x="1" y="1923"/>
                    <a:pt x="146" y="2021"/>
                    <a:pt x="291" y="2021"/>
                  </a:cubicBezTo>
                  <a:cubicBezTo>
                    <a:pt x="435" y="2021"/>
                    <a:pt x="578" y="1923"/>
                    <a:pt x="560" y="1727"/>
                  </a:cubicBezTo>
                  <a:lnTo>
                    <a:pt x="560" y="274"/>
                  </a:lnTo>
                  <a:cubicBezTo>
                    <a:pt x="560" y="119"/>
                    <a:pt x="441" y="0"/>
                    <a:pt x="28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" name="Google Shape;398;p29"/>
            <p:cNvSpPr/>
            <p:nvPr/>
          </p:nvSpPr>
          <p:spPr>
            <a:xfrm>
              <a:off x="3546125" y="4553375"/>
              <a:ext cx="14450" cy="50550"/>
            </a:xfrm>
            <a:custGeom>
              <a:avLst/>
              <a:gdLst/>
              <a:ahLst/>
              <a:cxnLst/>
              <a:rect l="l" t="t" r="r" b="b"/>
              <a:pathLst>
                <a:path w="578" h="2022" extrusionOk="0">
                  <a:moveTo>
                    <a:pt x="292" y="0"/>
                  </a:moveTo>
                  <a:cubicBezTo>
                    <a:pt x="244" y="0"/>
                    <a:pt x="197" y="12"/>
                    <a:pt x="161" y="36"/>
                  </a:cubicBezTo>
                  <a:cubicBezTo>
                    <a:pt x="66" y="72"/>
                    <a:pt x="18" y="167"/>
                    <a:pt x="18" y="274"/>
                  </a:cubicBezTo>
                  <a:lnTo>
                    <a:pt x="18" y="1727"/>
                  </a:lnTo>
                  <a:cubicBezTo>
                    <a:pt x="0" y="1923"/>
                    <a:pt x="143" y="2021"/>
                    <a:pt x="287" y="2021"/>
                  </a:cubicBezTo>
                  <a:cubicBezTo>
                    <a:pt x="432" y="2021"/>
                    <a:pt x="578" y="1923"/>
                    <a:pt x="566" y="1727"/>
                  </a:cubicBezTo>
                  <a:lnTo>
                    <a:pt x="566" y="274"/>
                  </a:lnTo>
                  <a:cubicBezTo>
                    <a:pt x="566" y="119"/>
                    <a:pt x="447" y="0"/>
                    <a:pt x="2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9" name="Google Shape;399;p29"/>
            <p:cNvSpPr/>
            <p:nvPr/>
          </p:nvSpPr>
          <p:spPr>
            <a:xfrm>
              <a:off x="3595225" y="4553375"/>
              <a:ext cx="14475" cy="50550"/>
            </a:xfrm>
            <a:custGeom>
              <a:avLst/>
              <a:gdLst/>
              <a:ahLst/>
              <a:cxnLst/>
              <a:rect l="l" t="t" r="r" b="b"/>
              <a:pathLst>
                <a:path w="579" h="2022" extrusionOk="0">
                  <a:moveTo>
                    <a:pt x="292" y="0"/>
                  </a:moveTo>
                  <a:cubicBezTo>
                    <a:pt x="245" y="0"/>
                    <a:pt x="197" y="12"/>
                    <a:pt x="161" y="24"/>
                  </a:cubicBezTo>
                  <a:cubicBezTo>
                    <a:pt x="66" y="72"/>
                    <a:pt x="19" y="167"/>
                    <a:pt x="19" y="274"/>
                  </a:cubicBezTo>
                  <a:lnTo>
                    <a:pt x="19" y="1727"/>
                  </a:lnTo>
                  <a:cubicBezTo>
                    <a:pt x="1" y="1923"/>
                    <a:pt x="144" y="2021"/>
                    <a:pt x="288" y="2021"/>
                  </a:cubicBezTo>
                  <a:cubicBezTo>
                    <a:pt x="432" y="2021"/>
                    <a:pt x="578" y="1923"/>
                    <a:pt x="566" y="1727"/>
                  </a:cubicBezTo>
                  <a:lnTo>
                    <a:pt x="566" y="274"/>
                  </a:lnTo>
                  <a:cubicBezTo>
                    <a:pt x="566" y="119"/>
                    <a:pt x="435" y="0"/>
                    <a:pt x="2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00" name="Google Shape;400;p29"/>
          <p:cNvGrpSpPr/>
          <p:nvPr/>
        </p:nvGrpSpPr>
        <p:grpSpPr>
          <a:xfrm rot="6540864">
            <a:off x="-1326462" y="4134054"/>
            <a:ext cx="2344260" cy="481988"/>
            <a:chOff x="4341300" y="4367325"/>
            <a:chExt cx="1511525" cy="310775"/>
          </a:xfrm>
        </p:grpSpPr>
        <p:sp>
          <p:nvSpPr>
            <p:cNvPr id="401" name="Google Shape;401;p29"/>
            <p:cNvSpPr/>
            <p:nvPr/>
          </p:nvSpPr>
          <p:spPr>
            <a:xfrm>
              <a:off x="4341300" y="4473600"/>
              <a:ext cx="118800" cy="96450"/>
            </a:xfrm>
            <a:custGeom>
              <a:avLst/>
              <a:gdLst/>
              <a:ahLst/>
              <a:cxnLst/>
              <a:rect l="l" t="t" r="r" b="b"/>
              <a:pathLst>
                <a:path w="4752" h="3858" extrusionOk="0">
                  <a:moveTo>
                    <a:pt x="4751" y="0"/>
                  </a:moveTo>
                  <a:lnTo>
                    <a:pt x="1096" y="893"/>
                  </a:lnTo>
                  <a:cubicBezTo>
                    <a:pt x="1" y="1155"/>
                    <a:pt x="1" y="2703"/>
                    <a:pt x="1096" y="2965"/>
                  </a:cubicBezTo>
                  <a:lnTo>
                    <a:pt x="4751" y="3858"/>
                  </a:lnTo>
                  <a:lnTo>
                    <a:pt x="475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" name="Google Shape;402;p29"/>
            <p:cNvSpPr/>
            <p:nvPr/>
          </p:nvSpPr>
          <p:spPr>
            <a:xfrm>
              <a:off x="4547575" y="4395325"/>
              <a:ext cx="141125" cy="254500"/>
            </a:xfrm>
            <a:custGeom>
              <a:avLst/>
              <a:gdLst/>
              <a:ahLst/>
              <a:cxnLst/>
              <a:rect l="l" t="t" r="r" b="b"/>
              <a:pathLst>
                <a:path w="5645" h="10180" extrusionOk="0">
                  <a:moveTo>
                    <a:pt x="2501" y="0"/>
                  </a:moveTo>
                  <a:cubicBezTo>
                    <a:pt x="1120" y="0"/>
                    <a:pt x="1" y="1119"/>
                    <a:pt x="1" y="2500"/>
                  </a:cubicBezTo>
                  <a:lnTo>
                    <a:pt x="1" y="7680"/>
                  </a:lnTo>
                  <a:cubicBezTo>
                    <a:pt x="1" y="9061"/>
                    <a:pt x="1120" y="10180"/>
                    <a:pt x="2501" y="10180"/>
                  </a:cubicBezTo>
                  <a:lnTo>
                    <a:pt x="5644" y="10180"/>
                  </a:lnTo>
                  <a:lnTo>
                    <a:pt x="564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" name="Google Shape;403;p29"/>
            <p:cNvSpPr/>
            <p:nvPr/>
          </p:nvSpPr>
          <p:spPr>
            <a:xfrm>
              <a:off x="4438350" y="4442650"/>
              <a:ext cx="109250" cy="159550"/>
            </a:xfrm>
            <a:custGeom>
              <a:avLst/>
              <a:gdLst/>
              <a:ahLst/>
              <a:cxnLst/>
              <a:rect l="l" t="t" r="r" b="b"/>
              <a:pathLst>
                <a:path w="4370" h="6382" extrusionOk="0">
                  <a:moveTo>
                    <a:pt x="2917" y="0"/>
                  </a:moveTo>
                  <a:cubicBezTo>
                    <a:pt x="1310" y="0"/>
                    <a:pt x="0" y="1310"/>
                    <a:pt x="0" y="2929"/>
                  </a:cubicBezTo>
                  <a:lnTo>
                    <a:pt x="0" y="3465"/>
                  </a:lnTo>
                  <a:cubicBezTo>
                    <a:pt x="0" y="5084"/>
                    <a:pt x="1310" y="6382"/>
                    <a:pt x="2917" y="6382"/>
                  </a:cubicBezTo>
                  <a:lnTo>
                    <a:pt x="4370" y="6382"/>
                  </a:lnTo>
                  <a:lnTo>
                    <a:pt x="437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" name="Google Shape;404;p29"/>
            <p:cNvSpPr/>
            <p:nvPr/>
          </p:nvSpPr>
          <p:spPr>
            <a:xfrm>
              <a:off x="4544300" y="4439800"/>
              <a:ext cx="6875" cy="165975"/>
            </a:xfrm>
            <a:custGeom>
              <a:avLst/>
              <a:gdLst/>
              <a:ahLst/>
              <a:cxnLst/>
              <a:rect l="l" t="t" r="r" b="b"/>
              <a:pathLst>
                <a:path w="275" h="6639" extrusionOk="0">
                  <a:moveTo>
                    <a:pt x="133" y="1"/>
                  </a:moveTo>
                  <a:cubicBezTo>
                    <a:pt x="69" y="1"/>
                    <a:pt x="7" y="43"/>
                    <a:pt x="1" y="126"/>
                  </a:cubicBezTo>
                  <a:lnTo>
                    <a:pt x="1" y="6496"/>
                  </a:lnTo>
                  <a:cubicBezTo>
                    <a:pt x="1" y="6579"/>
                    <a:pt x="60" y="6639"/>
                    <a:pt x="132" y="6639"/>
                  </a:cubicBezTo>
                  <a:cubicBezTo>
                    <a:pt x="167" y="6639"/>
                    <a:pt x="191" y="6627"/>
                    <a:pt x="215" y="6615"/>
                  </a:cubicBezTo>
                  <a:cubicBezTo>
                    <a:pt x="251" y="6579"/>
                    <a:pt x="275" y="6543"/>
                    <a:pt x="275" y="6496"/>
                  </a:cubicBezTo>
                  <a:lnTo>
                    <a:pt x="275" y="126"/>
                  </a:lnTo>
                  <a:cubicBezTo>
                    <a:pt x="263" y="43"/>
                    <a:pt x="197" y="1"/>
                    <a:pt x="13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" name="Google Shape;405;p29"/>
            <p:cNvSpPr/>
            <p:nvPr/>
          </p:nvSpPr>
          <p:spPr>
            <a:xfrm>
              <a:off x="4664550" y="4367325"/>
              <a:ext cx="1188275" cy="310775"/>
            </a:xfrm>
            <a:custGeom>
              <a:avLst/>
              <a:gdLst/>
              <a:ahLst/>
              <a:cxnLst/>
              <a:rect l="l" t="t" r="r" b="b"/>
              <a:pathLst>
                <a:path w="47531" h="12431" extrusionOk="0">
                  <a:moveTo>
                    <a:pt x="2311" y="1"/>
                  </a:moveTo>
                  <a:cubicBezTo>
                    <a:pt x="1037" y="1"/>
                    <a:pt x="1" y="1037"/>
                    <a:pt x="1" y="2323"/>
                  </a:cubicBezTo>
                  <a:lnTo>
                    <a:pt x="1" y="10121"/>
                  </a:lnTo>
                  <a:cubicBezTo>
                    <a:pt x="1" y="11395"/>
                    <a:pt x="1037" y="12431"/>
                    <a:pt x="2311" y="12431"/>
                  </a:cubicBezTo>
                  <a:lnTo>
                    <a:pt x="45209" y="12431"/>
                  </a:lnTo>
                  <a:cubicBezTo>
                    <a:pt x="46495" y="12431"/>
                    <a:pt x="47531" y="11395"/>
                    <a:pt x="47531" y="10121"/>
                  </a:cubicBezTo>
                  <a:lnTo>
                    <a:pt x="47531" y="2323"/>
                  </a:lnTo>
                  <a:cubicBezTo>
                    <a:pt x="47531" y="1037"/>
                    <a:pt x="46483" y="1"/>
                    <a:pt x="4520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" name="Google Shape;406;p29"/>
            <p:cNvSpPr/>
            <p:nvPr/>
          </p:nvSpPr>
          <p:spPr>
            <a:xfrm>
              <a:off x="5734925" y="4367325"/>
              <a:ext cx="46175" cy="310775"/>
            </a:xfrm>
            <a:custGeom>
              <a:avLst/>
              <a:gdLst/>
              <a:ahLst/>
              <a:cxnLst/>
              <a:rect l="l" t="t" r="r" b="b"/>
              <a:pathLst>
                <a:path w="1847" h="12431" extrusionOk="0">
                  <a:moveTo>
                    <a:pt x="1" y="1"/>
                  </a:moveTo>
                  <a:lnTo>
                    <a:pt x="1" y="12431"/>
                  </a:lnTo>
                  <a:lnTo>
                    <a:pt x="1846" y="12431"/>
                  </a:lnTo>
                  <a:lnTo>
                    <a:pt x="184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7" name="Google Shape;407;p29"/>
            <p:cNvSpPr/>
            <p:nvPr/>
          </p:nvSpPr>
          <p:spPr>
            <a:xfrm>
              <a:off x="4740175" y="4367325"/>
              <a:ext cx="46150" cy="310775"/>
            </a:xfrm>
            <a:custGeom>
              <a:avLst/>
              <a:gdLst/>
              <a:ahLst/>
              <a:cxnLst/>
              <a:rect l="l" t="t" r="r" b="b"/>
              <a:pathLst>
                <a:path w="1846" h="12431" extrusionOk="0">
                  <a:moveTo>
                    <a:pt x="0" y="1"/>
                  </a:moveTo>
                  <a:lnTo>
                    <a:pt x="0" y="12431"/>
                  </a:lnTo>
                  <a:lnTo>
                    <a:pt x="1846" y="12431"/>
                  </a:lnTo>
                  <a:lnTo>
                    <a:pt x="184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08" name="Google Shape;408;p29"/>
          <p:cNvGrpSpPr/>
          <p:nvPr/>
        </p:nvGrpSpPr>
        <p:grpSpPr>
          <a:xfrm rot="10438015" flipH="1">
            <a:off x="8567936" y="3517812"/>
            <a:ext cx="861807" cy="1764086"/>
            <a:chOff x="6404350" y="3138600"/>
            <a:chExt cx="658750" cy="1348425"/>
          </a:xfrm>
        </p:grpSpPr>
        <p:sp>
          <p:nvSpPr>
            <p:cNvPr id="409" name="Google Shape;409;p29"/>
            <p:cNvSpPr/>
            <p:nvPr/>
          </p:nvSpPr>
          <p:spPr>
            <a:xfrm>
              <a:off x="6404350" y="3138600"/>
              <a:ext cx="658750" cy="1348425"/>
            </a:xfrm>
            <a:custGeom>
              <a:avLst/>
              <a:gdLst/>
              <a:ahLst/>
              <a:cxnLst/>
              <a:rect l="l" t="t" r="r" b="b"/>
              <a:pathLst>
                <a:path w="26350" h="53937" extrusionOk="0">
                  <a:moveTo>
                    <a:pt x="19218" y="8502"/>
                  </a:moveTo>
                  <a:lnTo>
                    <a:pt x="19218" y="45435"/>
                  </a:lnTo>
                  <a:cubicBezTo>
                    <a:pt x="11931" y="42518"/>
                    <a:pt x="7145" y="35446"/>
                    <a:pt x="7145" y="27600"/>
                  </a:cubicBezTo>
                  <a:lnTo>
                    <a:pt x="7145" y="26349"/>
                  </a:lnTo>
                  <a:cubicBezTo>
                    <a:pt x="7145" y="18491"/>
                    <a:pt x="11931" y="11431"/>
                    <a:pt x="19218" y="8502"/>
                  </a:cubicBezTo>
                  <a:close/>
                  <a:moveTo>
                    <a:pt x="26349" y="1"/>
                  </a:moveTo>
                  <a:cubicBezTo>
                    <a:pt x="11800" y="1"/>
                    <a:pt x="1" y="11800"/>
                    <a:pt x="1" y="26349"/>
                  </a:cubicBezTo>
                  <a:lnTo>
                    <a:pt x="1" y="27600"/>
                  </a:lnTo>
                  <a:cubicBezTo>
                    <a:pt x="1" y="42149"/>
                    <a:pt x="11800" y="53936"/>
                    <a:pt x="26349" y="53936"/>
                  </a:cubicBezTo>
                  <a:lnTo>
                    <a:pt x="26349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0" name="Google Shape;410;p29"/>
            <p:cNvSpPr/>
            <p:nvPr/>
          </p:nvSpPr>
          <p:spPr>
            <a:xfrm>
              <a:off x="6977050" y="4388775"/>
              <a:ext cx="64925" cy="13700"/>
            </a:xfrm>
            <a:custGeom>
              <a:avLst/>
              <a:gdLst/>
              <a:ahLst/>
              <a:cxnLst/>
              <a:rect l="l" t="t" r="r" b="b"/>
              <a:pathLst>
                <a:path w="2597" h="548" extrusionOk="0">
                  <a:moveTo>
                    <a:pt x="370" y="0"/>
                  </a:moveTo>
                  <a:cubicBezTo>
                    <a:pt x="1" y="0"/>
                    <a:pt x="1" y="548"/>
                    <a:pt x="370" y="548"/>
                  </a:cubicBezTo>
                  <a:lnTo>
                    <a:pt x="2322" y="548"/>
                  </a:lnTo>
                  <a:cubicBezTo>
                    <a:pt x="2477" y="548"/>
                    <a:pt x="2596" y="417"/>
                    <a:pt x="2596" y="274"/>
                  </a:cubicBezTo>
                  <a:cubicBezTo>
                    <a:pt x="2596" y="202"/>
                    <a:pt x="2572" y="131"/>
                    <a:pt x="2525" y="83"/>
                  </a:cubicBezTo>
                  <a:cubicBezTo>
                    <a:pt x="2465" y="24"/>
                    <a:pt x="2406" y="0"/>
                    <a:pt x="232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1" name="Google Shape;411;p29"/>
            <p:cNvSpPr/>
            <p:nvPr/>
          </p:nvSpPr>
          <p:spPr>
            <a:xfrm>
              <a:off x="6976350" y="4327125"/>
              <a:ext cx="65625" cy="13775"/>
            </a:xfrm>
            <a:custGeom>
              <a:avLst/>
              <a:gdLst/>
              <a:ahLst/>
              <a:cxnLst/>
              <a:rect l="l" t="t" r="r" b="b"/>
              <a:pathLst>
                <a:path w="2625" h="551" extrusionOk="0">
                  <a:moveTo>
                    <a:pt x="375" y="1"/>
                  </a:moveTo>
                  <a:cubicBezTo>
                    <a:pt x="4" y="1"/>
                    <a:pt x="0" y="551"/>
                    <a:pt x="364" y="551"/>
                  </a:cubicBezTo>
                  <a:cubicBezTo>
                    <a:pt x="375" y="551"/>
                    <a:pt x="386" y="550"/>
                    <a:pt x="398" y="549"/>
                  </a:cubicBezTo>
                  <a:lnTo>
                    <a:pt x="2350" y="549"/>
                  </a:lnTo>
                  <a:cubicBezTo>
                    <a:pt x="2505" y="549"/>
                    <a:pt x="2624" y="430"/>
                    <a:pt x="2624" y="275"/>
                  </a:cubicBezTo>
                  <a:cubicBezTo>
                    <a:pt x="2624" y="204"/>
                    <a:pt x="2600" y="132"/>
                    <a:pt x="2553" y="85"/>
                  </a:cubicBezTo>
                  <a:cubicBezTo>
                    <a:pt x="2493" y="37"/>
                    <a:pt x="2434" y="1"/>
                    <a:pt x="2350" y="1"/>
                  </a:cubicBezTo>
                  <a:lnTo>
                    <a:pt x="398" y="1"/>
                  </a:lnTo>
                  <a:cubicBezTo>
                    <a:pt x="390" y="1"/>
                    <a:pt x="382" y="1"/>
                    <a:pt x="37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2" name="Google Shape;412;p29"/>
            <p:cNvSpPr/>
            <p:nvPr/>
          </p:nvSpPr>
          <p:spPr>
            <a:xfrm>
              <a:off x="6976350" y="4265825"/>
              <a:ext cx="65625" cy="14050"/>
            </a:xfrm>
            <a:custGeom>
              <a:avLst/>
              <a:gdLst/>
              <a:ahLst/>
              <a:cxnLst/>
              <a:rect l="l" t="t" r="r" b="b"/>
              <a:pathLst>
                <a:path w="2625" h="562" extrusionOk="0">
                  <a:moveTo>
                    <a:pt x="375" y="0"/>
                  </a:moveTo>
                  <a:cubicBezTo>
                    <a:pt x="0" y="0"/>
                    <a:pt x="0" y="561"/>
                    <a:pt x="375" y="561"/>
                  </a:cubicBezTo>
                  <a:cubicBezTo>
                    <a:pt x="382" y="561"/>
                    <a:pt x="390" y="561"/>
                    <a:pt x="398" y="560"/>
                  </a:cubicBezTo>
                  <a:lnTo>
                    <a:pt x="2350" y="560"/>
                  </a:lnTo>
                  <a:cubicBezTo>
                    <a:pt x="2505" y="560"/>
                    <a:pt x="2624" y="429"/>
                    <a:pt x="2624" y="287"/>
                  </a:cubicBezTo>
                  <a:cubicBezTo>
                    <a:pt x="2624" y="215"/>
                    <a:pt x="2600" y="144"/>
                    <a:pt x="2553" y="96"/>
                  </a:cubicBezTo>
                  <a:cubicBezTo>
                    <a:pt x="2493" y="37"/>
                    <a:pt x="2434" y="13"/>
                    <a:pt x="2350" y="1"/>
                  </a:cubicBezTo>
                  <a:lnTo>
                    <a:pt x="398" y="1"/>
                  </a:lnTo>
                  <a:cubicBezTo>
                    <a:pt x="390" y="0"/>
                    <a:pt x="382" y="0"/>
                    <a:pt x="37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3" name="Google Shape;413;p29"/>
            <p:cNvSpPr/>
            <p:nvPr/>
          </p:nvSpPr>
          <p:spPr>
            <a:xfrm>
              <a:off x="6976350" y="4204775"/>
              <a:ext cx="65625" cy="13775"/>
            </a:xfrm>
            <a:custGeom>
              <a:avLst/>
              <a:gdLst/>
              <a:ahLst/>
              <a:cxnLst/>
              <a:rect l="l" t="t" r="r" b="b"/>
              <a:pathLst>
                <a:path w="2625" h="551" extrusionOk="0">
                  <a:moveTo>
                    <a:pt x="364" y="1"/>
                  </a:moveTo>
                  <a:cubicBezTo>
                    <a:pt x="0" y="1"/>
                    <a:pt x="4" y="550"/>
                    <a:pt x="375" y="550"/>
                  </a:cubicBezTo>
                  <a:cubicBezTo>
                    <a:pt x="382" y="550"/>
                    <a:pt x="390" y="550"/>
                    <a:pt x="398" y="550"/>
                  </a:cubicBezTo>
                  <a:lnTo>
                    <a:pt x="2350" y="550"/>
                  </a:lnTo>
                  <a:cubicBezTo>
                    <a:pt x="2505" y="550"/>
                    <a:pt x="2624" y="419"/>
                    <a:pt x="2624" y="276"/>
                  </a:cubicBezTo>
                  <a:cubicBezTo>
                    <a:pt x="2624" y="204"/>
                    <a:pt x="2600" y="133"/>
                    <a:pt x="2553" y="85"/>
                  </a:cubicBezTo>
                  <a:cubicBezTo>
                    <a:pt x="2493" y="26"/>
                    <a:pt x="2434" y="2"/>
                    <a:pt x="2350" y="2"/>
                  </a:cubicBezTo>
                  <a:lnTo>
                    <a:pt x="398" y="2"/>
                  </a:lnTo>
                  <a:cubicBezTo>
                    <a:pt x="386" y="1"/>
                    <a:pt x="375" y="1"/>
                    <a:pt x="36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4" name="Google Shape;414;p29"/>
            <p:cNvSpPr/>
            <p:nvPr/>
          </p:nvSpPr>
          <p:spPr>
            <a:xfrm>
              <a:off x="6976350" y="4143450"/>
              <a:ext cx="68000" cy="13775"/>
            </a:xfrm>
            <a:custGeom>
              <a:avLst/>
              <a:gdLst/>
              <a:ahLst/>
              <a:cxnLst/>
              <a:rect l="l" t="t" r="r" b="b"/>
              <a:pathLst>
                <a:path w="2720" h="551" extrusionOk="0">
                  <a:moveTo>
                    <a:pt x="364" y="1"/>
                  </a:moveTo>
                  <a:cubicBezTo>
                    <a:pt x="0" y="1"/>
                    <a:pt x="4" y="551"/>
                    <a:pt x="375" y="551"/>
                  </a:cubicBezTo>
                  <a:cubicBezTo>
                    <a:pt x="382" y="551"/>
                    <a:pt x="390" y="550"/>
                    <a:pt x="398" y="550"/>
                  </a:cubicBezTo>
                  <a:lnTo>
                    <a:pt x="2350" y="550"/>
                  </a:lnTo>
                  <a:cubicBezTo>
                    <a:pt x="2600" y="538"/>
                    <a:pt x="2719" y="252"/>
                    <a:pt x="2553" y="86"/>
                  </a:cubicBezTo>
                  <a:cubicBezTo>
                    <a:pt x="2493" y="26"/>
                    <a:pt x="2434" y="2"/>
                    <a:pt x="2350" y="2"/>
                  </a:cubicBezTo>
                  <a:lnTo>
                    <a:pt x="398" y="2"/>
                  </a:lnTo>
                  <a:cubicBezTo>
                    <a:pt x="386" y="1"/>
                    <a:pt x="375" y="1"/>
                    <a:pt x="36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5" name="Google Shape;415;p29"/>
            <p:cNvSpPr/>
            <p:nvPr/>
          </p:nvSpPr>
          <p:spPr>
            <a:xfrm>
              <a:off x="6976350" y="4082150"/>
              <a:ext cx="65625" cy="13775"/>
            </a:xfrm>
            <a:custGeom>
              <a:avLst/>
              <a:gdLst/>
              <a:ahLst/>
              <a:cxnLst/>
              <a:rect l="l" t="t" r="r" b="b"/>
              <a:pathLst>
                <a:path w="2625" h="551" extrusionOk="0">
                  <a:moveTo>
                    <a:pt x="364" y="0"/>
                  </a:moveTo>
                  <a:cubicBezTo>
                    <a:pt x="0" y="0"/>
                    <a:pt x="4" y="550"/>
                    <a:pt x="375" y="550"/>
                  </a:cubicBezTo>
                  <a:cubicBezTo>
                    <a:pt x="382" y="550"/>
                    <a:pt x="390" y="550"/>
                    <a:pt x="398" y="549"/>
                  </a:cubicBezTo>
                  <a:lnTo>
                    <a:pt x="2350" y="549"/>
                  </a:lnTo>
                  <a:cubicBezTo>
                    <a:pt x="2505" y="549"/>
                    <a:pt x="2624" y="418"/>
                    <a:pt x="2624" y="276"/>
                  </a:cubicBezTo>
                  <a:cubicBezTo>
                    <a:pt x="2624" y="204"/>
                    <a:pt x="2600" y="133"/>
                    <a:pt x="2553" y="85"/>
                  </a:cubicBezTo>
                  <a:cubicBezTo>
                    <a:pt x="2493" y="25"/>
                    <a:pt x="2434" y="2"/>
                    <a:pt x="2350" y="2"/>
                  </a:cubicBezTo>
                  <a:lnTo>
                    <a:pt x="398" y="2"/>
                  </a:lnTo>
                  <a:cubicBezTo>
                    <a:pt x="386" y="1"/>
                    <a:pt x="375" y="0"/>
                    <a:pt x="36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6" name="Google Shape;416;p29"/>
            <p:cNvSpPr/>
            <p:nvPr/>
          </p:nvSpPr>
          <p:spPr>
            <a:xfrm>
              <a:off x="6976350" y="4020825"/>
              <a:ext cx="65625" cy="13775"/>
            </a:xfrm>
            <a:custGeom>
              <a:avLst/>
              <a:gdLst/>
              <a:ahLst/>
              <a:cxnLst/>
              <a:rect l="l" t="t" r="r" b="b"/>
              <a:pathLst>
                <a:path w="2625" h="551" extrusionOk="0">
                  <a:moveTo>
                    <a:pt x="364" y="0"/>
                  </a:moveTo>
                  <a:cubicBezTo>
                    <a:pt x="0" y="0"/>
                    <a:pt x="4" y="550"/>
                    <a:pt x="375" y="550"/>
                  </a:cubicBezTo>
                  <a:cubicBezTo>
                    <a:pt x="382" y="550"/>
                    <a:pt x="390" y="550"/>
                    <a:pt x="398" y="550"/>
                  </a:cubicBezTo>
                  <a:lnTo>
                    <a:pt x="2350" y="550"/>
                  </a:lnTo>
                  <a:cubicBezTo>
                    <a:pt x="2505" y="550"/>
                    <a:pt x="2624" y="419"/>
                    <a:pt x="2624" y="276"/>
                  </a:cubicBezTo>
                  <a:cubicBezTo>
                    <a:pt x="2624" y="204"/>
                    <a:pt x="2600" y="133"/>
                    <a:pt x="2553" y="85"/>
                  </a:cubicBezTo>
                  <a:cubicBezTo>
                    <a:pt x="2493" y="26"/>
                    <a:pt x="2434" y="2"/>
                    <a:pt x="2350" y="2"/>
                  </a:cubicBezTo>
                  <a:lnTo>
                    <a:pt x="398" y="2"/>
                  </a:lnTo>
                  <a:cubicBezTo>
                    <a:pt x="386" y="1"/>
                    <a:pt x="375" y="0"/>
                    <a:pt x="36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7" name="Google Shape;417;p29"/>
            <p:cNvSpPr/>
            <p:nvPr/>
          </p:nvSpPr>
          <p:spPr>
            <a:xfrm>
              <a:off x="6976350" y="3959225"/>
              <a:ext cx="65625" cy="14050"/>
            </a:xfrm>
            <a:custGeom>
              <a:avLst/>
              <a:gdLst/>
              <a:ahLst/>
              <a:cxnLst/>
              <a:rect l="l" t="t" r="r" b="b"/>
              <a:pathLst>
                <a:path w="2625" h="562" extrusionOk="0">
                  <a:moveTo>
                    <a:pt x="375" y="1"/>
                  </a:moveTo>
                  <a:cubicBezTo>
                    <a:pt x="0" y="1"/>
                    <a:pt x="0" y="562"/>
                    <a:pt x="375" y="562"/>
                  </a:cubicBezTo>
                  <a:cubicBezTo>
                    <a:pt x="382" y="562"/>
                    <a:pt x="390" y="561"/>
                    <a:pt x="398" y="561"/>
                  </a:cubicBezTo>
                  <a:lnTo>
                    <a:pt x="2350" y="561"/>
                  </a:lnTo>
                  <a:cubicBezTo>
                    <a:pt x="2505" y="561"/>
                    <a:pt x="2624" y="430"/>
                    <a:pt x="2624" y="287"/>
                  </a:cubicBezTo>
                  <a:cubicBezTo>
                    <a:pt x="2624" y="216"/>
                    <a:pt x="2600" y="144"/>
                    <a:pt x="2553" y="97"/>
                  </a:cubicBezTo>
                  <a:cubicBezTo>
                    <a:pt x="2493" y="37"/>
                    <a:pt x="2434" y="13"/>
                    <a:pt x="2350" y="1"/>
                  </a:cubicBezTo>
                  <a:lnTo>
                    <a:pt x="398" y="1"/>
                  </a:lnTo>
                  <a:cubicBezTo>
                    <a:pt x="390" y="1"/>
                    <a:pt x="382" y="1"/>
                    <a:pt x="37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8" name="Google Shape;418;p29"/>
            <p:cNvSpPr/>
            <p:nvPr/>
          </p:nvSpPr>
          <p:spPr>
            <a:xfrm>
              <a:off x="6977650" y="3897925"/>
              <a:ext cx="66700" cy="14025"/>
            </a:xfrm>
            <a:custGeom>
              <a:avLst/>
              <a:gdLst/>
              <a:ahLst/>
              <a:cxnLst/>
              <a:rect l="l" t="t" r="r" b="b"/>
              <a:pathLst>
                <a:path w="2668" h="561" extrusionOk="0">
                  <a:moveTo>
                    <a:pt x="334" y="1"/>
                  </a:moveTo>
                  <a:cubicBezTo>
                    <a:pt x="0" y="36"/>
                    <a:pt x="0" y="536"/>
                    <a:pt x="334" y="560"/>
                  </a:cubicBezTo>
                  <a:lnTo>
                    <a:pt x="2298" y="560"/>
                  </a:lnTo>
                  <a:cubicBezTo>
                    <a:pt x="2548" y="548"/>
                    <a:pt x="2667" y="263"/>
                    <a:pt x="2501" y="96"/>
                  </a:cubicBezTo>
                  <a:cubicBezTo>
                    <a:pt x="2441" y="36"/>
                    <a:pt x="2370" y="1"/>
                    <a:pt x="229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" name="Google Shape;419;p29"/>
            <p:cNvSpPr/>
            <p:nvPr/>
          </p:nvSpPr>
          <p:spPr>
            <a:xfrm>
              <a:off x="6976350" y="3836850"/>
              <a:ext cx="68000" cy="13800"/>
            </a:xfrm>
            <a:custGeom>
              <a:avLst/>
              <a:gdLst/>
              <a:ahLst/>
              <a:cxnLst/>
              <a:rect l="l" t="t" r="r" b="b"/>
              <a:pathLst>
                <a:path w="2720" h="552" extrusionOk="0">
                  <a:moveTo>
                    <a:pt x="2378" y="1"/>
                  </a:moveTo>
                  <a:cubicBezTo>
                    <a:pt x="2369" y="1"/>
                    <a:pt x="2359" y="1"/>
                    <a:pt x="2350" y="3"/>
                  </a:cubicBezTo>
                  <a:lnTo>
                    <a:pt x="398" y="3"/>
                  </a:lnTo>
                  <a:cubicBezTo>
                    <a:pt x="386" y="2"/>
                    <a:pt x="375" y="1"/>
                    <a:pt x="364" y="1"/>
                  </a:cubicBezTo>
                  <a:cubicBezTo>
                    <a:pt x="0" y="1"/>
                    <a:pt x="4" y="551"/>
                    <a:pt x="375" y="551"/>
                  </a:cubicBezTo>
                  <a:cubicBezTo>
                    <a:pt x="382" y="551"/>
                    <a:pt x="390" y="551"/>
                    <a:pt x="398" y="551"/>
                  </a:cubicBezTo>
                  <a:lnTo>
                    <a:pt x="2350" y="551"/>
                  </a:lnTo>
                  <a:cubicBezTo>
                    <a:pt x="2600" y="539"/>
                    <a:pt x="2719" y="253"/>
                    <a:pt x="2553" y="86"/>
                  </a:cubicBezTo>
                  <a:cubicBezTo>
                    <a:pt x="2501" y="34"/>
                    <a:pt x="2440" y="1"/>
                    <a:pt x="237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" name="Google Shape;420;p29"/>
            <p:cNvSpPr/>
            <p:nvPr/>
          </p:nvSpPr>
          <p:spPr>
            <a:xfrm>
              <a:off x="6976350" y="3775525"/>
              <a:ext cx="68000" cy="13800"/>
            </a:xfrm>
            <a:custGeom>
              <a:avLst/>
              <a:gdLst/>
              <a:ahLst/>
              <a:cxnLst/>
              <a:rect l="l" t="t" r="r" b="b"/>
              <a:pathLst>
                <a:path w="2720" h="552" extrusionOk="0">
                  <a:moveTo>
                    <a:pt x="2378" y="1"/>
                  </a:moveTo>
                  <a:cubicBezTo>
                    <a:pt x="2369" y="1"/>
                    <a:pt x="2359" y="2"/>
                    <a:pt x="2350" y="3"/>
                  </a:cubicBezTo>
                  <a:lnTo>
                    <a:pt x="398" y="3"/>
                  </a:lnTo>
                  <a:cubicBezTo>
                    <a:pt x="386" y="2"/>
                    <a:pt x="375" y="2"/>
                    <a:pt x="364" y="2"/>
                  </a:cubicBezTo>
                  <a:cubicBezTo>
                    <a:pt x="0" y="2"/>
                    <a:pt x="4" y="552"/>
                    <a:pt x="375" y="552"/>
                  </a:cubicBezTo>
                  <a:cubicBezTo>
                    <a:pt x="382" y="552"/>
                    <a:pt x="390" y="551"/>
                    <a:pt x="398" y="551"/>
                  </a:cubicBezTo>
                  <a:lnTo>
                    <a:pt x="2350" y="551"/>
                  </a:lnTo>
                  <a:cubicBezTo>
                    <a:pt x="2600" y="539"/>
                    <a:pt x="2719" y="253"/>
                    <a:pt x="2553" y="87"/>
                  </a:cubicBezTo>
                  <a:cubicBezTo>
                    <a:pt x="2501" y="35"/>
                    <a:pt x="2440" y="1"/>
                    <a:pt x="237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" name="Google Shape;421;p29"/>
            <p:cNvSpPr/>
            <p:nvPr/>
          </p:nvSpPr>
          <p:spPr>
            <a:xfrm>
              <a:off x="6976350" y="3714225"/>
              <a:ext cx="65625" cy="13775"/>
            </a:xfrm>
            <a:custGeom>
              <a:avLst/>
              <a:gdLst/>
              <a:ahLst/>
              <a:cxnLst/>
              <a:rect l="l" t="t" r="r" b="b"/>
              <a:pathLst>
                <a:path w="2625" h="551" extrusionOk="0">
                  <a:moveTo>
                    <a:pt x="2381" y="0"/>
                  </a:moveTo>
                  <a:cubicBezTo>
                    <a:pt x="2371" y="0"/>
                    <a:pt x="2361" y="1"/>
                    <a:pt x="2350" y="3"/>
                  </a:cubicBezTo>
                  <a:lnTo>
                    <a:pt x="398" y="3"/>
                  </a:lnTo>
                  <a:cubicBezTo>
                    <a:pt x="386" y="2"/>
                    <a:pt x="375" y="1"/>
                    <a:pt x="364" y="1"/>
                  </a:cubicBezTo>
                  <a:cubicBezTo>
                    <a:pt x="0" y="1"/>
                    <a:pt x="4" y="551"/>
                    <a:pt x="375" y="551"/>
                  </a:cubicBezTo>
                  <a:cubicBezTo>
                    <a:pt x="382" y="551"/>
                    <a:pt x="390" y="551"/>
                    <a:pt x="398" y="550"/>
                  </a:cubicBezTo>
                  <a:lnTo>
                    <a:pt x="2350" y="550"/>
                  </a:lnTo>
                  <a:cubicBezTo>
                    <a:pt x="2505" y="550"/>
                    <a:pt x="2624" y="419"/>
                    <a:pt x="2624" y="276"/>
                  </a:cubicBezTo>
                  <a:cubicBezTo>
                    <a:pt x="2624" y="205"/>
                    <a:pt x="2600" y="134"/>
                    <a:pt x="2553" y="86"/>
                  </a:cubicBezTo>
                  <a:cubicBezTo>
                    <a:pt x="2501" y="34"/>
                    <a:pt x="2449" y="0"/>
                    <a:pt x="238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" name="Google Shape;422;p29"/>
            <p:cNvSpPr/>
            <p:nvPr/>
          </p:nvSpPr>
          <p:spPr>
            <a:xfrm>
              <a:off x="6976350" y="3652925"/>
              <a:ext cx="65625" cy="13775"/>
            </a:xfrm>
            <a:custGeom>
              <a:avLst/>
              <a:gdLst/>
              <a:ahLst/>
              <a:cxnLst/>
              <a:rect l="l" t="t" r="r" b="b"/>
              <a:pathLst>
                <a:path w="2625" h="551" extrusionOk="0">
                  <a:moveTo>
                    <a:pt x="364" y="0"/>
                  </a:moveTo>
                  <a:cubicBezTo>
                    <a:pt x="0" y="0"/>
                    <a:pt x="4" y="550"/>
                    <a:pt x="375" y="550"/>
                  </a:cubicBezTo>
                  <a:cubicBezTo>
                    <a:pt x="382" y="550"/>
                    <a:pt x="390" y="550"/>
                    <a:pt x="398" y="550"/>
                  </a:cubicBezTo>
                  <a:lnTo>
                    <a:pt x="2350" y="550"/>
                  </a:lnTo>
                  <a:cubicBezTo>
                    <a:pt x="2505" y="550"/>
                    <a:pt x="2624" y="419"/>
                    <a:pt x="2624" y="276"/>
                  </a:cubicBezTo>
                  <a:cubicBezTo>
                    <a:pt x="2624" y="192"/>
                    <a:pt x="2600" y="133"/>
                    <a:pt x="2553" y="73"/>
                  </a:cubicBezTo>
                  <a:cubicBezTo>
                    <a:pt x="2493" y="26"/>
                    <a:pt x="2434" y="2"/>
                    <a:pt x="2350" y="2"/>
                  </a:cubicBezTo>
                  <a:lnTo>
                    <a:pt x="398" y="2"/>
                  </a:lnTo>
                  <a:cubicBezTo>
                    <a:pt x="386" y="1"/>
                    <a:pt x="375" y="0"/>
                    <a:pt x="36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3" name="Google Shape;423;p29"/>
            <p:cNvSpPr/>
            <p:nvPr/>
          </p:nvSpPr>
          <p:spPr>
            <a:xfrm>
              <a:off x="6977050" y="3591650"/>
              <a:ext cx="64925" cy="13700"/>
            </a:xfrm>
            <a:custGeom>
              <a:avLst/>
              <a:gdLst/>
              <a:ahLst/>
              <a:cxnLst/>
              <a:rect l="l" t="t" r="r" b="b"/>
              <a:pathLst>
                <a:path w="2597" h="548" extrusionOk="0">
                  <a:moveTo>
                    <a:pt x="370" y="0"/>
                  </a:moveTo>
                  <a:cubicBezTo>
                    <a:pt x="1" y="0"/>
                    <a:pt x="1" y="548"/>
                    <a:pt x="370" y="548"/>
                  </a:cubicBezTo>
                  <a:lnTo>
                    <a:pt x="2322" y="548"/>
                  </a:lnTo>
                  <a:cubicBezTo>
                    <a:pt x="2477" y="548"/>
                    <a:pt x="2596" y="417"/>
                    <a:pt x="2596" y="274"/>
                  </a:cubicBezTo>
                  <a:cubicBezTo>
                    <a:pt x="2596" y="203"/>
                    <a:pt x="2572" y="131"/>
                    <a:pt x="2525" y="84"/>
                  </a:cubicBezTo>
                  <a:cubicBezTo>
                    <a:pt x="2465" y="24"/>
                    <a:pt x="2406" y="0"/>
                    <a:pt x="232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" name="Google Shape;424;p29"/>
            <p:cNvSpPr/>
            <p:nvPr/>
          </p:nvSpPr>
          <p:spPr>
            <a:xfrm>
              <a:off x="6976350" y="3530000"/>
              <a:ext cx="65625" cy="14050"/>
            </a:xfrm>
            <a:custGeom>
              <a:avLst/>
              <a:gdLst/>
              <a:ahLst/>
              <a:cxnLst/>
              <a:rect l="l" t="t" r="r" b="b"/>
              <a:pathLst>
                <a:path w="2625" h="562" extrusionOk="0">
                  <a:moveTo>
                    <a:pt x="375" y="1"/>
                  </a:moveTo>
                  <a:cubicBezTo>
                    <a:pt x="0" y="1"/>
                    <a:pt x="0" y="562"/>
                    <a:pt x="375" y="562"/>
                  </a:cubicBezTo>
                  <a:cubicBezTo>
                    <a:pt x="382" y="562"/>
                    <a:pt x="390" y="562"/>
                    <a:pt x="398" y="561"/>
                  </a:cubicBezTo>
                  <a:lnTo>
                    <a:pt x="2350" y="561"/>
                  </a:lnTo>
                  <a:cubicBezTo>
                    <a:pt x="2505" y="561"/>
                    <a:pt x="2624" y="430"/>
                    <a:pt x="2624" y="287"/>
                  </a:cubicBezTo>
                  <a:cubicBezTo>
                    <a:pt x="2624" y="216"/>
                    <a:pt x="2600" y="144"/>
                    <a:pt x="2553" y="97"/>
                  </a:cubicBezTo>
                  <a:cubicBezTo>
                    <a:pt x="2493" y="37"/>
                    <a:pt x="2434" y="14"/>
                    <a:pt x="2350" y="2"/>
                  </a:cubicBezTo>
                  <a:lnTo>
                    <a:pt x="398" y="2"/>
                  </a:lnTo>
                  <a:cubicBezTo>
                    <a:pt x="390" y="1"/>
                    <a:pt x="382" y="1"/>
                    <a:pt x="37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" name="Google Shape;425;p29"/>
            <p:cNvSpPr/>
            <p:nvPr/>
          </p:nvSpPr>
          <p:spPr>
            <a:xfrm>
              <a:off x="6976350" y="3468975"/>
              <a:ext cx="65625" cy="13775"/>
            </a:xfrm>
            <a:custGeom>
              <a:avLst/>
              <a:gdLst/>
              <a:ahLst/>
              <a:cxnLst/>
              <a:rect l="l" t="t" r="r" b="b"/>
              <a:pathLst>
                <a:path w="2625" h="551" extrusionOk="0">
                  <a:moveTo>
                    <a:pt x="364" y="0"/>
                  </a:moveTo>
                  <a:cubicBezTo>
                    <a:pt x="0" y="0"/>
                    <a:pt x="4" y="550"/>
                    <a:pt x="375" y="550"/>
                  </a:cubicBezTo>
                  <a:cubicBezTo>
                    <a:pt x="382" y="550"/>
                    <a:pt x="390" y="550"/>
                    <a:pt x="398" y="550"/>
                  </a:cubicBezTo>
                  <a:lnTo>
                    <a:pt x="2350" y="550"/>
                  </a:lnTo>
                  <a:cubicBezTo>
                    <a:pt x="2505" y="550"/>
                    <a:pt x="2624" y="419"/>
                    <a:pt x="2624" y="276"/>
                  </a:cubicBezTo>
                  <a:cubicBezTo>
                    <a:pt x="2624" y="204"/>
                    <a:pt x="2600" y="133"/>
                    <a:pt x="2553" y="85"/>
                  </a:cubicBezTo>
                  <a:cubicBezTo>
                    <a:pt x="2493" y="26"/>
                    <a:pt x="2434" y="2"/>
                    <a:pt x="2350" y="2"/>
                  </a:cubicBezTo>
                  <a:lnTo>
                    <a:pt x="398" y="2"/>
                  </a:lnTo>
                  <a:cubicBezTo>
                    <a:pt x="386" y="1"/>
                    <a:pt x="375" y="0"/>
                    <a:pt x="36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" name="Google Shape;426;p29"/>
            <p:cNvSpPr/>
            <p:nvPr/>
          </p:nvSpPr>
          <p:spPr>
            <a:xfrm>
              <a:off x="6976350" y="3407650"/>
              <a:ext cx="65625" cy="13775"/>
            </a:xfrm>
            <a:custGeom>
              <a:avLst/>
              <a:gdLst/>
              <a:ahLst/>
              <a:cxnLst/>
              <a:rect l="l" t="t" r="r" b="b"/>
              <a:pathLst>
                <a:path w="2625" h="551" extrusionOk="0">
                  <a:moveTo>
                    <a:pt x="364" y="1"/>
                  </a:moveTo>
                  <a:cubicBezTo>
                    <a:pt x="0" y="1"/>
                    <a:pt x="4" y="551"/>
                    <a:pt x="375" y="551"/>
                  </a:cubicBezTo>
                  <a:cubicBezTo>
                    <a:pt x="382" y="551"/>
                    <a:pt x="390" y="550"/>
                    <a:pt x="398" y="550"/>
                  </a:cubicBezTo>
                  <a:lnTo>
                    <a:pt x="2350" y="550"/>
                  </a:lnTo>
                  <a:cubicBezTo>
                    <a:pt x="2505" y="550"/>
                    <a:pt x="2624" y="419"/>
                    <a:pt x="2624" y="276"/>
                  </a:cubicBezTo>
                  <a:cubicBezTo>
                    <a:pt x="2624" y="205"/>
                    <a:pt x="2600" y="133"/>
                    <a:pt x="2553" y="86"/>
                  </a:cubicBezTo>
                  <a:cubicBezTo>
                    <a:pt x="2493" y="26"/>
                    <a:pt x="2434" y="2"/>
                    <a:pt x="2350" y="2"/>
                  </a:cubicBezTo>
                  <a:lnTo>
                    <a:pt x="398" y="2"/>
                  </a:lnTo>
                  <a:cubicBezTo>
                    <a:pt x="386" y="1"/>
                    <a:pt x="375" y="1"/>
                    <a:pt x="36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7" name="Google Shape;427;p29"/>
            <p:cNvSpPr/>
            <p:nvPr/>
          </p:nvSpPr>
          <p:spPr>
            <a:xfrm>
              <a:off x="6976350" y="3346325"/>
              <a:ext cx="68000" cy="13775"/>
            </a:xfrm>
            <a:custGeom>
              <a:avLst/>
              <a:gdLst/>
              <a:ahLst/>
              <a:cxnLst/>
              <a:rect l="l" t="t" r="r" b="b"/>
              <a:pathLst>
                <a:path w="2720" h="551" extrusionOk="0">
                  <a:moveTo>
                    <a:pt x="364" y="1"/>
                  </a:moveTo>
                  <a:cubicBezTo>
                    <a:pt x="0" y="1"/>
                    <a:pt x="4" y="551"/>
                    <a:pt x="375" y="551"/>
                  </a:cubicBezTo>
                  <a:cubicBezTo>
                    <a:pt x="382" y="551"/>
                    <a:pt x="390" y="551"/>
                    <a:pt x="398" y="550"/>
                  </a:cubicBezTo>
                  <a:lnTo>
                    <a:pt x="2350" y="550"/>
                  </a:lnTo>
                  <a:cubicBezTo>
                    <a:pt x="2600" y="538"/>
                    <a:pt x="2719" y="253"/>
                    <a:pt x="2553" y="86"/>
                  </a:cubicBezTo>
                  <a:cubicBezTo>
                    <a:pt x="2493" y="26"/>
                    <a:pt x="2434" y="2"/>
                    <a:pt x="2350" y="2"/>
                  </a:cubicBezTo>
                  <a:lnTo>
                    <a:pt x="398" y="2"/>
                  </a:lnTo>
                  <a:cubicBezTo>
                    <a:pt x="386" y="1"/>
                    <a:pt x="375" y="1"/>
                    <a:pt x="36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" name="Google Shape;428;p29"/>
            <p:cNvSpPr/>
            <p:nvPr/>
          </p:nvSpPr>
          <p:spPr>
            <a:xfrm>
              <a:off x="6977650" y="3284750"/>
              <a:ext cx="66700" cy="14025"/>
            </a:xfrm>
            <a:custGeom>
              <a:avLst/>
              <a:gdLst/>
              <a:ahLst/>
              <a:cxnLst/>
              <a:rect l="l" t="t" r="r" b="b"/>
              <a:pathLst>
                <a:path w="2668" h="561" extrusionOk="0">
                  <a:moveTo>
                    <a:pt x="334" y="1"/>
                  </a:moveTo>
                  <a:cubicBezTo>
                    <a:pt x="0" y="37"/>
                    <a:pt x="0" y="537"/>
                    <a:pt x="334" y="560"/>
                  </a:cubicBezTo>
                  <a:lnTo>
                    <a:pt x="2298" y="560"/>
                  </a:lnTo>
                  <a:cubicBezTo>
                    <a:pt x="2548" y="549"/>
                    <a:pt x="2667" y="263"/>
                    <a:pt x="2501" y="96"/>
                  </a:cubicBezTo>
                  <a:cubicBezTo>
                    <a:pt x="2441" y="37"/>
                    <a:pt x="2370" y="1"/>
                    <a:pt x="229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9" name="Google Shape;429;p29"/>
            <p:cNvSpPr/>
            <p:nvPr/>
          </p:nvSpPr>
          <p:spPr>
            <a:xfrm>
              <a:off x="6976350" y="3223425"/>
              <a:ext cx="68000" cy="14050"/>
            </a:xfrm>
            <a:custGeom>
              <a:avLst/>
              <a:gdLst/>
              <a:ahLst/>
              <a:cxnLst/>
              <a:rect l="l" t="t" r="r" b="b"/>
              <a:pathLst>
                <a:path w="2720" h="562" extrusionOk="0">
                  <a:moveTo>
                    <a:pt x="375" y="1"/>
                  </a:moveTo>
                  <a:cubicBezTo>
                    <a:pt x="0" y="1"/>
                    <a:pt x="0" y="561"/>
                    <a:pt x="375" y="561"/>
                  </a:cubicBezTo>
                  <a:cubicBezTo>
                    <a:pt x="382" y="561"/>
                    <a:pt x="390" y="561"/>
                    <a:pt x="398" y="561"/>
                  </a:cubicBezTo>
                  <a:lnTo>
                    <a:pt x="2350" y="561"/>
                  </a:lnTo>
                  <a:cubicBezTo>
                    <a:pt x="2600" y="549"/>
                    <a:pt x="2719" y="263"/>
                    <a:pt x="2553" y="96"/>
                  </a:cubicBezTo>
                  <a:cubicBezTo>
                    <a:pt x="2493" y="37"/>
                    <a:pt x="2434" y="13"/>
                    <a:pt x="2350" y="1"/>
                  </a:cubicBezTo>
                  <a:lnTo>
                    <a:pt x="398" y="1"/>
                  </a:lnTo>
                  <a:cubicBezTo>
                    <a:pt x="390" y="1"/>
                    <a:pt x="382" y="1"/>
                    <a:pt x="37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30" name="Google Shape;430;p29"/>
          <p:cNvGrpSpPr/>
          <p:nvPr/>
        </p:nvGrpSpPr>
        <p:grpSpPr>
          <a:xfrm rot="-7958515">
            <a:off x="7796267" y="3664817"/>
            <a:ext cx="1903871" cy="1383693"/>
            <a:chOff x="7365331" y="3876744"/>
            <a:chExt cx="752588" cy="546995"/>
          </a:xfrm>
        </p:grpSpPr>
        <p:sp>
          <p:nvSpPr>
            <p:cNvPr id="431" name="Google Shape;431;p29"/>
            <p:cNvSpPr/>
            <p:nvPr/>
          </p:nvSpPr>
          <p:spPr>
            <a:xfrm>
              <a:off x="7365331" y="3876744"/>
              <a:ext cx="555487" cy="388974"/>
            </a:xfrm>
            <a:custGeom>
              <a:avLst/>
              <a:gdLst/>
              <a:ahLst/>
              <a:cxnLst/>
              <a:rect l="l" t="t" r="r" b="b"/>
              <a:pathLst>
                <a:path w="38791" h="27163" extrusionOk="0">
                  <a:moveTo>
                    <a:pt x="996" y="1"/>
                  </a:moveTo>
                  <a:cubicBezTo>
                    <a:pt x="847" y="1"/>
                    <a:pt x="744" y="36"/>
                    <a:pt x="691" y="110"/>
                  </a:cubicBezTo>
                  <a:cubicBezTo>
                    <a:pt x="0" y="1062"/>
                    <a:pt x="7823" y="7849"/>
                    <a:pt x="18157" y="15290"/>
                  </a:cubicBezTo>
                  <a:cubicBezTo>
                    <a:pt x="27688" y="22153"/>
                    <a:pt x="36024" y="27162"/>
                    <a:pt x="37795" y="27162"/>
                  </a:cubicBezTo>
                  <a:cubicBezTo>
                    <a:pt x="37945" y="27162"/>
                    <a:pt x="38047" y="27127"/>
                    <a:pt x="38100" y="27054"/>
                  </a:cubicBezTo>
                  <a:cubicBezTo>
                    <a:pt x="38791" y="26101"/>
                    <a:pt x="30956" y="19303"/>
                    <a:pt x="20634" y="11861"/>
                  </a:cubicBezTo>
                  <a:cubicBezTo>
                    <a:pt x="11104" y="5000"/>
                    <a:pt x="2770" y="1"/>
                    <a:pt x="99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2" name="Google Shape;432;p29"/>
            <p:cNvSpPr/>
            <p:nvPr/>
          </p:nvSpPr>
          <p:spPr>
            <a:xfrm>
              <a:off x="7867948" y="4226639"/>
              <a:ext cx="58154" cy="50306"/>
            </a:xfrm>
            <a:custGeom>
              <a:avLst/>
              <a:gdLst/>
              <a:ahLst/>
              <a:cxnLst/>
              <a:rect l="l" t="t" r="r" b="b"/>
              <a:pathLst>
                <a:path w="4061" h="3513" extrusionOk="0">
                  <a:moveTo>
                    <a:pt x="1239" y="0"/>
                  </a:moveTo>
                  <a:lnTo>
                    <a:pt x="620" y="893"/>
                  </a:lnTo>
                  <a:lnTo>
                    <a:pt x="1" y="1786"/>
                  </a:lnTo>
                  <a:lnTo>
                    <a:pt x="3442" y="3512"/>
                  </a:lnTo>
                  <a:lnTo>
                    <a:pt x="3751" y="3060"/>
                  </a:lnTo>
                  <a:lnTo>
                    <a:pt x="4061" y="2620"/>
                  </a:lnTo>
                  <a:lnTo>
                    <a:pt x="123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3" name="Google Shape;433;p29"/>
            <p:cNvSpPr/>
            <p:nvPr/>
          </p:nvSpPr>
          <p:spPr>
            <a:xfrm>
              <a:off x="7914675" y="4262353"/>
              <a:ext cx="186017" cy="150131"/>
            </a:xfrm>
            <a:custGeom>
              <a:avLst/>
              <a:gdLst/>
              <a:ahLst/>
              <a:cxnLst/>
              <a:rect l="l" t="t" r="r" b="b"/>
              <a:pathLst>
                <a:path w="12990" h="10484" extrusionOk="0">
                  <a:moveTo>
                    <a:pt x="2415" y="0"/>
                  </a:moveTo>
                  <a:cubicBezTo>
                    <a:pt x="1470" y="0"/>
                    <a:pt x="798" y="126"/>
                    <a:pt x="798" y="126"/>
                  </a:cubicBezTo>
                  <a:lnTo>
                    <a:pt x="179" y="1018"/>
                  </a:lnTo>
                  <a:cubicBezTo>
                    <a:pt x="179" y="1018"/>
                    <a:pt x="0" y="3650"/>
                    <a:pt x="2643" y="5888"/>
                  </a:cubicBezTo>
                  <a:cubicBezTo>
                    <a:pt x="5286" y="8126"/>
                    <a:pt x="12990" y="10484"/>
                    <a:pt x="12990" y="10484"/>
                  </a:cubicBezTo>
                  <a:cubicBezTo>
                    <a:pt x="12990" y="10484"/>
                    <a:pt x="9597" y="5864"/>
                    <a:pt x="7751" y="2519"/>
                  </a:cubicBezTo>
                  <a:cubicBezTo>
                    <a:pt x="6575" y="387"/>
                    <a:pt x="4075" y="0"/>
                    <a:pt x="241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4" name="Google Shape;434;p29"/>
            <p:cNvSpPr/>
            <p:nvPr/>
          </p:nvSpPr>
          <p:spPr>
            <a:xfrm>
              <a:off x="8011979" y="4321609"/>
              <a:ext cx="105939" cy="102130"/>
            </a:xfrm>
            <a:custGeom>
              <a:avLst/>
              <a:gdLst/>
              <a:ahLst/>
              <a:cxnLst/>
              <a:rect l="l" t="t" r="r" b="b"/>
              <a:pathLst>
                <a:path w="7398" h="7132" extrusionOk="0">
                  <a:moveTo>
                    <a:pt x="1934" y="0"/>
                  </a:moveTo>
                  <a:cubicBezTo>
                    <a:pt x="1765" y="0"/>
                    <a:pt x="1607" y="88"/>
                    <a:pt x="1516" y="357"/>
                  </a:cubicBezTo>
                  <a:cubicBezTo>
                    <a:pt x="1277" y="1074"/>
                    <a:pt x="3335" y="3255"/>
                    <a:pt x="2390" y="3255"/>
                  </a:cubicBezTo>
                  <a:cubicBezTo>
                    <a:pt x="2299" y="3255"/>
                    <a:pt x="2180" y="3235"/>
                    <a:pt x="2028" y="3191"/>
                  </a:cubicBezTo>
                  <a:cubicBezTo>
                    <a:pt x="1606" y="3069"/>
                    <a:pt x="1264" y="3015"/>
                    <a:pt x="993" y="3015"/>
                  </a:cubicBezTo>
                  <a:cubicBezTo>
                    <a:pt x="149" y="3015"/>
                    <a:pt x="1" y="3542"/>
                    <a:pt x="289" y="4191"/>
                  </a:cubicBezTo>
                  <a:cubicBezTo>
                    <a:pt x="682" y="5048"/>
                    <a:pt x="7397" y="7132"/>
                    <a:pt x="7397" y="7132"/>
                  </a:cubicBezTo>
                  <a:lnTo>
                    <a:pt x="2599" y="309"/>
                  </a:lnTo>
                  <a:cubicBezTo>
                    <a:pt x="2599" y="309"/>
                    <a:pt x="2249" y="0"/>
                    <a:pt x="193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35" name="Google Shape;435;p29"/>
          <p:cNvSpPr txBox="1">
            <a:spLocks noGrp="1"/>
          </p:cNvSpPr>
          <p:nvPr>
            <p:ph type="subTitle" idx="5"/>
          </p:nvPr>
        </p:nvSpPr>
        <p:spPr>
          <a:xfrm>
            <a:off x="5836756" y="4142703"/>
            <a:ext cx="1880100" cy="54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You can describe the section here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4" name="Google Shape;2254;p5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ALTERNATIVE RESOURCES</a:t>
            </a:r>
            <a:endParaRPr/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12367" y="1464757"/>
            <a:ext cx="3365873" cy="2682576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3225" y="1464757"/>
            <a:ext cx="4345713" cy="2989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5919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4" name="Google Shape;2254;p56"/>
          <p:cNvSpPr txBox="1">
            <a:spLocks noGrp="1"/>
          </p:cNvSpPr>
          <p:nvPr>
            <p:ph type="title"/>
          </p:nvPr>
        </p:nvSpPr>
        <p:spPr>
          <a:xfrm>
            <a:off x="-974897" y="379778"/>
            <a:ext cx="7717500" cy="70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dirty="0"/>
              <a:t>ALTERNATIVE</a:t>
            </a:r>
            <a:r>
              <a:rPr lang="en" sz="3200" dirty="0"/>
              <a:t> RESOURCES</a:t>
            </a:r>
            <a:endParaRPr sz="3200" dirty="0"/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62945" y="1579119"/>
            <a:ext cx="3138750" cy="2970000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4746" y="1365369"/>
            <a:ext cx="4972501" cy="339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7075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4" name="Google Shape;2254;p56"/>
          <p:cNvSpPr txBox="1">
            <a:spLocks noGrp="1"/>
          </p:cNvSpPr>
          <p:nvPr>
            <p:ph type="title"/>
          </p:nvPr>
        </p:nvSpPr>
        <p:spPr>
          <a:xfrm>
            <a:off x="-974897" y="379778"/>
            <a:ext cx="7717500" cy="70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dirty="0"/>
              <a:t>ALTERNATIVE</a:t>
            </a:r>
            <a:r>
              <a:rPr lang="en" sz="3200" dirty="0"/>
              <a:t> RESOURCES</a:t>
            </a:r>
            <a:endParaRPr sz="3200" dirty="0"/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15762" y="1305168"/>
            <a:ext cx="2253682" cy="3463608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7224" y="1154789"/>
            <a:ext cx="3729976" cy="36139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5884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4" name="Google Shape;2254;p56"/>
          <p:cNvSpPr txBox="1">
            <a:spLocks noGrp="1"/>
          </p:cNvSpPr>
          <p:nvPr>
            <p:ph type="title"/>
          </p:nvPr>
        </p:nvSpPr>
        <p:spPr>
          <a:xfrm>
            <a:off x="-974897" y="379778"/>
            <a:ext cx="7717500" cy="70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dirty="0"/>
              <a:t>ALTERNATIVE</a:t>
            </a:r>
            <a:r>
              <a:rPr lang="en" sz="3200" dirty="0"/>
              <a:t> RESOURCES</a:t>
            </a:r>
            <a:endParaRPr sz="3200" dirty="0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7068" y="1317674"/>
            <a:ext cx="2987412" cy="3535680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68228" y="1298354"/>
            <a:ext cx="3948750" cy="355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7284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31" name="Google Shape;2231;p56"/>
          <p:cNvGrpSpPr/>
          <p:nvPr/>
        </p:nvGrpSpPr>
        <p:grpSpPr>
          <a:xfrm>
            <a:off x="7550424" y="1490685"/>
            <a:ext cx="917930" cy="798048"/>
            <a:chOff x="6330550" y="2029250"/>
            <a:chExt cx="531025" cy="461700"/>
          </a:xfrm>
        </p:grpSpPr>
        <p:sp>
          <p:nvSpPr>
            <p:cNvPr id="2232" name="Google Shape;2232;p56"/>
            <p:cNvSpPr/>
            <p:nvPr/>
          </p:nvSpPr>
          <p:spPr>
            <a:xfrm>
              <a:off x="6330550" y="2248225"/>
              <a:ext cx="265225" cy="237975"/>
            </a:xfrm>
            <a:custGeom>
              <a:avLst/>
              <a:gdLst/>
              <a:ahLst/>
              <a:cxnLst/>
              <a:rect l="l" t="t" r="r" b="b"/>
              <a:pathLst>
                <a:path w="10609" h="9519" extrusionOk="0">
                  <a:moveTo>
                    <a:pt x="3989" y="0"/>
                  </a:moveTo>
                  <a:cubicBezTo>
                    <a:pt x="3937" y="0"/>
                    <a:pt x="3885" y="2"/>
                    <a:pt x="3834" y="4"/>
                  </a:cubicBezTo>
                  <a:cubicBezTo>
                    <a:pt x="3191" y="40"/>
                    <a:pt x="2560" y="147"/>
                    <a:pt x="1988" y="469"/>
                  </a:cubicBezTo>
                  <a:cubicBezTo>
                    <a:pt x="1500" y="766"/>
                    <a:pt x="1096" y="1171"/>
                    <a:pt x="798" y="1647"/>
                  </a:cubicBezTo>
                  <a:cubicBezTo>
                    <a:pt x="107" y="2767"/>
                    <a:pt x="0" y="4172"/>
                    <a:pt x="203" y="5457"/>
                  </a:cubicBezTo>
                  <a:cubicBezTo>
                    <a:pt x="381" y="6565"/>
                    <a:pt x="822" y="7684"/>
                    <a:pt x="1607" y="8482"/>
                  </a:cubicBezTo>
                  <a:cubicBezTo>
                    <a:pt x="2012" y="8886"/>
                    <a:pt x="2512" y="9184"/>
                    <a:pt x="3060" y="9351"/>
                  </a:cubicBezTo>
                  <a:cubicBezTo>
                    <a:pt x="3490" y="9463"/>
                    <a:pt x="3932" y="9518"/>
                    <a:pt x="4378" y="9518"/>
                  </a:cubicBezTo>
                  <a:cubicBezTo>
                    <a:pt x="4550" y="9518"/>
                    <a:pt x="4722" y="9510"/>
                    <a:pt x="4894" y="9494"/>
                  </a:cubicBezTo>
                  <a:cubicBezTo>
                    <a:pt x="5525" y="9446"/>
                    <a:pt x="6132" y="9339"/>
                    <a:pt x="6751" y="9196"/>
                  </a:cubicBezTo>
                  <a:cubicBezTo>
                    <a:pt x="7346" y="9065"/>
                    <a:pt x="7942" y="8863"/>
                    <a:pt x="8501" y="8601"/>
                  </a:cubicBezTo>
                  <a:cubicBezTo>
                    <a:pt x="9073" y="8351"/>
                    <a:pt x="9597" y="8017"/>
                    <a:pt x="10061" y="7601"/>
                  </a:cubicBezTo>
                  <a:cubicBezTo>
                    <a:pt x="10275" y="7398"/>
                    <a:pt x="10442" y="7148"/>
                    <a:pt x="10537" y="6862"/>
                  </a:cubicBezTo>
                  <a:cubicBezTo>
                    <a:pt x="10609" y="6612"/>
                    <a:pt x="10573" y="6350"/>
                    <a:pt x="10454" y="6112"/>
                  </a:cubicBezTo>
                  <a:cubicBezTo>
                    <a:pt x="10382" y="5958"/>
                    <a:pt x="10251" y="5838"/>
                    <a:pt x="10085" y="5767"/>
                  </a:cubicBezTo>
                  <a:cubicBezTo>
                    <a:pt x="10085" y="5743"/>
                    <a:pt x="10061" y="5719"/>
                    <a:pt x="10037" y="5719"/>
                  </a:cubicBezTo>
                  <a:lnTo>
                    <a:pt x="9918" y="5719"/>
                  </a:lnTo>
                  <a:cubicBezTo>
                    <a:pt x="9906" y="5719"/>
                    <a:pt x="9882" y="5719"/>
                    <a:pt x="9870" y="5731"/>
                  </a:cubicBezTo>
                  <a:cubicBezTo>
                    <a:pt x="9716" y="5791"/>
                    <a:pt x="9573" y="5886"/>
                    <a:pt x="9478" y="6029"/>
                  </a:cubicBezTo>
                  <a:cubicBezTo>
                    <a:pt x="9406" y="6124"/>
                    <a:pt x="9335" y="6231"/>
                    <a:pt x="9251" y="6327"/>
                  </a:cubicBezTo>
                  <a:cubicBezTo>
                    <a:pt x="9227" y="6362"/>
                    <a:pt x="9168" y="6458"/>
                    <a:pt x="9120" y="6458"/>
                  </a:cubicBezTo>
                  <a:cubicBezTo>
                    <a:pt x="9085" y="6458"/>
                    <a:pt x="9061" y="6362"/>
                    <a:pt x="9037" y="6327"/>
                  </a:cubicBezTo>
                  <a:cubicBezTo>
                    <a:pt x="8890" y="5986"/>
                    <a:pt x="8566" y="5847"/>
                    <a:pt x="8237" y="5847"/>
                  </a:cubicBezTo>
                  <a:cubicBezTo>
                    <a:pt x="8060" y="5847"/>
                    <a:pt x="7881" y="5887"/>
                    <a:pt x="7727" y="5958"/>
                  </a:cubicBezTo>
                  <a:cubicBezTo>
                    <a:pt x="7156" y="6208"/>
                    <a:pt x="6787" y="6779"/>
                    <a:pt x="6239" y="7053"/>
                  </a:cubicBezTo>
                  <a:cubicBezTo>
                    <a:pt x="6069" y="7130"/>
                    <a:pt x="5888" y="7167"/>
                    <a:pt x="5709" y="7167"/>
                  </a:cubicBezTo>
                  <a:cubicBezTo>
                    <a:pt x="5359" y="7167"/>
                    <a:pt x="5014" y="7027"/>
                    <a:pt x="4763" y="6767"/>
                  </a:cubicBezTo>
                  <a:cubicBezTo>
                    <a:pt x="4334" y="6350"/>
                    <a:pt x="4167" y="5731"/>
                    <a:pt x="4215" y="5112"/>
                  </a:cubicBezTo>
                  <a:cubicBezTo>
                    <a:pt x="4263" y="4434"/>
                    <a:pt x="4620" y="3826"/>
                    <a:pt x="4786" y="3183"/>
                  </a:cubicBezTo>
                  <a:cubicBezTo>
                    <a:pt x="4965" y="2505"/>
                    <a:pt x="5013" y="1790"/>
                    <a:pt x="4917" y="1100"/>
                  </a:cubicBezTo>
                  <a:cubicBezTo>
                    <a:pt x="4870" y="802"/>
                    <a:pt x="4822" y="457"/>
                    <a:pt x="4620" y="219"/>
                  </a:cubicBezTo>
                  <a:cubicBezTo>
                    <a:pt x="4445" y="35"/>
                    <a:pt x="4216" y="0"/>
                    <a:pt x="398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3" name="Google Shape;2233;p56"/>
            <p:cNvSpPr/>
            <p:nvPr/>
          </p:nvSpPr>
          <p:spPr>
            <a:xfrm>
              <a:off x="6564575" y="2435550"/>
              <a:ext cx="84175" cy="55400"/>
            </a:xfrm>
            <a:custGeom>
              <a:avLst/>
              <a:gdLst/>
              <a:ahLst/>
              <a:cxnLst/>
              <a:rect l="l" t="t" r="r" b="b"/>
              <a:pathLst>
                <a:path w="3367" h="2216" extrusionOk="0">
                  <a:moveTo>
                    <a:pt x="1283" y="0"/>
                  </a:moveTo>
                  <a:cubicBezTo>
                    <a:pt x="1283" y="0"/>
                    <a:pt x="1" y="2216"/>
                    <a:pt x="874" y="2216"/>
                  </a:cubicBezTo>
                  <a:cubicBezTo>
                    <a:pt x="883" y="2216"/>
                    <a:pt x="893" y="2215"/>
                    <a:pt x="902" y="2215"/>
                  </a:cubicBezTo>
                  <a:cubicBezTo>
                    <a:pt x="1843" y="2167"/>
                    <a:pt x="3367" y="810"/>
                    <a:pt x="3367" y="810"/>
                  </a:cubicBezTo>
                  <a:lnTo>
                    <a:pt x="128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4" name="Google Shape;2234;p56"/>
            <p:cNvSpPr/>
            <p:nvPr/>
          </p:nvSpPr>
          <p:spPr>
            <a:xfrm>
              <a:off x="6722850" y="2435550"/>
              <a:ext cx="84175" cy="55400"/>
            </a:xfrm>
            <a:custGeom>
              <a:avLst/>
              <a:gdLst/>
              <a:ahLst/>
              <a:cxnLst/>
              <a:rect l="l" t="t" r="r" b="b"/>
              <a:pathLst>
                <a:path w="3367" h="2216" extrusionOk="0">
                  <a:moveTo>
                    <a:pt x="2084" y="0"/>
                  </a:moveTo>
                  <a:lnTo>
                    <a:pt x="1" y="810"/>
                  </a:lnTo>
                  <a:cubicBezTo>
                    <a:pt x="1" y="810"/>
                    <a:pt x="1525" y="2167"/>
                    <a:pt x="2465" y="2215"/>
                  </a:cubicBezTo>
                  <a:cubicBezTo>
                    <a:pt x="2475" y="2215"/>
                    <a:pt x="2484" y="2216"/>
                    <a:pt x="2493" y="2216"/>
                  </a:cubicBezTo>
                  <a:cubicBezTo>
                    <a:pt x="3367" y="2216"/>
                    <a:pt x="2084" y="0"/>
                    <a:pt x="208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5" name="Google Shape;2235;p56"/>
            <p:cNvSpPr/>
            <p:nvPr/>
          </p:nvSpPr>
          <p:spPr>
            <a:xfrm>
              <a:off x="6454375" y="2029250"/>
              <a:ext cx="407200" cy="438000"/>
            </a:xfrm>
            <a:custGeom>
              <a:avLst/>
              <a:gdLst/>
              <a:ahLst/>
              <a:cxnLst/>
              <a:rect l="l" t="t" r="r" b="b"/>
              <a:pathLst>
                <a:path w="16288" h="17520" extrusionOk="0">
                  <a:moveTo>
                    <a:pt x="14050" y="0"/>
                  </a:moveTo>
                  <a:cubicBezTo>
                    <a:pt x="14049" y="0"/>
                    <a:pt x="12704" y="179"/>
                    <a:pt x="11561" y="1822"/>
                  </a:cubicBezTo>
                  <a:cubicBezTo>
                    <a:pt x="11561" y="1822"/>
                    <a:pt x="9958" y="1164"/>
                    <a:pt x="8217" y="1164"/>
                  </a:cubicBezTo>
                  <a:cubicBezTo>
                    <a:pt x="7147" y="1164"/>
                    <a:pt x="6025" y="1413"/>
                    <a:pt x="5191" y="2215"/>
                  </a:cubicBezTo>
                  <a:cubicBezTo>
                    <a:pt x="5190" y="2216"/>
                    <a:pt x="5189" y="2216"/>
                    <a:pt x="5187" y="2216"/>
                  </a:cubicBezTo>
                  <a:cubicBezTo>
                    <a:pt x="5079" y="2216"/>
                    <a:pt x="3797" y="299"/>
                    <a:pt x="2625" y="299"/>
                  </a:cubicBezTo>
                  <a:cubicBezTo>
                    <a:pt x="2436" y="299"/>
                    <a:pt x="2250" y="349"/>
                    <a:pt x="2072" y="465"/>
                  </a:cubicBezTo>
                  <a:cubicBezTo>
                    <a:pt x="2072" y="465"/>
                    <a:pt x="0" y="3596"/>
                    <a:pt x="3465" y="5263"/>
                  </a:cubicBezTo>
                  <a:cubicBezTo>
                    <a:pt x="3465" y="5263"/>
                    <a:pt x="2608" y="7573"/>
                    <a:pt x="3632" y="8585"/>
                  </a:cubicBezTo>
                  <a:cubicBezTo>
                    <a:pt x="3632" y="8585"/>
                    <a:pt x="2286" y="14717"/>
                    <a:pt x="5691" y="16610"/>
                  </a:cubicBezTo>
                  <a:cubicBezTo>
                    <a:pt x="6780" y="17217"/>
                    <a:pt x="8068" y="17519"/>
                    <a:pt x="9323" y="17519"/>
                  </a:cubicBezTo>
                  <a:cubicBezTo>
                    <a:pt x="11979" y="17519"/>
                    <a:pt x="14491" y="16166"/>
                    <a:pt x="14669" y="13490"/>
                  </a:cubicBezTo>
                  <a:cubicBezTo>
                    <a:pt x="14942" y="9549"/>
                    <a:pt x="12585" y="5263"/>
                    <a:pt x="12585" y="5263"/>
                  </a:cubicBezTo>
                  <a:cubicBezTo>
                    <a:pt x="12585" y="5263"/>
                    <a:pt x="16288" y="3525"/>
                    <a:pt x="1405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6" name="Google Shape;2236;p56"/>
            <p:cNvSpPr/>
            <p:nvPr/>
          </p:nvSpPr>
          <p:spPr>
            <a:xfrm>
              <a:off x="6584150" y="2058350"/>
              <a:ext cx="159275" cy="26275"/>
            </a:xfrm>
            <a:custGeom>
              <a:avLst/>
              <a:gdLst/>
              <a:ahLst/>
              <a:cxnLst/>
              <a:rect l="l" t="t" r="r" b="b"/>
              <a:pathLst>
                <a:path w="6371" h="1051" extrusionOk="0">
                  <a:moveTo>
                    <a:pt x="3026" y="0"/>
                  </a:moveTo>
                  <a:cubicBezTo>
                    <a:pt x="1956" y="0"/>
                    <a:pt x="834" y="249"/>
                    <a:pt x="0" y="1051"/>
                  </a:cubicBezTo>
                  <a:lnTo>
                    <a:pt x="6370" y="658"/>
                  </a:lnTo>
                  <a:cubicBezTo>
                    <a:pt x="6370" y="658"/>
                    <a:pt x="4767" y="0"/>
                    <a:pt x="302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7" name="Google Shape;2237;p56"/>
            <p:cNvSpPr/>
            <p:nvPr/>
          </p:nvSpPr>
          <p:spPr>
            <a:xfrm>
              <a:off x="6454375" y="2040850"/>
              <a:ext cx="123550" cy="119975"/>
            </a:xfrm>
            <a:custGeom>
              <a:avLst/>
              <a:gdLst/>
              <a:ahLst/>
              <a:cxnLst/>
              <a:rect l="l" t="t" r="r" b="b"/>
              <a:pathLst>
                <a:path w="4942" h="4799" extrusionOk="0">
                  <a:moveTo>
                    <a:pt x="2072" y="1"/>
                  </a:moveTo>
                  <a:cubicBezTo>
                    <a:pt x="2072" y="1"/>
                    <a:pt x="0" y="3132"/>
                    <a:pt x="3465" y="4799"/>
                  </a:cubicBezTo>
                  <a:cubicBezTo>
                    <a:pt x="4941" y="1763"/>
                    <a:pt x="2072" y="1"/>
                    <a:pt x="207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8" name="Google Shape;2238;p56"/>
            <p:cNvSpPr/>
            <p:nvPr/>
          </p:nvSpPr>
          <p:spPr>
            <a:xfrm>
              <a:off x="6722250" y="2029250"/>
              <a:ext cx="139325" cy="131575"/>
            </a:xfrm>
            <a:custGeom>
              <a:avLst/>
              <a:gdLst/>
              <a:ahLst/>
              <a:cxnLst/>
              <a:rect l="l" t="t" r="r" b="b"/>
              <a:pathLst>
                <a:path w="5573" h="5263" extrusionOk="0">
                  <a:moveTo>
                    <a:pt x="3335" y="0"/>
                  </a:moveTo>
                  <a:cubicBezTo>
                    <a:pt x="3334" y="1"/>
                    <a:pt x="1" y="2632"/>
                    <a:pt x="1870" y="5263"/>
                  </a:cubicBezTo>
                  <a:cubicBezTo>
                    <a:pt x="1870" y="5263"/>
                    <a:pt x="5573" y="3525"/>
                    <a:pt x="333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9" name="Google Shape;2239;p56"/>
            <p:cNvSpPr/>
            <p:nvPr/>
          </p:nvSpPr>
          <p:spPr>
            <a:xfrm>
              <a:off x="6577600" y="2278975"/>
              <a:ext cx="161350" cy="188225"/>
            </a:xfrm>
            <a:custGeom>
              <a:avLst/>
              <a:gdLst/>
              <a:ahLst/>
              <a:cxnLst/>
              <a:rect l="l" t="t" r="r" b="b"/>
              <a:pathLst>
                <a:path w="6454" h="7529" extrusionOk="0">
                  <a:moveTo>
                    <a:pt x="3263" y="1"/>
                  </a:moveTo>
                  <a:cubicBezTo>
                    <a:pt x="2441" y="1"/>
                    <a:pt x="1691" y="453"/>
                    <a:pt x="1120" y="1179"/>
                  </a:cubicBezTo>
                  <a:cubicBezTo>
                    <a:pt x="1477" y="1334"/>
                    <a:pt x="1882" y="1632"/>
                    <a:pt x="1584" y="2132"/>
                  </a:cubicBezTo>
                  <a:cubicBezTo>
                    <a:pt x="1543" y="2190"/>
                    <a:pt x="1473" y="2225"/>
                    <a:pt x="1402" y="2225"/>
                  </a:cubicBezTo>
                  <a:cubicBezTo>
                    <a:pt x="1370" y="2225"/>
                    <a:pt x="1339" y="2218"/>
                    <a:pt x="1310" y="2203"/>
                  </a:cubicBezTo>
                  <a:cubicBezTo>
                    <a:pt x="1310" y="2203"/>
                    <a:pt x="1302" y="2686"/>
                    <a:pt x="975" y="2686"/>
                  </a:cubicBezTo>
                  <a:cubicBezTo>
                    <a:pt x="904" y="2686"/>
                    <a:pt x="819" y="2663"/>
                    <a:pt x="715" y="2608"/>
                  </a:cubicBezTo>
                  <a:cubicBezTo>
                    <a:pt x="715" y="2608"/>
                    <a:pt x="658" y="2902"/>
                    <a:pt x="456" y="2902"/>
                  </a:cubicBezTo>
                  <a:cubicBezTo>
                    <a:pt x="414" y="2902"/>
                    <a:pt x="365" y="2889"/>
                    <a:pt x="310" y="2858"/>
                  </a:cubicBezTo>
                  <a:lnTo>
                    <a:pt x="310" y="2858"/>
                  </a:lnTo>
                  <a:cubicBezTo>
                    <a:pt x="0" y="4001"/>
                    <a:pt x="12" y="5216"/>
                    <a:pt x="358" y="6359"/>
                  </a:cubicBezTo>
                  <a:cubicBezTo>
                    <a:pt x="488" y="6454"/>
                    <a:pt x="631" y="6537"/>
                    <a:pt x="774" y="6621"/>
                  </a:cubicBezTo>
                  <a:cubicBezTo>
                    <a:pt x="1889" y="7222"/>
                    <a:pt x="3136" y="7528"/>
                    <a:pt x="4397" y="7528"/>
                  </a:cubicBezTo>
                  <a:cubicBezTo>
                    <a:pt x="4832" y="7528"/>
                    <a:pt x="5269" y="7492"/>
                    <a:pt x="5703" y="7418"/>
                  </a:cubicBezTo>
                  <a:cubicBezTo>
                    <a:pt x="6192" y="6537"/>
                    <a:pt x="6454" y="5537"/>
                    <a:pt x="6442" y="4525"/>
                  </a:cubicBezTo>
                  <a:cubicBezTo>
                    <a:pt x="6442" y="3942"/>
                    <a:pt x="6370" y="3358"/>
                    <a:pt x="6203" y="2799"/>
                  </a:cubicBezTo>
                  <a:cubicBezTo>
                    <a:pt x="6095" y="2886"/>
                    <a:pt x="6009" y="2918"/>
                    <a:pt x="5939" y="2918"/>
                  </a:cubicBezTo>
                  <a:cubicBezTo>
                    <a:pt x="5733" y="2918"/>
                    <a:pt x="5680" y="2632"/>
                    <a:pt x="5680" y="2632"/>
                  </a:cubicBezTo>
                  <a:cubicBezTo>
                    <a:pt x="5578" y="2684"/>
                    <a:pt x="5493" y="2706"/>
                    <a:pt x="5423" y="2706"/>
                  </a:cubicBezTo>
                  <a:cubicBezTo>
                    <a:pt x="5092" y="2706"/>
                    <a:pt x="5084" y="2227"/>
                    <a:pt x="5084" y="2227"/>
                  </a:cubicBezTo>
                  <a:cubicBezTo>
                    <a:pt x="5056" y="2238"/>
                    <a:pt x="5026" y="2243"/>
                    <a:pt x="4997" y="2243"/>
                  </a:cubicBezTo>
                  <a:cubicBezTo>
                    <a:pt x="4928" y="2243"/>
                    <a:pt x="4860" y="2214"/>
                    <a:pt x="4810" y="2156"/>
                  </a:cubicBezTo>
                  <a:cubicBezTo>
                    <a:pt x="4489" y="1608"/>
                    <a:pt x="5013" y="1299"/>
                    <a:pt x="5382" y="1156"/>
                  </a:cubicBezTo>
                  <a:cubicBezTo>
                    <a:pt x="4810" y="441"/>
                    <a:pt x="4072" y="1"/>
                    <a:pt x="326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0" name="Google Shape;2240;p56"/>
            <p:cNvSpPr/>
            <p:nvPr/>
          </p:nvSpPr>
          <p:spPr>
            <a:xfrm>
              <a:off x="6572525" y="2302750"/>
              <a:ext cx="50925" cy="53050"/>
            </a:xfrm>
            <a:custGeom>
              <a:avLst/>
              <a:gdLst/>
              <a:ahLst/>
              <a:cxnLst/>
              <a:rect l="l" t="t" r="r" b="b"/>
              <a:pathLst>
                <a:path w="2037" h="2122" extrusionOk="0">
                  <a:moveTo>
                    <a:pt x="847" y="0"/>
                  </a:moveTo>
                  <a:cubicBezTo>
                    <a:pt x="827" y="0"/>
                    <a:pt x="807" y="1"/>
                    <a:pt x="787" y="2"/>
                  </a:cubicBezTo>
                  <a:cubicBezTo>
                    <a:pt x="620" y="50"/>
                    <a:pt x="453" y="145"/>
                    <a:pt x="346" y="288"/>
                  </a:cubicBezTo>
                  <a:cubicBezTo>
                    <a:pt x="132" y="538"/>
                    <a:pt x="13" y="848"/>
                    <a:pt x="13" y="1169"/>
                  </a:cubicBezTo>
                  <a:cubicBezTo>
                    <a:pt x="1" y="1502"/>
                    <a:pt x="144" y="1824"/>
                    <a:pt x="406" y="2038"/>
                  </a:cubicBezTo>
                  <a:cubicBezTo>
                    <a:pt x="479" y="2095"/>
                    <a:pt x="566" y="2122"/>
                    <a:pt x="655" y="2122"/>
                  </a:cubicBezTo>
                  <a:cubicBezTo>
                    <a:pt x="753" y="2122"/>
                    <a:pt x="854" y="2089"/>
                    <a:pt x="942" y="2026"/>
                  </a:cubicBezTo>
                  <a:cubicBezTo>
                    <a:pt x="1001" y="1979"/>
                    <a:pt x="1049" y="1919"/>
                    <a:pt x="1072" y="1860"/>
                  </a:cubicBezTo>
                  <a:cubicBezTo>
                    <a:pt x="1120" y="1883"/>
                    <a:pt x="1171" y="1895"/>
                    <a:pt x="1221" y="1895"/>
                  </a:cubicBezTo>
                  <a:cubicBezTo>
                    <a:pt x="1272" y="1895"/>
                    <a:pt x="1323" y="1883"/>
                    <a:pt x="1370" y="1860"/>
                  </a:cubicBezTo>
                  <a:cubicBezTo>
                    <a:pt x="1537" y="1776"/>
                    <a:pt x="1644" y="1598"/>
                    <a:pt x="1620" y="1407"/>
                  </a:cubicBezTo>
                  <a:lnTo>
                    <a:pt x="1620" y="1407"/>
                  </a:lnTo>
                  <a:cubicBezTo>
                    <a:pt x="1638" y="1413"/>
                    <a:pt x="1653" y="1416"/>
                    <a:pt x="1668" y="1416"/>
                  </a:cubicBezTo>
                  <a:cubicBezTo>
                    <a:pt x="1683" y="1416"/>
                    <a:pt x="1698" y="1413"/>
                    <a:pt x="1715" y="1407"/>
                  </a:cubicBezTo>
                  <a:cubicBezTo>
                    <a:pt x="1858" y="1371"/>
                    <a:pt x="1965" y="1229"/>
                    <a:pt x="1954" y="1086"/>
                  </a:cubicBezTo>
                  <a:cubicBezTo>
                    <a:pt x="1940" y="1017"/>
                    <a:pt x="1883" y="977"/>
                    <a:pt x="1835" y="977"/>
                  </a:cubicBezTo>
                  <a:cubicBezTo>
                    <a:pt x="1799" y="977"/>
                    <a:pt x="1768" y="999"/>
                    <a:pt x="1763" y="1050"/>
                  </a:cubicBezTo>
                  <a:cubicBezTo>
                    <a:pt x="1751" y="1110"/>
                    <a:pt x="1727" y="1169"/>
                    <a:pt x="1668" y="1193"/>
                  </a:cubicBezTo>
                  <a:cubicBezTo>
                    <a:pt x="1608" y="1193"/>
                    <a:pt x="1561" y="1169"/>
                    <a:pt x="1549" y="1121"/>
                  </a:cubicBezTo>
                  <a:cubicBezTo>
                    <a:pt x="1527" y="1085"/>
                    <a:pt x="1495" y="1070"/>
                    <a:pt x="1463" y="1070"/>
                  </a:cubicBezTo>
                  <a:cubicBezTo>
                    <a:pt x="1391" y="1070"/>
                    <a:pt x="1317" y="1149"/>
                    <a:pt x="1358" y="1241"/>
                  </a:cubicBezTo>
                  <a:cubicBezTo>
                    <a:pt x="1442" y="1360"/>
                    <a:pt x="1430" y="1526"/>
                    <a:pt x="1323" y="1622"/>
                  </a:cubicBezTo>
                  <a:cubicBezTo>
                    <a:pt x="1293" y="1645"/>
                    <a:pt x="1257" y="1657"/>
                    <a:pt x="1221" y="1657"/>
                  </a:cubicBezTo>
                  <a:cubicBezTo>
                    <a:pt x="1186" y="1657"/>
                    <a:pt x="1150" y="1645"/>
                    <a:pt x="1120" y="1622"/>
                  </a:cubicBezTo>
                  <a:cubicBezTo>
                    <a:pt x="1120" y="1562"/>
                    <a:pt x="1108" y="1514"/>
                    <a:pt x="1084" y="1467"/>
                  </a:cubicBezTo>
                  <a:cubicBezTo>
                    <a:pt x="1071" y="1421"/>
                    <a:pt x="1020" y="1390"/>
                    <a:pt x="972" y="1390"/>
                  </a:cubicBezTo>
                  <a:cubicBezTo>
                    <a:pt x="931" y="1390"/>
                    <a:pt x="893" y="1412"/>
                    <a:pt x="882" y="1467"/>
                  </a:cubicBezTo>
                  <a:cubicBezTo>
                    <a:pt x="870" y="1538"/>
                    <a:pt x="882" y="1610"/>
                    <a:pt x="906" y="1669"/>
                  </a:cubicBezTo>
                  <a:cubicBezTo>
                    <a:pt x="906" y="1741"/>
                    <a:pt x="870" y="1812"/>
                    <a:pt x="811" y="1860"/>
                  </a:cubicBezTo>
                  <a:cubicBezTo>
                    <a:pt x="767" y="1889"/>
                    <a:pt x="718" y="1902"/>
                    <a:pt x="669" y="1902"/>
                  </a:cubicBezTo>
                  <a:cubicBezTo>
                    <a:pt x="597" y="1902"/>
                    <a:pt x="527" y="1873"/>
                    <a:pt x="477" y="1824"/>
                  </a:cubicBezTo>
                  <a:cubicBezTo>
                    <a:pt x="310" y="1645"/>
                    <a:pt x="215" y="1419"/>
                    <a:pt x="227" y="1181"/>
                  </a:cubicBezTo>
                  <a:cubicBezTo>
                    <a:pt x="227" y="943"/>
                    <a:pt x="299" y="717"/>
                    <a:pt x="430" y="526"/>
                  </a:cubicBezTo>
                  <a:cubicBezTo>
                    <a:pt x="501" y="419"/>
                    <a:pt x="584" y="336"/>
                    <a:pt x="691" y="264"/>
                  </a:cubicBezTo>
                  <a:cubicBezTo>
                    <a:pt x="757" y="234"/>
                    <a:pt x="831" y="220"/>
                    <a:pt x="906" y="220"/>
                  </a:cubicBezTo>
                  <a:cubicBezTo>
                    <a:pt x="980" y="220"/>
                    <a:pt x="1055" y="234"/>
                    <a:pt x="1120" y="264"/>
                  </a:cubicBezTo>
                  <a:cubicBezTo>
                    <a:pt x="1275" y="324"/>
                    <a:pt x="1418" y="395"/>
                    <a:pt x="1561" y="490"/>
                  </a:cubicBezTo>
                  <a:cubicBezTo>
                    <a:pt x="1656" y="562"/>
                    <a:pt x="1870" y="681"/>
                    <a:pt x="1823" y="848"/>
                  </a:cubicBezTo>
                  <a:cubicBezTo>
                    <a:pt x="1814" y="882"/>
                    <a:pt x="1842" y="910"/>
                    <a:pt x="1872" y="910"/>
                  </a:cubicBezTo>
                  <a:cubicBezTo>
                    <a:pt x="1884" y="910"/>
                    <a:pt x="1896" y="905"/>
                    <a:pt x="1906" y="895"/>
                  </a:cubicBezTo>
                  <a:cubicBezTo>
                    <a:pt x="2037" y="776"/>
                    <a:pt x="1942" y="574"/>
                    <a:pt x="1834" y="467"/>
                  </a:cubicBezTo>
                  <a:cubicBezTo>
                    <a:pt x="1692" y="336"/>
                    <a:pt x="1537" y="228"/>
                    <a:pt x="1358" y="145"/>
                  </a:cubicBezTo>
                  <a:cubicBezTo>
                    <a:pt x="1208" y="49"/>
                    <a:pt x="1029" y="0"/>
                    <a:pt x="84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1" name="Google Shape;2241;p56"/>
            <p:cNvSpPr/>
            <p:nvPr/>
          </p:nvSpPr>
          <p:spPr>
            <a:xfrm>
              <a:off x="6693375" y="2302750"/>
              <a:ext cx="51225" cy="53050"/>
            </a:xfrm>
            <a:custGeom>
              <a:avLst/>
              <a:gdLst/>
              <a:ahLst/>
              <a:cxnLst/>
              <a:rect l="l" t="t" r="r" b="b"/>
              <a:pathLst>
                <a:path w="2049" h="2122" extrusionOk="0">
                  <a:moveTo>
                    <a:pt x="1194" y="0"/>
                  </a:moveTo>
                  <a:cubicBezTo>
                    <a:pt x="1020" y="0"/>
                    <a:pt x="841" y="49"/>
                    <a:pt x="691" y="145"/>
                  </a:cubicBezTo>
                  <a:cubicBezTo>
                    <a:pt x="513" y="228"/>
                    <a:pt x="346" y="336"/>
                    <a:pt x="215" y="467"/>
                  </a:cubicBezTo>
                  <a:cubicBezTo>
                    <a:pt x="108" y="574"/>
                    <a:pt x="1" y="776"/>
                    <a:pt x="132" y="895"/>
                  </a:cubicBezTo>
                  <a:cubicBezTo>
                    <a:pt x="142" y="905"/>
                    <a:pt x="155" y="910"/>
                    <a:pt x="168" y="910"/>
                  </a:cubicBezTo>
                  <a:cubicBezTo>
                    <a:pt x="200" y="910"/>
                    <a:pt x="232" y="882"/>
                    <a:pt x="215" y="848"/>
                  </a:cubicBezTo>
                  <a:cubicBezTo>
                    <a:pt x="179" y="681"/>
                    <a:pt x="382" y="562"/>
                    <a:pt x="489" y="490"/>
                  </a:cubicBezTo>
                  <a:cubicBezTo>
                    <a:pt x="620" y="395"/>
                    <a:pt x="775" y="324"/>
                    <a:pt x="930" y="264"/>
                  </a:cubicBezTo>
                  <a:cubicBezTo>
                    <a:pt x="995" y="234"/>
                    <a:pt x="1066" y="220"/>
                    <a:pt x="1139" y="220"/>
                  </a:cubicBezTo>
                  <a:cubicBezTo>
                    <a:pt x="1212" y="220"/>
                    <a:pt x="1287" y="234"/>
                    <a:pt x="1358" y="264"/>
                  </a:cubicBezTo>
                  <a:cubicBezTo>
                    <a:pt x="1453" y="336"/>
                    <a:pt x="1549" y="419"/>
                    <a:pt x="1620" y="526"/>
                  </a:cubicBezTo>
                  <a:cubicBezTo>
                    <a:pt x="1751" y="717"/>
                    <a:pt x="1823" y="943"/>
                    <a:pt x="1823" y="1181"/>
                  </a:cubicBezTo>
                  <a:cubicBezTo>
                    <a:pt x="1834" y="1419"/>
                    <a:pt x="1739" y="1645"/>
                    <a:pt x="1572" y="1824"/>
                  </a:cubicBezTo>
                  <a:cubicBezTo>
                    <a:pt x="1523" y="1873"/>
                    <a:pt x="1452" y="1902"/>
                    <a:pt x="1381" y="1902"/>
                  </a:cubicBezTo>
                  <a:cubicBezTo>
                    <a:pt x="1332" y="1902"/>
                    <a:pt x="1283" y="1889"/>
                    <a:pt x="1239" y="1860"/>
                  </a:cubicBezTo>
                  <a:cubicBezTo>
                    <a:pt x="1180" y="1812"/>
                    <a:pt x="1144" y="1741"/>
                    <a:pt x="1144" y="1669"/>
                  </a:cubicBezTo>
                  <a:cubicBezTo>
                    <a:pt x="1168" y="1610"/>
                    <a:pt x="1168" y="1538"/>
                    <a:pt x="1168" y="1467"/>
                  </a:cubicBezTo>
                  <a:cubicBezTo>
                    <a:pt x="1157" y="1412"/>
                    <a:pt x="1119" y="1390"/>
                    <a:pt x="1077" y="1390"/>
                  </a:cubicBezTo>
                  <a:cubicBezTo>
                    <a:pt x="1027" y="1390"/>
                    <a:pt x="973" y="1421"/>
                    <a:pt x="953" y="1467"/>
                  </a:cubicBezTo>
                  <a:cubicBezTo>
                    <a:pt x="941" y="1514"/>
                    <a:pt x="930" y="1562"/>
                    <a:pt x="930" y="1622"/>
                  </a:cubicBezTo>
                  <a:cubicBezTo>
                    <a:pt x="900" y="1645"/>
                    <a:pt x="864" y="1657"/>
                    <a:pt x="828" y="1657"/>
                  </a:cubicBezTo>
                  <a:cubicBezTo>
                    <a:pt x="793" y="1657"/>
                    <a:pt x="757" y="1645"/>
                    <a:pt x="727" y="1622"/>
                  </a:cubicBezTo>
                  <a:cubicBezTo>
                    <a:pt x="620" y="1526"/>
                    <a:pt x="608" y="1360"/>
                    <a:pt x="680" y="1241"/>
                  </a:cubicBezTo>
                  <a:cubicBezTo>
                    <a:pt x="729" y="1149"/>
                    <a:pt x="658" y="1070"/>
                    <a:pt x="586" y="1070"/>
                  </a:cubicBezTo>
                  <a:cubicBezTo>
                    <a:pt x="554" y="1070"/>
                    <a:pt x="523" y="1085"/>
                    <a:pt x="501" y="1121"/>
                  </a:cubicBezTo>
                  <a:cubicBezTo>
                    <a:pt x="477" y="1169"/>
                    <a:pt x="429" y="1193"/>
                    <a:pt x="382" y="1193"/>
                  </a:cubicBezTo>
                  <a:cubicBezTo>
                    <a:pt x="322" y="1169"/>
                    <a:pt x="299" y="1110"/>
                    <a:pt x="287" y="1050"/>
                  </a:cubicBezTo>
                  <a:cubicBezTo>
                    <a:pt x="281" y="998"/>
                    <a:pt x="247" y="976"/>
                    <a:pt x="208" y="976"/>
                  </a:cubicBezTo>
                  <a:cubicBezTo>
                    <a:pt x="159" y="976"/>
                    <a:pt x="103" y="1013"/>
                    <a:pt x="96" y="1074"/>
                  </a:cubicBezTo>
                  <a:cubicBezTo>
                    <a:pt x="84" y="1229"/>
                    <a:pt x="179" y="1360"/>
                    <a:pt x="334" y="1407"/>
                  </a:cubicBezTo>
                  <a:lnTo>
                    <a:pt x="429" y="1407"/>
                  </a:lnTo>
                  <a:cubicBezTo>
                    <a:pt x="406" y="1586"/>
                    <a:pt x="501" y="1764"/>
                    <a:pt x="680" y="1848"/>
                  </a:cubicBezTo>
                  <a:cubicBezTo>
                    <a:pt x="721" y="1872"/>
                    <a:pt x="772" y="1883"/>
                    <a:pt x="824" y="1883"/>
                  </a:cubicBezTo>
                  <a:cubicBezTo>
                    <a:pt x="876" y="1883"/>
                    <a:pt x="930" y="1872"/>
                    <a:pt x="977" y="1848"/>
                  </a:cubicBezTo>
                  <a:cubicBezTo>
                    <a:pt x="1048" y="2021"/>
                    <a:pt x="1218" y="2121"/>
                    <a:pt x="1390" y="2121"/>
                  </a:cubicBezTo>
                  <a:cubicBezTo>
                    <a:pt x="1478" y="2121"/>
                    <a:pt x="1567" y="2095"/>
                    <a:pt x="1644" y="2038"/>
                  </a:cubicBezTo>
                  <a:cubicBezTo>
                    <a:pt x="1906" y="1824"/>
                    <a:pt x="2049" y="1502"/>
                    <a:pt x="2037" y="1169"/>
                  </a:cubicBezTo>
                  <a:cubicBezTo>
                    <a:pt x="2025" y="848"/>
                    <a:pt x="1918" y="538"/>
                    <a:pt x="1703" y="288"/>
                  </a:cubicBezTo>
                  <a:cubicBezTo>
                    <a:pt x="1584" y="145"/>
                    <a:pt x="1430" y="50"/>
                    <a:pt x="1251" y="2"/>
                  </a:cubicBezTo>
                  <a:cubicBezTo>
                    <a:pt x="1232" y="1"/>
                    <a:pt x="1213" y="0"/>
                    <a:pt x="119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2" name="Google Shape;2242;p56"/>
            <p:cNvSpPr/>
            <p:nvPr/>
          </p:nvSpPr>
          <p:spPr>
            <a:xfrm>
              <a:off x="6564250" y="2270650"/>
              <a:ext cx="25275" cy="25025"/>
            </a:xfrm>
            <a:custGeom>
              <a:avLst/>
              <a:gdLst/>
              <a:ahLst/>
              <a:cxnLst/>
              <a:rect l="l" t="t" r="r" b="b"/>
              <a:pathLst>
                <a:path w="1011" h="1001" extrusionOk="0">
                  <a:moveTo>
                    <a:pt x="113" y="1"/>
                  </a:moveTo>
                  <a:cubicBezTo>
                    <a:pt x="53" y="1"/>
                    <a:pt x="0" y="79"/>
                    <a:pt x="46" y="143"/>
                  </a:cubicBezTo>
                  <a:cubicBezTo>
                    <a:pt x="189" y="310"/>
                    <a:pt x="332" y="465"/>
                    <a:pt x="475" y="608"/>
                  </a:cubicBezTo>
                  <a:cubicBezTo>
                    <a:pt x="546" y="691"/>
                    <a:pt x="618" y="762"/>
                    <a:pt x="701" y="822"/>
                  </a:cubicBezTo>
                  <a:cubicBezTo>
                    <a:pt x="737" y="858"/>
                    <a:pt x="784" y="893"/>
                    <a:pt x="820" y="929"/>
                  </a:cubicBezTo>
                  <a:cubicBezTo>
                    <a:pt x="868" y="953"/>
                    <a:pt x="915" y="977"/>
                    <a:pt x="963" y="1001"/>
                  </a:cubicBezTo>
                  <a:cubicBezTo>
                    <a:pt x="987" y="1001"/>
                    <a:pt x="1011" y="977"/>
                    <a:pt x="1011" y="953"/>
                  </a:cubicBezTo>
                  <a:cubicBezTo>
                    <a:pt x="951" y="858"/>
                    <a:pt x="892" y="774"/>
                    <a:pt x="820" y="715"/>
                  </a:cubicBezTo>
                  <a:cubicBezTo>
                    <a:pt x="749" y="631"/>
                    <a:pt x="665" y="560"/>
                    <a:pt x="594" y="489"/>
                  </a:cubicBezTo>
                  <a:cubicBezTo>
                    <a:pt x="451" y="346"/>
                    <a:pt x="296" y="191"/>
                    <a:pt x="165" y="24"/>
                  </a:cubicBezTo>
                  <a:cubicBezTo>
                    <a:pt x="149" y="8"/>
                    <a:pt x="130" y="1"/>
                    <a:pt x="1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3" name="Google Shape;2243;p56"/>
            <p:cNvSpPr/>
            <p:nvPr/>
          </p:nvSpPr>
          <p:spPr>
            <a:xfrm>
              <a:off x="6723750" y="2259475"/>
              <a:ext cx="46850" cy="31025"/>
            </a:xfrm>
            <a:custGeom>
              <a:avLst/>
              <a:gdLst/>
              <a:ahLst/>
              <a:cxnLst/>
              <a:rect l="l" t="t" r="r" b="b"/>
              <a:pathLst>
                <a:path w="1874" h="1241" extrusionOk="0">
                  <a:moveTo>
                    <a:pt x="1548" y="1"/>
                  </a:moveTo>
                  <a:cubicBezTo>
                    <a:pt x="1462" y="1"/>
                    <a:pt x="1376" y="22"/>
                    <a:pt x="1298" y="66"/>
                  </a:cubicBezTo>
                  <a:cubicBezTo>
                    <a:pt x="1119" y="150"/>
                    <a:pt x="941" y="233"/>
                    <a:pt x="774" y="340"/>
                  </a:cubicBezTo>
                  <a:cubicBezTo>
                    <a:pt x="608" y="435"/>
                    <a:pt x="453" y="555"/>
                    <a:pt x="310" y="686"/>
                  </a:cubicBezTo>
                  <a:cubicBezTo>
                    <a:pt x="238" y="745"/>
                    <a:pt x="179" y="816"/>
                    <a:pt x="119" y="900"/>
                  </a:cubicBezTo>
                  <a:cubicBezTo>
                    <a:pt x="60" y="983"/>
                    <a:pt x="12" y="1078"/>
                    <a:pt x="0" y="1174"/>
                  </a:cubicBezTo>
                  <a:cubicBezTo>
                    <a:pt x="0" y="1211"/>
                    <a:pt x="29" y="1241"/>
                    <a:pt x="65" y="1241"/>
                  </a:cubicBezTo>
                  <a:cubicBezTo>
                    <a:pt x="75" y="1241"/>
                    <a:pt x="85" y="1238"/>
                    <a:pt x="96" y="1233"/>
                  </a:cubicBezTo>
                  <a:cubicBezTo>
                    <a:pt x="155" y="1174"/>
                    <a:pt x="203" y="1114"/>
                    <a:pt x="250" y="1031"/>
                  </a:cubicBezTo>
                  <a:cubicBezTo>
                    <a:pt x="298" y="971"/>
                    <a:pt x="357" y="900"/>
                    <a:pt x="417" y="852"/>
                  </a:cubicBezTo>
                  <a:cubicBezTo>
                    <a:pt x="536" y="721"/>
                    <a:pt x="667" y="614"/>
                    <a:pt x="822" y="531"/>
                  </a:cubicBezTo>
                  <a:cubicBezTo>
                    <a:pt x="965" y="435"/>
                    <a:pt x="1119" y="352"/>
                    <a:pt x="1262" y="281"/>
                  </a:cubicBezTo>
                  <a:cubicBezTo>
                    <a:pt x="1370" y="223"/>
                    <a:pt x="1501" y="147"/>
                    <a:pt x="1619" y="147"/>
                  </a:cubicBezTo>
                  <a:cubicBezTo>
                    <a:pt x="1670" y="147"/>
                    <a:pt x="1719" y="161"/>
                    <a:pt x="1762" y="197"/>
                  </a:cubicBezTo>
                  <a:cubicBezTo>
                    <a:pt x="1771" y="202"/>
                    <a:pt x="1779" y="205"/>
                    <a:pt x="1787" y="205"/>
                  </a:cubicBezTo>
                  <a:cubicBezTo>
                    <a:pt x="1836" y="205"/>
                    <a:pt x="1873" y="119"/>
                    <a:pt x="1822" y="78"/>
                  </a:cubicBezTo>
                  <a:cubicBezTo>
                    <a:pt x="1740" y="28"/>
                    <a:pt x="1644" y="1"/>
                    <a:pt x="154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4" name="Google Shape;2244;p56"/>
            <p:cNvSpPr/>
            <p:nvPr/>
          </p:nvSpPr>
          <p:spPr>
            <a:xfrm>
              <a:off x="6743400" y="2337200"/>
              <a:ext cx="38625" cy="11575"/>
            </a:xfrm>
            <a:custGeom>
              <a:avLst/>
              <a:gdLst/>
              <a:ahLst/>
              <a:cxnLst/>
              <a:rect l="l" t="t" r="r" b="b"/>
              <a:pathLst>
                <a:path w="1545" h="463" extrusionOk="0">
                  <a:moveTo>
                    <a:pt x="1478" y="0"/>
                  </a:moveTo>
                  <a:cubicBezTo>
                    <a:pt x="1471" y="0"/>
                    <a:pt x="1462" y="2"/>
                    <a:pt x="1453" y="5"/>
                  </a:cubicBezTo>
                  <a:cubicBezTo>
                    <a:pt x="1405" y="29"/>
                    <a:pt x="1357" y="65"/>
                    <a:pt x="1310" y="101"/>
                  </a:cubicBezTo>
                  <a:cubicBezTo>
                    <a:pt x="1250" y="136"/>
                    <a:pt x="1203" y="160"/>
                    <a:pt x="1143" y="184"/>
                  </a:cubicBezTo>
                  <a:cubicBezTo>
                    <a:pt x="1024" y="232"/>
                    <a:pt x="905" y="267"/>
                    <a:pt x="774" y="267"/>
                  </a:cubicBezTo>
                  <a:cubicBezTo>
                    <a:pt x="744" y="270"/>
                    <a:pt x="714" y="272"/>
                    <a:pt x="683" y="272"/>
                  </a:cubicBezTo>
                  <a:cubicBezTo>
                    <a:pt x="590" y="272"/>
                    <a:pt x="494" y="258"/>
                    <a:pt x="405" y="232"/>
                  </a:cubicBezTo>
                  <a:cubicBezTo>
                    <a:pt x="357" y="208"/>
                    <a:pt x="298" y="184"/>
                    <a:pt x="238" y="160"/>
                  </a:cubicBezTo>
                  <a:cubicBezTo>
                    <a:pt x="191" y="124"/>
                    <a:pt x="119" y="101"/>
                    <a:pt x="60" y="101"/>
                  </a:cubicBezTo>
                  <a:cubicBezTo>
                    <a:pt x="24" y="113"/>
                    <a:pt x="0" y="160"/>
                    <a:pt x="12" y="196"/>
                  </a:cubicBezTo>
                  <a:cubicBezTo>
                    <a:pt x="24" y="255"/>
                    <a:pt x="107" y="303"/>
                    <a:pt x="155" y="339"/>
                  </a:cubicBezTo>
                  <a:cubicBezTo>
                    <a:pt x="226" y="374"/>
                    <a:pt x="286" y="398"/>
                    <a:pt x="357" y="422"/>
                  </a:cubicBezTo>
                  <a:cubicBezTo>
                    <a:pt x="464" y="449"/>
                    <a:pt x="572" y="462"/>
                    <a:pt x="679" y="462"/>
                  </a:cubicBezTo>
                  <a:cubicBezTo>
                    <a:pt x="714" y="462"/>
                    <a:pt x="750" y="461"/>
                    <a:pt x="786" y="458"/>
                  </a:cubicBezTo>
                  <a:cubicBezTo>
                    <a:pt x="917" y="446"/>
                    <a:pt x="1060" y="410"/>
                    <a:pt x="1191" y="351"/>
                  </a:cubicBezTo>
                  <a:cubicBezTo>
                    <a:pt x="1250" y="327"/>
                    <a:pt x="1310" y="291"/>
                    <a:pt x="1369" y="244"/>
                  </a:cubicBezTo>
                  <a:cubicBezTo>
                    <a:pt x="1429" y="208"/>
                    <a:pt x="1488" y="160"/>
                    <a:pt x="1524" y="101"/>
                  </a:cubicBezTo>
                  <a:cubicBezTo>
                    <a:pt x="1544" y="50"/>
                    <a:pt x="1522" y="0"/>
                    <a:pt x="147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5" name="Google Shape;2245;p56"/>
            <p:cNvSpPr/>
            <p:nvPr/>
          </p:nvSpPr>
          <p:spPr>
            <a:xfrm>
              <a:off x="6570750" y="2119225"/>
              <a:ext cx="36050" cy="21075"/>
            </a:xfrm>
            <a:custGeom>
              <a:avLst/>
              <a:gdLst/>
              <a:ahLst/>
              <a:cxnLst/>
              <a:rect l="l" t="t" r="r" b="b"/>
              <a:pathLst>
                <a:path w="1442" h="843" extrusionOk="0">
                  <a:moveTo>
                    <a:pt x="432" y="0"/>
                  </a:moveTo>
                  <a:cubicBezTo>
                    <a:pt x="281" y="0"/>
                    <a:pt x="136" y="80"/>
                    <a:pt x="48" y="211"/>
                  </a:cubicBezTo>
                  <a:cubicBezTo>
                    <a:pt x="0" y="319"/>
                    <a:pt x="0" y="438"/>
                    <a:pt x="60" y="521"/>
                  </a:cubicBezTo>
                  <a:cubicBezTo>
                    <a:pt x="60" y="533"/>
                    <a:pt x="60" y="533"/>
                    <a:pt x="60" y="545"/>
                  </a:cubicBezTo>
                  <a:lnTo>
                    <a:pt x="60" y="557"/>
                  </a:lnTo>
                  <a:cubicBezTo>
                    <a:pt x="72" y="592"/>
                    <a:pt x="96" y="628"/>
                    <a:pt x="131" y="640"/>
                  </a:cubicBezTo>
                  <a:cubicBezTo>
                    <a:pt x="203" y="711"/>
                    <a:pt x="286" y="747"/>
                    <a:pt x="381" y="771"/>
                  </a:cubicBezTo>
                  <a:cubicBezTo>
                    <a:pt x="560" y="819"/>
                    <a:pt x="739" y="842"/>
                    <a:pt x="929" y="842"/>
                  </a:cubicBezTo>
                  <a:cubicBezTo>
                    <a:pt x="1036" y="842"/>
                    <a:pt x="1155" y="831"/>
                    <a:pt x="1263" y="795"/>
                  </a:cubicBezTo>
                  <a:cubicBezTo>
                    <a:pt x="1382" y="771"/>
                    <a:pt x="1441" y="628"/>
                    <a:pt x="1394" y="521"/>
                  </a:cubicBezTo>
                  <a:cubicBezTo>
                    <a:pt x="1370" y="497"/>
                    <a:pt x="1334" y="473"/>
                    <a:pt x="1310" y="473"/>
                  </a:cubicBezTo>
                  <a:cubicBezTo>
                    <a:pt x="1286" y="414"/>
                    <a:pt x="1251" y="366"/>
                    <a:pt x="1215" y="330"/>
                  </a:cubicBezTo>
                  <a:cubicBezTo>
                    <a:pt x="1120" y="259"/>
                    <a:pt x="1024" y="200"/>
                    <a:pt x="917" y="164"/>
                  </a:cubicBezTo>
                  <a:cubicBezTo>
                    <a:pt x="810" y="104"/>
                    <a:pt x="703" y="69"/>
                    <a:pt x="596" y="33"/>
                  </a:cubicBezTo>
                  <a:cubicBezTo>
                    <a:pt x="542" y="11"/>
                    <a:pt x="487" y="0"/>
                    <a:pt x="4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6" name="Google Shape;2246;p56"/>
            <p:cNvSpPr/>
            <p:nvPr/>
          </p:nvSpPr>
          <p:spPr>
            <a:xfrm>
              <a:off x="6692800" y="2120525"/>
              <a:ext cx="37225" cy="19925"/>
            </a:xfrm>
            <a:custGeom>
              <a:avLst/>
              <a:gdLst/>
              <a:ahLst/>
              <a:cxnLst/>
              <a:rect l="l" t="t" r="r" b="b"/>
              <a:pathLst>
                <a:path w="1489" h="797" extrusionOk="0">
                  <a:moveTo>
                    <a:pt x="1043" y="0"/>
                  </a:moveTo>
                  <a:cubicBezTo>
                    <a:pt x="1005" y="0"/>
                    <a:pt x="966" y="5"/>
                    <a:pt x="929" y="17"/>
                  </a:cubicBezTo>
                  <a:cubicBezTo>
                    <a:pt x="810" y="40"/>
                    <a:pt x="703" y="64"/>
                    <a:pt x="595" y="100"/>
                  </a:cubicBezTo>
                  <a:cubicBezTo>
                    <a:pt x="488" y="136"/>
                    <a:pt x="381" y="171"/>
                    <a:pt x="286" y="231"/>
                  </a:cubicBezTo>
                  <a:cubicBezTo>
                    <a:pt x="238" y="267"/>
                    <a:pt x="191" y="302"/>
                    <a:pt x="167" y="362"/>
                  </a:cubicBezTo>
                  <a:cubicBezTo>
                    <a:pt x="131" y="362"/>
                    <a:pt x="95" y="374"/>
                    <a:pt x="71" y="398"/>
                  </a:cubicBezTo>
                  <a:cubicBezTo>
                    <a:pt x="0" y="505"/>
                    <a:pt x="48" y="648"/>
                    <a:pt x="167" y="695"/>
                  </a:cubicBezTo>
                  <a:cubicBezTo>
                    <a:pt x="274" y="743"/>
                    <a:pt x="381" y="767"/>
                    <a:pt x="500" y="779"/>
                  </a:cubicBezTo>
                  <a:cubicBezTo>
                    <a:pt x="589" y="790"/>
                    <a:pt x="679" y="796"/>
                    <a:pt x="769" y="796"/>
                  </a:cubicBezTo>
                  <a:cubicBezTo>
                    <a:pt x="860" y="796"/>
                    <a:pt x="953" y="790"/>
                    <a:pt x="1048" y="779"/>
                  </a:cubicBezTo>
                  <a:cubicBezTo>
                    <a:pt x="1143" y="767"/>
                    <a:pt x="1226" y="731"/>
                    <a:pt x="1310" y="683"/>
                  </a:cubicBezTo>
                  <a:cubicBezTo>
                    <a:pt x="1345" y="671"/>
                    <a:pt x="1369" y="636"/>
                    <a:pt x="1381" y="600"/>
                  </a:cubicBezTo>
                  <a:lnTo>
                    <a:pt x="1393" y="588"/>
                  </a:lnTo>
                  <a:cubicBezTo>
                    <a:pt x="1393" y="588"/>
                    <a:pt x="1393" y="576"/>
                    <a:pt x="1393" y="576"/>
                  </a:cubicBezTo>
                  <a:cubicBezTo>
                    <a:pt x="1465" y="481"/>
                    <a:pt x="1488" y="374"/>
                    <a:pt x="1441" y="267"/>
                  </a:cubicBezTo>
                  <a:cubicBezTo>
                    <a:pt x="1373" y="102"/>
                    <a:pt x="1210" y="0"/>
                    <a:pt x="104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7" name="Google Shape;2247;p56"/>
            <p:cNvSpPr/>
            <p:nvPr/>
          </p:nvSpPr>
          <p:spPr>
            <a:xfrm>
              <a:off x="6449800" y="2193225"/>
              <a:ext cx="108200" cy="40525"/>
            </a:xfrm>
            <a:custGeom>
              <a:avLst/>
              <a:gdLst/>
              <a:ahLst/>
              <a:cxnLst/>
              <a:rect l="l" t="t" r="r" b="b"/>
              <a:pathLst>
                <a:path w="4328" h="1621" extrusionOk="0">
                  <a:moveTo>
                    <a:pt x="2696" y="0"/>
                  </a:moveTo>
                  <a:cubicBezTo>
                    <a:pt x="2616" y="0"/>
                    <a:pt x="2536" y="5"/>
                    <a:pt x="2457" y="14"/>
                  </a:cubicBezTo>
                  <a:cubicBezTo>
                    <a:pt x="1838" y="97"/>
                    <a:pt x="1255" y="359"/>
                    <a:pt x="790" y="776"/>
                  </a:cubicBezTo>
                  <a:cubicBezTo>
                    <a:pt x="647" y="883"/>
                    <a:pt x="517" y="1002"/>
                    <a:pt x="397" y="1133"/>
                  </a:cubicBezTo>
                  <a:cubicBezTo>
                    <a:pt x="266" y="1264"/>
                    <a:pt x="147" y="1407"/>
                    <a:pt x="28" y="1550"/>
                  </a:cubicBezTo>
                  <a:cubicBezTo>
                    <a:pt x="0" y="1578"/>
                    <a:pt x="31" y="1620"/>
                    <a:pt x="62" y="1620"/>
                  </a:cubicBezTo>
                  <a:cubicBezTo>
                    <a:pt x="71" y="1620"/>
                    <a:pt x="80" y="1617"/>
                    <a:pt x="88" y="1609"/>
                  </a:cubicBezTo>
                  <a:cubicBezTo>
                    <a:pt x="195" y="1502"/>
                    <a:pt x="314" y="1395"/>
                    <a:pt x="421" y="1300"/>
                  </a:cubicBezTo>
                  <a:cubicBezTo>
                    <a:pt x="528" y="1192"/>
                    <a:pt x="636" y="1085"/>
                    <a:pt x="743" y="990"/>
                  </a:cubicBezTo>
                  <a:cubicBezTo>
                    <a:pt x="981" y="788"/>
                    <a:pt x="1219" y="609"/>
                    <a:pt x="1493" y="466"/>
                  </a:cubicBezTo>
                  <a:cubicBezTo>
                    <a:pt x="1859" y="255"/>
                    <a:pt x="2270" y="143"/>
                    <a:pt x="2683" y="143"/>
                  </a:cubicBezTo>
                  <a:cubicBezTo>
                    <a:pt x="2874" y="143"/>
                    <a:pt x="3066" y="167"/>
                    <a:pt x="3255" y="216"/>
                  </a:cubicBezTo>
                  <a:cubicBezTo>
                    <a:pt x="3588" y="311"/>
                    <a:pt x="3922" y="454"/>
                    <a:pt x="4219" y="633"/>
                  </a:cubicBezTo>
                  <a:cubicBezTo>
                    <a:pt x="4230" y="638"/>
                    <a:pt x="4241" y="641"/>
                    <a:pt x="4250" y="641"/>
                  </a:cubicBezTo>
                  <a:cubicBezTo>
                    <a:pt x="4303" y="641"/>
                    <a:pt x="4327" y="568"/>
                    <a:pt x="4267" y="538"/>
                  </a:cubicBezTo>
                  <a:cubicBezTo>
                    <a:pt x="3993" y="371"/>
                    <a:pt x="3695" y="228"/>
                    <a:pt x="3386" y="109"/>
                  </a:cubicBezTo>
                  <a:cubicBezTo>
                    <a:pt x="3164" y="38"/>
                    <a:pt x="2929" y="0"/>
                    <a:pt x="269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8" name="Google Shape;2248;p56"/>
            <p:cNvSpPr/>
            <p:nvPr/>
          </p:nvSpPr>
          <p:spPr>
            <a:xfrm>
              <a:off x="6480150" y="2212875"/>
              <a:ext cx="73950" cy="52350"/>
            </a:xfrm>
            <a:custGeom>
              <a:avLst/>
              <a:gdLst/>
              <a:ahLst/>
              <a:cxnLst/>
              <a:rect l="l" t="t" r="r" b="b"/>
              <a:pathLst>
                <a:path w="2958" h="2094" extrusionOk="0">
                  <a:moveTo>
                    <a:pt x="2872" y="1"/>
                  </a:moveTo>
                  <a:cubicBezTo>
                    <a:pt x="2869" y="1"/>
                    <a:pt x="2866" y="1"/>
                    <a:pt x="2862" y="2"/>
                  </a:cubicBezTo>
                  <a:cubicBezTo>
                    <a:pt x="1922" y="133"/>
                    <a:pt x="1065" y="609"/>
                    <a:pt x="446" y="1347"/>
                  </a:cubicBezTo>
                  <a:cubicBezTo>
                    <a:pt x="279" y="1561"/>
                    <a:pt x="136" y="1788"/>
                    <a:pt x="17" y="2038"/>
                  </a:cubicBezTo>
                  <a:cubicBezTo>
                    <a:pt x="0" y="2063"/>
                    <a:pt x="30" y="2093"/>
                    <a:pt x="58" y="2093"/>
                  </a:cubicBezTo>
                  <a:cubicBezTo>
                    <a:pt x="70" y="2093"/>
                    <a:pt x="81" y="2088"/>
                    <a:pt x="88" y="2073"/>
                  </a:cubicBezTo>
                  <a:cubicBezTo>
                    <a:pt x="553" y="1287"/>
                    <a:pt x="1279" y="692"/>
                    <a:pt x="2124" y="359"/>
                  </a:cubicBezTo>
                  <a:cubicBezTo>
                    <a:pt x="2362" y="264"/>
                    <a:pt x="2612" y="204"/>
                    <a:pt x="2862" y="168"/>
                  </a:cubicBezTo>
                  <a:cubicBezTo>
                    <a:pt x="2954" y="157"/>
                    <a:pt x="2958" y="1"/>
                    <a:pt x="287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9" name="Google Shape;2249;p56"/>
            <p:cNvSpPr/>
            <p:nvPr/>
          </p:nvSpPr>
          <p:spPr>
            <a:xfrm>
              <a:off x="6727050" y="2176750"/>
              <a:ext cx="109600" cy="28375"/>
            </a:xfrm>
            <a:custGeom>
              <a:avLst/>
              <a:gdLst/>
              <a:ahLst/>
              <a:cxnLst/>
              <a:rect l="l" t="t" r="r" b="b"/>
              <a:pathLst>
                <a:path w="4384" h="1135" extrusionOk="0">
                  <a:moveTo>
                    <a:pt x="1877" y="1"/>
                  </a:moveTo>
                  <a:cubicBezTo>
                    <a:pt x="1819" y="1"/>
                    <a:pt x="1760" y="3"/>
                    <a:pt x="1702" y="6"/>
                  </a:cubicBezTo>
                  <a:cubicBezTo>
                    <a:pt x="1392" y="42"/>
                    <a:pt x="1083" y="137"/>
                    <a:pt x="809" y="292"/>
                  </a:cubicBezTo>
                  <a:cubicBezTo>
                    <a:pt x="523" y="458"/>
                    <a:pt x="261" y="661"/>
                    <a:pt x="11" y="875"/>
                  </a:cubicBezTo>
                  <a:cubicBezTo>
                    <a:pt x="1" y="907"/>
                    <a:pt x="28" y="948"/>
                    <a:pt x="59" y="948"/>
                  </a:cubicBezTo>
                  <a:cubicBezTo>
                    <a:pt x="63" y="948"/>
                    <a:pt x="67" y="948"/>
                    <a:pt x="71" y="947"/>
                  </a:cubicBezTo>
                  <a:cubicBezTo>
                    <a:pt x="345" y="720"/>
                    <a:pt x="642" y="518"/>
                    <a:pt x="952" y="351"/>
                  </a:cubicBezTo>
                  <a:cubicBezTo>
                    <a:pt x="1268" y="210"/>
                    <a:pt x="1611" y="137"/>
                    <a:pt x="1955" y="137"/>
                  </a:cubicBezTo>
                  <a:cubicBezTo>
                    <a:pt x="2220" y="137"/>
                    <a:pt x="2484" y="180"/>
                    <a:pt x="2738" y="268"/>
                  </a:cubicBezTo>
                  <a:cubicBezTo>
                    <a:pt x="3023" y="363"/>
                    <a:pt x="3297" y="494"/>
                    <a:pt x="3547" y="637"/>
                  </a:cubicBezTo>
                  <a:cubicBezTo>
                    <a:pt x="3678" y="720"/>
                    <a:pt x="3809" y="804"/>
                    <a:pt x="3928" y="887"/>
                  </a:cubicBezTo>
                  <a:cubicBezTo>
                    <a:pt x="4059" y="970"/>
                    <a:pt x="4178" y="1042"/>
                    <a:pt x="4297" y="1125"/>
                  </a:cubicBezTo>
                  <a:cubicBezTo>
                    <a:pt x="4307" y="1132"/>
                    <a:pt x="4316" y="1135"/>
                    <a:pt x="4324" y="1135"/>
                  </a:cubicBezTo>
                  <a:cubicBezTo>
                    <a:pt x="4360" y="1135"/>
                    <a:pt x="4384" y="1083"/>
                    <a:pt x="4345" y="1054"/>
                  </a:cubicBezTo>
                  <a:cubicBezTo>
                    <a:pt x="4214" y="935"/>
                    <a:pt x="4071" y="816"/>
                    <a:pt x="3928" y="720"/>
                  </a:cubicBezTo>
                  <a:cubicBezTo>
                    <a:pt x="3774" y="613"/>
                    <a:pt x="3631" y="530"/>
                    <a:pt x="3476" y="446"/>
                  </a:cubicBezTo>
                  <a:cubicBezTo>
                    <a:pt x="2991" y="155"/>
                    <a:pt x="2437" y="1"/>
                    <a:pt x="187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0" name="Google Shape;2250;p56"/>
            <p:cNvSpPr/>
            <p:nvPr/>
          </p:nvSpPr>
          <p:spPr>
            <a:xfrm>
              <a:off x="6730900" y="2203800"/>
              <a:ext cx="81400" cy="38200"/>
            </a:xfrm>
            <a:custGeom>
              <a:avLst/>
              <a:gdLst/>
              <a:ahLst/>
              <a:cxnLst/>
              <a:rect l="l" t="t" r="r" b="b"/>
              <a:pathLst>
                <a:path w="3256" h="1528" extrusionOk="0">
                  <a:moveTo>
                    <a:pt x="324" y="0"/>
                  </a:moveTo>
                  <a:cubicBezTo>
                    <a:pt x="248" y="0"/>
                    <a:pt x="172" y="3"/>
                    <a:pt x="95" y="7"/>
                  </a:cubicBezTo>
                  <a:cubicBezTo>
                    <a:pt x="0" y="7"/>
                    <a:pt x="24" y="162"/>
                    <a:pt x="131" y="162"/>
                  </a:cubicBezTo>
                  <a:cubicBezTo>
                    <a:pt x="194" y="159"/>
                    <a:pt x="256" y="158"/>
                    <a:pt x="319" y="158"/>
                  </a:cubicBezTo>
                  <a:cubicBezTo>
                    <a:pt x="506" y="158"/>
                    <a:pt x="694" y="171"/>
                    <a:pt x="881" y="198"/>
                  </a:cubicBezTo>
                  <a:cubicBezTo>
                    <a:pt x="1774" y="365"/>
                    <a:pt x="2584" y="829"/>
                    <a:pt x="3179" y="1508"/>
                  </a:cubicBezTo>
                  <a:cubicBezTo>
                    <a:pt x="3189" y="1522"/>
                    <a:pt x="3201" y="1527"/>
                    <a:pt x="3211" y="1527"/>
                  </a:cubicBezTo>
                  <a:cubicBezTo>
                    <a:pt x="3237" y="1527"/>
                    <a:pt x="3255" y="1494"/>
                    <a:pt x="3239" y="1460"/>
                  </a:cubicBezTo>
                  <a:cubicBezTo>
                    <a:pt x="3072" y="1234"/>
                    <a:pt x="2893" y="1043"/>
                    <a:pt x="2691" y="865"/>
                  </a:cubicBezTo>
                  <a:cubicBezTo>
                    <a:pt x="2024" y="307"/>
                    <a:pt x="1186" y="0"/>
                    <a:pt x="32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1" name="Google Shape;2251;p56"/>
            <p:cNvSpPr/>
            <p:nvPr/>
          </p:nvSpPr>
          <p:spPr>
            <a:xfrm>
              <a:off x="6612875" y="2205150"/>
              <a:ext cx="71300" cy="16700"/>
            </a:xfrm>
            <a:custGeom>
              <a:avLst/>
              <a:gdLst/>
              <a:ahLst/>
              <a:cxnLst/>
              <a:rect l="l" t="t" r="r" b="b"/>
              <a:pathLst>
                <a:path w="2852" h="668" extrusionOk="0">
                  <a:moveTo>
                    <a:pt x="1387" y="1"/>
                  </a:moveTo>
                  <a:cubicBezTo>
                    <a:pt x="1322" y="1"/>
                    <a:pt x="1260" y="42"/>
                    <a:pt x="1233" y="96"/>
                  </a:cubicBezTo>
                  <a:cubicBezTo>
                    <a:pt x="1173" y="192"/>
                    <a:pt x="1090" y="275"/>
                    <a:pt x="1006" y="334"/>
                  </a:cubicBezTo>
                  <a:cubicBezTo>
                    <a:pt x="911" y="394"/>
                    <a:pt x="816" y="442"/>
                    <a:pt x="709" y="453"/>
                  </a:cubicBezTo>
                  <a:cubicBezTo>
                    <a:pt x="686" y="456"/>
                    <a:pt x="663" y="457"/>
                    <a:pt x="640" y="457"/>
                  </a:cubicBezTo>
                  <a:cubicBezTo>
                    <a:pt x="413" y="457"/>
                    <a:pt x="194" y="351"/>
                    <a:pt x="54" y="168"/>
                  </a:cubicBezTo>
                  <a:cubicBezTo>
                    <a:pt x="47" y="161"/>
                    <a:pt x="40" y="158"/>
                    <a:pt x="33" y="158"/>
                  </a:cubicBezTo>
                  <a:cubicBezTo>
                    <a:pt x="15" y="158"/>
                    <a:pt x="1" y="178"/>
                    <a:pt x="18" y="203"/>
                  </a:cubicBezTo>
                  <a:cubicBezTo>
                    <a:pt x="155" y="449"/>
                    <a:pt x="411" y="585"/>
                    <a:pt x="670" y="585"/>
                  </a:cubicBezTo>
                  <a:cubicBezTo>
                    <a:pt x="839" y="585"/>
                    <a:pt x="1009" y="528"/>
                    <a:pt x="1149" y="406"/>
                  </a:cubicBezTo>
                  <a:cubicBezTo>
                    <a:pt x="1197" y="370"/>
                    <a:pt x="1233" y="334"/>
                    <a:pt x="1268" y="287"/>
                  </a:cubicBezTo>
                  <a:cubicBezTo>
                    <a:pt x="1304" y="251"/>
                    <a:pt x="1340" y="168"/>
                    <a:pt x="1375" y="156"/>
                  </a:cubicBezTo>
                  <a:cubicBezTo>
                    <a:pt x="1381" y="153"/>
                    <a:pt x="1386" y="152"/>
                    <a:pt x="1392" y="152"/>
                  </a:cubicBezTo>
                  <a:cubicBezTo>
                    <a:pt x="1438" y="152"/>
                    <a:pt x="1498" y="230"/>
                    <a:pt x="1530" y="251"/>
                  </a:cubicBezTo>
                  <a:cubicBezTo>
                    <a:pt x="1566" y="287"/>
                    <a:pt x="1625" y="346"/>
                    <a:pt x="1673" y="382"/>
                  </a:cubicBezTo>
                  <a:cubicBezTo>
                    <a:pt x="1852" y="537"/>
                    <a:pt x="2066" y="644"/>
                    <a:pt x="2292" y="668"/>
                  </a:cubicBezTo>
                  <a:cubicBezTo>
                    <a:pt x="2411" y="668"/>
                    <a:pt x="2530" y="644"/>
                    <a:pt x="2637" y="596"/>
                  </a:cubicBezTo>
                  <a:cubicBezTo>
                    <a:pt x="2721" y="549"/>
                    <a:pt x="2852" y="465"/>
                    <a:pt x="2840" y="346"/>
                  </a:cubicBezTo>
                  <a:cubicBezTo>
                    <a:pt x="2828" y="311"/>
                    <a:pt x="2792" y="287"/>
                    <a:pt x="2757" y="287"/>
                  </a:cubicBezTo>
                  <a:cubicBezTo>
                    <a:pt x="2673" y="322"/>
                    <a:pt x="2626" y="406"/>
                    <a:pt x="2542" y="442"/>
                  </a:cubicBezTo>
                  <a:cubicBezTo>
                    <a:pt x="2474" y="471"/>
                    <a:pt x="2405" y="492"/>
                    <a:pt x="2330" y="492"/>
                  </a:cubicBezTo>
                  <a:cubicBezTo>
                    <a:pt x="2314" y="492"/>
                    <a:pt x="2297" y="491"/>
                    <a:pt x="2280" y="489"/>
                  </a:cubicBezTo>
                  <a:cubicBezTo>
                    <a:pt x="2066" y="453"/>
                    <a:pt x="1864" y="358"/>
                    <a:pt x="1709" y="215"/>
                  </a:cubicBezTo>
                  <a:cubicBezTo>
                    <a:pt x="1637" y="132"/>
                    <a:pt x="1542" y="61"/>
                    <a:pt x="1447" y="13"/>
                  </a:cubicBezTo>
                  <a:cubicBezTo>
                    <a:pt x="1427" y="5"/>
                    <a:pt x="1407" y="1"/>
                    <a:pt x="138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2" name="Google Shape;2252;p56"/>
            <p:cNvSpPr/>
            <p:nvPr/>
          </p:nvSpPr>
          <p:spPr>
            <a:xfrm>
              <a:off x="6561825" y="2159775"/>
              <a:ext cx="42875" cy="44750"/>
            </a:xfrm>
            <a:custGeom>
              <a:avLst/>
              <a:gdLst/>
              <a:ahLst/>
              <a:cxnLst/>
              <a:rect l="l" t="t" r="r" b="b"/>
              <a:pathLst>
                <a:path w="1715" h="1790" extrusionOk="0">
                  <a:moveTo>
                    <a:pt x="875" y="0"/>
                  </a:moveTo>
                  <a:cubicBezTo>
                    <a:pt x="684" y="0"/>
                    <a:pt x="498" y="94"/>
                    <a:pt x="381" y="256"/>
                  </a:cubicBezTo>
                  <a:cubicBezTo>
                    <a:pt x="298" y="399"/>
                    <a:pt x="227" y="554"/>
                    <a:pt x="143" y="697"/>
                  </a:cubicBezTo>
                  <a:cubicBezTo>
                    <a:pt x="0" y="1125"/>
                    <a:pt x="227" y="1590"/>
                    <a:pt x="643" y="1756"/>
                  </a:cubicBezTo>
                  <a:cubicBezTo>
                    <a:pt x="713" y="1779"/>
                    <a:pt x="784" y="1789"/>
                    <a:pt x="854" y="1789"/>
                  </a:cubicBezTo>
                  <a:cubicBezTo>
                    <a:pt x="1197" y="1789"/>
                    <a:pt x="1535" y="1542"/>
                    <a:pt x="1643" y="1197"/>
                  </a:cubicBezTo>
                  <a:cubicBezTo>
                    <a:pt x="1715" y="959"/>
                    <a:pt x="1703" y="697"/>
                    <a:pt x="1620" y="447"/>
                  </a:cubicBezTo>
                  <a:cubicBezTo>
                    <a:pt x="1524" y="197"/>
                    <a:pt x="1298" y="102"/>
                    <a:pt x="1060" y="30"/>
                  </a:cubicBezTo>
                  <a:cubicBezTo>
                    <a:pt x="999" y="10"/>
                    <a:pt x="937" y="0"/>
                    <a:pt x="87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3" name="Google Shape;2253;p56"/>
            <p:cNvSpPr/>
            <p:nvPr/>
          </p:nvSpPr>
          <p:spPr>
            <a:xfrm>
              <a:off x="6677900" y="2159775"/>
              <a:ext cx="42600" cy="44750"/>
            </a:xfrm>
            <a:custGeom>
              <a:avLst/>
              <a:gdLst/>
              <a:ahLst/>
              <a:cxnLst/>
              <a:rect l="l" t="t" r="r" b="b"/>
              <a:pathLst>
                <a:path w="1704" h="1790" extrusionOk="0">
                  <a:moveTo>
                    <a:pt x="874" y="0"/>
                  </a:moveTo>
                  <a:cubicBezTo>
                    <a:pt x="679" y="0"/>
                    <a:pt x="487" y="94"/>
                    <a:pt x="370" y="256"/>
                  </a:cubicBezTo>
                  <a:cubicBezTo>
                    <a:pt x="322" y="328"/>
                    <a:pt x="286" y="399"/>
                    <a:pt x="263" y="471"/>
                  </a:cubicBezTo>
                  <a:cubicBezTo>
                    <a:pt x="215" y="542"/>
                    <a:pt x="167" y="613"/>
                    <a:pt x="144" y="697"/>
                  </a:cubicBezTo>
                  <a:cubicBezTo>
                    <a:pt x="1" y="1125"/>
                    <a:pt x="215" y="1590"/>
                    <a:pt x="644" y="1756"/>
                  </a:cubicBezTo>
                  <a:cubicBezTo>
                    <a:pt x="713" y="1779"/>
                    <a:pt x="784" y="1789"/>
                    <a:pt x="854" y="1789"/>
                  </a:cubicBezTo>
                  <a:cubicBezTo>
                    <a:pt x="1194" y="1789"/>
                    <a:pt x="1523" y="1542"/>
                    <a:pt x="1632" y="1197"/>
                  </a:cubicBezTo>
                  <a:cubicBezTo>
                    <a:pt x="1703" y="959"/>
                    <a:pt x="1703" y="697"/>
                    <a:pt x="1608" y="447"/>
                  </a:cubicBezTo>
                  <a:cubicBezTo>
                    <a:pt x="1513" y="197"/>
                    <a:pt x="1299" y="102"/>
                    <a:pt x="1060" y="30"/>
                  </a:cubicBezTo>
                  <a:cubicBezTo>
                    <a:pt x="1000" y="10"/>
                    <a:pt x="937" y="0"/>
                    <a:pt x="87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54" name="Google Shape;2254;p56"/>
          <p:cNvSpPr txBox="1">
            <a:spLocks noGrp="1"/>
          </p:cNvSpPr>
          <p:nvPr>
            <p:ph type="title"/>
          </p:nvPr>
        </p:nvSpPr>
        <p:spPr>
          <a:xfrm>
            <a:off x="713225" y="337575"/>
            <a:ext cx="7717500" cy="70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ALTERNATIVE RESOURCES</a:t>
            </a:r>
            <a:endParaRPr/>
          </a:p>
        </p:txBody>
      </p:sp>
      <p:grpSp>
        <p:nvGrpSpPr>
          <p:cNvPr id="2255" name="Google Shape;2255;p56"/>
          <p:cNvGrpSpPr/>
          <p:nvPr/>
        </p:nvGrpSpPr>
        <p:grpSpPr>
          <a:xfrm>
            <a:off x="3501024" y="1526370"/>
            <a:ext cx="1070422" cy="967319"/>
            <a:chOff x="5580475" y="2090275"/>
            <a:chExt cx="589050" cy="532225"/>
          </a:xfrm>
        </p:grpSpPr>
        <p:sp>
          <p:nvSpPr>
            <p:cNvPr id="2256" name="Google Shape;2256;p56"/>
            <p:cNvSpPr/>
            <p:nvPr/>
          </p:nvSpPr>
          <p:spPr>
            <a:xfrm>
              <a:off x="5987650" y="2354300"/>
              <a:ext cx="53350" cy="44550"/>
            </a:xfrm>
            <a:custGeom>
              <a:avLst/>
              <a:gdLst/>
              <a:ahLst/>
              <a:cxnLst/>
              <a:rect l="l" t="t" r="r" b="b"/>
              <a:pathLst>
                <a:path w="2134" h="1782" extrusionOk="0">
                  <a:moveTo>
                    <a:pt x="679" y="0"/>
                  </a:moveTo>
                  <a:lnTo>
                    <a:pt x="0" y="417"/>
                  </a:lnTo>
                  <a:cubicBezTo>
                    <a:pt x="43" y="460"/>
                    <a:pt x="411" y="1781"/>
                    <a:pt x="621" y="1781"/>
                  </a:cubicBezTo>
                  <a:cubicBezTo>
                    <a:pt x="642" y="1781"/>
                    <a:pt x="661" y="1768"/>
                    <a:pt x="679" y="1738"/>
                  </a:cubicBezTo>
                  <a:cubicBezTo>
                    <a:pt x="810" y="1524"/>
                    <a:pt x="845" y="1274"/>
                    <a:pt x="822" y="1024"/>
                  </a:cubicBezTo>
                  <a:lnTo>
                    <a:pt x="822" y="1024"/>
                  </a:lnTo>
                  <a:cubicBezTo>
                    <a:pt x="822" y="1024"/>
                    <a:pt x="1130" y="1770"/>
                    <a:pt x="1326" y="1770"/>
                  </a:cubicBezTo>
                  <a:cubicBezTo>
                    <a:pt x="1361" y="1770"/>
                    <a:pt x="1392" y="1747"/>
                    <a:pt x="1417" y="1691"/>
                  </a:cubicBezTo>
                  <a:cubicBezTo>
                    <a:pt x="1572" y="1310"/>
                    <a:pt x="1239" y="857"/>
                    <a:pt x="1238" y="857"/>
                  </a:cubicBezTo>
                  <a:lnTo>
                    <a:pt x="1238" y="857"/>
                  </a:lnTo>
                  <a:cubicBezTo>
                    <a:pt x="1239" y="857"/>
                    <a:pt x="1814" y="1345"/>
                    <a:pt x="2030" y="1345"/>
                  </a:cubicBezTo>
                  <a:cubicBezTo>
                    <a:pt x="2101" y="1345"/>
                    <a:pt x="2134" y="1293"/>
                    <a:pt x="2096" y="1155"/>
                  </a:cubicBezTo>
                  <a:cubicBezTo>
                    <a:pt x="1929" y="583"/>
                    <a:pt x="679" y="0"/>
                    <a:pt x="67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7" name="Google Shape;2257;p56"/>
            <p:cNvSpPr/>
            <p:nvPr/>
          </p:nvSpPr>
          <p:spPr>
            <a:xfrm>
              <a:off x="5993300" y="2435550"/>
              <a:ext cx="48375" cy="44450"/>
            </a:xfrm>
            <a:custGeom>
              <a:avLst/>
              <a:gdLst/>
              <a:ahLst/>
              <a:cxnLst/>
              <a:rect l="l" t="t" r="r" b="b"/>
              <a:pathLst>
                <a:path w="1935" h="1778" extrusionOk="0">
                  <a:moveTo>
                    <a:pt x="477" y="0"/>
                  </a:moveTo>
                  <a:lnTo>
                    <a:pt x="0" y="370"/>
                  </a:lnTo>
                  <a:cubicBezTo>
                    <a:pt x="44" y="413"/>
                    <a:pt x="256" y="1778"/>
                    <a:pt x="447" y="1778"/>
                  </a:cubicBezTo>
                  <a:cubicBezTo>
                    <a:pt x="465" y="1778"/>
                    <a:pt x="483" y="1766"/>
                    <a:pt x="500" y="1739"/>
                  </a:cubicBezTo>
                  <a:cubicBezTo>
                    <a:pt x="619" y="1524"/>
                    <a:pt x="667" y="1274"/>
                    <a:pt x="631" y="1024"/>
                  </a:cubicBezTo>
                  <a:lnTo>
                    <a:pt x="631" y="1024"/>
                  </a:lnTo>
                  <a:cubicBezTo>
                    <a:pt x="632" y="1025"/>
                    <a:pt x="937" y="1763"/>
                    <a:pt x="1125" y="1763"/>
                  </a:cubicBezTo>
                  <a:cubicBezTo>
                    <a:pt x="1160" y="1763"/>
                    <a:pt x="1191" y="1738"/>
                    <a:pt x="1215" y="1679"/>
                  </a:cubicBezTo>
                  <a:cubicBezTo>
                    <a:pt x="1370" y="1310"/>
                    <a:pt x="1048" y="858"/>
                    <a:pt x="1048" y="858"/>
                  </a:cubicBezTo>
                  <a:lnTo>
                    <a:pt x="1048" y="858"/>
                  </a:lnTo>
                  <a:cubicBezTo>
                    <a:pt x="1048" y="858"/>
                    <a:pt x="1623" y="1345"/>
                    <a:pt x="1835" y="1345"/>
                  </a:cubicBezTo>
                  <a:cubicBezTo>
                    <a:pt x="1904" y="1345"/>
                    <a:pt x="1934" y="1293"/>
                    <a:pt x="1893" y="1155"/>
                  </a:cubicBezTo>
                  <a:cubicBezTo>
                    <a:pt x="1739" y="584"/>
                    <a:pt x="477" y="0"/>
                    <a:pt x="47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8" name="Google Shape;2258;p56"/>
            <p:cNvSpPr/>
            <p:nvPr/>
          </p:nvSpPr>
          <p:spPr>
            <a:xfrm>
              <a:off x="5798625" y="2464425"/>
              <a:ext cx="48325" cy="44450"/>
            </a:xfrm>
            <a:custGeom>
              <a:avLst/>
              <a:gdLst/>
              <a:ahLst/>
              <a:cxnLst/>
              <a:rect l="l" t="t" r="r" b="b"/>
              <a:pathLst>
                <a:path w="1933" h="1778" extrusionOk="0">
                  <a:moveTo>
                    <a:pt x="465" y="0"/>
                  </a:moveTo>
                  <a:lnTo>
                    <a:pt x="1" y="369"/>
                  </a:lnTo>
                  <a:cubicBezTo>
                    <a:pt x="44" y="413"/>
                    <a:pt x="257" y="1778"/>
                    <a:pt x="438" y="1778"/>
                  </a:cubicBezTo>
                  <a:cubicBezTo>
                    <a:pt x="455" y="1778"/>
                    <a:pt x="472" y="1765"/>
                    <a:pt x="489" y="1739"/>
                  </a:cubicBezTo>
                  <a:cubicBezTo>
                    <a:pt x="608" y="1524"/>
                    <a:pt x="656" y="1262"/>
                    <a:pt x="620" y="1024"/>
                  </a:cubicBezTo>
                  <a:lnTo>
                    <a:pt x="620" y="1024"/>
                  </a:lnTo>
                  <a:cubicBezTo>
                    <a:pt x="620" y="1025"/>
                    <a:pt x="934" y="1763"/>
                    <a:pt x="1118" y="1763"/>
                  </a:cubicBezTo>
                  <a:cubicBezTo>
                    <a:pt x="1152" y="1763"/>
                    <a:pt x="1181" y="1738"/>
                    <a:pt x="1203" y="1679"/>
                  </a:cubicBezTo>
                  <a:cubicBezTo>
                    <a:pt x="1358" y="1310"/>
                    <a:pt x="1037" y="846"/>
                    <a:pt x="1037" y="846"/>
                  </a:cubicBezTo>
                  <a:lnTo>
                    <a:pt x="1037" y="846"/>
                  </a:lnTo>
                  <a:cubicBezTo>
                    <a:pt x="1037" y="846"/>
                    <a:pt x="1610" y="1338"/>
                    <a:pt x="1827" y="1338"/>
                  </a:cubicBezTo>
                  <a:cubicBezTo>
                    <a:pt x="1899" y="1338"/>
                    <a:pt x="1932" y="1285"/>
                    <a:pt x="1894" y="1143"/>
                  </a:cubicBezTo>
                  <a:cubicBezTo>
                    <a:pt x="1727" y="584"/>
                    <a:pt x="465" y="0"/>
                    <a:pt x="46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9" name="Google Shape;2259;p56"/>
            <p:cNvSpPr/>
            <p:nvPr/>
          </p:nvSpPr>
          <p:spPr>
            <a:xfrm>
              <a:off x="5877200" y="2443000"/>
              <a:ext cx="48325" cy="44750"/>
            </a:xfrm>
            <a:custGeom>
              <a:avLst/>
              <a:gdLst/>
              <a:ahLst/>
              <a:cxnLst/>
              <a:rect l="l" t="t" r="r" b="b"/>
              <a:pathLst>
                <a:path w="1933" h="1790" extrusionOk="0">
                  <a:moveTo>
                    <a:pt x="465" y="0"/>
                  </a:moveTo>
                  <a:lnTo>
                    <a:pt x="1" y="381"/>
                  </a:lnTo>
                  <a:cubicBezTo>
                    <a:pt x="44" y="425"/>
                    <a:pt x="257" y="1789"/>
                    <a:pt x="438" y="1789"/>
                  </a:cubicBezTo>
                  <a:cubicBezTo>
                    <a:pt x="456" y="1789"/>
                    <a:pt x="473" y="1777"/>
                    <a:pt x="489" y="1750"/>
                  </a:cubicBezTo>
                  <a:cubicBezTo>
                    <a:pt x="608" y="1524"/>
                    <a:pt x="656" y="1274"/>
                    <a:pt x="620" y="1024"/>
                  </a:cubicBezTo>
                  <a:lnTo>
                    <a:pt x="620" y="1024"/>
                  </a:lnTo>
                  <a:cubicBezTo>
                    <a:pt x="620" y="1024"/>
                    <a:pt x="935" y="1774"/>
                    <a:pt x="1119" y="1774"/>
                  </a:cubicBezTo>
                  <a:cubicBezTo>
                    <a:pt x="1152" y="1774"/>
                    <a:pt x="1181" y="1749"/>
                    <a:pt x="1203" y="1691"/>
                  </a:cubicBezTo>
                  <a:cubicBezTo>
                    <a:pt x="1358" y="1310"/>
                    <a:pt x="1037" y="858"/>
                    <a:pt x="1037" y="857"/>
                  </a:cubicBezTo>
                  <a:lnTo>
                    <a:pt x="1037" y="857"/>
                  </a:lnTo>
                  <a:cubicBezTo>
                    <a:pt x="1037" y="858"/>
                    <a:pt x="1612" y="1345"/>
                    <a:pt x="1829" y="1345"/>
                  </a:cubicBezTo>
                  <a:cubicBezTo>
                    <a:pt x="1900" y="1345"/>
                    <a:pt x="1932" y="1293"/>
                    <a:pt x="1894" y="1155"/>
                  </a:cubicBezTo>
                  <a:cubicBezTo>
                    <a:pt x="1727" y="595"/>
                    <a:pt x="465" y="0"/>
                    <a:pt x="46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0" name="Google Shape;2260;p56"/>
            <p:cNvSpPr/>
            <p:nvPr/>
          </p:nvSpPr>
          <p:spPr>
            <a:xfrm>
              <a:off x="5580475" y="2304575"/>
              <a:ext cx="383075" cy="317925"/>
            </a:xfrm>
            <a:custGeom>
              <a:avLst/>
              <a:gdLst/>
              <a:ahLst/>
              <a:cxnLst/>
              <a:rect l="l" t="t" r="r" b="b"/>
              <a:pathLst>
                <a:path w="15323" h="12717" extrusionOk="0">
                  <a:moveTo>
                    <a:pt x="7631" y="1"/>
                  </a:moveTo>
                  <a:lnTo>
                    <a:pt x="5095" y="1620"/>
                  </a:lnTo>
                  <a:cubicBezTo>
                    <a:pt x="5095" y="1620"/>
                    <a:pt x="6334" y="3406"/>
                    <a:pt x="3845" y="4692"/>
                  </a:cubicBezTo>
                  <a:cubicBezTo>
                    <a:pt x="1481" y="5908"/>
                    <a:pt x="0" y="11031"/>
                    <a:pt x="3662" y="11031"/>
                  </a:cubicBezTo>
                  <a:cubicBezTo>
                    <a:pt x="3872" y="11031"/>
                    <a:pt x="4100" y="11014"/>
                    <a:pt x="4345" y="10978"/>
                  </a:cubicBezTo>
                  <a:cubicBezTo>
                    <a:pt x="5775" y="10770"/>
                    <a:pt x="7200" y="10647"/>
                    <a:pt x="8515" y="10647"/>
                  </a:cubicBezTo>
                  <a:cubicBezTo>
                    <a:pt x="11340" y="10647"/>
                    <a:pt x="13658" y="11214"/>
                    <a:pt x="14430" y="12717"/>
                  </a:cubicBezTo>
                  <a:cubicBezTo>
                    <a:pt x="14430" y="12717"/>
                    <a:pt x="15323" y="12621"/>
                    <a:pt x="14489" y="11705"/>
                  </a:cubicBezTo>
                  <a:cubicBezTo>
                    <a:pt x="13849" y="10987"/>
                    <a:pt x="12394" y="10009"/>
                    <a:pt x="8487" y="10009"/>
                  </a:cubicBezTo>
                  <a:cubicBezTo>
                    <a:pt x="7528" y="10009"/>
                    <a:pt x="6421" y="10068"/>
                    <a:pt x="5143" y="10204"/>
                  </a:cubicBezTo>
                  <a:cubicBezTo>
                    <a:pt x="5052" y="10216"/>
                    <a:pt x="4961" y="10222"/>
                    <a:pt x="4871" y="10222"/>
                  </a:cubicBezTo>
                  <a:cubicBezTo>
                    <a:pt x="4253" y="10222"/>
                    <a:pt x="3667" y="9944"/>
                    <a:pt x="3262" y="9466"/>
                  </a:cubicBezTo>
                  <a:cubicBezTo>
                    <a:pt x="2619" y="8680"/>
                    <a:pt x="2452" y="7275"/>
                    <a:pt x="5107" y="4989"/>
                  </a:cubicBezTo>
                  <a:cubicBezTo>
                    <a:pt x="9750" y="989"/>
                    <a:pt x="7631" y="1"/>
                    <a:pt x="763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1" name="Google Shape;2261;p56"/>
            <p:cNvSpPr/>
            <p:nvPr/>
          </p:nvSpPr>
          <p:spPr>
            <a:xfrm>
              <a:off x="5648325" y="2106675"/>
              <a:ext cx="495200" cy="376875"/>
            </a:xfrm>
            <a:custGeom>
              <a:avLst/>
              <a:gdLst/>
              <a:ahLst/>
              <a:cxnLst/>
              <a:rect l="l" t="t" r="r" b="b"/>
              <a:pathLst>
                <a:path w="19808" h="15075" extrusionOk="0">
                  <a:moveTo>
                    <a:pt x="11946" y="1"/>
                  </a:moveTo>
                  <a:cubicBezTo>
                    <a:pt x="10221" y="1"/>
                    <a:pt x="8530" y="1796"/>
                    <a:pt x="11037" y="3845"/>
                  </a:cubicBezTo>
                  <a:cubicBezTo>
                    <a:pt x="11037" y="3845"/>
                    <a:pt x="10746" y="3816"/>
                    <a:pt x="10262" y="3816"/>
                  </a:cubicBezTo>
                  <a:cubicBezTo>
                    <a:pt x="8694" y="3816"/>
                    <a:pt x="5105" y="4115"/>
                    <a:pt x="2893" y="6655"/>
                  </a:cubicBezTo>
                  <a:cubicBezTo>
                    <a:pt x="0" y="9976"/>
                    <a:pt x="1464" y="13489"/>
                    <a:pt x="1464" y="13489"/>
                  </a:cubicBezTo>
                  <a:cubicBezTo>
                    <a:pt x="1464" y="13489"/>
                    <a:pt x="2502" y="15074"/>
                    <a:pt x="4280" y="15074"/>
                  </a:cubicBezTo>
                  <a:cubicBezTo>
                    <a:pt x="4933" y="15074"/>
                    <a:pt x="5686" y="14860"/>
                    <a:pt x="6525" y="14275"/>
                  </a:cubicBezTo>
                  <a:cubicBezTo>
                    <a:pt x="6525" y="14275"/>
                    <a:pt x="7068" y="14507"/>
                    <a:pt x="7756" y="14507"/>
                  </a:cubicBezTo>
                  <a:cubicBezTo>
                    <a:pt x="8671" y="14507"/>
                    <a:pt x="9840" y="14096"/>
                    <a:pt x="10323" y="12179"/>
                  </a:cubicBezTo>
                  <a:cubicBezTo>
                    <a:pt x="10323" y="12179"/>
                    <a:pt x="10503" y="12301"/>
                    <a:pt x="10714" y="12301"/>
                  </a:cubicBezTo>
                  <a:cubicBezTo>
                    <a:pt x="10820" y="12301"/>
                    <a:pt x="10934" y="12270"/>
                    <a:pt x="11037" y="12179"/>
                  </a:cubicBezTo>
                  <a:cubicBezTo>
                    <a:pt x="11037" y="12179"/>
                    <a:pt x="12803" y="13516"/>
                    <a:pt x="13660" y="13516"/>
                  </a:cubicBezTo>
                  <a:cubicBezTo>
                    <a:pt x="13728" y="13516"/>
                    <a:pt x="13791" y="13507"/>
                    <a:pt x="13847" y="13489"/>
                  </a:cubicBezTo>
                  <a:lnTo>
                    <a:pt x="14228" y="13191"/>
                  </a:lnTo>
                  <a:lnTo>
                    <a:pt x="13359" y="10488"/>
                  </a:lnTo>
                  <a:cubicBezTo>
                    <a:pt x="13359" y="10488"/>
                    <a:pt x="16133" y="9024"/>
                    <a:pt x="16181" y="6357"/>
                  </a:cubicBezTo>
                  <a:cubicBezTo>
                    <a:pt x="16181" y="6357"/>
                    <a:pt x="19348" y="5476"/>
                    <a:pt x="19669" y="2487"/>
                  </a:cubicBezTo>
                  <a:cubicBezTo>
                    <a:pt x="19808" y="1152"/>
                    <a:pt x="18723" y="687"/>
                    <a:pt x="17421" y="687"/>
                  </a:cubicBezTo>
                  <a:cubicBezTo>
                    <a:pt x="15821" y="687"/>
                    <a:pt x="13894" y="1390"/>
                    <a:pt x="13514" y="2047"/>
                  </a:cubicBezTo>
                  <a:cubicBezTo>
                    <a:pt x="13514" y="2047"/>
                    <a:pt x="14097" y="261"/>
                    <a:pt x="12275" y="23"/>
                  </a:cubicBezTo>
                  <a:cubicBezTo>
                    <a:pt x="12166" y="8"/>
                    <a:pt x="12056" y="1"/>
                    <a:pt x="11946" y="1"/>
                  </a:cubicBezTo>
                  <a:close/>
                </a:path>
              </a:pathLst>
            </a:custGeom>
            <a:solidFill>
              <a:srgbClr val="E5DE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2" name="Google Shape;2262;p56"/>
            <p:cNvSpPr/>
            <p:nvPr/>
          </p:nvSpPr>
          <p:spPr>
            <a:xfrm>
              <a:off x="5979900" y="2303825"/>
              <a:ext cx="29375" cy="71325"/>
            </a:xfrm>
            <a:custGeom>
              <a:avLst/>
              <a:gdLst/>
              <a:ahLst/>
              <a:cxnLst/>
              <a:rect l="l" t="t" r="r" b="b"/>
              <a:pathLst>
                <a:path w="1175" h="2853" extrusionOk="0">
                  <a:moveTo>
                    <a:pt x="1134" y="0"/>
                  </a:moveTo>
                  <a:cubicBezTo>
                    <a:pt x="1129" y="0"/>
                    <a:pt x="1124" y="2"/>
                    <a:pt x="1120" y="7"/>
                  </a:cubicBezTo>
                  <a:cubicBezTo>
                    <a:pt x="1072" y="31"/>
                    <a:pt x="1025" y="43"/>
                    <a:pt x="989" y="78"/>
                  </a:cubicBezTo>
                  <a:lnTo>
                    <a:pt x="882" y="162"/>
                  </a:lnTo>
                  <a:cubicBezTo>
                    <a:pt x="798" y="221"/>
                    <a:pt x="739" y="293"/>
                    <a:pt x="667" y="364"/>
                  </a:cubicBezTo>
                  <a:cubicBezTo>
                    <a:pt x="536" y="507"/>
                    <a:pt x="429" y="662"/>
                    <a:pt x="334" y="840"/>
                  </a:cubicBezTo>
                  <a:cubicBezTo>
                    <a:pt x="143" y="1221"/>
                    <a:pt x="48" y="1626"/>
                    <a:pt x="24" y="2055"/>
                  </a:cubicBezTo>
                  <a:cubicBezTo>
                    <a:pt x="24" y="2174"/>
                    <a:pt x="12" y="2293"/>
                    <a:pt x="12" y="2412"/>
                  </a:cubicBezTo>
                  <a:cubicBezTo>
                    <a:pt x="1" y="2531"/>
                    <a:pt x="12" y="2662"/>
                    <a:pt x="24" y="2781"/>
                  </a:cubicBezTo>
                  <a:cubicBezTo>
                    <a:pt x="24" y="2829"/>
                    <a:pt x="63" y="2852"/>
                    <a:pt x="102" y="2852"/>
                  </a:cubicBezTo>
                  <a:cubicBezTo>
                    <a:pt x="140" y="2852"/>
                    <a:pt x="179" y="2829"/>
                    <a:pt x="179" y="2781"/>
                  </a:cubicBezTo>
                  <a:cubicBezTo>
                    <a:pt x="191" y="2674"/>
                    <a:pt x="191" y="2579"/>
                    <a:pt x="179" y="2471"/>
                  </a:cubicBezTo>
                  <a:lnTo>
                    <a:pt x="179" y="2162"/>
                  </a:lnTo>
                  <a:cubicBezTo>
                    <a:pt x="191" y="1960"/>
                    <a:pt x="203" y="1757"/>
                    <a:pt x="251" y="1555"/>
                  </a:cubicBezTo>
                  <a:cubicBezTo>
                    <a:pt x="334" y="1078"/>
                    <a:pt x="572" y="626"/>
                    <a:pt x="917" y="281"/>
                  </a:cubicBezTo>
                  <a:cubicBezTo>
                    <a:pt x="989" y="209"/>
                    <a:pt x="1072" y="138"/>
                    <a:pt x="1155" y="55"/>
                  </a:cubicBezTo>
                  <a:cubicBezTo>
                    <a:pt x="1175" y="35"/>
                    <a:pt x="1155" y="0"/>
                    <a:pt x="11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3" name="Google Shape;2263;p56"/>
            <p:cNvSpPr/>
            <p:nvPr/>
          </p:nvSpPr>
          <p:spPr>
            <a:xfrm>
              <a:off x="5864525" y="2371800"/>
              <a:ext cx="45750" cy="41450"/>
            </a:xfrm>
            <a:custGeom>
              <a:avLst/>
              <a:gdLst/>
              <a:ahLst/>
              <a:cxnLst/>
              <a:rect l="l" t="t" r="r" b="b"/>
              <a:pathLst>
                <a:path w="1830" h="1658" extrusionOk="0">
                  <a:moveTo>
                    <a:pt x="42" y="0"/>
                  </a:moveTo>
                  <a:cubicBezTo>
                    <a:pt x="20" y="0"/>
                    <a:pt x="0" y="21"/>
                    <a:pt x="8" y="50"/>
                  </a:cubicBezTo>
                  <a:cubicBezTo>
                    <a:pt x="222" y="669"/>
                    <a:pt x="663" y="1169"/>
                    <a:pt x="1246" y="1467"/>
                  </a:cubicBezTo>
                  <a:cubicBezTo>
                    <a:pt x="1413" y="1550"/>
                    <a:pt x="1579" y="1610"/>
                    <a:pt x="1758" y="1657"/>
                  </a:cubicBezTo>
                  <a:cubicBezTo>
                    <a:pt x="1806" y="1657"/>
                    <a:pt x="1830" y="1586"/>
                    <a:pt x="1770" y="1574"/>
                  </a:cubicBezTo>
                  <a:cubicBezTo>
                    <a:pt x="1187" y="1372"/>
                    <a:pt x="687" y="979"/>
                    <a:pt x="341" y="467"/>
                  </a:cubicBezTo>
                  <a:cubicBezTo>
                    <a:pt x="246" y="324"/>
                    <a:pt x="163" y="169"/>
                    <a:pt x="79" y="26"/>
                  </a:cubicBezTo>
                  <a:cubicBezTo>
                    <a:pt x="70" y="8"/>
                    <a:pt x="56" y="0"/>
                    <a:pt x="4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4" name="Google Shape;2264;p56"/>
            <p:cNvSpPr/>
            <p:nvPr/>
          </p:nvSpPr>
          <p:spPr>
            <a:xfrm>
              <a:off x="6010550" y="2265000"/>
              <a:ext cx="45875" cy="6575"/>
            </a:xfrm>
            <a:custGeom>
              <a:avLst/>
              <a:gdLst/>
              <a:ahLst/>
              <a:cxnLst/>
              <a:rect l="l" t="t" r="r" b="b"/>
              <a:pathLst>
                <a:path w="1835" h="263" extrusionOk="0">
                  <a:moveTo>
                    <a:pt x="1775" y="0"/>
                  </a:moveTo>
                  <a:cubicBezTo>
                    <a:pt x="1501" y="95"/>
                    <a:pt x="1203" y="155"/>
                    <a:pt x="918" y="167"/>
                  </a:cubicBezTo>
                  <a:cubicBezTo>
                    <a:pt x="763" y="167"/>
                    <a:pt x="620" y="143"/>
                    <a:pt x="477" y="119"/>
                  </a:cubicBezTo>
                  <a:cubicBezTo>
                    <a:pt x="334" y="72"/>
                    <a:pt x="191" y="48"/>
                    <a:pt x="49" y="24"/>
                  </a:cubicBezTo>
                  <a:cubicBezTo>
                    <a:pt x="13" y="24"/>
                    <a:pt x="1" y="72"/>
                    <a:pt x="37" y="95"/>
                  </a:cubicBezTo>
                  <a:cubicBezTo>
                    <a:pt x="168" y="155"/>
                    <a:pt x="310" y="191"/>
                    <a:pt x="465" y="214"/>
                  </a:cubicBezTo>
                  <a:cubicBezTo>
                    <a:pt x="608" y="250"/>
                    <a:pt x="763" y="262"/>
                    <a:pt x="906" y="262"/>
                  </a:cubicBezTo>
                  <a:cubicBezTo>
                    <a:pt x="1215" y="250"/>
                    <a:pt x="1513" y="179"/>
                    <a:pt x="1787" y="72"/>
                  </a:cubicBezTo>
                  <a:cubicBezTo>
                    <a:pt x="1834" y="60"/>
                    <a:pt x="1823" y="0"/>
                    <a:pt x="177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5" name="Google Shape;2265;p56"/>
            <p:cNvSpPr/>
            <p:nvPr/>
          </p:nvSpPr>
          <p:spPr>
            <a:xfrm>
              <a:off x="5715275" y="2303675"/>
              <a:ext cx="17300" cy="31950"/>
            </a:xfrm>
            <a:custGeom>
              <a:avLst/>
              <a:gdLst/>
              <a:ahLst/>
              <a:cxnLst/>
              <a:rect l="l" t="t" r="r" b="b"/>
              <a:pathLst>
                <a:path w="692" h="1278" extrusionOk="0">
                  <a:moveTo>
                    <a:pt x="545" y="0"/>
                  </a:moveTo>
                  <a:cubicBezTo>
                    <a:pt x="480" y="0"/>
                    <a:pt x="408" y="46"/>
                    <a:pt x="358" y="96"/>
                  </a:cubicBezTo>
                  <a:cubicBezTo>
                    <a:pt x="299" y="168"/>
                    <a:pt x="239" y="251"/>
                    <a:pt x="191" y="334"/>
                  </a:cubicBezTo>
                  <a:cubicBezTo>
                    <a:pt x="168" y="358"/>
                    <a:pt x="144" y="394"/>
                    <a:pt x="132" y="418"/>
                  </a:cubicBezTo>
                  <a:cubicBezTo>
                    <a:pt x="84" y="525"/>
                    <a:pt x="60" y="632"/>
                    <a:pt x="49" y="739"/>
                  </a:cubicBezTo>
                  <a:lnTo>
                    <a:pt x="49" y="751"/>
                  </a:lnTo>
                  <a:cubicBezTo>
                    <a:pt x="49" y="751"/>
                    <a:pt x="49" y="751"/>
                    <a:pt x="49" y="763"/>
                  </a:cubicBezTo>
                  <a:cubicBezTo>
                    <a:pt x="37" y="834"/>
                    <a:pt x="25" y="906"/>
                    <a:pt x="25" y="977"/>
                  </a:cubicBezTo>
                  <a:cubicBezTo>
                    <a:pt x="1" y="1049"/>
                    <a:pt x="13" y="1132"/>
                    <a:pt x="49" y="1204"/>
                  </a:cubicBezTo>
                  <a:cubicBezTo>
                    <a:pt x="78" y="1253"/>
                    <a:pt x="133" y="1278"/>
                    <a:pt x="185" y="1278"/>
                  </a:cubicBezTo>
                  <a:cubicBezTo>
                    <a:pt x="195" y="1278"/>
                    <a:pt x="205" y="1277"/>
                    <a:pt x="215" y="1275"/>
                  </a:cubicBezTo>
                  <a:cubicBezTo>
                    <a:pt x="299" y="1239"/>
                    <a:pt x="358" y="1180"/>
                    <a:pt x="406" y="1108"/>
                  </a:cubicBezTo>
                  <a:cubicBezTo>
                    <a:pt x="525" y="965"/>
                    <a:pt x="596" y="811"/>
                    <a:pt x="644" y="644"/>
                  </a:cubicBezTo>
                  <a:cubicBezTo>
                    <a:pt x="668" y="525"/>
                    <a:pt x="680" y="394"/>
                    <a:pt x="668" y="263"/>
                  </a:cubicBezTo>
                  <a:lnTo>
                    <a:pt x="668" y="251"/>
                  </a:lnTo>
                  <a:cubicBezTo>
                    <a:pt x="691" y="191"/>
                    <a:pt x="680" y="120"/>
                    <a:pt x="656" y="72"/>
                  </a:cubicBezTo>
                  <a:cubicBezTo>
                    <a:pt x="627" y="20"/>
                    <a:pt x="588" y="0"/>
                    <a:pt x="54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6" name="Google Shape;2266;p56"/>
            <p:cNvSpPr/>
            <p:nvPr/>
          </p:nvSpPr>
          <p:spPr>
            <a:xfrm>
              <a:off x="5686700" y="2344150"/>
              <a:ext cx="15800" cy="31000"/>
            </a:xfrm>
            <a:custGeom>
              <a:avLst/>
              <a:gdLst/>
              <a:ahLst/>
              <a:cxnLst/>
              <a:rect l="l" t="t" r="r" b="b"/>
              <a:pathLst>
                <a:path w="632" h="1240" extrusionOk="0">
                  <a:moveTo>
                    <a:pt x="431" y="1"/>
                  </a:moveTo>
                  <a:cubicBezTo>
                    <a:pt x="399" y="1"/>
                    <a:pt x="365" y="9"/>
                    <a:pt x="334" y="25"/>
                  </a:cubicBezTo>
                  <a:cubicBezTo>
                    <a:pt x="275" y="73"/>
                    <a:pt x="227" y="132"/>
                    <a:pt x="191" y="204"/>
                  </a:cubicBezTo>
                  <a:cubicBezTo>
                    <a:pt x="191" y="204"/>
                    <a:pt x="191" y="216"/>
                    <a:pt x="180" y="227"/>
                  </a:cubicBezTo>
                  <a:cubicBezTo>
                    <a:pt x="144" y="275"/>
                    <a:pt x="120" y="323"/>
                    <a:pt x="108" y="382"/>
                  </a:cubicBezTo>
                  <a:cubicBezTo>
                    <a:pt x="60" y="489"/>
                    <a:pt x="37" y="585"/>
                    <a:pt x="25" y="692"/>
                  </a:cubicBezTo>
                  <a:cubicBezTo>
                    <a:pt x="13" y="811"/>
                    <a:pt x="1" y="1013"/>
                    <a:pt x="108" y="1097"/>
                  </a:cubicBezTo>
                  <a:cubicBezTo>
                    <a:pt x="108" y="1120"/>
                    <a:pt x="132" y="1156"/>
                    <a:pt x="144" y="1180"/>
                  </a:cubicBezTo>
                  <a:cubicBezTo>
                    <a:pt x="182" y="1222"/>
                    <a:pt x="227" y="1240"/>
                    <a:pt x="271" y="1240"/>
                  </a:cubicBezTo>
                  <a:cubicBezTo>
                    <a:pt x="365" y="1240"/>
                    <a:pt x="461" y="1162"/>
                    <a:pt x="501" y="1073"/>
                  </a:cubicBezTo>
                  <a:cubicBezTo>
                    <a:pt x="584" y="918"/>
                    <a:pt x="620" y="739"/>
                    <a:pt x="632" y="561"/>
                  </a:cubicBezTo>
                  <a:cubicBezTo>
                    <a:pt x="632" y="477"/>
                    <a:pt x="632" y="382"/>
                    <a:pt x="608" y="299"/>
                  </a:cubicBezTo>
                  <a:cubicBezTo>
                    <a:pt x="608" y="204"/>
                    <a:pt x="584" y="120"/>
                    <a:pt x="537" y="49"/>
                  </a:cubicBezTo>
                  <a:cubicBezTo>
                    <a:pt x="510" y="15"/>
                    <a:pt x="472" y="1"/>
                    <a:pt x="43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7" name="Google Shape;2267;p56"/>
            <p:cNvSpPr/>
            <p:nvPr/>
          </p:nvSpPr>
          <p:spPr>
            <a:xfrm>
              <a:off x="5707550" y="2351725"/>
              <a:ext cx="20250" cy="32700"/>
            </a:xfrm>
            <a:custGeom>
              <a:avLst/>
              <a:gdLst/>
              <a:ahLst/>
              <a:cxnLst/>
              <a:rect l="l" t="t" r="r" b="b"/>
              <a:pathLst>
                <a:path w="810" h="1308" extrusionOk="0">
                  <a:moveTo>
                    <a:pt x="538" y="1"/>
                  </a:moveTo>
                  <a:cubicBezTo>
                    <a:pt x="432" y="1"/>
                    <a:pt x="321" y="87"/>
                    <a:pt x="262" y="163"/>
                  </a:cubicBezTo>
                  <a:cubicBezTo>
                    <a:pt x="155" y="282"/>
                    <a:pt x="96" y="424"/>
                    <a:pt x="60" y="567"/>
                  </a:cubicBezTo>
                  <a:cubicBezTo>
                    <a:pt x="36" y="639"/>
                    <a:pt x="24" y="722"/>
                    <a:pt x="24" y="794"/>
                  </a:cubicBezTo>
                  <a:cubicBezTo>
                    <a:pt x="0" y="877"/>
                    <a:pt x="0" y="972"/>
                    <a:pt x="24" y="1056"/>
                  </a:cubicBezTo>
                  <a:cubicBezTo>
                    <a:pt x="36" y="1067"/>
                    <a:pt x="48" y="1091"/>
                    <a:pt x="60" y="1103"/>
                  </a:cubicBezTo>
                  <a:cubicBezTo>
                    <a:pt x="60" y="1127"/>
                    <a:pt x="72" y="1139"/>
                    <a:pt x="96" y="1151"/>
                  </a:cubicBezTo>
                  <a:cubicBezTo>
                    <a:pt x="108" y="1234"/>
                    <a:pt x="167" y="1294"/>
                    <a:pt x="238" y="1306"/>
                  </a:cubicBezTo>
                  <a:cubicBezTo>
                    <a:pt x="249" y="1307"/>
                    <a:pt x="259" y="1307"/>
                    <a:pt x="268" y="1307"/>
                  </a:cubicBezTo>
                  <a:cubicBezTo>
                    <a:pt x="375" y="1307"/>
                    <a:pt x="470" y="1249"/>
                    <a:pt x="524" y="1151"/>
                  </a:cubicBezTo>
                  <a:cubicBezTo>
                    <a:pt x="560" y="1103"/>
                    <a:pt x="596" y="1056"/>
                    <a:pt x="619" y="1008"/>
                  </a:cubicBezTo>
                  <a:lnTo>
                    <a:pt x="631" y="984"/>
                  </a:lnTo>
                  <a:cubicBezTo>
                    <a:pt x="667" y="925"/>
                    <a:pt x="703" y="865"/>
                    <a:pt x="727" y="805"/>
                  </a:cubicBezTo>
                  <a:cubicBezTo>
                    <a:pt x="774" y="698"/>
                    <a:pt x="798" y="579"/>
                    <a:pt x="798" y="460"/>
                  </a:cubicBezTo>
                  <a:cubicBezTo>
                    <a:pt x="810" y="401"/>
                    <a:pt x="810" y="329"/>
                    <a:pt x="786" y="270"/>
                  </a:cubicBezTo>
                  <a:cubicBezTo>
                    <a:pt x="786" y="234"/>
                    <a:pt x="774" y="198"/>
                    <a:pt x="750" y="163"/>
                  </a:cubicBezTo>
                  <a:cubicBezTo>
                    <a:pt x="750" y="151"/>
                    <a:pt x="739" y="139"/>
                    <a:pt x="727" y="127"/>
                  </a:cubicBezTo>
                  <a:lnTo>
                    <a:pt x="715" y="115"/>
                  </a:lnTo>
                  <a:cubicBezTo>
                    <a:pt x="703" y="91"/>
                    <a:pt x="691" y="67"/>
                    <a:pt x="667" y="55"/>
                  </a:cubicBezTo>
                  <a:cubicBezTo>
                    <a:pt x="628" y="16"/>
                    <a:pt x="584" y="1"/>
                    <a:pt x="53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8" name="Google Shape;2268;p56"/>
            <p:cNvSpPr/>
            <p:nvPr/>
          </p:nvSpPr>
          <p:spPr>
            <a:xfrm>
              <a:off x="6052225" y="2121350"/>
              <a:ext cx="8950" cy="16100"/>
            </a:xfrm>
            <a:custGeom>
              <a:avLst/>
              <a:gdLst/>
              <a:ahLst/>
              <a:cxnLst/>
              <a:rect l="l" t="t" r="r" b="b"/>
              <a:pathLst>
                <a:path w="358" h="644" extrusionOk="0">
                  <a:moveTo>
                    <a:pt x="172" y="0"/>
                  </a:moveTo>
                  <a:cubicBezTo>
                    <a:pt x="139" y="0"/>
                    <a:pt x="107" y="9"/>
                    <a:pt x="84" y="31"/>
                  </a:cubicBezTo>
                  <a:cubicBezTo>
                    <a:pt x="72" y="31"/>
                    <a:pt x="48" y="43"/>
                    <a:pt x="48" y="67"/>
                  </a:cubicBezTo>
                  <a:cubicBezTo>
                    <a:pt x="25" y="103"/>
                    <a:pt x="13" y="138"/>
                    <a:pt x="13" y="186"/>
                  </a:cubicBezTo>
                  <a:cubicBezTo>
                    <a:pt x="1" y="269"/>
                    <a:pt x="1" y="353"/>
                    <a:pt x="13" y="436"/>
                  </a:cubicBezTo>
                  <a:cubicBezTo>
                    <a:pt x="13" y="484"/>
                    <a:pt x="25" y="531"/>
                    <a:pt x="48" y="579"/>
                  </a:cubicBezTo>
                  <a:cubicBezTo>
                    <a:pt x="65" y="619"/>
                    <a:pt x="97" y="643"/>
                    <a:pt x="131" y="643"/>
                  </a:cubicBezTo>
                  <a:cubicBezTo>
                    <a:pt x="148" y="643"/>
                    <a:pt x="164" y="638"/>
                    <a:pt x="179" y="626"/>
                  </a:cubicBezTo>
                  <a:cubicBezTo>
                    <a:pt x="191" y="615"/>
                    <a:pt x="191" y="603"/>
                    <a:pt x="191" y="591"/>
                  </a:cubicBezTo>
                  <a:cubicBezTo>
                    <a:pt x="215" y="579"/>
                    <a:pt x="227" y="555"/>
                    <a:pt x="251" y="543"/>
                  </a:cubicBezTo>
                  <a:cubicBezTo>
                    <a:pt x="275" y="496"/>
                    <a:pt x="287" y="448"/>
                    <a:pt x="298" y="400"/>
                  </a:cubicBezTo>
                  <a:cubicBezTo>
                    <a:pt x="310" y="353"/>
                    <a:pt x="322" y="305"/>
                    <a:pt x="334" y="257"/>
                  </a:cubicBezTo>
                  <a:cubicBezTo>
                    <a:pt x="358" y="150"/>
                    <a:pt x="310" y="55"/>
                    <a:pt x="227" y="7"/>
                  </a:cubicBezTo>
                  <a:cubicBezTo>
                    <a:pt x="210" y="3"/>
                    <a:pt x="191" y="0"/>
                    <a:pt x="17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9" name="Google Shape;2269;p56"/>
            <p:cNvSpPr/>
            <p:nvPr/>
          </p:nvSpPr>
          <p:spPr>
            <a:xfrm>
              <a:off x="6091525" y="2161875"/>
              <a:ext cx="28150" cy="57125"/>
            </a:xfrm>
            <a:custGeom>
              <a:avLst/>
              <a:gdLst/>
              <a:ahLst/>
              <a:cxnLst/>
              <a:rect l="l" t="t" r="r" b="b"/>
              <a:pathLst>
                <a:path w="1126" h="2285" extrusionOk="0">
                  <a:moveTo>
                    <a:pt x="1088" y="0"/>
                  </a:moveTo>
                  <a:cubicBezTo>
                    <a:pt x="1083" y="0"/>
                    <a:pt x="1078" y="2"/>
                    <a:pt x="1072" y="6"/>
                  </a:cubicBezTo>
                  <a:cubicBezTo>
                    <a:pt x="905" y="77"/>
                    <a:pt x="739" y="172"/>
                    <a:pt x="596" y="268"/>
                  </a:cubicBezTo>
                  <a:cubicBezTo>
                    <a:pt x="453" y="375"/>
                    <a:pt x="334" y="518"/>
                    <a:pt x="239" y="672"/>
                  </a:cubicBezTo>
                  <a:cubicBezTo>
                    <a:pt x="72" y="982"/>
                    <a:pt x="0" y="1327"/>
                    <a:pt x="24" y="1672"/>
                  </a:cubicBezTo>
                  <a:cubicBezTo>
                    <a:pt x="24" y="1780"/>
                    <a:pt x="24" y="1875"/>
                    <a:pt x="48" y="1970"/>
                  </a:cubicBezTo>
                  <a:cubicBezTo>
                    <a:pt x="60" y="2065"/>
                    <a:pt x="84" y="2173"/>
                    <a:pt x="108" y="2268"/>
                  </a:cubicBezTo>
                  <a:cubicBezTo>
                    <a:pt x="108" y="2278"/>
                    <a:pt x="117" y="2284"/>
                    <a:pt x="128" y="2284"/>
                  </a:cubicBezTo>
                  <a:cubicBezTo>
                    <a:pt x="141" y="2284"/>
                    <a:pt x="155" y="2276"/>
                    <a:pt x="155" y="2256"/>
                  </a:cubicBezTo>
                  <a:cubicBezTo>
                    <a:pt x="143" y="2173"/>
                    <a:pt x="131" y="2089"/>
                    <a:pt x="119" y="2006"/>
                  </a:cubicBezTo>
                  <a:cubicBezTo>
                    <a:pt x="108" y="1923"/>
                    <a:pt x="108" y="1839"/>
                    <a:pt x="96" y="1756"/>
                  </a:cubicBezTo>
                  <a:cubicBezTo>
                    <a:pt x="84" y="1589"/>
                    <a:pt x="96" y="1422"/>
                    <a:pt x="119" y="1256"/>
                  </a:cubicBezTo>
                  <a:cubicBezTo>
                    <a:pt x="155" y="910"/>
                    <a:pt x="322" y="589"/>
                    <a:pt x="584" y="363"/>
                  </a:cubicBezTo>
                  <a:cubicBezTo>
                    <a:pt x="739" y="244"/>
                    <a:pt x="917" y="137"/>
                    <a:pt x="1096" y="53"/>
                  </a:cubicBezTo>
                  <a:cubicBezTo>
                    <a:pt x="1126" y="43"/>
                    <a:pt x="1114" y="0"/>
                    <a:pt x="108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0" name="Google Shape;2270;p56"/>
            <p:cNvSpPr/>
            <p:nvPr/>
          </p:nvSpPr>
          <p:spPr>
            <a:xfrm>
              <a:off x="6111175" y="2165675"/>
              <a:ext cx="10475" cy="49350"/>
            </a:xfrm>
            <a:custGeom>
              <a:avLst/>
              <a:gdLst/>
              <a:ahLst/>
              <a:cxnLst/>
              <a:rect l="l" t="t" r="r" b="b"/>
              <a:pathLst>
                <a:path w="419" h="1974" extrusionOk="0">
                  <a:moveTo>
                    <a:pt x="363" y="1"/>
                  </a:moveTo>
                  <a:cubicBezTo>
                    <a:pt x="352" y="1"/>
                    <a:pt x="341" y="6"/>
                    <a:pt x="334" y="20"/>
                  </a:cubicBezTo>
                  <a:cubicBezTo>
                    <a:pt x="72" y="485"/>
                    <a:pt x="0" y="1032"/>
                    <a:pt x="119" y="1544"/>
                  </a:cubicBezTo>
                  <a:cubicBezTo>
                    <a:pt x="143" y="1687"/>
                    <a:pt x="203" y="1830"/>
                    <a:pt x="262" y="1961"/>
                  </a:cubicBezTo>
                  <a:cubicBezTo>
                    <a:pt x="266" y="1969"/>
                    <a:pt x="275" y="1973"/>
                    <a:pt x="284" y="1973"/>
                  </a:cubicBezTo>
                  <a:cubicBezTo>
                    <a:pt x="300" y="1973"/>
                    <a:pt x="317" y="1960"/>
                    <a:pt x="310" y="1937"/>
                  </a:cubicBezTo>
                  <a:cubicBezTo>
                    <a:pt x="119" y="1473"/>
                    <a:pt x="95" y="949"/>
                    <a:pt x="226" y="461"/>
                  </a:cubicBezTo>
                  <a:cubicBezTo>
                    <a:pt x="274" y="330"/>
                    <a:pt x="322" y="199"/>
                    <a:pt x="393" y="68"/>
                  </a:cubicBezTo>
                  <a:cubicBezTo>
                    <a:pt x="418" y="34"/>
                    <a:pt x="390" y="1"/>
                    <a:pt x="36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1" name="Google Shape;2271;p56"/>
            <p:cNvSpPr/>
            <p:nvPr/>
          </p:nvSpPr>
          <p:spPr>
            <a:xfrm>
              <a:off x="6119200" y="2090275"/>
              <a:ext cx="46175" cy="42525"/>
            </a:xfrm>
            <a:custGeom>
              <a:avLst/>
              <a:gdLst/>
              <a:ahLst/>
              <a:cxnLst/>
              <a:rect l="l" t="t" r="r" b="b"/>
              <a:pathLst>
                <a:path w="1847" h="1701" extrusionOk="0">
                  <a:moveTo>
                    <a:pt x="1810" y="0"/>
                  </a:moveTo>
                  <a:cubicBezTo>
                    <a:pt x="1703" y="12"/>
                    <a:pt x="1608" y="24"/>
                    <a:pt x="1513" y="48"/>
                  </a:cubicBezTo>
                  <a:cubicBezTo>
                    <a:pt x="1418" y="60"/>
                    <a:pt x="1322" y="84"/>
                    <a:pt x="1227" y="119"/>
                  </a:cubicBezTo>
                  <a:cubicBezTo>
                    <a:pt x="894" y="215"/>
                    <a:pt x="584" y="405"/>
                    <a:pt x="358" y="667"/>
                  </a:cubicBezTo>
                  <a:cubicBezTo>
                    <a:pt x="239" y="798"/>
                    <a:pt x="155" y="965"/>
                    <a:pt x="96" y="1131"/>
                  </a:cubicBezTo>
                  <a:cubicBezTo>
                    <a:pt x="48" y="1310"/>
                    <a:pt x="13" y="1488"/>
                    <a:pt x="1" y="1667"/>
                  </a:cubicBezTo>
                  <a:cubicBezTo>
                    <a:pt x="1" y="1688"/>
                    <a:pt x="21" y="1701"/>
                    <a:pt x="38" y="1701"/>
                  </a:cubicBezTo>
                  <a:cubicBezTo>
                    <a:pt x="50" y="1701"/>
                    <a:pt x="60" y="1694"/>
                    <a:pt x="60" y="1679"/>
                  </a:cubicBezTo>
                  <a:cubicBezTo>
                    <a:pt x="84" y="1477"/>
                    <a:pt x="120" y="1286"/>
                    <a:pt x="179" y="1096"/>
                  </a:cubicBezTo>
                  <a:cubicBezTo>
                    <a:pt x="310" y="774"/>
                    <a:pt x="560" y="512"/>
                    <a:pt x="870" y="345"/>
                  </a:cubicBezTo>
                  <a:cubicBezTo>
                    <a:pt x="1013" y="274"/>
                    <a:pt x="1168" y="203"/>
                    <a:pt x="1334" y="167"/>
                  </a:cubicBezTo>
                  <a:cubicBezTo>
                    <a:pt x="1418" y="143"/>
                    <a:pt x="1489" y="119"/>
                    <a:pt x="1572" y="107"/>
                  </a:cubicBezTo>
                  <a:cubicBezTo>
                    <a:pt x="1656" y="84"/>
                    <a:pt x="1739" y="60"/>
                    <a:pt x="1822" y="48"/>
                  </a:cubicBezTo>
                  <a:cubicBezTo>
                    <a:pt x="1846" y="48"/>
                    <a:pt x="1846" y="0"/>
                    <a:pt x="18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2" name="Google Shape;2272;p56"/>
            <p:cNvSpPr/>
            <p:nvPr/>
          </p:nvSpPr>
          <p:spPr>
            <a:xfrm>
              <a:off x="6123050" y="2113575"/>
              <a:ext cx="46475" cy="19775"/>
            </a:xfrm>
            <a:custGeom>
              <a:avLst/>
              <a:gdLst/>
              <a:ahLst/>
              <a:cxnLst/>
              <a:rect l="l" t="t" r="r" b="b"/>
              <a:pathLst>
                <a:path w="1859" h="791" extrusionOk="0">
                  <a:moveTo>
                    <a:pt x="1576" y="1"/>
                  </a:moveTo>
                  <a:cubicBezTo>
                    <a:pt x="1515" y="1"/>
                    <a:pt x="1454" y="4"/>
                    <a:pt x="1395" y="9"/>
                  </a:cubicBezTo>
                  <a:cubicBezTo>
                    <a:pt x="859" y="80"/>
                    <a:pt x="382" y="330"/>
                    <a:pt x="25" y="723"/>
                  </a:cubicBezTo>
                  <a:cubicBezTo>
                    <a:pt x="0" y="757"/>
                    <a:pt x="28" y="791"/>
                    <a:pt x="60" y="791"/>
                  </a:cubicBezTo>
                  <a:cubicBezTo>
                    <a:pt x="73" y="791"/>
                    <a:pt x="86" y="785"/>
                    <a:pt x="97" y="771"/>
                  </a:cubicBezTo>
                  <a:cubicBezTo>
                    <a:pt x="192" y="664"/>
                    <a:pt x="299" y="568"/>
                    <a:pt x="418" y="485"/>
                  </a:cubicBezTo>
                  <a:cubicBezTo>
                    <a:pt x="807" y="219"/>
                    <a:pt x="1268" y="66"/>
                    <a:pt x="1734" y="66"/>
                  </a:cubicBezTo>
                  <a:cubicBezTo>
                    <a:pt x="1768" y="66"/>
                    <a:pt x="1801" y="67"/>
                    <a:pt x="1835" y="68"/>
                  </a:cubicBezTo>
                  <a:cubicBezTo>
                    <a:pt x="1859" y="68"/>
                    <a:pt x="1859" y="21"/>
                    <a:pt x="1835" y="21"/>
                  </a:cubicBezTo>
                  <a:cubicBezTo>
                    <a:pt x="1751" y="7"/>
                    <a:pt x="1664" y="1"/>
                    <a:pt x="157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3" name="Google Shape;2273;p56"/>
            <p:cNvSpPr/>
            <p:nvPr/>
          </p:nvSpPr>
          <p:spPr>
            <a:xfrm>
              <a:off x="6112650" y="2128975"/>
              <a:ext cx="29200" cy="39000"/>
            </a:xfrm>
            <a:custGeom>
              <a:avLst/>
              <a:gdLst/>
              <a:ahLst/>
              <a:cxnLst/>
              <a:rect l="l" t="t" r="r" b="b"/>
              <a:pathLst>
                <a:path w="1168" h="1560" extrusionOk="0">
                  <a:moveTo>
                    <a:pt x="310" y="0"/>
                  </a:moveTo>
                  <a:cubicBezTo>
                    <a:pt x="275" y="48"/>
                    <a:pt x="251" y="107"/>
                    <a:pt x="227" y="155"/>
                  </a:cubicBezTo>
                  <a:cubicBezTo>
                    <a:pt x="1" y="679"/>
                    <a:pt x="227" y="1274"/>
                    <a:pt x="751" y="1500"/>
                  </a:cubicBezTo>
                  <a:cubicBezTo>
                    <a:pt x="810" y="1536"/>
                    <a:pt x="882" y="1548"/>
                    <a:pt x="941" y="1560"/>
                  </a:cubicBezTo>
                  <a:cubicBezTo>
                    <a:pt x="1025" y="1417"/>
                    <a:pt x="1084" y="1262"/>
                    <a:pt x="1108" y="1107"/>
                  </a:cubicBezTo>
                  <a:cubicBezTo>
                    <a:pt x="1168" y="595"/>
                    <a:pt x="834" y="250"/>
                    <a:pt x="31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4" name="Google Shape;2274;p56"/>
            <p:cNvSpPr/>
            <p:nvPr/>
          </p:nvSpPr>
          <p:spPr>
            <a:xfrm>
              <a:off x="6052525" y="2146600"/>
              <a:ext cx="31875" cy="35000"/>
            </a:xfrm>
            <a:custGeom>
              <a:avLst/>
              <a:gdLst/>
              <a:ahLst/>
              <a:cxnLst/>
              <a:rect l="l" t="t" r="r" b="b"/>
              <a:pathLst>
                <a:path w="1275" h="1400" extrusionOk="0">
                  <a:moveTo>
                    <a:pt x="662" y="1"/>
                  </a:moveTo>
                  <a:cubicBezTo>
                    <a:pt x="513" y="1"/>
                    <a:pt x="368" y="72"/>
                    <a:pt x="286" y="200"/>
                  </a:cubicBezTo>
                  <a:cubicBezTo>
                    <a:pt x="251" y="248"/>
                    <a:pt x="227" y="307"/>
                    <a:pt x="203" y="367"/>
                  </a:cubicBezTo>
                  <a:cubicBezTo>
                    <a:pt x="167" y="414"/>
                    <a:pt x="132" y="474"/>
                    <a:pt x="120" y="533"/>
                  </a:cubicBezTo>
                  <a:cubicBezTo>
                    <a:pt x="1" y="867"/>
                    <a:pt x="167" y="1236"/>
                    <a:pt x="489" y="1367"/>
                  </a:cubicBezTo>
                  <a:cubicBezTo>
                    <a:pt x="545" y="1389"/>
                    <a:pt x="603" y="1400"/>
                    <a:pt x="661" y="1400"/>
                  </a:cubicBezTo>
                  <a:cubicBezTo>
                    <a:pt x="905" y="1400"/>
                    <a:pt x="1138" y="1208"/>
                    <a:pt x="1215" y="938"/>
                  </a:cubicBezTo>
                  <a:cubicBezTo>
                    <a:pt x="1275" y="748"/>
                    <a:pt x="1263" y="533"/>
                    <a:pt x="1203" y="343"/>
                  </a:cubicBezTo>
                  <a:cubicBezTo>
                    <a:pt x="1132" y="176"/>
                    <a:pt x="977" y="57"/>
                    <a:pt x="798" y="21"/>
                  </a:cubicBezTo>
                  <a:cubicBezTo>
                    <a:pt x="754" y="7"/>
                    <a:pt x="708" y="1"/>
                    <a:pt x="66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5" name="Google Shape;2275;p56"/>
            <p:cNvSpPr/>
            <p:nvPr/>
          </p:nvSpPr>
          <p:spPr>
            <a:xfrm>
              <a:off x="5914725" y="2106525"/>
              <a:ext cx="86025" cy="79200"/>
            </a:xfrm>
            <a:custGeom>
              <a:avLst/>
              <a:gdLst/>
              <a:ahLst/>
              <a:cxnLst/>
              <a:rect l="l" t="t" r="r" b="b"/>
              <a:pathLst>
                <a:path w="3441" h="3168" extrusionOk="0">
                  <a:moveTo>
                    <a:pt x="1329" y="1"/>
                  </a:moveTo>
                  <a:cubicBezTo>
                    <a:pt x="1113" y="1"/>
                    <a:pt x="896" y="27"/>
                    <a:pt x="691" y="76"/>
                  </a:cubicBezTo>
                  <a:cubicBezTo>
                    <a:pt x="333" y="910"/>
                    <a:pt x="0" y="2232"/>
                    <a:pt x="1012" y="3029"/>
                  </a:cubicBezTo>
                  <a:cubicBezTo>
                    <a:pt x="1139" y="3127"/>
                    <a:pt x="1273" y="3167"/>
                    <a:pt x="1409" y="3167"/>
                  </a:cubicBezTo>
                  <a:cubicBezTo>
                    <a:pt x="2116" y="3167"/>
                    <a:pt x="2860" y="2051"/>
                    <a:pt x="2859" y="2051"/>
                  </a:cubicBezTo>
                  <a:lnTo>
                    <a:pt x="2859" y="2051"/>
                  </a:lnTo>
                  <a:cubicBezTo>
                    <a:pt x="2859" y="2051"/>
                    <a:pt x="2859" y="2051"/>
                    <a:pt x="2858" y="2053"/>
                  </a:cubicBezTo>
                  <a:cubicBezTo>
                    <a:pt x="2858" y="2053"/>
                    <a:pt x="3441" y="267"/>
                    <a:pt x="1619" y="17"/>
                  </a:cubicBezTo>
                  <a:cubicBezTo>
                    <a:pt x="1524" y="6"/>
                    <a:pt x="1427" y="1"/>
                    <a:pt x="132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276" name="Google Shape;2276;p56"/>
          <p:cNvGrpSpPr/>
          <p:nvPr/>
        </p:nvGrpSpPr>
        <p:grpSpPr>
          <a:xfrm>
            <a:off x="6265962" y="1455674"/>
            <a:ext cx="942900" cy="801067"/>
            <a:chOff x="5569125" y="1196100"/>
            <a:chExt cx="538800" cy="457700"/>
          </a:xfrm>
        </p:grpSpPr>
        <p:sp>
          <p:nvSpPr>
            <p:cNvPr id="2277" name="Google Shape;2277;p56"/>
            <p:cNvSpPr/>
            <p:nvPr/>
          </p:nvSpPr>
          <p:spPr>
            <a:xfrm>
              <a:off x="5569125" y="1196100"/>
              <a:ext cx="538800" cy="452375"/>
            </a:xfrm>
            <a:custGeom>
              <a:avLst/>
              <a:gdLst/>
              <a:ahLst/>
              <a:cxnLst/>
              <a:rect l="l" t="t" r="r" b="b"/>
              <a:pathLst>
                <a:path w="21552" h="18095" extrusionOk="0">
                  <a:moveTo>
                    <a:pt x="10836" y="1"/>
                  </a:moveTo>
                  <a:lnTo>
                    <a:pt x="9419" y="2763"/>
                  </a:lnTo>
                  <a:cubicBezTo>
                    <a:pt x="8681" y="2287"/>
                    <a:pt x="8538" y="1227"/>
                    <a:pt x="8538" y="1227"/>
                  </a:cubicBezTo>
                  <a:cubicBezTo>
                    <a:pt x="7680" y="1751"/>
                    <a:pt x="7811" y="3454"/>
                    <a:pt x="7811" y="3454"/>
                  </a:cubicBezTo>
                  <a:cubicBezTo>
                    <a:pt x="6716" y="2644"/>
                    <a:pt x="7240" y="1382"/>
                    <a:pt x="7240" y="1382"/>
                  </a:cubicBezTo>
                  <a:lnTo>
                    <a:pt x="7240" y="1382"/>
                  </a:lnTo>
                  <a:cubicBezTo>
                    <a:pt x="5514" y="2132"/>
                    <a:pt x="6014" y="4751"/>
                    <a:pt x="6014" y="4751"/>
                  </a:cubicBezTo>
                  <a:cubicBezTo>
                    <a:pt x="4871" y="4251"/>
                    <a:pt x="4871" y="2525"/>
                    <a:pt x="4871" y="2525"/>
                  </a:cubicBezTo>
                  <a:cubicBezTo>
                    <a:pt x="3680" y="4406"/>
                    <a:pt x="4561" y="6395"/>
                    <a:pt x="4561" y="6395"/>
                  </a:cubicBezTo>
                  <a:cubicBezTo>
                    <a:pt x="4025" y="6002"/>
                    <a:pt x="3680" y="5383"/>
                    <a:pt x="3644" y="4716"/>
                  </a:cubicBezTo>
                  <a:lnTo>
                    <a:pt x="3644" y="4716"/>
                  </a:lnTo>
                  <a:cubicBezTo>
                    <a:pt x="2287" y="5883"/>
                    <a:pt x="3716" y="8776"/>
                    <a:pt x="3716" y="8776"/>
                  </a:cubicBezTo>
                  <a:cubicBezTo>
                    <a:pt x="2954" y="8621"/>
                    <a:pt x="2489" y="7085"/>
                    <a:pt x="2489" y="7085"/>
                  </a:cubicBezTo>
                  <a:cubicBezTo>
                    <a:pt x="930" y="8121"/>
                    <a:pt x="2394" y="11431"/>
                    <a:pt x="2454" y="11598"/>
                  </a:cubicBezTo>
                  <a:cubicBezTo>
                    <a:pt x="2483" y="11687"/>
                    <a:pt x="2481" y="11725"/>
                    <a:pt x="2455" y="11725"/>
                  </a:cubicBezTo>
                  <a:cubicBezTo>
                    <a:pt x="2284" y="11725"/>
                    <a:pt x="1037" y="9955"/>
                    <a:pt x="1037" y="9955"/>
                  </a:cubicBezTo>
                  <a:lnTo>
                    <a:pt x="1037" y="9955"/>
                  </a:lnTo>
                  <a:cubicBezTo>
                    <a:pt x="1" y="13884"/>
                    <a:pt x="3751" y="16348"/>
                    <a:pt x="3751" y="16348"/>
                  </a:cubicBezTo>
                  <a:lnTo>
                    <a:pt x="2537" y="15812"/>
                  </a:lnTo>
                  <a:lnTo>
                    <a:pt x="2537" y="15812"/>
                  </a:lnTo>
                  <a:cubicBezTo>
                    <a:pt x="2691" y="17751"/>
                    <a:pt x="4386" y="18094"/>
                    <a:pt x="5566" y="18094"/>
                  </a:cubicBezTo>
                  <a:cubicBezTo>
                    <a:pt x="6212" y="18094"/>
                    <a:pt x="6704" y="17991"/>
                    <a:pt x="6704" y="17991"/>
                  </a:cubicBezTo>
                  <a:lnTo>
                    <a:pt x="14860" y="17991"/>
                  </a:lnTo>
                  <a:cubicBezTo>
                    <a:pt x="14860" y="17991"/>
                    <a:pt x="15350" y="18094"/>
                    <a:pt x="15995" y="18094"/>
                  </a:cubicBezTo>
                  <a:cubicBezTo>
                    <a:pt x="17173" y="18094"/>
                    <a:pt x="18866" y="17751"/>
                    <a:pt x="19027" y="15812"/>
                  </a:cubicBezTo>
                  <a:lnTo>
                    <a:pt x="19027" y="15812"/>
                  </a:lnTo>
                  <a:lnTo>
                    <a:pt x="17801" y="16348"/>
                  </a:lnTo>
                  <a:cubicBezTo>
                    <a:pt x="17801" y="16348"/>
                    <a:pt x="21551" y="13884"/>
                    <a:pt x="20527" y="9955"/>
                  </a:cubicBezTo>
                  <a:lnTo>
                    <a:pt x="20527" y="9955"/>
                  </a:lnTo>
                  <a:cubicBezTo>
                    <a:pt x="20527" y="9955"/>
                    <a:pt x="19280" y="11725"/>
                    <a:pt x="19109" y="11725"/>
                  </a:cubicBezTo>
                  <a:cubicBezTo>
                    <a:pt x="19083" y="11725"/>
                    <a:pt x="19081" y="11687"/>
                    <a:pt x="19110" y="11598"/>
                  </a:cubicBezTo>
                  <a:cubicBezTo>
                    <a:pt x="19170" y="11431"/>
                    <a:pt x="20634" y="8121"/>
                    <a:pt x="19075" y="7085"/>
                  </a:cubicBezTo>
                  <a:cubicBezTo>
                    <a:pt x="19075" y="7085"/>
                    <a:pt x="18610" y="8621"/>
                    <a:pt x="17848" y="8776"/>
                  </a:cubicBezTo>
                  <a:cubicBezTo>
                    <a:pt x="17848" y="8776"/>
                    <a:pt x="19277" y="5883"/>
                    <a:pt x="17920" y="4716"/>
                  </a:cubicBezTo>
                  <a:lnTo>
                    <a:pt x="17920" y="4716"/>
                  </a:lnTo>
                  <a:cubicBezTo>
                    <a:pt x="17884" y="5383"/>
                    <a:pt x="17539" y="6002"/>
                    <a:pt x="17003" y="6395"/>
                  </a:cubicBezTo>
                  <a:cubicBezTo>
                    <a:pt x="17003" y="6395"/>
                    <a:pt x="17884" y="4406"/>
                    <a:pt x="16694" y="2525"/>
                  </a:cubicBezTo>
                  <a:cubicBezTo>
                    <a:pt x="16694" y="2525"/>
                    <a:pt x="16694" y="4251"/>
                    <a:pt x="15551" y="4751"/>
                  </a:cubicBezTo>
                  <a:cubicBezTo>
                    <a:pt x="15551" y="4751"/>
                    <a:pt x="16051" y="2132"/>
                    <a:pt x="14324" y="1382"/>
                  </a:cubicBezTo>
                  <a:lnTo>
                    <a:pt x="14324" y="1382"/>
                  </a:lnTo>
                  <a:cubicBezTo>
                    <a:pt x="14324" y="1382"/>
                    <a:pt x="14836" y="2644"/>
                    <a:pt x="13753" y="3454"/>
                  </a:cubicBezTo>
                  <a:cubicBezTo>
                    <a:pt x="13753" y="3454"/>
                    <a:pt x="13884" y="1751"/>
                    <a:pt x="13026" y="1227"/>
                  </a:cubicBezTo>
                  <a:cubicBezTo>
                    <a:pt x="13026" y="1227"/>
                    <a:pt x="12895" y="2287"/>
                    <a:pt x="12145" y="2763"/>
                  </a:cubicBezTo>
                  <a:cubicBezTo>
                    <a:pt x="12145" y="2763"/>
                    <a:pt x="12145" y="977"/>
                    <a:pt x="1083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8" name="Google Shape;2278;p56"/>
            <p:cNvSpPr/>
            <p:nvPr/>
          </p:nvSpPr>
          <p:spPr>
            <a:xfrm>
              <a:off x="5625400" y="1380650"/>
              <a:ext cx="84175" cy="177800"/>
            </a:xfrm>
            <a:custGeom>
              <a:avLst/>
              <a:gdLst/>
              <a:ahLst/>
              <a:cxnLst/>
              <a:rect l="l" t="t" r="r" b="b"/>
              <a:pathLst>
                <a:path w="3367" h="7112" extrusionOk="0">
                  <a:moveTo>
                    <a:pt x="36" y="1"/>
                  </a:moveTo>
                  <a:cubicBezTo>
                    <a:pt x="18" y="1"/>
                    <a:pt x="0" y="13"/>
                    <a:pt x="0" y="36"/>
                  </a:cubicBezTo>
                  <a:cubicBezTo>
                    <a:pt x="48" y="548"/>
                    <a:pt x="131" y="1049"/>
                    <a:pt x="250" y="1549"/>
                  </a:cubicBezTo>
                  <a:cubicBezTo>
                    <a:pt x="369" y="2061"/>
                    <a:pt x="524" y="2561"/>
                    <a:pt x="703" y="3037"/>
                  </a:cubicBezTo>
                  <a:cubicBezTo>
                    <a:pt x="1072" y="4013"/>
                    <a:pt x="1560" y="4930"/>
                    <a:pt x="2155" y="5775"/>
                  </a:cubicBezTo>
                  <a:cubicBezTo>
                    <a:pt x="2322" y="6013"/>
                    <a:pt x="2501" y="6240"/>
                    <a:pt x="2679" y="6466"/>
                  </a:cubicBezTo>
                  <a:cubicBezTo>
                    <a:pt x="2774" y="6573"/>
                    <a:pt x="2870" y="6680"/>
                    <a:pt x="2965" y="6787"/>
                  </a:cubicBezTo>
                  <a:cubicBezTo>
                    <a:pt x="3060" y="6906"/>
                    <a:pt x="3167" y="7014"/>
                    <a:pt x="3274" y="7109"/>
                  </a:cubicBezTo>
                  <a:cubicBezTo>
                    <a:pt x="3279" y="7110"/>
                    <a:pt x="3284" y="7111"/>
                    <a:pt x="3290" y="7111"/>
                  </a:cubicBezTo>
                  <a:cubicBezTo>
                    <a:pt x="3325" y="7111"/>
                    <a:pt x="3367" y="7080"/>
                    <a:pt x="3346" y="7049"/>
                  </a:cubicBezTo>
                  <a:cubicBezTo>
                    <a:pt x="3191" y="6847"/>
                    <a:pt x="3013" y="6656"/>
                    <a:pt x="2846" y="6454"/>
                  </a:cubicBezTo>
                  <a:cubicBezTo>
                    <a:pt x="2691" y="6263"/>
                    <a:pt x="2536" y="6061"/>
                    <a:pt x="2381" y="5859"/>
                  </a:cubicBezTo>
                  <a:cubicBezTo>
                    <a:pt x="2084" y="5442"/>
                    <a:pt x="1810" y="5013"/>
                    <a:pt x="1560" y="4561"/>
                  </a:cubicBezTo>
                  <a:cubicBezTo>
                    <a:pt x="1060" y="3668"/>
                    <a:pt x="679" y="2727"/>
                    <a:pt x="417" y="1739"/>
                  </a:cubicBezTo>
                  <a:cubicBezTo>
                    <a:pt x="262" y="1179"/>
                    <a:pt x="155" y="608"/>
                    <a:pt x="72" y="36"/>
                  </a:cubicBezTo>
                  <a:cubicBezTo>
                    <a:pt x="72" y="13"/>
                    <a:pt x="54" y="1"/>
                    <a:pt x="3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9" name="Google Shape;2279;p56"/>
            <p:cNvSpPr/>
            <p:nvPr/>
          </p:nvSpPr>
          <p:spPr>
            <a:xfrm>
              <a:off x="5653825" y="1322100"/>
              <a:ext cx="71425" cy="184550"/>
            </a:xfrm>
            <a:custGeom>
              <a:avLst/>
              <a:gdLst/>
              <a:ahLst/>
              <a:cxnLst/>
              <a:rect l="l" t="t" r="r" b="b"/>
              <a:pathLst>
                <a:path w="2857" h="7382" extrusionOk="0">
                  <a:moveTo>
                    <a:pt x="49" y="0"/>
                  </a:moveTo>
                  <a:cubicBezTo>
                    <a:pt x="24" y="0"/>
                    <a:pt x="0" y="15"/>
                    <a:pt x="6" y="45"/>
                  </a:cubicBezTo>
                  <a:cubicBezTo>
                    <a:pt x="78" y="1081"/>
                    <a:pt x="268" y="2105"/>
                    <a:pt x="590" y="3093"/>
                  </a:cubicBezTo>
                  <a:cubicBezTo>
                    <a:pt x="899" y="4069"/>
                    <a:pt x="1304" y="5022"/>
                    <a:pt x="1816" y="5927"/>
                  </a:cubicBezTo>
                  <a:cubicBezTo>
                    <a:pt x="2090" y="6439"/>
                    <a:pt x="2411" y="6927"/>
                    <a:pt x="2780" y="7367"/>
                  </a:cubicBezTo>
                  <a:cubicBezTo>
                    <a:pt x="2787" y="7378"/>
                    <a:pt x="2797" y="7382"/>
                    <a:pt x="2808" y="7382"/>
                  </a:cubicBezTo>
                  <a:cubicBezTo>
                    <a:pt x="2832" y="7382"/>
                    <a:pt x="2857" y="7357"/>
                    <a:pt x="2840" y="7331"/>
                  </a:cubicBezTo>
                  <a:cubicBezTo>
                    <a:pt x="2578" y="6891"/>
                    <a:pt x="2280" y="6474"/>
                    <a:pt x="2030" y="6022"/>
                  </a:cubicBezTo>
                  <a:cubicBezTo>
                    <a:pt x="1768" y="5581"/>
                    <a:pt x="1542" y="5129"/>
                    <a:pt x="1328" y="4664"/>
                  </a:cubicBezTo>
                  <a:cubicBezTo>
                    <a:pt x="923" y="3724"/>
                    <a:pt x="602" y="2759"/>
                    <a:pt x="387" y="1759"/>
                  </a:cubicBezTo>
                  <a:cubicBezTo>
                    <a:pt x="256" y="1188"/>
                    <a:pt x="173" y="616"/>
                    <a:pt x="101" y="45"/>
                  </a:cubicBezTo>
                  <a:cubicBezTo>
                    <a:pt x="101" y="15"/>
                    <a:pt x="75" y="0"/>
                    <a:pt x="4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0" name="Google Shape;2280;p56"/>
            <p:cNvSpPr/>
            <p:nvPr/>
          </p:nvSpPr>
          <p:spPr>
            <a:xfrm>
              <a:off x="5680750" y="1260975"/>
              <a:ext cx="57075" cy="203775"/>
            </a:xfrm>
            <a:custGeom>
              <a:avLst/>
              <a:gdLst/>
              <a:ahLst/>
              <a:cxnLst/>
              <a:rect l="l" t="t" r="r" b="b"/>
              <a:pathLst>
                <a:path w="2283" h="8151" extrusionOk="0">
                  <a:moveTo>
                    <a:pt x="385" y="1"/>
                  </a:moveTo>
                  <a:cubicBezTo>
                    <a:pt x="362" y="1"/>
                    <a:pt x="339" y="15"/>
                    <a:pt x="334" y="49"/>
                  </a:cubicBezTo>
                  <a:cubicBezTo>
                    <a:pt x="1" y="1085"/>
                    <a:pt x="156" y="2204"/>
                    <a:pt x="418" y="3240"/>
                  </a:cubicBezTo>
                  <a:cubicBezTo>
                    <a:pt x="703" y="4312"/>
                    <a:pt x="1049" y="5371"/>
                    <a:pt x="1465" y="6395"/>
                  </a:cubicBezTo>
                  <a:cubicBezTo>
                    <a:pt x="1572" y="6693"/>
                    <a:pt x="1691" y="6979"/>
                    <a:pt x="1811" y="7264"/>
                  </a:cubicBezTo>
                  <a:cubicBezTo>
                    <a:pt x="1930" y="7562"/>
                    <a:pt x="2061" y="7848"/>
                    <a:pt x="2215" y="8133"/>
                  </a:cubicBezTo>
                  <a:cubicBezTo>
                    <a:pt x="2223" y="8145"/>
                    <a:pt x="2234" y="8151"/>
                    <a:pt x="2244" y="8151"/>
                  </a:cubicBezTo>
                  <a:cubicBezTo>
                    <a:pt x="2264" y="8151"/>
                    <a:pt x="2283" y="8129"/>
                    <a:pt x="2275" y="8098"/>
                  </a:cubicBezTo>
                  <a:cubicBezTo>
                    <a:pt x="2203" y="7836"/>
                    <a:pt x="2072" y="7586"/>
                    <a:pt x="1965" y="7336"/>
                  </a:cubicBezTo>
                  <a:cubicBezTo>
                    <a:pt x="1870" y="7074"/>
                    <a:pt x="1763" y="6824"/>
                    <a:pt x="1668" y="6562"/>
                  </a:cubicBezTo>
                  <a:cubicBezTo>
                    <a:pt x="1465" y="6050"/>
                    <a:pt x="1275" y="5526"/>
                    <a:pt x="1096" y="5002"/>
                  </a:cubicBezTo>
                  <a:cubicBezTo>
                    <a:pt x="918" y="4490"/>
                    <a:pt x="763" y="3966"/>
                    <a:pt x="608" y="3442"/>
                  </a:cubicBezTo>
                  <a:cubicBezTo>
                    <a:pt x="465" y="2930"/>
                    <a:pt x="358" y="2395"/>
                    <a:pt x="298" y="1859"/>
                  </a:cubicBezTo>
                  <a:cubicBezTo>
                    <a:pt x="227" y="1252"/>
                    <a:pt x="275" y="656"/>
                    <a:pt x="441" y="73"/>
                  </a:cubicBezTo>
                  <a:cubicBezTo>
                    <a:pt x="455" y="31"/>
                    <a:pt x="419" y="1"/>
                    <a:pt x="38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1" name="Google Shape;2281;p56"/>
            <p:cNvSpPr/>
            <p:nvPr/>
          </p:nvSpPr>
          <p:spPr>
            <a:xfrm>
              <a:off x="5727200" y="1233850"/>
              <a:ext cx="30600" cy="215550"/>
            </a:xfrm>
            <a:custGeom>
              <a:avLst/>
              <a:gdLst/>
              <a:ahLst/>
              <a:cxnLst/>
              <a:rect l="l" t="t" r="r" b="b"/>
              <a:pathLst>
                <a:path w="1224" h="8622" extrusionOk="0">
                  <a:moveTo>
                    <a:pt x="729" y="0"/>
                  </a:moveTo>
                  <a:cubicBezTo>
                    <a:pt x="715" y="0"/>
                    <a:pt x="701" y="5"/>
                    <a:pt x="691" y="15"/>
                  </a:cubicBezTo>
                  <a:cubicBezTo>
                    <a:pt x="381" y="467"/>
                    <a:pt x="191" y="967"/>
                    <a:pt x="119" y="1503"/>
                  </a:cubicBezTo>
                  <a:cubicBezTo>
                    <a:pt x="36" y="2063"/>
                    <a:pt x="0" y="2634"/>
                    <a:pt x="12" y="3194"/>
                  </a:cubicBezTo>
                  <a:cubicBezTo>
                    <a:pt x="36" y="4384"/>
                    <a:pt x="191" y="5575"/>
                    <a:pt x="500" y="6730"/>
                  </a:cubicBezTo>
                  <a:cubicBezTo>
                    <a:pt x="655" y="7373"/>
                    <a:pt x="881" y="8004"/>
                    <a:pt x="1179" y="8611"/>
                  </a:cubicBezTo>
                  <a:cubicBezTo>
                    <a:pt x="1182" y="8618"/>
                    <a:pt x="1188" y="8621"/>
                    <a:pt x="1194" y="8621"/>
                  </a:cubicBezTo>
                  <a:cubicBezTo>
                    <a:pt x="1208" y="8621"/>
                    <a:pt x="1223" y="8604"/>
                    <a:pt x="1215" y="8587"/>
                  </a:cubicBezTo>
                  <a:cubicBezTo>
                    <a:pt x="1036" y="8028"/>
                    <a:pt x="834" y="7480"/>
                    <a:pt x="679" y="6921"/>
                  </a:cubicBezTo>
                  <a:cubicBezTo>
                    <a:pt x="524" y="6349"/>
                    <a:pt x="393" y="5778"/>
                    <a:pt x="310" y="5194"/>
                  </a:cubicBezTo>
                  <a:cubicBezTo>
                    <a:pt x="214" y="4611"/>
                    <a:pt x="167" y="4027"/>
                    <a:pt x="155" y="3444"/>
                  </a:cubicBezTo>
                  <a:cubicBezTo>
                    <a:pt x="131" y="2872"/>
                    <a:pt x="143" y="2313"/>
                    <a:pt x="203" y="1753"/>
                  </a:cubicBezTo>
                  <a:cubicBezTo>
                    <a:pt x="274" y="1158"/>
                    <a:pt x="417" y="563"/>
                    <a:pt x="774" y="63"/>
                  </a:cubicBezTo>
                  <a:cubicBezTo>
                    <a:pt x="800" y="28"/>
                    <a:pt x="764" y="0"/>
                    <a:pt x="72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2" name="Google Shape;2282;p56"/>
            <p:cNvSpPr/>
            <p:nvPr/>
          </p:nvSpPr>
          <p:spPr>
            <a:xfrm>
              <a:off x="5773925" y="1229775"/>
              <a:ext cx="40200" cy="187850"/>
            </a:xfrm>
            <a:custGeom>
              <a:avLst/>
              <a:gdLst/>
              <a:ahLst/>
              <a:cxnLst/>
              <a:rect l="l" t="t" r="r" b="b"/>
              <a:pathLst>
                <a:path w="1608" h="7514" extrusionOk="0">
                  <a:moveTo>
                    <a:pt x="214" y="1"/>
                  </a:moveTo>
                  <a:cubicBezTo>
                    <a:pt x="198" y="1"/>
                    <a:pt x="184" y="11"/>
                    <a:pt x="179" y="35"/>
                  </a:cubicBezTo>
                  <a:cubicBezTo>
                    <a:pt x="12" y="1011"/>
                    <a:pt x="0" y="2011"/>
                    <a:pt x="167" y="2988"/>
                  </a:cubicBezTo>
                  <a:cubicBezTo>
                    <a:pt x="334" y="3976"/>
                    <a:pt x="584" y="4964"/>
                    <a:pt x="929" y="5917"/>
                  </a:cubicBezTo>
                  <a:cubicBezTo>
                    <a:pt x="1024" y="6191"/>
                    <a:pt x="1132" y="6452"/>
                    <a:pt x="1227" y="6726"/>
                  </a:cubicBezTo>
                  <a:cubicBezTo>
                    <a:pt x="1322" y="6988"/>
                    <a:pt x="1441" y="7250"/>
                    <a:pt x="1560" y="7500"/>
                  </a:cubicBezTo>
                  <a:cubicBezTo>
                    <a:pt x="1565" y="7509"/>
                    <a:pt x="1573" y="7513"/>
                    <a:pt x="1581" y="7513"/>
                  </a:cubicBezTo>
                  <a:cubicBezTo>
                    <a:pt x="1594" y="7513"/>
                    <a:pt x="1608" y="7503"/>
                    <a:pt x="1608" y="7488"/>
                  </a:cubicBezTo>
                  <a:cubicBezTo>
                    <a:pt x="1536" y="7238"/>
                    <a:pt x="1441" y="7000"/>
                    <a:pt x="1370" y="6774"/>
                  </a:cubicBezTo>
                  <a:cubicBezTo>
                    <a:pt x="1274" y="6536"/>
                    <a:pt x="1191" y="6310"/>
                    <a:pt x="1108" y="6071"/>
                  </a:cubicBezTo>
                  <a:cubicBezTo>
                    <a:pt x="941" y="5607"/>
                    <a:pt x="786" y="5131"/>
                    <a:pt x="655" y="4643"/>
                  </a:cubicBezTo>
                  <a:cubicBezTo>
                    <a:pt x="370" y="3690"/>
                    <a:pt x="203" y="2714"/>
                    <a:pt x="155" y="1714"/>
                  </a:cubicBezTo>
                  <a:cubicBezTo>
                    <a:pt x="131" y="1166"/>
                    <a:pt x="167" y="607"/>
                    <a:pt x="262" y="59"/>
                  </a:cubicBezTo>
                  <a:cubicBezTo>
                    <a:pt x="262" y="23"/>
                    <a:pt x="237" y="1"/>
                    <a:pt x="21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3" name="Google Shape;2283;p56"/>
            <p:cNvSpPr/>
            <p:nvPr/>
          </p:nvSpPr>
          <p:spPr>
            <a:xfrm>
              <a:off x="5832550" y="1200775"/>
              <a:ext cx="20875" cy="241650"/>
            </a:xfrm>
            <a:custGeom>
              <a:avLst/>
              <a:gdLst/>
              <a:ahLst/>
              <a:cxnLst/>
              <a:rect l="l" t="t" r="r" b="b"/>
              <a:pathLst>
                <a:path w="835" h="9666" extrusionOk="0">
                  <a:moveTo>
                    <a:pt x="246" y="0"/>
                  </a:moveTo>
                  <a:cubicBezTo>
                    <a:pt x="216" y="0"/>
                    <a:pt x="184" y="28"/>
                    <a:pt x="191" y="64"/>
                  </a:cubicBezTo>
                  <a:cubicBezTo>
                    <a:pt x="406" y="1326"/>
                    <a:pt x="561" y="2588"/>
                    <a:pt x="656" y="3862"/>
                  </a:cubicBezTo>
                  <a:cubicBezTo>
                    <a:pt x="727" y="5112"/>
                    <a:pt x="668" y="6362"/>
                    <a:pt x="453" y="7601"/>
                  </a:cubicBezTo>
                  <a:cubicBezTo>
                    <a:pt x="394" y="7934"/>
                    <a:pt x="322" y="8279"/>
                    <a:pt x="251" y="8613"/>
                  </a:cubicBezTo>
                  <a:cubicBezTo>
                    <a:pt x="168" y="8946"/>
                    <a:pt x="61" y="9303"/>
                    <a:pt x="1" y="9648"/>
                  </a:cubicBezTo>
                  <a:cubicBezTo>
                    <a:pt x="1" y="9657"/>
                    <a:pt x="13" y="9665"/>
                    <a:pt x="20" y="9665"/>
                  </a:cubicBezTo>
                  <a:cubicBezTo>
                    <a:pt x="23" y="9665"/>
                    <a:pt x="25" y="9664"/>
                    <a:pt x="25" y="9660"/>
                  </a:cubicBezTo>
                  <a:cubicBezTo>
                    <a:pt x="144" y="9363"/>
                    <a:pt x="239" y="9065"/>
                    <a:pt x="311" y="8767"/>
                  </a:cubicBezTo>
                  <a:cubicBezTo>
                    <a:pt x="394" y="8470"/>
                    <a:pt x="465" y="8160"/>
                    <a:pt x="525" y="7851"/>
                  </a:cubicBezTo>
                  <a:cubicBezTo>
                    <a:pt x="632" y="7243"/>
                    <a:pt x="715" y="6624"/>
                    <a:pt x="763" y="6005"/>
                  </a:cubicBezTo>
                  <a:cubicBezTo>
                    <a:pt x="834" y="4731"/>
                    <a:pt x="787" y="3445"/>
                    <a:pt x="608" y="2183"/>
                  </a:cubicBezTo>
                  <a:cubicBezTo>
                    <a:pt x="525" y="1469"/>
                    <a:pt x="406" y="755"/>
                    <a:pt x="287" y="40"/>
                  </a:cubicBezTo>
                  <a:cubicBezTo>
                    <a:pt x="282" y="12"/>
                    <a:pt x="264" y="0"/>
                    <a:pt x="24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4" name="Google Shape;2284;p56"/>
            <p:cNvSpPr/>
            <p:nvPr/>
          </p:nvSpPr>
          <p:spPr>
            <a:xfrm>
              <a:off x="5867800" y="1231750"/>
              <a:ext cx="33250" cy="182575"/>
            </a:xfrm>
            <a:custGeom>
              <a:avLst/>
              <a:gdLst/>
              <a:ahLst/>
              <a:cxnLst/>
              <a:rect l="l" t="t" r="r" b="b"/>
              <a:pathLst>
                <a:path w="1330" h="7303" extrusionOk="0">
                  <a:moveTo>
                    <a:pt x="1132" y="0"/>
                  </a:moveTo>
                  <a:cubicBezTo>
                    <a:pt x="1102" y="0"/>
                    <a:pt x="1073" y="19"/>
                    <a:pt x="1079" y="51"/>
                  </a:cubicBezTo>
                  <a:cubicBezTo>
                    <a:pt x="1127" y="528"/>
                    <a:pt x="1175" y="1016"/>
                    <a:pt x="1187" y="1492"/>
                  </a:cubicBezTo>
                  <a:cubicBezTo>
                    <a:pt x="1198" y="1968"/>
                    <a:pt x="1187" y="2444"/>
                    <a:pt x="1139" y="2921"/>
                  </a:cubicBezTo>
                  <a:cubicBezTo>
                    <a:pt x="1056" y="3885"/>
                    <a:pt x="865" y="4838"/>
                    <a:pt x="579" y="5754"/>
                  </a:cubicBezTo>
                  <a:cubicBezTo>
                    <a:pt x="413" y="6266"/>
                    <a:pt x="210" y="6766"/>
                    <a:pt x="8" y="7266"/>
                  </a:cubicBezTo>
                  <a:cubicBezTo>
                    <a:pt x="0" y="7290"/>
                    <a:pt x="17" y="7303"/>
                    <a:pt x="34" y="7303"/>
                  </a:cubicBezTo>
                  <a:cubicBezTo>
                    <a:pt x="43" y="7303"/>
                    <a:pt x="51" y="7299"/>
                    <a:pt x="55" y="7290"/>
                  </a:cubicBezTo>
                  <a:cubicBezTo>
                    <a:pt x="282" y="6862"/>
                    <a:pt x="472" y="6421"/>
                    <a:pt x="627" y="5969"/>
                  </a:cubicBezTo>
                  <a:cubicBezTo>
                    <a:pt x="782" y="5504"/>
                    <a:pt x="913" y="5040"/>
                    <a:pt x="1020" y="4564"/>
                  </a:cubicBezTo>
                  <a:cubicBezTo>
                    <a:pt x="1234" y="3611"/>
                    <a:pt x="1329" y="2647"/>
                    <a:pt x="1318" y="1671"/>
                  </a:cubicBezTo>
                  <a:cubicBezTo>
                    <a:pt x="1318" y="1123"/>
                    <a:pt x="1270" y="575"/>
                    <a:pt x="1187" y="39"/>
                  </a:cubicBezTo>
                  <a:cubicBezTo>
                    <a:pt x="1181" y="13"/>
                    <a:pt x="1156" y="0"/>
                    <a:pt x="113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5" name="Google Shape;2285;p56"/>
            <p:cNvSpPr/>
            <p:nvPr/>
          </p:nvSpPr>
          <p:spPr>
            <a:xfrm>
              <a:off x="5904975" y="1240075"/>
              <a:ext cx="41025" cy="210200"/>
            </a:xfrm>
            <a:custGeom>
              <a:avLst/>
              <a:gdLst/>
              <a:ahLst/>
              <a:cxnLst/>
              <a:rect l="l" t="t" r="r" b="b"/>
              <a:pathLst>
                <a:path w="1641" h="8408" extrusionOk="0">
                  <a:moveTo>
                    <a:pt x="1257" y="1"/>
                  </a:moveTo>
                  <a:cubicBezTo>
                    <a:pt x="1217" y="1"/>
                    <a:pt x="1176" y="31"/>
                    <a:pt x="1176" y="75"/>
                  </a:cubicBezTo>
                  <a:cubicBezTo>
                    <a:pt x="1450" y="1159"/>
                    <a:pt x="1533" y="2290"/>
                    <a:pt x="1414" y="3397"/>
                  </a:cubicBezTo>
                  <a:cubicBezTo>
                    <a:pt x="1295" y="4505"/>
                    <a:pt x="1045" y="5588"/>
                    <a:pt x="676" y="6636"/>
                  </a:cubicBezTo>
                  <a:cubicBezTo>
                    <a:pt x="473" y="7219"/>
                    <a:pt x="235" y="7803"/>
                    <a:pt x="9" y="8374"/>
                  </a:cubicBezTo>
                  <a:cubicBezTo>
                    <a:pt x="1" y="8391"/>
                    <a:pt x="22" y="8408"/>
                    <a:pt x="39" y="8408"/>
                  </a:cubicBezTo>
                  <a:cubicBezTo>
                    <a:pt x="47" y="8408"/>
                    <a:pt x="53" y="8405"/>
                    <a:pt x="57" y="8398"/>
                  </a:cubicBezTo>
                  <a:cubicBezTo>
                    <a:pt x="557" y="7398"/>
                    <a:pt x="950" y="6338"/>
                    <a:pt x="1224" y="5255"/>
                  </a:cubicBezTo>
                  <a:cubicBezTo>
                    <a:pt x="1509" y="4171"/>
                    <a:pt x="1640" y="3040"/>
                    <a:pt x="1605" y="1909"/>
                  </a:cubicBezTo>
                  <a:cubicBezTo>
                    <a:pt x="1569" y="1278"/>
                    <a:pt x="1474" y="659"/>
                    <a:pt x="1319" y="40"/>
                  </a:cubicBezTo>
                  <a:cubicBezTo>
                    <a:pt x="1305" y="12"/>
                    <a:pt x="1281" y="1"/>
                    <a:pt x="125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6" name="Google Shape;2286;p56"/>
            <p:cNvSpPr/>
            <p:nvPr/>
          </p:nvSpPr>
          <p:spPr>
            <a:xfrm>
              <a:off x="5919850" y="1264650"/>
              <a:ext cx="71375" cy="204200"/>
            </a:xfrm>
            <a:custGeom>
              <a:avLst/>
              <a:gdLst/>
              <a:ahLst/>
              <a:cxnLst/>
              <a:rect l="l" t="t" r="r" b="b"/>
              <a:pathLst>
                <a:path w="2855" h="8168" extrusionOk="0">
                  <a:moveTo>
                    <a:pt x="2784" y="0"/>
                  </a:moveTo>
                  <a:cubicBezTo>
                    <a:pt x="2763" y="0"/>
                    <a:pt x="2742" y="15"/>
                    <a:pt x="2736" y="45"/>
                  </a:cubicBezTo>
                  <a:cubicBezTo>
                    <a:pt x="2760" y="1283"/>
                    <a:pt x="2653" y="2521"/>
                    <a:pt x="2414" y="3736"/>
                  </a:cubicBezTo>
                  <a:cubicBezTo>
                    <a:pt x="2188" y="4807"/>
                    <a:pt x="1760" y="5831"/>
                    <a:pt x="1176" y="6748"/>
                  </a:cubicBezTo>
                  <a:cubicBezTo>
                    <a:pt x="843" y="7248"/>
                    <a:pt x="462" y="7713"/>
                    <a:pt x="21" y="8129"/>
                  </a:cubicBezTo>
                  <a:cubicBezTo>
                    <a:pt x="1" y="8140"/>
                    <a:pt x="24" y="8167"/>
                    <a:pt x="47" y="8167"/>
                  </a:cubicBezTo>
                  <a:cubicBezTo>
                    <a:pt x="50" y="8167"/>
                    <a:pt x="54" y="8167"/>
                    <a:pt x="57" y="8165"/>
                  </a:cubicBezTo>
                  <a:cubicBezTo>
                    <a:pt x="879" y="7463"/>
                    <a:pt x="1522" y="6581"/>
                    <a:pt x="1938" y="5581"/>
                  </a:cubicBezTo>
                  <a:cubicBezTo>
                    <a:pt x="2403" y="4498"/>
                    <a:pt x="2688" y="3343"/>
                    <a:pt x="2772" y="2164"/>
                  </a:cubicBezTo>
                  <a:cubicBezTo>
                    <a:pt x="2831" y="1462"/>
                    <a:pt x="2855" y="747"/>
                    <a:pt x="2831" y="45"/>
                  </a:cubicBezTo>
                  <a:cubicBezTo>
                    <a:pt x="2825" y="15"/>
                    <a:pt x="2804" y="0"/>
                    <a:pt x="278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7" name="Google Shape;2287;p56"/>
            <p:cNvSpPr/>
            <p:nvPr/>
          </p:nvSpPr>
          <p:spPr>
            <a:xfrm>
              <a:off x="5946150" y="1320075"/>
              <a:ext cx="77525" cy="196000"/>
            </a:xfrm>
            <a:custGeom>
              <a:avLst/>
              <a:gdLst/>
              <a:ahLst/>
              <a:cxnLst/>
              <a:rect l="l" t="t" r="r" b="b"/>
              <a:pathLst>
                <a:path w="3101" h="7840" extrusionOk="0">
                  <a:moveTo>
                    <a:pt x="3035" y="1"/>
                  </a:moveTo>
                  <a:cubicBezTo>
                    <a:pt x="3009" y="1"/>
                    <a:pt x="2982" y="19"/>
                    <a:pt x="2982" y="54"/>
                  </a:cubicBezTo>
                  <a:cubicBezTo>
                    <a:pt x="2982" y="1162"/>
                    <a:pt x="2827" y="2257"/>
                    <a:pt x="2529" y="3329"/>
                  </a:cubicBezTo>
                  <a:cubicBezTo>
                    <a:pt x="2208" y="4376"/>
                    <a:pt x="1743" y="5388"/>
                    <a:pt x="1160" y="6317"/>
                  </a:cubicBezTo>
                  <a:cubicBezTo>
                    <a:pt x="815" y="6841"/>
                    <a:pt x="434" y="7329"/>
                    <a:pt x="17" y="7805"/>
                  </a:cubicBezTo>
                  <a:cubicBezTo>
                    <a:pt x="0" y="7822"/>
                    <a:pt x="7" y="7839"/>
                    <a:pt x="21" y="7839"/>
                  </a:cubicBezTo>
                  <a:cubicBezTo>
                    <a:pt x="27" y="7839"/>
                    <a:pt x="34" y="7836"/>
                    <a:pt x="41" y="7829"/>
                  </a:cubicBezTo>
                  <a:cubicBezTo>
                    <a:pt x="446" y="7448"/>
                    <a:pt x="803" y="7020"/>
                    <a:pt x="1112" y="6555"/>
                  </a:cubicBezTo>
                  <a:cubicBezTo>
                    <a:pt x="1434" y="6091"/>
                    <a:pt x="1720" y="5615"/>
                    <a:pt x="1970" y="5103"/>
                  </a:cubicBezTo>
                  <a:cubicBezTo>
                    <a:pt x="2458" y="4103"/>
                    <a:pt x="2791" y="3031"/>
                    <a:pt x="2970" y="1924"/>
                  </a:cubicBezTo>
                  <a:cubicBezTo>
                    <a:pt x="3065" y="1305"/>
                    <a:pt x="3101" y="674"/>
                    <a:pt x="3089" y="54"/>
                  </a:cubicBezTo>
                  <a:cubicBezTo>
                    <a:pt x="3089" y="19"/>
                    <a:pt x="3062" y="1"/>
                    <a:pt x="303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8" name="Google Shape;2288;p56"/>
            <p:cNvSpPr/>
            <p:nvPr/>
          </p:nvSpPr>
          <p:spPr>
            <a:xfrm>
              <a:off x="5976400" y="1381575"/>
              <a:ext cx="74375" cy="173725"/>
            </a:xfrm>
            <a:custGeom>
              <a:avLst/>
              <a:gdLst/>
              <a:ahLst/>
              <a:cxnLst/>
              <a:rect l="l" t="t" r="r" b="b"/>
              <a:pathLst>
                <a:path w="2975" h="6949" extrusionOk="0">
                  <a:moveTo>
                    <a:pt x="2841" y="1"/>
                  </a:moveTo>
                  <a:cubicBezTo>
                    <a:pt x="2815" y="1"/>
                    <a:pt x="2789" y="24"/>
                    <a:pt x="2796" y="59"/>
                  </a:cubicBezTo>
                  <a:cubicBezTo>
                    <a:pt x="2867" y="607"/>
                    <a:pt x="2843" y="1166"/>
                    <a:pt x="2712" y="1702"/>
                  </a:cubicBezTo>
                  <a:cubicBezTo>
                    <a:pt x="2605" y="2166"/>
                    <a:pt x="2474" y="2643"/>
                    <a:pt x="2308" y="3095"/>
                  </a:cubicBezTo>
                  <a:cubicBezTo>
                    <a:pt x="1986" y="3988"/>
                    <a:pt x="1546" y="4833"/>
                    <a:pt x="1010" y="5619"/>
                  </a:cubicBezTo>
                  <a:cubicBezTo>
                    <a:pt x="700" y="6072"/>
                    <a:pt x="367" y="6500"/>
                    <a:pt x="10" y="6905"/>
                  </a:cubicBezTo>
                  <a:cubicBezTo>
                    <a:pt x="0" y="6923"/>
                    <a:pt x="12" y="6949"/>
                    <a:pt x="29" y="6949"/>
                  </a:cubicBezTo>
                  <a:cubicBezTo>
                    <a:pt x="34" y="6949"/>
                    <a:pt x="40" y="6946"/>
                    <a:pt x="45" y="6941"/>
                  </a:cubicBezTo>
                  <a:cubicBezTo>
                    <a:pt x="724" y="6238"/>
                    <a:pt x="1295" y="5453"/>
                    <a:pt x="1748" y="4595"/>
                  </a:cubicBezTo>
                  <a:cubicBezTo>
                    <a:pt x="2212" y="3726"/>
                    <a:pt x="2558" y="2809"/>
                    <a:pt x="2784" y="1857"/>
                  </a:cubicBezTo>
                  <a:cubicBezTo>
                    <a:pt x="2939" y="1262"/>
                    <a:pt x="2974" y="642"/>
                    <a:pt x="2879" y="35"/>
                  </a:cubicBezTo>
                  <a:cubicBezTo>
                    <a:pt x="2874" y="11"/>
                    <a:pt x="2858" y="1"/>
                    <a:pt x="284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9" name="Google Shape;2289;p56"/>
            <p:cNvSpPr/>
            <p:nvPr/>
          </p:nvSpPr>
          <p:spPr>
            <a:xfrm>
              <a:off x="5995250" y="1453625"/>
              <a:ext cx="88550" cy="154625"/>
            </a:xfrm>
            <a:custGeom>
              <a:avLst/>
              <a:gdLst/>
              <a:ahLst/>
              <a:cxnLst/>
              <a:rect l="l" t="t" r="r" b="b"/>
              <a:pathLst>
                <a:path w="3542" h="6185" extrusionOk="0">
                  <a:moveTo>
                    <a:pt x="3490" y="0"/>
                  </a:moveTo>
                  <a:cubicBezTo>
                    <a:pt x="3468" y="0"/>
                    <a:pt x="3447" y="12"/>
                    <a:pt x="3447" y="35"/>
                  </a:cubicBezTo>
                  <a:cubicBezTo>
                    <a:pt x="3268" y="1928"/>
                    <a:pt x="2482" y="3690"/>
                    <a:pt x="1184" y="5071"/>
                  </a:cubicBezTo>
                  <a:cubicBezTo>
                    <a:pt x="1006" y="5273"/>
                    <a:pt x="827" y="5452"/>
                    <a:pt x="625" y="5630"/>
                  </a:cubicBezTo>
                  <a:cubicBezTo>
                    <a:pt x="434" y="5797"/>
                    <a:pt x="220" y="5964"/>
                    <a:pt x="30" y="6142"/>
                  </a:cubicBezTo>
                  <a:cubicBezTo>
                    <a:pt x="1" y="6152"/>
                    <a:pt x="18" y="6185"/>
                    <a:pt x="45" y="6185"/>
                  </a:cubicBezTo>
                  <a:cubicBezTo>
                    <a:pt x="51" y="6185"/>
                    <a:pt x="58" y="6183"/>
                    <a:pt x="65" y="6178"/>
                  </a:cubicBezTo>
                  <a:cubicBezTo>
                    <a:pt x="458" y="5928"/>
                    <a:pt x="827" y="5619"/>
                    <a:pt x="1149" y="5273"/>
                  </a:cubicBezTo>
                  <a:cubicBezTo>
                    <a:pt x="2149" y="4249"/>
                    <a:pt x="2875" y="2987"/>
                    <a:pt x="3268" y="1618"/>
                  </a:cubicBezTo>
                  <a:cubicBezTo>
                    <a:pt x="3411" y="1106"/>
                    <a:pt x="3506" y="570"/>
                    <a:pt x="3542" y="46"/>
                  </a:cubicBezTo>
                  <a:cubicBezTo>
                    <a:pt x="3542" y="15"/>
                    <a:pt x="3515" y="0"/>
                    <a:pt x="349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0" name="Google Shape;2290;p56"/>
            <p:cNvSpPr/>
            <p:nvPr/>
          </p:nvSpPr>
          <p:spPr>
            <a:xfrm>
              <a:off x="5594300" y="1447625"/>
              <a:ext cx="167675" cy="184025"/>
            </a:xfrm>
            <a:custGeom>
              <a:avLst/>
              <a:gdLst/>
              <a:ahLst/>
              <a:cxnLst/>
              <a:rect l="l" t="t" r="r" b="b"/>
              <a:pathLst>
                <a:path w="6707" h="7361" extrusionOk="0">
                  <a:moveTo>
                    <a:pt x="37" y="1"/>
                  </a:moveTo>
                  <a:cubicBezTo>
                    <a:pt x="18" y="1"/>
                    <a:pt x="0" y="13"/>
                    <a:pt x="6" y="36"/>
                  </a:cubicBezTo>
                  <a:cubicBezTo>
                    <a:pt x="125" y="1406"/>
                    <a:pt x="816" y="2620"/>
                    <a:pt x="1697" y="3644"/>
                  </a:cubicBezTo>
                  <a:cubicBezTo>
                    <a:pt x="2149" y="4156"/>
                    <a:pt x="2637" y="4644"/>
                    <a:pt x="3149" y="5108"/>
                  </a:cubicBezTo>
                  <a:cubicBezTo>
                    <a:pt x="3637" y="5561"/>
                    <a:pt x="4149" y="5978"/>
                    <a:pt x="4685" y="6370"/>
                  </a:cubicBezTo>
                  <a:cubicBezTo>
                    <a:pt x="4995" y="6585"/>
                    <a:pt x="5304" y="6775"/>
                    <a:pt x="5638" y="6954"/>
                  </a:cubicBezTo>
                  <a:cubicBezTo>
                    <a:pt x="5959" y="7132"/>
                    <a:pt x="6304" y="7275"/>
                    <a:pt x="6662" y="7359"/>
                  </a:cubicBezTo>
                  <a:cubicBezTo>
                    <a:pt x="6664" y="7360"/>
                    <a:pt x="6667" y="7361"/>
                    <a:pt x="6669" y="7361"/>
                  </a:cubicBezTo>
                  <a:cubicBezTo>
                    <a:pt x="6690" y="7361"/>
                    <a:pt x="6707" y="7320"/>
                    <a:pt x="6685" y="7299"/>
                  </a:cubicBezTo>
                  <a:cubicBezTo>
                    <a:pt x="6388" y="7156"/>
                    <a:pt x="6090" y="7049"/>
                    <a:pt x="5804" y="6906"/>
                  </a:cubicBezTo>
                  <a:cubicBezTo>
                    <a:pt x="5519" y="6763"/>
                    <a:pt x="5233" y="6597"/>
                    <a:pt x="4971" y="6418"/>
                  </a:cubicBezTo>
                  <a:cubicBezTo>
                    <a:pt x="4423" y="6049"/>
                    <a:pt x="3911" y="5644"/>
                    <a:pt x="3435" y="5204"/>
                  </a:cubicBezTo>
                  <a:cubicBezTo>
                    <a:pt x="2435" y="4311"/>
                    <a:pt x="1447" y="3346"/>
                    <a:pt x="792" y="2156"/>
                  </a:cubicBezTo>
                  <a:cubicBezTo>
                    <a:pt x="411" y="1501"/>
                    <a:pt x="173" y="786"/>
                    <a:pt x="77" y="36"/>
                  </a:cubicBezTo>
                  <a:cubicBezTo>
                    <a:pt x="77" y="13"/>
                    <a:pt x="57" y="1"/>
                    <a:pt x="3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1" name="Google Shape;2291;p56"/>
            <p:cNvSpPr/>
            <p:nvPr/>
          </p:nvSpPr>
          <p:spPr>
            <a:xfrm>
              <a:off x="5671225" y="1350775"/>
              <a:ext cx="356325" cy="303025"/>
            </a:xfrm>
            <a:custGeom>
              <a:avLst/>
              <a:gdLst/>
              <a:ahLst/>
              <a:cxnLst/>
              <a:rect l="l" t="t" r="r" b="b"/>
              <a:pathLst>
                <a:path w="14253" h="12121" extrusionOk="0">
                  <a:moveTo>
                    <a:pt x="4390" y="0"/>
                  </a:moveTo>
                  <a:cubicBezTo>
                    <a:pt x="3921" y="0"/>
                    <a:pt x="3231" y="303"/>
                    <a:pt x="2704" y="1815"/>
                  </a:cubicBezTo>
                  <a:cubicBezTo>
                    <a:pt x="1822" y="4339"/>
                    <a:pt x="501" y="6315"/>
                    <a:pt x="251" y="8209"/>
                  </a:cubicBezTo>
                  <a:cubicBezTo>
                    <a:pt x="1" y="10102"/>
                    <a:pt x="3049" y="11804"/>
                    <a:pt x="3049" y="11804"/>
                  </a:cubicBezTo>
                  <a:cubicBezTo>
                    <a:pt x="3049" y="11804"/>
                    <a:pt x="3334" y="12121"/>
                    <a:pt x="3721" y="12121"/>
                  </a:cubicBezTo>
                  <a:cubicBezTo>
                    <a:pt x="4014" y="12121"/>
                    <a:pt x="4364" y="11940"/>
                    <a:pt x="4692" y="11304"/>
                  </a:cubicBezTo>
                  <a:lnTo>
                    <a:pt x="7121" y="11137"/>
                  </a:lnTo>
                  <a:lnTo>
                    <a:pt x="9562" y="11304"/>
                  </a:lnTo>
                  <a:cubicBezTo>
                    <a:pt x="9890" y="11940"/>
                    <a:pt x="10238" y="12121"/>
                    <a:pt x="10527" y="12121"/>
                  </a:cubicBezTo>
                  <a:cubicBezTo>
                    <a:pt x="10911" y="12121"/>
                    <a:pt x="11193" y="11804"/>
                    <a:pt x="11193" y="11804"/>
                  </a:cubicBezTo>
                  <a:cubicBezTo>
                    <a:pt x="11193" y="11804"/>
                    <a:pt x="14253" y="10102"/>
                    <a:pt x="13991" y="8209"/>
                  </a:cubicBezTo>
                  <a:cubicBezTo>
                    <a:pt x="13753" y="6315"/>
                    <a:pt x="12431" y="4339"/>
                    <a:pt x="11550" y="1815"/>
                  </a:cubicBezTo>
                  <a:cubicBezTo>
                    <a:pt x="11020" y="305"/>
                    <a:pt x="10323" y="4"/>
                    <a:pt x="9851" y="4"/>
                  </a:cubicBezTo>
                  <a:cubicBezTo>
                    <a:pt x="9537" y="4"/>
                    <a:pt x="9323" y="136"/>
                    <a:pt x="9323" y="136"/>
                  </a:cubicBezTo>
                  <a:cubicBezTo>
                    <a:pt x="8800" y="720"/>
                    <a:pt x="8049" y="1065"/>
                    <a:pt x="7252" y="1101"/>
                  </a:cubicBezTo>
                  <a:lnTo>
                    <a:pt x="7002" y="1101"/>
                  </a:lnTo>
                  <a:cubicBezTo>
                    <a:pt x="6204" y="1065"/>
                    <a:pt x="5454" y="720"/>
                    <a:pt x="4918" y="136"/>
                  </a:cubicBezTo>
                  <a:cubicBezTo>
                    <a:pt x="4918" y="136"/>
                    <a:pt x="4704" y="0"/>
                    <a:pt x="4390" y="0"/>
                  </a:cubicBezTo>
                  <a:close/>
                </a:path>
              </a:pathLst>
            </a:custGeom>
            <a:solidFill>
              <a:srgbClr val="FFD3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2" name="Google Shape;2292;p56"/>
            <p:cNvSpPr/>
            <p:nvPr/>
          </p:nvSpPr>
          <p:spPr>
            <a:xfrm>
              <a:off x="5879900" y="1521600"/>
              <a:ext cx="71450" cy="115650"/>
            </a:xfrm>
            <a:custGeom>
              <a:avLst/>
              <a:gdLst/>
              <a:ahLst/>
              <a:cxnLst/>
              <a:rect l="l" t="t" r="r" b="b"/>
              <a:pathLst>
                <a:path w="2858" h="4626" extrusionOk="0">
                  <a:moveTo>
                    <a:pt x="588" y="0"/>
                  </a:moveTo>
                  <a:cubicBezTo>
                    <a:pt x="515" y="0"/>
                    <a:pt x="441" y="18"/>
                    <a:pt x="369" y="54"/>
                  </a:cubicBezTo>
                  <a:cubicBezTo>
                    <a:pt x="262" y="137"/>
                    <a:pt x="179" y="256"/>
                    <a:pt x="131" y="387"/>
                  </a:cubicBezTo>
                  <a:cubicBezTo>
                    <a:pt x="72" y="530"/>
                    <a:pt x="36" y="661"/>
                    <a:pt x="24" y="804"/>
                  </a:cubicBezTo>
                  <a:cubicBezTo>
                    <a:pt x="0" y="1102"/>
                    <a:pt x="24" y="1399"/>
                    <a:pt x="95" y="1685"/>
                  </a:cubicBezTo>
                  <a:cubicBezTo>
                    <a:pt x="155" y="1995"/>
                    <a:pt x="238" y="2304"/>
                    <a:pt x="333" y="2614"/>
                  </a:cubicBezTo>
                  <a:cubicBezTo>
                    <a:pt x="441" y="2971"/>
                    <a:pt x="572" y="3316"/>
                    <a:pt x="714" y="3662"/>
                  </a:cubicBezTo>
                  <a:cubicBezTo>
                    <a:pt x="786" y="3816"/>
                    <a:pt x="857" y="3983"/>
                    <a:pt x="929" y="4150"/>
                  </a:cubicBezTo>
                  <a:cubicBezTo>
                    <a:pt x="1000" y="4316"/>
                    <a:pt x="1095" y="4483"/>
                    <a:pt x="1226" y="4614"/>
                  </a:cubicBezTo>
                  <a:cubicBezTo>
                    <a:pt x="1234" y="4622"/>
                    <a:pt x="1246" y="4626"/>
                    <a:pt x="1258" y="4626"/>
                  </a:cubicBezTo>
                  <a:cubicBezTo>
                    <a:pt x="1282" y="4626"/>
                    <a:pt x="1306" y="4610"/>
                    <a:pt x="1298" y="4578"/>
                  </a:cubicBezTo>
                  <a:cubicBezTo>
                    <a:pt x="1274" y="4435"/>
                    <a:pt x="1226" y="4304"/>
                    <a:pt x="1155" y="4173"/>
                  </a:cubicBezTo>
                  <a:cubicBezTo>
                    <a:pt x="1095" y="4043"/>
                    <a:pt x="1024" y="3912"/>
                    <a:pt x="976" y="3769"/>
                  </a:cubicBezTo>
                  <a:cubicBezTo>
                    <a:pt x="857" y="3483"/>
                    <a:pt x="762" y="3209"/>
                    <a:pt x="667" y="2923"/>
                  </a:cubicBezTo>
                  <a:cubicBezTo>
                    <a:pt x="572" y="2638"/>
                    <a:pt x="488" y="2340"/>
                    <a:pt x="417" y="2042"/>
                  </a:cubicBezTo>
                  <a:cubicBezTo>
                    <a:pt x="345" y="1768"/>
                    <a:pt x="286" y="1495"/>
                    <a:pt x="262" y="1221"/>
                  </a:cubicBezTo>
                  <a:cubicBezTo>
                    <a:pt x="226" y="959"/>
                    <a:pt x="262" y="697"/>
                    <a:pt x="369" y="459"/>
                  </a:cubicBezTo>
                  <a:cubicBezTo>
                    <a:pt x="393" y="399"/>
                    <a:pt x="417" y="352"/>
                    <a:pt x="453" y="304"/>
                  </a:cubicBezTo>
                  <a:cubicBezTo>
                    <a:pt x="479" y="269"/>
                    <a:pt x="518" y="247"/>
                    <a:pt x="560" y="247"/>
                  </a:cubicBezTo>
                  <a:cubicBezTo>
                    <a:pt x="575" y="247"/>
                    <a:pt x="591" y="250"/>
                    <a:pt x="607" y="256"/>
                  </a:cubicBezTo>
                  <a:cubicBezTo>
                    <a:pt x="750" y="280"/>
                    <a:pt x="869" y="340"/>
                    <a:pt x="988" y="411"/>
                  </a:cubicBezTo>
                  <a:cubicBezTo>
                    <a:pt x="1203" y="566"/>
                    <a:pt x="1405" y="756"/>
                    <a:pt x="1584" y="959"/>
                  </a:cubicBezTo>
                  <a:cubicBezTo>
                    <a:pt x="1762" y="1149"/>
                    <a:pt x="1929" y="1364"/>
                    <a:pt x="2072" y="1590"/>
                  </a:cubicBezTo>
                  <a:cubicBezTo>
                    <a:pt x="2250" y="1840"/>
                    <a:pt x="2393" y="2102"/>
                    <a:pt x="2524" y="2376"/>
                  </a:cubicBezTo>
                  <a:cubicBezTo>
                    <a:pt x="2631" y="2661"/>
                    <a:pt x="2727" y="2947"/>
                    <a:pt x="2798" y="3245"/>
                  </a:cubicBezTo>
                  <a:cubicBezTo>
                    <a:pt x="2798" y="3264"/>
                    <a:pt x="2808" y="3271"/>
                    <a:pt x="2819" y="3271"/>
                  </a:cubicBezTo>
                  <a:cubicBezTo>
                    <a:pt x="2836" y="3271"/>
                    <a:pt x="2858" y="3254"/>
                    <a:pt x="2858" y="3233"/>
                  </a:cubicBezTo>
                  <a:cubicBezTo>
                    <a:pt x="2762" y="2650"/>
                    <a:pt x="2572" y="2102"/>
                    <a:pt x="2298" y="1590"/>
                  </a:cubicBezTo>
                  <a:cubicBezTo>
                    <a:pt x="2155" y="1340"/>
                    <a:pt x="2000" y="1102"/>
                    <a:pt x="1810" y="875"/>
                  </a:cubicBezTo>
                  <a:cubicBezTo>
                    <a:pt x="1631" y="649"/>
                    <a:pt x="1417" y="447"/>
                    <a:pt x="1191" y="268"/>
                  </a:cubicBezTo>
                  <a:cubicBezTo>
                    <a:pt x="1072" y="173"/>
                    <a:pt x="941" y="102"/>
                    <a:pt x="798" y="54"/>
                  </a:cubicBezTo>
                  <a:cubicBezTo>
                    <a:pt x="732" y="18"/>
                    <a:pt x="661" y="0"/>
                    <a:pt x="58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3" name="Google Shape;2293;p56"/>
            <p:cNvSpPr/>
            <p:nvPr/>
          </p:nvSpPr>
          <p:spPr>
            <a:xfrm>
              <a:off x="5872750" y="1461450"/>
              <a:ext cx="77050" cy="51975"/>
            </a:xfrm>
            <a:custGeom>
              <a:avLst/>
              <a:gdLst/>
              <a:ahLst/>
              <a:cxnLst/>
              <a:rect l="l" t="t" r="r" b="b"/>
              <a:pathLst>
                <a:path w="3082" h="2079" extrusionOk="0">
                  <a:moveTo>
                    <a:pt x="1450" y="1"/>
                  </a:moveTo>
                  <a:cubicBezTo>
                    <a:pt x="1443" y="1"/>
                    <a:pt x="1436" y="3"/>
                    <a:pt x="1429" y="7"/>
                  </a:cubicBezTo>
                  <a:cubicBezTo>
                    <a:pt x="1131" y="293"/>
                    <a:pt x="822" y="579"/>
                    <a:pt x="512" y="865"/>
                  </a:cubicBezTo>
                  <a:cubicBezTo>
                    <a:pt x="286" y="1079"/>
                    <a:pt x="0" y="1424"/>
                    <a:pt x="203" y="1746"/>
                  </a:cubicBezTo>
                  <a:cubicBezTo>
                    <a:pt x="310" y="1877"/>
                    <a:pt x="465" y="1972"/>
                    <a:pt x="631" y="2008"/>
                  </a:cubicBezTo>
                  <a:cubicBezTo>
                    <a:pt x="798" y="2055"/>
                    <a:pt x="977" y="2079"/>
                    <a:pt x="1155" y="2079"/>
                  </a:cubicBezTo>
                  <a:cubicBezTo>
                    <a:pt x="1524" y="2079"/>
                    <a:pt x="1893" y="1972"/>
                    <a:pt x="2215" y="1781"/>
                  </a:cubicBezTo>
                  <a:cubicBezTo>
                    <a:pt x="2382" y="1686"/>
                    <a:pt x="2548" y="1579"/>
                    <a:pt x="2691" y="1448"/>
                  </a:cubicBezTo>
                  <a:cubicBezTo>
                    <a:pt x="2774" y="1388"/>
                    <a:pt x="2846" y="1317"/>
                    <a:pt x="2917" y="1246"/>
                  </a:cubicBezTo>
                  <a:cubicBezTo>
                    <a:pt x="2977" y="1174"/>
                    <a:pt x="3036" y="1103"/>
                    <a:pt x="3072" y="1007"/>
                  </a:cubicBezTo>
                  <a:cubicBezTo>
                    <a:pt x="3081" y="961"/>
                    <a:pt x="3047" y="928"/>
                    <a:pt x="3008" y="928"/>
                  </a:cubicBezTo>
                  <a:cubicBezTo>
                    <a:pt x="2998" y="928"/>
                    <a:pt x="2987" y="931"/>
                    <a:pt x="2977" y="936"/>
                  </a:cubicBezTo>
                  <a:cubicBezTo>
                    <a:pt x="2846" y="1019"/>
                    <a:pt x="2727" y="1115"/>
                    <a:pt x="2632" y="1234"/>
                  </a:cubicBezTo>
                  <a:cubicBezTo>
                    <a:pt x="2513" y="1341"/>
                    <a:pt x="2393" y="1436"/>
                    <a:pt x="2263" y="1519"/>
                  </a:cubicBezTo>
                  <a:cubicBezTo>
                    <a:pt x="2001" y="1698"/>
                    <a:pt x="1703" y="1805"/>
                    <a:pt x="1381" y="1865"/>
                  </a:cubicBezTo>
                  <a:cubicBezTo>
                    <a:pt x="1304" y="1877"/>
                    <a:pt x="1225" y="1882"/>
                    <a:pt x="1146" y="1882"/>
                  </a:cubicBezTo>
                  <a:cubicBezTo>
                    <a:pt x="908" y="1882"/>
                    <a:pt x="667" y="1829"/>
                    <a:pt x="453" y="1722"/>
                  </a:cubicBezTo>
                  <a:cubicBezTo>
                    <a:pt x="322" y="1650"/>
                    <a:pt x="262" y="1484"/>
                    <a:pt x="334" y="1341"/>
                  </a:cubicBezTo>
                  <a:cubicBezTo>
                    <a:pt x="393" y="1198"/>
                    <a:pt x="500" y="1067"/>
                    <a:pt x="631" y="960"/>
                  </a:cubicBezTo>
                  <a:cubicBezTo>
                    <a:pt x="917" y="662"/>
                    <a:pt x="1191" y="364"/>
                    <a:pt x="1489" y="67"/>
                  </a:cubicBezTo>
                  <a:cubicBezTo>
                    <a:pt x="1508" y="38"/>
                    <a:pt x="1480" y="1"/>
                    <a:pt x="145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4" name="Google Shape;2294;p56"/>
            <p:cNvSpPr/>
            <p:nvPr/>
          </p:nvSpPr>
          <p:spPr>
            <a:xfrm>
              <a:off x="5882075" y="1538250"/>
              <a:ext cx="15700" cy="29775"/>
            </a:xfrm>
            <a:custGeom>
              <a:avLst/>
              <a:gdLst/>
              <a:ahLst/>
              <a:cxnLst/>
              <a:rect l="l" t="t" r="r" b="b"/>
              <a:pathLst>
                <a:path w="628" h="1191" extrusionOk="0">
                  <a:moveTo>
                    <a:pt x="55" y="1"/>
                  </a:moveTo>
                  <a:cubicBezTo>
                    <a:pt x="21" y="1"/>
                    <a:pt x="1" y="38"/>
                    <a:pt x="20" y="67"/>
                  </a:cubicBezTo>
                  <a:cubicBezTo>
                    <a:pt x="92" y="138"/>
                    <a:pt x="163" y="221"/>
                    <a:pt x="223" y="305"/>
                  </a:cubicBezTo>
                  <a:cubicBezTo>
                    <a:pt x="282" y="388"/>
                    <a:pt x="330" y="471"/>
                    <a:pt x="377" y="567"/>
                  </a:cubicBezTo>
                  <a:cubicBezTo>
                    <a:pt x="425" y="674"/>
                    <a:pt x="461" y="781"/>
                    <a:pt x="485" y="888"/>
                  </a:cubicBezTo>
                  <a:cubicBezTo>
                    <a:pt x="508" y="983"/>
                    <a:pt x="544" y="1091"/>
                    <a:pt x="592" y="1186"/>
                  </a:cubicBezTo>
                  <a:cubicBezTo>
                    <a:pt x="592" y="1189"/>
                    <a:pt x="594" y="1191"/>
                    <a:pt x="597" y="1191"/>
                  </a:cubicBezTo>
                  <a:cubicBezTo>
                    <a:pt x="604" y="1191"/>
                    <a:pt x="616" y="1182"/>
                    <a:pt x="616" y="1174"/>
                  </a:cubicBezTo>
                  <a:cubicBezTo>
                    <a:pt x="627" y="948"/>
                    <a:pt x="568" y="710"/>
                    <a:pt x="461" y="507"/>
                  </a:cubicBezTo>
                  <a:cubicBezTo>
                    <a:pt x="389" y="305"/>
                    <a:pt x="246" y="126"/>
                    <a:pt x="80" y="7"/>
                  </a:cubicBezTo>
                  <a:cubicBezTo>
                    <a:pt x="71" y="3"/>
                    <a:pt x="62" y="1"/>
                    <a:pt x="5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5" name="Google Shape;2295;p56"/>
            <p:cNvSpPr/>
            <p:nvPr/>
          </p:nvSpPr>
          <p:spPr>
            <a:xfrm>
              <a:off x="5887125" y="1526975"/>
              <a:ext cx="18600" cy="30750"/>
            </a:xfrm>
            <a:custGeom>
              <a:avLst/>
              <a:gdLst/>
              <a:ahLst/>
              <a:cxnLst/>
              <a:rect l="l" t="t" r="r" b="b"/>
              <a:pathLst>
                <a:path w="744" h="1230" extrusionOk="0">
                  <a:moveTo>
                    <a:pt x="74" y="0"/>
                  </a:moveTo>
                  <a:cubicBezTo>
                    <a:pt x="40" y="0"/>
                    <a:pt x="1" y="47"/>
                    <a:pt x="21" y="77"/>
                  </a:cubicBezTo>
                  <a:cubicBezTo>
                    <a:pt x="92" y="172"/>
                    <a:pt x="164" y="244"/>
                    <a:pt x="223" y="327"/>
                  </a:cubicBezTo>
                  <a:cubicBezTo>
                    <a:pt x="294" y="422"/>
                    <a:pt x="354" y="518"/>
                    <a:pt x="414" y="625"/>
                  </a:cubicBezTo>
                  <a:cubicBezTo>
                    <a:pt x="461" y="720"/>
                    <a:pt x="509" y="815"/>
                    <a:pt x="545" y="922"/>
                  </a:cubicBezTo>
                  <a:cubicBezTo>
                    <a:pt x="592" y="1018"/>
                    <a:pt x="640" y="1113"/>
                    <a:pt x="699" y="1220"/>
                  </a:cubicBezTo>
                  <a:cubicBezTo>
                    <a:pt x="703" y="1227"/>
                    <a:pt x="708" y="1230"/>
                    <a:pt x="714" y="1230"/>
                  </a:cubicBezTo>
                  <a:cubicBezTo>
                    <a:pt x="728" y="1230"/>
                    <a:pt x="743" y="1213"/>
                    <a:pt x="735" y="1196"/>
                  </a:cubicBezTo>
                  <a:cubicBezTo>
                    <a:pt x="723" y="1077"/>
                    <a:pt x="687" y="958"/>
                    <a:pt x="652" y="851"/>
                  </a:cubicBezTo>
                  <a:cubicBezTo>
                    <a:pt x="604" y="744"/>
                    <a:pt x="556" y="637"/>
                    <a:pt x="509" y="541"/>
                  </a:cubicBezTo>
                  <a:cubicBezTo>
                    <a:pt x="449" y="434"/>
                    <a:pt x="402" y="351"/>
                    <a:pt x="330" y="256"/>
                  </a:cubicBezTo>
                  <a:cubicBezTo>
                    <a:pt x="271" y="160"/>
                    <a:pt x="187" y="77"/>
                    <a:pt x="92" y="6"/>
                  </a:cubicBezTo>
                  <a:cubicBezTo>
                    <a:pt x="86" y="2"/>
                    <a:pt x="80" y="0"/>
                    <a:pt x="7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6" name="Google Shape;2296;p56"/>
            <p:cNvSpPr/>
            <p:nvPr/>
          </p:nvSpPr>
          <p:spPr>
            <a:xfrm>
              <a:off x="5900925" y="1527025"/>
              <a:ext cx="15300" cy="31075"/>
            </a:xfrm>
            <a:custGeom>
              <a:avLst/>
              <a:gdLst/>
              <a:ahLst/>
              <a:cxnLst/>
              <a:rect l="l" t="t" r="r" b="b"/>
              <a:pathLst>
                <a:path w="612" h="1243" extrusionOk="0">
                  <a:moveTo>
                    <a:pt x="72" y="0"/>
                  </a:moveTo>
                  <a:cubicBezTo>
                    <a:pt x="34" y="0"/>
                    <a:pt x="0" y="38"/>
                    <a:pt x="16" y="87"/>
                  </a:cubicBezTo>
                  <a:cubicBezTo>
                    <a:pt x="123" y="266"/>
                    <a:pt x="219" y="456"/>
                    <a:pt x="302" y="658"/>
                  </a:cubicBezTo>
                  <a:cubicBezTo>
                    <a:pt x="374" y="849"/>
                    <a:pt x="457" y="1039"/>
                    <a:pt x="552" y="1230"/>
                  </a:cubicBezTo>
                  <a:cubicBezTo>
                    <a:pt x="557" y="1239"/>
                    <a:pt x="566" y="1243"/>
                    <a:pt x="577" y="1243"/>
                  </a:cubicBezTo>
                  <a:cubicBezTo>
                    <a:pt x="593" y="1243"/>
                    <a:pt x="612" y="1233"/>
                    <a:pt x="612" y="1218"/>
                  </a:cubicBezTo>
                  <a:cubicBezTo>
                    <a:pt x="576" y="1004"/>
                    <a:pt x="516" y="789"/>
                    <a:pt x="421" y="599"/>
                  </a:cubicBezTo>
                  <a:cubicBezTo>
                    <a:pt x="338" y="397"/>
                    <a:pt x="231" y="206"/>
                    <a:pt x="123" y="27"/>
                  </a:cubicBezTo>
                  <a:cubicBezTo>
                    <a:pt x="108" y="9"/>
                    <a:pt x="90" y="0"/>
                    <a:pt x="7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7" name="Google Shape;2297;p56"/>
            <p:cNvSpPr/>
            <p:nvPr/>
          </p:nvSpPr>
          <p:spPr>
            <a:xfrm>
              <a:off x="5904600" y="1562825"/>
              <a:ext cx="39300" cy="62400"/>
            </a:xfrm>
            <a:custGeom>
              <a:avLst/>
              <a:gdLst/>
              <a:ahLst/>
              <a:cxnLst/>
              <a:rect l="l" t="t" r="r" b="b"/>
              <a:pathLst>
                <a:path w="1572" h="2496" extrusionOk="0">
                  <a:moveTo>
                    <a:pt x="584" y="0"/>
                  </a:moveTo>
                  <a:cubicBezTo>
                    <a:pt x="512" y="12"/>
                    <a:pt x="453" y="48"/>
                    <a:pt x="405" y="96"/>
                  </a:cubicBezTo>
                  <a:cubicBezTo>
                    <a:pt x="274" y="167"/>
                    <a:pt x="167" y="286"/>
                    <a:pt x="107" y="441"/>
                  </a:cubicBezTo>
                  <a:cubicBezTo>
                    <a:pt x="0" y="727"/>
                    <a:pt x="72" y="1060"/>
                    <a:pt x="143" y="1346"/>
                  </a:cubicBezTo>
                  <a:cubicBezTo>
                    <a:pt x="227" y="1643"/>
                    <a:pt x="369" y="1929"/>
                    <a:pt x="548" y="2179"/>
                  </a:cubicBezTo>
                  <a:cubicBezTo>
                    <a:pt x="662" y="2341"/>
                    <a:pt x="830" y="2496"/>
                    <a:pt x="1027" y="2496"/>
                  </a:cubicBezTo>
                  <a:cubicBezTo>
                    <a:pt x="1076" y="2496"/>
                    <a:pt x="1127" y="2486"/>
                    <a:pt x="1179" y="2465"/>
                  </a:cubicBezTo>
                  <a:cubicBezTo>
                    <a:pt x="1453" y="2358"/>
                    <a:pt x="1548" y="2060"/>
                    <a:pt x="1560" y="1798"/>
                  </a:cubicBezTo>
                  <a:cubicBezTo>
                    <a:pt x="1572" y="1477"/>
                    <a:pt x="1536" y="1155"/>
                    <a:pt x="1441" y="846"/>
                  </a:cubicBezTo>
                  <a:cubicBezTo>
                    <a:pt x="1346" y="584"/>
                    <a:pt x="1191" y="334"/>
                    <a:pt x="965" y="155"/>
                  </a:cubicBezTo>
                  <a:cubicBezTo>
                    <a:pt x="869" y="48"/>
                    <a:pt x="727" y="0"/>
                    <a:pt x="58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8" name="Google Shape;2298;p56"/>
            <p:cNvSpPr/>
            <p:nvPr/>
          </p:nvSpPr>
          <p:spPr>
            <a:xfrm>
              <a:off x="5747250" y="1521600"/>
              <a:ext cx="71350" cy="115650"/>
            </a:xfrm>
            <a:custGeom>
              <a:avLst/>
              <a:gdLst/>
              <a:ahLst/>
              <a:cxnLst/>
              <a:rect l="l" t="t" r="r" b="b"/>
              <a:pathLst>
                <a:path w="2854" h="4626" extrusionOk="0">
                  <a:moveTo>
                    <a:pt x="2274" y="0"/>
                  </a:moveTo>
                  <a:cubicBezTo>
                    <a:pt x="2202" y="0"/>
                    <a:pt x="2127" y="18"/>
                    <a:pt x="2056" y="54"/>
                  </a:cubicBezTo>
                  <a:cubicBezTo>
                    <a:pt x="1925" y="102"/>
                    <a:pt x="1794" y="173"/>
                    <a:pt x="1675" y="268"/>
                  </a:cubicBezTo>
                  <a:cubicBezTo>
                    <a:pt x="1448" y="447"/>
                    <a:pt x="1234" y="649"/>
                    <a:pt x="1056" y="875"/>
                  </a:cubicBezTo>
                  <a:cubicBezTo>
                    <a:pt x="865" y="1102"/>
                    <a:pt x="698" y="1340"/>
                    <a:pt x="567" y="1590"/>
                  </a:cubicBezTo>
                  <a:cubicBezTo>
                    <a:pt x="294" y="2102"/>
                    <a:pt x="103" y="2650"/>
                    <a:pt x="8" y="3221"/>
                  </a:cubicBezTo>
                  <a:cubicBezTo>
                    <a:pt x="1" y="3250"/>
                    <a:pt x="20" y="3266"/>
                    <a:pt x="38" y="3266"/>
                  </a:cubicBezTo>
                  <a:cubicBezTo>
                    <a:pt x="51" y="3266"/>
                    <a:pt x="63" y="3259"/>
                    <a:pt x="67" y="3245"/>
                  </a:cubicBezTo>
                  <a:cubicBezTo>
                    <a:pt x="139" y="2947"/>
                    <a:pt x="234" y="2650"/>
                    <a:pt x="341" y="2376"/>
                  </a:cubicBezTo>
                  <a:cubicBezTo>
                    <a:pt x="460" y="2090"/>
                    <a:pt x="615" y="1828"/>
                    <a:pt x="794" y="1578"/>
                  </a:cubicBezTo>
                  <a:cubicBezTo>
                    <a:pt x="936" y="1364"/>
                    <a:pt x="1103" y="1149"/>
                    <a:pt x="1282" y="947"/>
                  </a:cubicBezTo>
                  <a:cubicBezTo>
                    <a:pt x="1460" y="745"/>
                    <a:pt x="1651" y="566"/>
                    <a:pt x="1877" y="411"/>
                  </a:cubicBezTo>
                  <a:cubicBezTo>
                    <a:pt x="1984" y="340"/>
                    <a:pt x="2115" y="280"/>
                    <a:pt x="2246" y="244"/>
                  </a:cubicBezTo>
                  <a:cubicBezTo>
                    <a:pt x="2262" y="238"/>
                    <a:pt x="2278" y="235"/>
                    <a:pt x="2294" y="235"/>
                  </a:cubicBezTo>
                  <a:cubicBezTo>
                    <a:pt x="2340" y="235"/>
                    <a:pt x="2386" y="260"/>
                    <a:pt x="2413" y="304"/>
                  </a:cubicBezTo>
                  <a:cubicBezTo>
                    <a:pt x="2437" y="352"/>
                    <a:pt x="2472" y="399"/>
                    <a:pt x="2496" y="447"/>
                  </a:cubicBezTo>
                  <a:cubicBezTo>
                    <a:pt x="2591" y="685"/>
                    <a:pt x="2627" y="959"/>
                    <a:pt x="2591" y="1209"/>
                  </a:cubicBezTo>
                  <a:cubicBezTo>
                    <a:pt x="2568" y="1495"/>
                    <a:pt x="2520" y="1768"/>
                    <a:pt x="2449" y="2030"/>
                  </a:cubicBezTo>
                  <a:cubicBezTo>
                    <a:pt x="2377" y="2328"/>
                    <a:pt x="2294" y="2626"/>
                    <a:pt x="2199" y="2911"/>
                  </a:cubicBezTo>
                  <a:cubicBezTo>
                    <a:pt x="2103" y="3197"/>
                    <a:pt x="1996" y="3483"/>
                    <a:pt x="1889" y="3769"/>
                  </a:cubicBezTo>
                  <a:cubicBezTo>
                    <a:pt x="1829" y="3900"/>
                    <a:pt x="1770" y="4043"/>
                    <a:pt x="1710" y="4173"/>
                  </a:cubicBezTo>
                  <a:cubicBezTo>
                    <a:pt x="1639" y="4293"/>
                    <a:pt x="1579" y="4435"/>
                    <a:pt x="1556" y="4578"/>
                  </a:cubicBezTo>
                  <a:cubicBezTo>
                    <a:pt x="1556" y="4610"/>
                    <a:pt x="1582" y="4626"/>
                    <a:pt x="1607" y="4626"/>
                  </a:cubicBezTo>
                  <a:cubicBezTo>
                    <a:pt x="1619" y="4626"/>
                    <a:pt x="1631" y="4622"/>
                    <a:pt x="1639" y="4614"/>
                  </a:cubicBezTo>
                  <a:cubicBezTo>
                    <a:pt x="1770" y="4471"/>
                    <a:pt x="1865" y="4316"/>
                    <a:pt x="1925" y="4138"/>
                  </a:cubicBezTo>
                  <a:cubicBezTo>
                    <a:pt x="1996" y="3983"/>
                    <a:pt x="2079" y="3816"/>
                    <a:pt x="2151" y="3650"/>
                  </a:cubicBezTo>
                  <a:cubicBezTo>
                    <a:pt x="2294" y="3316"/>
                    <a:pt x="2413" y="2959"/>
                    <a:pt x="2520" y="2614"/>
                  </a:cubicBezTo>
                  <a:cubicBezTo>
                    <a:pt x="2615" y="2304"/>
                    <a:pt x="2699" y="1995"/>
                    <a:pt x="2770" y="1673"/>
                  </a:cubicBezTo>
                  <a:cubicBezTo>
                    <a:pt x="2830" y="1387"/>
                    <a:pt x="2853" y="1102"/>
                    <a:pt x="2830" y="804"/>
                  </a:cubicBezTo>
                  <a:cubicBezTo>
                    <a:pt x="2818" y="661"/>
                    <a:pt x="2782" y="518"/>
                    <a:pt x="2734" y="387"/>
                  </a:cubicBezTo>
                  <a:cubicBezTo>
                    <a:pt x="2687" y="256"/>
                    <a:pt x="2603" y="137"/>
                    <a:pt x="2484" y="54"/>
                  </a:cubicBezTo>
                  <a:cubicBezTo>
                    <a:pt x="2419" y="18"/>
                    <a:pt x="2347" y="0"/>
                    <a:pt x="227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9" name="Google Shape;2299;p56"/>
            <p:cNvSpPr/>
            <p:nvPr/>
          </p:nvSpPr>
          <p:spPr>
            <a:xfrm>
              <a:off x="5748775" y="1461350"/>
              <a:ext cx="77275" cy="52075"/>
            </a:xfrm>
            <a:custGeom>
              <a:avLst/>
              <a:gdLst/>
              <a:ahLst/>
              <a:cxnLst/>
              <a:rect l="l" t="t" r="r" b="b"/>
              <a:pathLst>
                <a:path w="3091" h="2083" extrusionOk="0">
                  <a:moveTo>
                    <a:pt x="1636" y="0"/>
                  </a:moveTo>
                  <a:cubicBezTo>
                    <a:pt x="1604" y="0"/>
                    <a:pt x="1574" y="43"/>
                    <a:pt x="1602" y="71"/>
                  </a:cubicBezTo>
                  <a:cubicBezTo>
                    <a:pt x="1888" y="368"/>
                    <a:pt x="2173" y="666"/>
                    <a:pt x="2459" y="964"/>
                  </a:cubicBezTo>
                  <a:cubicBezTo>
                    <a:pt x="2590" y="1071"/>
                    <a:pt x="2685" y="1202"/>
                    <a:pt x="2757" y="1345"/>
                  </a:cubicBezTo>
                  <a:cubicBezTo>
                    <a:pt x="2816" y="1488"/>
                    <a:pt x="2769" y="1654"/>
                    <a:pt x="2638" y="1726"/>
                  </a:cubicBezTo>
                  <a:cubicBezTo>
                    <a:pt x="2414" y="1833"/>
                    <a:pt x="2178" y="1886"/>
                    <a:pt x="1938" y="1886"/>
                  </a:cubicBezTo>
                  <a:cubicBezTo>
                    <a:pt x="1858" y="1886"/>
                    <a:pt x="1777" y="1881"/>
                    <a:pt x="1697" y="1869"/>
                  </a:cubicBezTo>
                  <a:cubicBezTo>
                    <a:pt x="1387" y="1809"/>
                    <a:pt x="1090" y="1702"/>
                    <a:pt x="828" y="1523"/>
                  </a:cubicBezTo>
                  <a:cubicBezTo>
                    <a:pt x="697" y="1440"/>
                    <a:pt x="578" y="1345"/>
                    <a:pt x="459" y="1238"/>
                  </a:cubicBezTo>
                  <a:cubicBezTo>
                    <a:pt x="352" y="1119"/>
                    <a:pt x="233" y="1023"/>
                    <a:pt x="102" y="940"/>
                  </a:cubicBezTo>
                  <a:cubicBezTo>
                    <a:pt x="93" y="931"/>
                    <a:pt x="82" y="927"/>
                    <a:pt x="71" y="927"/>
                  </a:cubicBezTo>
                  <a:cubicBezTo>
                    <a:pt x="37" y="927"/>
                    <a:pt x="0" y="963"/>
                    <a:pt x="18" y="999"/>
                  </a:cubicBezTo>
                  <a:cubicBezTo>
                    <a:pt x="54" y="1095"/>
                    <a:pt x="102" y="1178"/>
                    <a:pt x="173" y="1250"/>
                  </a:cubicBezTo>
                  <a:cubicBezTo>
                    <a:pt x="244" y="1321"/>
                    <a:pt x="316" y="1392"/>
                    <a:pt x="387" y="1452"/>
                  </a:cubicBezTo>
                  <a:cubicBezTo>
                    <a:pt x="542" y="1583"/>
                    <a:pt x="697" y="1690"/>
                    <a:pt x="864" y="1785"/>
                  </a:cubicBezTo>
                  <a:cubicBezTo>
                    <a:pt x="1197" y="1976"/>
                    <a:pt x="1554" y="2083"/>
                    <a:pt x="1935" y="2083"/>
                  </a:cubicBezTo>
                  <a:cubicBezTo>
                    <a:pt x="2114" y="2083"/>
                    <a:pt x="2292" y="2059"/>
                    <a:pt x="2459" y="2012"/>
                  </a:cubicBezTo>
                  <a:cubicBezTo>
                    <a:pt x="2626" y="1976"/>
                    <a:pt x="2780" y="1881"/>
                    <a:pt x="2888" y="1750"/>
                  </a:cubicBezTo>
                  <a:cubicBezTo>
                    <a:pt x="3090" y="1428"/>
                    <a:pt x="2804" y="1083"/>
                    <a:pt x="2578" y="869"/>
                  </a:cubicBezTo>
                  <a:cubicBezTo>
                    <a:pt x="2269" y="583"/>
                    <a:pt x="1959" y="297"/>
                    <a:pt x="1661" y="11"/>
                  </a:cubicBezTo>
                  <a:cubicBezTo>
                    <a:pt x="1654" y="4"/>
                    <a:pt x="1645" y="0"/>
                    <a:pt x="163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0" name="Google Shape;2300;p56"/>
            <p:cNvSpPr/>
            <p:nvPr/>
          </p:nvSpPr>
          <p:spPr>
            <a:xfrm>
              <a:off x="5801000" y="1538250"/>
              <a:ext cx="15700" cy="29775"/>
            </a:xfrm>
            <a:custGeom>
              <a:avLst/>
              <a:gdLst/>
              <a:ahLst/>
              <a:cxnLst/>
              <a:rect l="l" t="t" r="r" b="b"/>
              <a:pathLst>
                <a:path w="628" h="1191" extrusionOk="0">
                  <a:moveTo>
                    <a:pt x="574" y="1"/>
                  </a:moveTo>
                  <a:cubicBezTo>
                    <a:pt x="566" y="1"/>
                    <a:pt x="558" y="3"/>
                    <a:pt x="549" y="7"/>
                  </a:cubicBezTo>
                  <a:cubicBezTo>
                    <a:pt x="382" y="126"/>
                    <a:pt x="239" y="305"/>
                    <a:pt x="168" y="507"/>
                  </a:cubicBezTo>
                  <a:cubicBezTo>
                    <a:pt x="60" y="710"/>
                    <a:pt x="1" y="948"/>
                    <a:pt x="13" y="1174"/>
                  </a:cubicBezTo>
                  <a:cubicBezTo>
                    <a:pt x="13" y="1182"/>
                    <a:pt x="25" y="1191"/>
                    <a:pt x="32" y="1191"/>
                  </a:cubicBezTo>
                  <a:cubicBezTo>
                    <a:pt x="35" y="1191"/>
                    <a:pt x="37" y="1189"/>
                    <a:pt x="37" y="1186"/>
                  </a:cubicBezTo>
                  <a:cubicBezTo>
                    <a:pt x="84" y="1091"/>
                    <a:pt x="120" y="983"/>
                    <a:pt x="144" y="888"/>
                  </a:cubicBezTo>
                  <a:cubicBezTo>
                    <a:pt x="168" y="781"/>
                    <a:pt x="203" y="674"/>
                    <a:pt x="251" y="567"/>
                  </a:cubicBezTo>
                  <a:cubicBezTo>
                    <a:pt x="299" y="471"/>
                    <a:pt x="346" y="388"/>
                    <a:pt x="406" y="305"/>
                  </a:cubicBezTo>
                  <a:cubicBezTo>
                    <a:pt x="465" y="221"/>
                    <a:pt x="537" y="150"/>
                    <a:pt x="608" y="67"/>
                  </a:cubicBezTo>
                  <a:cubicBezTo>
                    <a:pt x="627" y="38"/>
                    <a:pt x="608" y="1"/>
                    <a:pt x="57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1" name="Google Shape;2301;p56"/>
            <p:cNvSpPr/>
            <p:nvPr/>
          </p:nvSpPr>
          <p:spPr>
            <a:xfrm>
              <a:off x="5793375" y="1526975"/>
              <a:ext cx="18525" cy="30525"/>
            </a:xfrm>
            <a:custGeom>
              <a:avLst/>
              <a:gdLst/>
              <a:ahLst/>
              <a:cxnLst/>
              <a:rect l="l" t="t" r="r" b="b"/>
              <a:pathLst>
                <a:path w="741" h="1221" extrusionOk="0">
                  <a:moveTo>
                    <a:pt x="662" y="0"/>
                  </a:moveTo>
                  <a:cubicBezTo>
                    <a:pt x="655" y="0"/>
                    <a:pt x="647" y="2"/>
                    <a:pt x="639" y="6"/>
                  </a:cubicBezTo>
                  <a:cubicBezTo>
                    <a:pt x="544" y="77"/>
                    <a:pt x="461" y="160"/>
                    <a:pt x="401" y="256"/>
                  </a:cubicBezTo>
                  <a:cubicBezTo>
                    <a:pt x="342" y="339"/>
                    <a:pt x="282" y="434"/>
                    <a:pt x="234" y="541"/>
                  </a:cubicBezTo>
                  <a:cubicBezTo>
                    <a:pt x="175" y="637"/>
                    <a:pt x="127" y="744"/>
                    <a:pt x="80" y="851"/>
                  </a:cubicBezTo>
                  <a:cubicBezTo>
                    <a:pt x="44" y="958"/>
                    <a:pt x="20" y="1077"/>
                    <a:pt x="8" y="1184"/>
                  </a:cubicBezTo>
                  <a:cubicBezTo>
                    <a:pt x="1" y="1207"/>
                    <a:pt x="13" y="1221"/>
                    <a:pt x="26" y="1221"/>
                  </a:cubicBezTo>
                  <a:cubicBezTo>
                    <a:pt x="33" y="1221"/>
                    <a:pt x="40" y="1217"/>
                    <a:pt x="44" y="1208"/>
                  </a:cubicBezTo>
                  <a:cubicBezTo>
                    <a:pt x="104" y="1113"/>
                    <a:pt x="151" y="1006"/>
                    <a:pt x="199" y="911"/>
                  </a:cubicBezTo>
                  <a:cubicBezTo>
                    <a:pt x="234" y="803"/>
                    <a:pt x="282" y="708"/>
                    <a:pt x="330" y="613"/>
                  </a:cubicBezTo>
                  <a:cubicBezTo>
                    <a:pt x="389" y="518"/>
                    <a:pt x="449" y="422"/>
                    <a:pt x="508" y="327"/>
                  </a:cubicBezTo>
                  <a:cubicBezTo>
                    <a:pt x="556" y="244"/>
                    <a:pt x="651" y="172"/>
                    <a:pt x="711" y="77"/>
                  </a:cubicBezTo>
                  <a:cubicBezTo>
                    <a:pt x="741" y="47"/>
                    <a:pt x="703" y="0"/>
                    <a:pt x="66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2" name="Google Shape;2302;p56"/>
            <p:cNvSpPr/>
            <p:nvPr/>
          </p:nvSpPr>
          <p:spPr>
            <a:xfrm>
              <a:off x="5782550" y="1526900"/>
              <a:ext cx="15225" cy="31200"/>
            </a:xfrm>
            <a:custGeom>
              <a:avLst/>
              <a:gdLst/>
              <a:ahLst/>
              <a:cxnLst/>
              <a:rect l="l" t="t" r="r" b="b"/>
              <a:pathLst>
                <a:path w="609" h="1248" extrusionOk="0">
                  <a:moveTo>
                    <a:pt x="535" y="0"/>
                  </a:moveTo>
                  <a:cubicBezTo>
                    <a:pt x="518" y="0"/>
                    <a:pt x="500" y="10"/>
                    <a:pt x="489" y="32"/>
                  </a:cubicBezTo>
                  <a:cubicBezTo>
                    <a:pt x="370" y="211"/>
                    <a:pt x="275" y="402"/>
                    <a:pt x="191" y="604"/>
                  </a:cubicBezTo>
                  <a:cubicBezTo>
                    <a:pt x="96" y="794"/>
                    <a:pt x="25" y="1009"/>
                    <a:pt x="1" y="1223"/>
                  </a:cubicBezTo>
                  <a:cubicBezTo>
                    <a:pt x="1" y="1238"/>
                    <a:pt x="19" y="1248"/>
                    <a:pt x="36" y="1248"/>
                  </a:cubicBezTo>
                  <a:cubicBezTo>
                    <a:pt x="46" y="1248"/>
                    <a:pt x="56" y="1244"/>
                    <a:pt x="60" y="1235"/>
                  </a:cubicBezTo>
                  <a:cubicBezTo>
                    <a:pt x="156" y="1044"/>
                    <a:pt x="239" y="854"/>
                    <a:pt x="310" y="663"/>
                  </a:cubicBezTo>
                  <a:cubicBezTo>
                    <a:pt x="394" y="461"/>
                    <a:pt x="489" y="271"/>
                    <a:pt x="584" y="92"/>
                  </a:cubicBezTo>
                  <a:cubicBezTo>
                    <a:pt x="608" y="43"/>
                    <a:pt x="572" y="0"/>
                    <a:pt x="53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3" name="Google Shape;2303;p56"/>
            <p:cNvSpPr/>
            <p:nvPr/>
          </p:nvSpPr>
          <p:spPr>
            <a:xfrm>
              <a:off x="5754875" y="1562825"/>
              <a:ext cx="39325" cy="62400"/>
            </a:xfrm>
            <a:custGeom>
              <a:avLst/>
              <a:gdLst/>
              <a:ahLst/>
              <a:cxnLst/>
              <a:rect l="l" t="t" r="r" b="b"/>
              <a:pathLst>
                <a:path w="1573" h="2496" extrusionOk="0">
                  <a:moveTo>
                    <a:pt x="989" y="0"/>
                  </a:moveTo>
                  <a:cubicBezTo>
                    <a:pt x="846" y="0"/>
                    <a:pt x="703" y="48"/>
                    <a:pt x="608" y="155"/>
                  </a:cubicBezTo>
                  <a:cubicBezTo>
                    <a:pt x="381" y="334"/>
                    <a:pt x="227" y="572"/>
                    <a:pt x="131" y="846"/>
                  </a:cubicBezTo>
                  <a:cubicBezTo>
                    <a:pt x="36" y="1155"/>
                    <a:pt x="0" y="1477"/>
                    <a:pt x="12" y="1798"/>
                  </a:cubicBezTo>
                  <a:cubicBezTo>
                    <a:pt x="24" y="2060"/>
                    <a:pt x="120" y="2358"/>
                    <a:pt x="393" y="2465"/>
                  </a:cubicBezTo>
                  <a:cubicBezTo>
                    <a:pt x="445" y="2486"/>
                    <a:pt x="496" y="2496"/>
                    <a:pt x="545" y="2496"/>
                  </a:cubicBezTo>
                  <a:cubicBezTo>
                    <a:pt x="742" y="2496"/>
                    <a:pt x="910" y="2341"/>
                    <a:pt x="1024" y="2179"/>
                  </a:cubicBezTo>
                  <a:cubicBezTo>
                    <a:pt x="1203" y="1929"/>
                    <a:pt x="1346" y="1643"/>
                    <a:pt x="1429" y="1346"/>
                  </a:cubicBezTo>
                  <a:cubicBezTo>
                    <a:pt x="1501" y="1060"/>
                    <a:pt x="1572" y="727"/>
                    <a:pt x="1453" y="441"/>
                  </a:cubicBezTo>
                  <a:cubicBezTo>
                    <a:pt x="1405" y="286"/>
                    <a:pt x="1298" y="167"/>
                    <a:pt x="1155" y="96"/>
                  </a:cubicBezTo>
                  <a:cubicBezTo>
                    <a:pt x="1120" y="48"/>
                    <a:pt x="1060" y="12"/>
                    <a:pt x="98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4" name="Google Shape;2304;p56"/>
            <p:cNvSpPr/>
            <p:nvPr/>
          </p:nvSpPr>
          <p:spPr>
            <a:xfrm>
              <a:off x="5793575" y="1371225"/>
              <a:ext cx="16100" cy="9375"/>
            </a:xfrm>
            <a:custGeom>
              <a:avLst/>
              <a:gdLst/>
              <a:ahLst/>
              <a:cxnLst/>
              <a:rect l="l" t="t" r="r" b="b"/>
              <a:pathLst>
                <a:path w="644" h="375" extrusionOk="0">
                  <a:moveTo>
                    <a:pt x="469" y="1"/>
                  </a:moveTo>
                  <a:cubicBezTo>
                    <a:pt x="445" y="1"/>
                    <a:pt x="421" y="7"/>
                    <a:pt x="393" y="21"/>
                  </a:cubicBezTo>
                  <a:cubicBezTo>
                    <a:pt x="322" y="32"/>
                    <a:pt x="238" y="80"/>
                    <a:pt x="167" y="128"/>
                  </a:cubicBezTo>
                  <a:cubicBezTo>
                    <a:pt x="119" y="152"/>
                    <a:pt x="84" y="175"/>
                    <a:pt x="48" y="223"/>
                  </a:cubicBezTo>
                  <a:cubicBezTo>
                    <a:pt x="0" y="259"/>
                    <a:pt x="12" y="330"/>
                    <a:pt x="60" y="354"/>
                  </a:cubicBezTo>
                  <a:cubicBezTo>
                    <a:pt x="66" y="360"/>
                    <a:pt x="72" y="363"/>
                    <a:pt x="79" y="363"/>
                  </a:cubicBezTo>
                  <a:cubicBezTo>
                    <a:pt x="87" y="363"/>
                    <a:pt x="96" y="360"/>
                    <a:pt x="107" y="354"/>
                  </a:cubicBezTo>
                  <a:cubicBezTo>
                    <a:pt x="119" y="366"/>
                    <a:pt x="143" y="366"/>
                    <a:pt x="167" y="366"/>
                  </a:cubicBezTo>
                  <a:cubicBezTo>
                    <a:pt x="191" y="372"/>
                    <a:pt x="215" y="375"/>
                    <a:pt x="240" y="375"/>
                  </a:cubicBezTo>
                  <a:cubicBezTo>
                    <a:pt x="265" y="375"/>
                    <a:pt x="292" y="372"/>
                    <a:pt x="322" y="366"/>
                  </a:cubicBezTo>
                  <a:cubicBezTo>
                    <a:pt x="369" y="366"/>
                    <a:pt x="417" y="354"/>
                    <a:pt x="465" y="342"/>
                  </a:cubicBezTo>
                  <a:cubicBezTo>
                    <a:pt x="560" y="318"/>
                    <a:pt x="631" y="235"/>
                    <a:pt x="643" y="140"/>
                  </a:cubicBezTo>
                  <a:cubicBezTo>
                    <a:pt x="643" y="92"/>
                    <a:pt x="607" y="44"/>
                    <a:pt x="572" y="21"/>
                  </a:cubicBezTo>
                  <a:cubicBezTo>
                    <a:pt x="563" y="12"/>
                    <a:pt x="549" y="4"/>
                    <a:pt x="537" y="4"/>
                  </a:cubicBezTo>
                  <a:cubicBezTo>
                    <a:pt x="532" y="4"/>
                    <a:pt x="528" y="5"/>
                    <a:pt x="524" y="9"/>
                  </a:cubicBezTo>
                  <a:cubicBezTo>
                    <a:pt x="504" y="4"/>
                    <a:pt x="487" y="1"/>
                    <a:pt x="46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5" name="Google Shape;2305;p56"/>
            <p:cNvSpPr/>
            <p:nvPr/>
          </p:nvSpPr>
          <p:spPr>
            <a:xfrm>
              <a:off x="5779575" y="1394350"/>
              <a:ext cx="35150" cy="29350"/>
            </a:xfrm>
            <a:custGeom>
              <a:avLst/>
              <a:gdLst/>
              <a:ahLst/>
              <a:cxnLst/>
              <a:rect l="l" t="t" r="r" b="b"/>
              <a:pathLst>
                <a:path w="1406" h="1174" extrusionOk="0">
                  <a:moveTo>
                    <a:pt x="620" y="0"/>
                  </a:moveTo>
                  <a:cubicBezTo>
                    <a:pt x="263" y="36"/>
                    <a:pt x="1" y="334"/>
                    <a:pt x="1" y="679"/>
                  </a:cubicBezTo>
                  <a:cubicBezTo>
                    <a:pt x="22" y="961"/>
                    <a:pt x="300" y="1174"/>
                    <a:pt x="611" y="1174"/>
                  </a:cubicBezTo>
                  <a:cubicBezTo>
                    <a:pt x="641" y="1174"/>
                    <a:pt x="672" y="1172"/>
                    <a:pt x="703" y="1167"/>
                  </a:cubicBezTo>
                  <a:cubicBezTo>
                    <a:pt x="894" y="1143"/>
                    <a:pt x="1084" y="1048"/>
                    <a:pt x="1227" y="917"/>
                  </a:cubicBezTo>
                  <a:cubicBezTo>
                    <a:pt x="1358" y="774"/>
                    <a:pt x="1406" y="584"/>
                    <a:pt x="1370" y="405"/>
                  </a:cubicBezTo>
                  <a:cubicBezTo>
                    <a:pt x="1346" y="215"/>
                    <a:pt x="1191" y="48"/>
                    <a:pt x="1001" y="24"/>
                  </a:cubicBezTo>
                  <a:cubicBezTo>
                    <a:pt x="959" y="16"/>
                    <a:pt x="911" y="7"/>
                    <a:pt x="865" y="7"/>
                  </a:cubicBezTo>
                  <a:cubicBezTo>
                    <a:pt x="846" y="7"/>
                    <a:pt x="828" y="9"/>
                    <a:pt x="810" y="12"/>
                  </a:cubicBezTo>
                  <a:cubicBezTo>
                    <a:pt x="751" y="0"/>
                    <a:pt x="679" y="0"/>
                    <a:pt x="62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6" name="Google Shape;2306;p56"/>
            <p:cNvSpPr/>
            <p:nvPr/>
          </p:nvSpPr>
          <p:spPr>
            <a:xfrm>
              <a:off x="5900725" y="1371225"/>
              <a:ext cx="16100" cy="9375"/>
            </a:xfrm>
            <a:custGeom>
              <a:avLst/>
              <a:gdLst/>
              <a:ahLst/>
              <a:cxnLst/>
              <a:rect l="l" t="t" r="r" b="b"/>
              <a:pathLst>
                <a:path w="644" h="375" extrusionOk="0">
                  <a:moveTo>
                    <a:pt x="174" y="1"/>
                  </a:moveTo>
                  <a:cubicBezTo>
                    <a:pt x="157" y="1"/>
                    <a:pt x="139" y="4"/>
                    <a:pt x="120" y="9"/>
                  </a:cubicBezTo>
                  <a:cubicBezTo>
                    <a:pt x="116" y="5"/>
                    <a:pt x="112" y="4"/>
                    <a:pt x="107" y="4"/>
                  </a:cubicBezTo>
                  <a:cubicBezTo>
                    <a:pt x="95" y="4"/>
                    <a:pt x="80" y="12"/>
                    <a:pt x="72" y="21"/>
                  </a:cubicBezTo>
                  <a:cubicBezTo>
                    <a:pt x="36" y="44"/>
                    <a:pt x="1" y="92"/>
                    <a:pt x="1" y="140"/>
                  </a:cubicBezTo>
                  <a:cubicBezTo>
                    <a:pt x="12" y="235"/>
                    <a:pt x="84" y="318"/>
                    <a:pt x="179" y="342"/>
                  </a:cubicBezTo>
                  <a:cubicBezTo>
                    <a:pt x="227" y="354"/>
                    <a:pt x="274" y="366"/>
                    <a:pt x="334" y="366"/>
                  </a:cubicBezTo>
                  <a:cubicBezTo>
                    <a:pt x="358" y="372"/>
                    <a:pt x="382" y="375"/>
                    <a:pt x="405" y="375"/>
                  </a:cubicBezTo>
                  <a:cubicBezTo>
                    <a:pt x="429" y="375"/>
                    <a:pt x="453" y="372"/>
                    <a:pt x="477" y="366"/>
                  </a:cubicBezTo>
                  <a:cubicBezTo>
                    <a:pt x="501" y="366"/>
                    <a:pt x="524" y="366"/>
                    <a:pt x="548" y="354"/>
                  </a:cubicBezTo>
                  <a:cubicBezTo>
                    <a:pt x="554" y="360"/>
                    <a:pt x="560" y="363"/>
                    <a:pt x="566" y="363"/>
                  </a:cubicBezTo>
                  <a:cubicBezTo>
                    <a:pt x="572" y="363"/>
                    <a:pt x="578" y="360"/>
                    <a:pt x="584" y="354"/>
                  </a:cubicBezTo>
                  <a:cubicBezTo>
                    <a:pt x="632" y="330"/>
                    <a:pt x="643" y="259"/>
                    <a:pt x="596" y="223"/>
                  </a:cubicBezTo>
                  <a:cubicBezTo>
                    <a:pt x="560" y="175"/>
                    <a:pt x="524" y="152"/>
                    <a:pt x="477" y="128"/>
                  </a:cubicBezTo>
                  <a:cubicBezTo>
                    <a:pt x="405" y="80"/>
                    <a:pt x="334" y="44"/>
                    <a:pt x="251" y="21"/>
                  </a:cubicBezTo>
                  <a:cubicBezTo>
                    <a:pt x="223" y="7"/>
                    <a:pt x="199" y="1"/>
                    <a:pt x="17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7" name="Google Shape;2307;p56"/>
            <p:cNvSpPr/>
            <p:nvPr/>
          </p:nvSpPr>
          <p:spPr>
            <a:xfrm>
              <a:off x="5895675" y="1394350"/>
              <a:ext cx="35150" cy="29350"/>
            </a:xfrm>
            <a:custGeom>
              <a:avLst/>
              <a:gdLst/>
              <a:ahLst/>
              <a:cxnLst/>
              <a:rect l="l" t="t" r="r" b="b"/>
              <a:pathLst>
                <a:path w="1406" h="1174" extrusionOk="0">
                  <a:moveTo>
                    <a:pt x="798" y="0"/>
                  </a:moveTo>
                  <a:cubicBezTo>
                    <a:pt x="726" y="0"/>
                    <a:pt x="667" y="0"/>
                    <a:pt x="595" y="12"/>
                  </a:cubicBezTo>
                  <a:cubicBezTo>
                    <a:pt x="578" y="9"/>
                    <a:pt x="561" y="7"/>
                    <a:pt x="543" y="7"/>
                  </a:cubicBezTo>
                  <a:cubicBezTo>
                    <a:pt x="501" y="7"/>
                    <a:pt x="459" y="16"/>
                    <a:pt x="417" y="24"/>
                  </a:cubicBezTo>
                  <a:cubicBezTo>
                    <a:pt x="214" y="48"/>
                    <a:pt x="60" y="215"/>
                    <a:pt x="36" y="405"/>
                  </a:cubicBezTo>
                  <a:cubicBezTo>
                    <a:pt x="0" y="584"/>
                    <a:pt x="48" y="774"/>
                    <a:pt x="179" y="917"/>
                  </a:cubicBezTo>
                  <a:cubicBezTo>
                    <a:pt x="322" y="1048"/>
                    <a:pt x="512" y="1143"/>
                    <a:pt x="714" y="1167"/>
                  </a:cubicBezTo>
                  <a:cubicBezTo>
                    <a:pt x="746" y="1172"/>
                    <a:pt x="777" y="1174"/>
                    <a:pt x="808" y="1174"/>
                  </a:cubicBezTo>
                  <a:cubicBezTo>
                    <a:pt x="1107" y="1174"/>
                    <a:pt x="1383" y="971"/>
                    <a:pt x="1405" y="679"/>
                  </a:cubicBezTo>
                  <a:cubicBezTo>
                    <a:pt x="1405" y="334"/>
                    <a:pt x="1143" y="36"/>
                    <a:pt x="79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8" name="Google Shape;2308;p56"/>
            <p:cNvSpPr/>
            <p:nvPr/>
          </p:nvSpPr>
          <p:spPr>
            <a:xfrm>
              <a:off x="5826025" y="1437125"/>
              <a:ext cx="58350" cy="12675"/>
            </a:xfrm>
            <a:custGeom>
              <a:avLst/>
              <a:gdLst/>
              <a:ahLst/>
              <a:cxnLst/>
              <a:rect l="l" t="t" r="r" b="b"/>
              <a:pathLst>
                <a:path w="2334" h="507" extrusionOk="0">
                  <a:moveTo>
                    <a:pt x="1094" y="1"/>
                  </a:moveTo>
                  <a:cubicBezTo>
                    <a:pt x="1078" y="1"/>
                    <a:pt x="1060" y="10"/>
                    <a:pt x="1048" y="28"/>
                  </a:cubicBezTo>
                  <a:cubicBezTo>
                    <a:pt x="953" y="194"/>
                    <a:pt x="786" y="314"/>
                    <a:pt x="595" y="349"/>
                  </a:cubicBezTo>
                  <a:cubicBezTo>
                    <a:pt x="551" y="357"/>
                    <a:pt x="507" y="361"/>
                    <a:pt x="464" y="361"/>
                  </a:cubicBezTo>
                  <a:cubicBezTo>
                    <a:pt x="307" y="361"/>
                    <a:pt x="154" y="311"/>
                    <a:pt x="24" y="218"/>
                  </a:cubicBezTo>
                  <a:cubicBezTo>
                    <a:pt x="12" y="218"/>
                    <a:pt x="0" y="230"/>
                    <a:pt x="12" y="242"/>
                  </a:cubicBezTo>
                  <a:cubicBezTo>
                    <a:pt x="83" y="325"/>
                    <a:pt x="179" y="385"/>
                    <a:pt x="274" y="421"/>
                  </a:cubicBezTo>
                  <a:cubicBezTo>
                    <a:pt x="342" y="443"/>
                    <a:pt x="415" y="452"/>
                    <a:pt x="486" y="452"/>
                  </a:cubicBezTo>
                  <a:cubicBezTo>
                    <a:pt x="527" y="452"/>
                    <a:pt x="568" y="449"/>
                    <a:pt x="607" y="444"/>
                  </a:cubicBezTo>
                  <a:cubicBezTo>
                    <a:pt x="798" y="409"/>
                    <a:pt x="976" y="302"/>
                    <a:pt x="1084" y="147"/>
                  </a:cubicBezTo>
                  <a:cubicBezTo>
                    <a:pt x="1214" y="361"/>
                    <a:pt x="1441" y="492"/>
                    <a:pt x="1679" y="504"/>
                  </a:cubicBezTo>
                  <a:cubicBezTo>
                    <a:pt x="1696" y="506"/>
                    <a:pt x="1713" y="506"/>
                    <a:pt x="1730" y="506"/>
                  </a:cubicBezTo>
                  <a:cubicBezTo>
                    <a:pt x="1843" y="506"/>
                    <a:pt x="1956" y="473"/>
                    <a:pt x="2060" y="421"/>
                  </a:cubicBezTo>
                  <a:cubicBezTo>
                    <a:pt x="2155" y="373"/>
                    <a:pt x="2322" y="266"/>
                    <a:pt x="2334" y="147"/>
                  </a:cubicBezTo>
                  <a:cubicBezTo>
                    <a:pt x="2324" y="127"/>
                    <a:pt x="2306" y="108"/>
                    <a:pt x="2287" y="108"/>
                  </a:cubicBezTo>
                  <a:cubicBezTo>
                    <a:pt x="2283" y="108"/>
                    <a:pt x="2279" y="109"/>
                    <a:pt x="2274" y="111"/>
                  </a:cubicBezTo>
                  <a:cubicBezTo>
                    <a:pt x="2227" y="135"/>
                    <a:pt x="2203" y="194"/>
                    <a:pt x="2155" y="218"/>
                  </a:cubicBezTo>
                  <a:cubicBezTo>
                    <a:pt x="2119" y="266"/>
                    <a:pt x="2072" y="302"/>
                    <a:pt x="2024" y="325"/>
                  </a:cubicBezTo>
                  <a:cubicBezTo>
                    <a:pt x="1917" y="385"/>
                    <a:pt x="1798" y="409"/>
                    <a:pt x="1679" y="409"/>
                  </a:cubicBezTo>
                  <a:cubicBezTo>
                    <a:pt x="1441" y="385"/>
                    <a:pt x="1238" y="242"/>
                    <a:pt x="1131" y="28"/>
                  </a:cubicBezTo>
                  <a:cubicBezTo>
                    <a:pt x="1125" y="10"/>
                    <a:pt x="1110" y="1"/>
                    <a:pt x="109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309" name="Google Shape;2309;p56"/>
          <p:cNvGrpSpPr/>
          <p:nvPr/>
        </p:nvGrpSpPr>
        <p:grpSpPr>
          <a:xfrm>
            <a:off x="4851649" y="1596306"/>
            <a:ext cx="1075878" cy="692429"/>
            <a:chOff x="6351221" y="1207625"/>
            <a:chExt cx="645204" cy="415225"/>
          </a:xfrm>
        </p:grpSpPr>
        <p:sp>
          <p:nvSpPr>
            <p:cNvPr id="2310" name="Google Shape;2310;p56"/>
            <p:cNvSpPr/>
            <p:nvPr/>
          </p:nvSpPr>
          <p:spPr>
            <a:xfrm>
              <a:off x="6407825" y="1207625"/>
              <a:ext cx="401675" cy="315075"/>
            </a:xfrm>
            <a:custGeom>
              <a:avLst/>
              <a:gdLst/>
              <a:ahLst/>
              <a:cxnLst/>
              <a:rect l="l" t="t" r="r" b="b"/>
              <a:pathLst>
                <a:path w="16067" h="12603" extrusionOk="0">
                  <a:moveTo>
                    <a:pt x="5513" y="1"/>
                  </a:moveTo>
                  <a:cubicBezTo>
                    <a:pt x="3027" y="1"/>
                    <a:pt x="1" y="2294"/>
                    <a:pt x="350" y="6029"/>
                  </a:cubicBezTo>
                  <a:cubicBezTo>
                    <a:pt x="656" y="9298"/>
                    <a:pt x="4087" y="12602"/>
                    <a:pt x="8160" y="12602"/>
                  </a:cubicBezTo>
                  <a:cubicBezTo>
                    <a:pt x="10748" y="12602"/>
                    <a:pt x="13596" y="11268"/>
                    <a:pt x="16066" y="7743"/>
                  </a:cubicBezTo>
                  <a:lnTo>
                    <a:pt x="14126" y="4850"/>
                  </a:lnTo>
                  <a:cubicBezTo>
                    <a:pt x="14126" y="4850"/>
                    <a:pt x="9958" y="4421"/>
                    <a:pt x="8113" y="1350"/>
                  </a:cubicBezTo>
                  <a:cubicBezTo>
                    <a:pt x="7557" y="427"/>
                    <a:pt x="6585" y="1"/>
                    <a:pt x="55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1" name="Google Shape;2311;p56"/>
            <p:cNvSpPr/>
            <p:nvPr/>
          </p:nvSpPr>
          <p:spPr>
            <a:xfrm>
              <a:off x="6407825" y="1207625"/>
              <a:ext cx="241225" cy="220525"/>
            </a:xfrm>
            <a:custGeom>
              <a:avLst/>
              <a:gdLst/>
              <a:ahLst/>
              <a:cxnLst/>
              <a:rect l="l" t="t" r="r" b="b"/>
              <a:pathLst>
                <a:path w="9649" h="8821" extrusionOk="0">
                  <a:moveTo>
                    <a:pt x="5518" y="1"/>
                  </a:moveTo>
                  <a:cubicBezTo>
                    <a:pt x="3033" y="1"/>
                    <a:pt x="1" y="2294"/>
                    <a:pt x="350" y="6029"/>
                  </a:cubicBezTo>
                  <a:cubicBezTo>
                    <a:pt x="457" y="6957"/>
                    <a:pt x="767" y="7862"/>
                    <a:pt x="1267" y="8660"/>
                  </a:cubicBezTo>
                  <a:cubicBezTo>
                    <a:pt x="1661" y="8770"/>
                    <a:pt x="2050" y="8820"/>
                    <a:pt x="2430" y="8820"/>
                  </a:cubicBezTo>
                  <a:cubicBezTo>
                    <a:pt x="5885" y="8820"/>
                    <a:pt x="8694" y="4662"/>
                    <a:pt x="9649" y="3064"/>
                  </a:cubicBezTo>
                  <a:cubicBezTo>
                    <a:pt x="9042" y="2588"/>
                    <a:pt x="8518" y="2016"/>
                    <a:pt x="8113" y="1350"/>
                  </a:cubicBezTo>
                  <a:cubicBezTo>
                    <a:pt x="7560" y="427"/>
                    <a:pt x="6590" y="1"/>
                    <a:pt x="55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2" name="Google Shape;2312;p56"/>
            <p:cNvSpPr/>
            <p:nvPr/>
          </p:nvSpPr>
          <p:spPr>
            <a:xfrm>
              <a:off x="6351221" y="1343920"/>
              <a:ext cx="113725" cy="42475"/>
            </a:xfrm>
            <a:custGeom>
              <a:avLst/>
              <a:gdLst/>
              <a:ahLst/>
              <a:cxnLst/>
              <a:rect l="l" t="t" r="r" b="b"/>
              <a:pathLst>
                <a:path w="4549" h="1699" extrusionOk="0">
                  <a:moveTo>
                    <a:pt x="2760" y="0"/>
                  </a:moveTo>
                  <a:cubicBezTo>
                    <a:pt x="2330" y="0"/>
                    <a:pt x="251" y="304"/>
                    <a:pt x="0" y="1067"/>
                  </a:cubicBezTo>
                  <a:lnTo>
                    <a:pt x="2965" y="1698"/>
                  </a:lnTo>
                  <a:cubicBezTo>
                    <a:pt x="4084" y="1567"/>
                    <a:pt x="4549" y="175"/>
                    <a:pt x="4549" y="174"/>
                  </a:cubicBezTo>
                  <a:lnTo>
                    <a:pt x="4549" y="174"/>
                  </a:lnTo>
                  <a:cubicBezTo>
                    <a:pt x="4317" y="298"/>
                    <a:pt x="4064" y="358"/>
                    <a:pt x="3815" y="358"/>
                  </a:cubicBezTo>
                  <a:cubicBezTo>
                    <a:pt x="3461" y="358"/>
                    <a:pt x="3113" y="238"/>
                    <a:pt x="2834" y="8"/>
                  </a:cubicBezTo>
                  <a:cubicBezTo>
                    <a:pt x="2825" y="3"/>
                    <a:pt x="2799" y="0"/>
                    <a:pt x="276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3" name="Google Shape;2313;p56"/>
            <p:cNvSpPr/>
            <p:nvPr/>
          </p:nvSpPr>
          <p:spPr>
            <a:xfrm>
              <a:off x="6736550" y="1347925"/>
              <a:ext cx="259875" cy="56875"/>
            </a:xfrm>
            <a:custGeom>
              <a:avLst/>
              <a:gdLst/>
              <a:ahLst/>
              <a:cxnLst/>
              <a:rect l="l" t="t" r="r" b="b"/>
              <a:pathLst>
                <a:path w="10395" h="2275" extrusionOk="0">
                  <a:moveTo>
                    <a:pt x="10061" y="0"/>
                  </a:moveTo>
                  <a:lnTo>
                    <a:pt x="1405" y="310"/>
                  </a:lnTo>
                  <a:lnTo>
                    <a:pt x="0" y="2084"/>
                  </a:lnTo>
                  <a:lnTo>
                    <a:pt x="10394" y="2274"/>
                  </a:lnTo>
                  <a:cubicBezTo>
                    <a:pt x="10394" y="2274"/>
                    <a:pt x="9025" y="750"/>
                    <a:pt x="1006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4" name="Google Shape;2314;p56"/>
            <p:cNvSpPr/>
            <p:nvPr/>
          </p:nvSpPr>
          <p:spPr>
            <a:xfrm>
              <a:off x="6746075" y="1385125"/>
              <a:ext cx="240825" cy="6875"/>
            </a:xfrm>
            <a:custGeom>
              <a:avLst/>
              <a:gdLst/>
              <a:ahLst/>
              <a:cxnLst/>
              <a:rect l="l" t="t" r="r" b="b"/>
              <a:pathLst>
                <a:path w="9633" h="275" extrusionOk="0">
                  <a:moveTo>
                    <a:pt x="96" y="0"/>
                  </a:moveTo>
                  <a:lnTo>
                    <a:pt x="0" y="108"/>
                  </a:lnTo>
                  <a:lnTo>
                    <a:pt x="9632" y="274"/>
                  </a:lnTo>
                  <a:cubicBezTo>
                    <a:pt x="9621" y="238"/>
                    <a:pt x="9597" y="191"/>
                    <a:pt x="9573" y="155"/>
                  </a:cubicBezTo>
                  <a:lnTo>
                    <a:pt x="9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5" name="Google Shape;2315;p56"/>
            <p:cNvSpPr/>
            <p:nvPr/>
          </p:nvSpPr>
          <p:spPr>
            <a:xfrm>
              <a:off x="6750525" y="1372025"/>
              <a:ext cx="228925" cy="10450"/>
            </a:xfrm>
            <a:custGeom>
              <a:avLst/>
              <a:gdLst/>
              <a:ahLst/>
              <a:cxnLst/>
              <a:rect l="l" t="t" r="r" b="b"/>
              <a:pathLst>
                <a:path w="9157" h="418" extrusionOk="0">
                  <a:moveTo>
                    <a:pt x="9133" y="0"/>
                  </a:moveTo>
                  <a:lnTo>
                    <a:pt x="96" y="298"/>
                  </a:lnTo>
                  <a:lnTo>
                    <a:pt x="1" y="417"/>
                  </a:lnTo>
                  <a:lnTo>
                    <a:pt x="1" y="417"/>
                  </a:lnTo>
                  <a:lnTo>
                    <a:pt x="9157" y="120"/>
                  </a:lnTo>
                  <a:cubicBezTo>
                    <a:pt x="9157" y="72"/>
                    <a:pt x="9145" y="36"/>
                    <a:pt x="913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6" name="Google Shape;2316;p56"/>
            <p:cNvSpPr/>
            <p:nvPr/>
          </p:nvSpPr>
          <p:spPr>
            <a:xfrm>
              <a:off x="6759175" y="1354175"/>
              <a:ext cx="222950" cy="16975"/>
            </a:xfrm>
            <a:custGeom>
              <a:avLst/>
              <a:gdLst/>
              <a:ahLst/>
              <a:cxnLst/>
              <a:rect l="l" t="t" r="r" b="b"/>
              <a:pathLst>
                <a:path w="8918" h="679" extrusionOk="0">
                  <a:moveTo>
                    <a:pt x="8918" y="0"/>
                  </a:moveTo>
                  <a:lnTo>
                    <a:pt x="95" y="560"/>
                  </a:lnTo>
                  <a:lnTo>
                    <a:pt x="0" y="679"/>
                  </a:lnTo>
                  <a:lnTo>
                    <a:pt x="8846" y="119"/>
                  </a:lnTo>
                  <a:cubicBezTo>
                    <a:pt x="8870" y="83"/>
                    <a:pt x="8882" y="48"/>
                    <a:pt x="891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7" name="Google Shape;2317;p56"/>
            <p:cNvSpPr/>
            <p:nvPr/>
          </p:nvSpPr>
          <p:spPr>
            <a:xfrm>
              <a:off x="6432800" y="1515275"/>
              <a:ext cx="138275" cy="107575"/>
            </a:xfrm>
            <a:custGeom>
              <a:avLst/>
              <a:gdLst/>
              <a:ahLst/>
              <a:cxnLst/>
              <a:rect l="l" t="t" r="r" b="b"/>
              <a:pathLst>
                <a:path w="5531" h="4303" extrusionOk="0">
                  <a:moveTo>
                    <a:pt x="5440" y="1"/>
                  </a:moveTo>
                  <a:cubicBezTo>
                    <a:pt x="5425" y="1"/>
                    <a:pt x="5411" y="7"/>
                    <a:pt x="5399" y="21"/>
                  </a:cubicBezTo>
                  <a:cubicBezTo>
                    <a:pt x="4959" y="509"/>
                    <a:pt x="4542" y="1009"/>
                    <a:pt x="4114" y="1498"/>
                  </a:cubicBezTo>
                  <a:cubicBezTo>
                    <a:pt x="3673" y="1986"/>
                    <a:pt x="3244" y="2438"/>
                    <a:pt x="2804" y="2891"/>
                  </a:cubicBezTo>
                  <a:cubicBezTo>
                    <a:pt x="2256" y="2950"/>
                    <a:pt x="1708" y="3045"/>
                    <a:pt x="1161" y="3093"/>
                  </a:cubicBezTo>
                  <a:cubicBezTo>
                    <a:pt x="935" y="3105"/>
                    <a:pt x="708" y="3129"/>
                    <a:pt x="482" y="3176"/>
                  </a:cubicBezTo>
                  <a:cubicBezTo>
                    <a:pt x="315" y="3224"/>
                    <a:pt x="89" y="3307"/>
                    <a:pt x="18" y="3498"/>
                  </a:cubicBezTo>
                  <a:cubicBezTo>
                    <a:pt x="0" y="3569"/>
                    <a:pt x="55" y="3627"/>
                    <a:pt x="119" y="3627"/>
                  </a:cubicBezTo>
                  <a:cubicBezTo>
                    <a:pt x="141" y="3627"/>
                    <a:pt x="163" y="3620"/>
                    <a:pt x="184" y="3605"/>
                  </a:cubicBezTo>
                  <a:cubicBezTo>
                    <a:pt x="244" y="3545"/>
                    <a:pt x="315" y="3486"/>
                    <a:pt x="387" y="3438"/>
                  </a:cubicBezTo>
                  <a:cubicBezTo>
                    <a:pt x="470" y="3403"/>
                    <a:pt x="554" y="3379"/>
                    <a:pt x="649" y="3367"/>
                  </a:cubicBezTo>
                  <a:cubicBezTo>
                    <a:pt x="863" y="3331"/>
                    <a:pt x="1089" y="3319"/>
                    <a:pt x="1327" y="3295"/>
                  </a:cubicBezTo>
                  <a:cubicBezTo>
                    <a:pt x="1673" y="3260"/>
                    <a:pt x="2042" y="3212"/>
                    <a:pt x="2387" y="3141"/>
                  </a:cubicBezTo>
                  <a:lnTo>
                    <a:pt x="2387" y="3141"/>
                  </a:lnTo>
                  <a:cubicBezTo>
                    <a:pt x="2316" y="3176"/>
                    <a:pt x="2244" y="3212"/>
                    <a:pt x="2173" y="3236"/>
                  </a:cubicBezTo>
                  <a:cubicBezTo>
                    <a:pt x="1935" y="3343"/>
                    <a:pt x="1708" y="3414"/>
                    <a:pt x="1470" y="3498"/>
                  </a:cubicBezTo>
                  <a:cubicBezTo>
                    <a:pt x="1268" y="3545"/>
                    <a:pt x="1077" y="3641"/>
                    <a:pt x="911" y="3772"/>
                  </a:cubicBezTo>
                  <a:cubicBezTo>
                    <a:pt x="780" y="3855"/>
                    <a:pt x="577" y="4057"/>
                    <a:pt x="613" y="4236"/>
                  </a:cubicBezTo>
                  <a:cubicBezTo>
                    <a:pt x="621" y="4274"/>
                    <a:pt x="662" y="4302"/>
                    <a:pt x="704" y="4302"/>
                  </a:cubicBezTo>
                  <a:cubicBezTo>
                    <a:pt x="727" y="4302"/>
                    <a:pt x="751" y="4293"/>
                    <a:pt x="768" y="4272"/>
                  </a:cubicBezTo>
                  <a:cubicBezTo>
                    <a:pt x="827" y="4224"/>
                    <a:pt x="851" y="4129"/>
                    <a:pt x="911" y="4069"/>
                  </a:cubicBezTo>
                  <a:cubicBezTo>
                    <a:pt x="970" y="3998"/>
                    <a:pt x="1042" y="3938"/>
                    <a:pt x="1113" y="3891"/>
                  </a:cubicBezTo>
                  <a:cubicBezTo>
                    <a:pt x="1292" y="3784"/>
                    <a:pt x="1482" y="3700"/>
                    <a:pt x="1685" y="3653"/>
                  </a:cubicBezTo>
                  <a:cubicBezTo>
                    <a:pt x="2078" y="3522"/>
                    <a:pt x="2447" y="3331"/>
                    <a:pt x="2792" y="3117"/>
                  </a:cubicBezTo>
                  <a:cubicBezTo>
                    <a:pt x="2804" y="3129"/>
                    <a:pt x="2828" y="3141"/>
                    <a:pt x="2840" y="3153"/>
                  </a:cubicBezTo>
                  <a:cubicBezTo>
                    <a:pt x="2982" y="3188"/>
                    <a:pt x="3137" y="3212"/>
                    <a:pt x="3292" y="3224"/>
                  </a:cubicBezTo>
                  <a:cubicBezTo>
                    <a:pt x="3435" y="3236"/>
                    <a:pt x="3590" y="3248"/>
                    <a:pt x="3744" y="3260"/>
                  </a:cubicBezTo>
                  <a:cubicBezTo>
                    <a:pt x="4018" y="3284"/>
                    <a:pt x="4292" y="3295"/>
                    <a:pt x="4566" y="3307"/>
                  </a:cubicBezTo>
                  <a:cubicBezTo>
                    <a:pt x="4542" y="3438"/>
                    <a:pt x="4578" y="3581"/>
                    <a:pt x="4661" y="3688"/>
                  </a:cubicBezTo>
                  <a:cubicBezTo>
                    <a:pt x="4673" y="3700"/>
                    <a:pt x="4688" y="3706"/>
                    <a:pt x="4701" y="3706"/>
                  </a:cubicBezTo>
                  <a:cubicBezTo>
                    <a:pt x="4715" y="3706"/>
                    <a:pt x="4727" y="3700"/>
                    <a:pt x="4733" y="3688"/>
                  </a:cubicBezTo>
                  <a:cubicBezTo>
                    <a:pt x="4840" y="3557"/>
                    <a:pt x="4804" y="3367"/>
                    <a:pt x="4792" y="3212"/>
                  </a:cubicBezTo>
                  <a:cubicBezTo>
                    <a:pt x="4792" y="3153"/>
                    <a:pt x="4745" y="3105"/>
                    <a:pt x="4685" y="3093"/>
                  </a:cubicBezTo>
                  <a:cubicBezTo>
                    <a:pt x="4375" y="3081"/>
                    <a:pt x="4066" y="3069"/>
                    <a:pt x="3756" y="3045"/>
                  </a:cubicBezTo>
                  <a:cubicBezTo>
                    <a:pt x="3613" y="3033"/>
                    <a:pt x="3459" y="3033"/>
                    <a:pt x="3316" y="3010"/>
                  </a:cubicBezTo>
                  <a:cubicBezTo>
                    <a:pt x="3209" y="3010"/>
                    <a:pt x="3102" y="2998"/>
                    <a:pt x="2982" y="2986"/>
                  </a:cubicBezTo>
                  <a:cubicBezTo>
                    <a:pt x="3423" y="2545"/>
                    <a:pt x="3852" y="2093"/>
                    <a:pt x="4256" y="1629"/>
                  </a:cubicBezTo>
                  <a:cubicBezTo>
                    <a:pt x="4685" y="1140"/>
                    <a:pt x="5114" y="640"/>
                    <a:pt x="5495" y="105"/>
                  </a:cubicBezTo>
                  <a:cubicBezTo>
                    <a:pt x="5531" y="59"/>
                    <a:pt x="5485" y="1"/>
                    <a:pt x="544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8" name="Google Shape;2318;p56"/>
            <p:cNvSpPr/>
            <p:nvPr/>
          </p:nvSpPr>
          <p:spPr>
            <a:xfrm>
              <a:off x="6565925" y="1499550"/>
              <a:ext cx="138525" cy="107675"/>
            </a:xfrm>
            <a:custGeom>
              <a:avLst/>
              <a:gdLst/>
              <a:ahLst/>
              <a:cxnLst/>
              <a:rect l="l" t="t" r="r" b="b"/>
              <a:pathLst>
                <a:path w="5541" h="4307" extrusionOk="0">
                  <a:moveTo>
                    <a:pt x="5440" y="0"/>
                  </a:moveTo>
                  <a:cubicBezTo>
                    <a:pt x="5425" y="0"/>
                    <a:pt x="5410" y="6"/>
                    <a:pt x="5397" y="19"/>
                  </a:cubicBezTo>
                  <a:cubicBezTo>
                    <a:pt x="4968" y="519"/>
                    <a:pt x="4551" y="1019"/>
                    <a:pt x="4111" y="1507"/>
                  </a:cubicBezTo>
                  <a:cubicBezTo>
                    <a:pt x="3682" y="2008"/>
                    <a:pt x="3253" y="2448"/>
                    <a:pt x="2813" y="2900"/>
                  </a:cubicBezTo>
                  <a:cubicBezTo>
                    <a:pt x="2265" y="2960"/>
                    <a:pt x="1717" y="3055"/>
                    <a:pt x="1170" y="3115"/>
                  </a:cubicBezTo>
                  <a:cubicBezTo>
                    <a:pt x="932" y="3115"/>
                    <a:pt x="717" y="3151"/>
                    <a:pt x="491" y="3186"/>
                  </a:cubicBezTo>
                  <a:cubicBezTo>
                    <a:pt x="313" y="3234"/>
                    <a:pt x="98" y="3329"/>
                    <a:pt x="27" y="3508"/>
                  </a:cubicBezTo>
                  <a:cubicBezTo>
                    <a:pt x="0" y="3578"/>
                    <a:pt x="58" y="3642"/>
                    <a:pt x="124" y="3642"/>
                  </a:cubicBezTo>
                  <a:cubicBezTo>
                    <a:pt x="147" y="3642"/>
                    <a:pt x="172" y="3634"/>
                    <a:pt x="193" y="3615"/>
                  </a:cubicBezTo>
                  <a:cubicBezTo>
                    <a:pt x="253" y="3555"/>
                    <a:pt x="313" y="3496"/>
                    <a:pt x="384" y="3460"/>
                  </a:cubicBezTo>
                  <a:cubicBezTo>
                    <a:pt x="467" y="3412"/>
                    <a:pt x="563" y="3389"/>
                    <a:pt x="646" y="3377"/>
                  </a:cubicBezTo>
                  <a:cubicBezTo>
                    <a:pt x="872" y="3341"/>
                    <a:pt x="1098" y="3329"/>
                    <a:pt x="1325" y="3305"/>
                  </a:cubicBezTo>
                  <a:cubicBezTo>
                    <a:pt x="1682" y="3270"/>
                    <a:pt x="2039" y="3234"/>
                    <a:pt x="2396" y="3162"/>
                  </a:cubicBezTo>
                  <a:lnTo>
                    <a:pt x="2396" y="3162"/>
                  </a:lnTo>
                  <a:lnTo>
                    <a:pt x="2170" y="3258"/>
                  </a:lnTo>
                  <a:cubicBezTo>
                    <a:pt x="1944" y="3353"/>
                    <a:pt x="1706" y="3424"/>
                    <a:pt x="1467" y="3508"/>
                  </a:cubicBezTo>
                  <a:cubicBezTo>
                    <a:pt x="1265" y="3567"/>
                    <a:pt x="1075" y="3651"/>
                    <a:pt x="908" y="3782"/>
                  </a:cubicBezTo>
                  <a:cubicBezTo>
                    <a:pt x="789" y="3865"/>
                    <a:pt x="586" y="4079"/>
                    <a:pt x="622" y="4246"/>
                  </a:cubicBezTo>
                  <a:cubicBezTo>
                    <a:pt x="630" y="4284"/>
                    <a:pt x="666" y="4307"/>
                    <a:pt x="703" y="4307"/>
                  </a:cubicBezTo>
                  <a:cubicBezTo>
                    <a:pt x="725" y="4307"/>
                    <a:pt x="748" y="4299"/>
                    <a:pt x="765" y="4282"/>
                  </a:cubicBezTo>
                  <a:cubicBezTo>
                    <a:pt x="825" y="4234"/>
                    <a:pt x="860" y="4151"/>
                    <a:pt x="908" y="4079"/>
                  </a:cubicBezTo>
                  <a:cubicBezTo>
                    <a:pt x="967" y="4008"/>
                    <a:pt x="1039" y="3948"/>
                    <a:pt x="1110" y="3901"/>
                  </a:cubicBezTo>
                  <a:cubicBezTo>
                    <a:pt x="1289" y="3793"/>
                    <a:pt x="1479" y="3710"/>
                    <a:pt x="1682" y="3651"/>
                  </a:cubicBezTo>
                  <a:cubicBezTo>
                    <a:pt x="2075" y="3520"/>
                    <a:pt x="2444" y="3341"/>
                    <a:pt x="2801" y="3115"/>
                  </a:cubicBezTo>
                  <a:cubicBezTo>
                    <a:pt x="2801" y="3127"/>
                    <a:pt x="2813" y="3151"/>
                    <a:pt x="2837" y="3151"/>
                  </a:cubicBezTo>
                  <a:cubicBezTo>
                    <a:pt x="2980" y="3186"/>
                    <a:pt x="3134" y="3210"/>
                    <a:pt x="3289" y="3222"/>
                  </a:cubicBezTo>
                  <a:cubicBezTo>
                    <a:pt x="3432" y="3234"/>
                    <a:pt x="3587" y="3246"/>
                    <a:pt x="3742" y="3258"/>
                  </a:cubicBezTo>
                  <a:cubicBezTo>
                    <a:pt x="4015" y="3281"/>
                    <a:pt x="4289" y="3293"/>
                    <a:pt x="4563" y="3317"/>
                  </a:cubicBezTo>
                  <a:cubicBezTo>
                    <a:pt x="4539" y="3448"/>
                    <a:pt x="4575" y="3579"/>
                    <a:pt x="4658" y="3698"/>
                  </a:cubicBezTo>
                  <a:cubicBezTo>
                    <a:pt x="4670" y="3710"/>
                    <a:pt x="4685" y="3716"/>
                    <a:pt x="4699" y="3716"/>
                  </a:cubicBezTo>
                  <a:cubicBezTo>
                    <a:pt x="4712" y="3716"/>
                    <a:pt x="4724" y="3710"/>
                    <a:pt x="4730" y="3698"/>
                  </a:cubicBezTo>
                  <a:cubicBezTo>
                    <a:pt x="4837" y="3567"/>
                    <a:pt x="4789" y="3377"/>
                    <a:pt x="4789" y="3222"/>
                  </a:cubicBezTo>
                  <a:cubicBezTo>
                    <a:pt x="4789" y="3151"/>
                    <a:pt x="4742" y="3103"/>
                    <a:pt x="4682" y="3091"/>
                  </a:cubicBezTo>
                  <a:cubicBezTo>
                    <a:pt x="4373" y="3091"/>
                    <a:pt x="4063" y="3067"/>
                    <a:pt x="3753" y="3055"/>
                  </a:cubicBezTo>
                  <a:cubicBezTo>
                    <a:pt x="3611" y="3043"/>
                    <a:pt x="3456" y="3031"/>
                    <a:pt x="3313" y="3020"/>
                  </a:cubicBezTo>
                  <a:cubicBezTo>
                    <a:pt x="3206" y="3008"/>
                    <a:pt x="3087" y="2996"/>
                    <a:pt x="2980" y="2996"/>
                  </a:cubicBezTo>
                  <a:cubicBezTo>
                    <a:pt x="3432" y="2555"/>
                    <a:pt x="3849" y="2103"/>
                    <a:pt x="4254" y="1638"/>
                  </a:cubicBezTo>
                  <a:cubicBezTo>
                    <a:pt x="4694" y="1150"/>
                    <a:pt x="5111" y="638"/>
                    <a:pt x="5504" y="114"/>
                  </a:cubicBezTo>
                  <a:cubicBezTo>
                    <a:pt x="5541" y="68"/>
                    <a:pt x="5491" y="0"/>
                    <a:pt x="544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9" name="Google Shape;2319;p56"/>
            <p:cNvSpPr/>
            <p:nvPr/>
          </p:nvSpPr>
          <p:spPr>
            <a:xfrm>
              <a:off x="6496050" y="1443075"/>
              <a:ext cx="20175" cy="23675"/>
            </a:xfrm>
            <a:custGeom>
              <a:avLst/>
              <a:gdLst/>
              <a:ahLst/>
              <a:cxnLst/>
              <a:rect l="l" t="t" r="r" b="b"/>
              <a:pathLst>
                <a:path w="807" h="947" extrusionOk="0">
                  <a:moveTo>
                    <a:pt x="97" y="1"/>
                  </a:moveTo>
                  <a:cubicBezTo>
                    <a:pt x="88" y="1"/>
                    <a:pt x="80" y="2"/>
                    <a:pt x="71" y="4"/>
                  </a:cubicBezTo>
                  <a:cubicBezTo>
                    <a:pt x="24" y="28"/>
                    <a:pt x="0" y="76"/>
                    <a:pt x="12" y="111"/>
                  </a:cubicBezTo>
                  <a:cubicBezTo>
                    <a:pt x="36" y="206"/>
                    <a:pt x="71" y="290"/>
                    <a:pt x="119" y="373"/>
                  </a:cubicBezTo>
                  <a:cubicBezTo>
                    <a:pt x="167" y="457"/>
                    <a:pt x="214" y="528"/>
                    <a:pt x="274" y="611"/>
                  </a:cubicBezTo>
                  <a:cubicBezTo>
                    <a:pt x="321" y="671"/>
                    <a:pt x="381" y="742"/>
                    <a:pt x="441" y="790"/>
                  </a:cubicBezTo>
                  <a:cubicBezTo>
                    <a:pt x="512" y="873"/>
                    <a:pt x="607" y="921"/>
                    <a:pt x="702" y="945"/>
                  </a:cubicBezTo>
                  <a:cubicBezTo>
                    <a:pt x="708" y="946"/>
                    <a:pt x="713" y="946"/>
                    <a:pt x="718" y="946"/>
                  </a:cubicBezTo>
                  <a:cubicBezTo>
                    <a:pt x="770" y="946"/>
                    <a:pt x="807" y="892"/>
                    <a:pt x="774" y="838"/>
                  </a:cubicBezTo>
                  <a:cubicBezTo>
                    <a:pt x="762" y="802"/>
                    <a:pt x="726" y="766"/>
                    <a:pt x="691" y="730"/>
                  </a:cubicBezTo>
                  <a:lnTo>
                    <a:pt x="619" y="647"/>
                  </a:lnTo>
                  <a:cubicBezTo>
                    <a:pt x="548" y="587"/>
                    <a:pt x="500" y="528"/>
                    <a:pt x="441" y="468"/>
                  </a:cubicBezTo>
                  <a:cubicBezTo>
                    <a:pt x="345" y="337"/>
                    <a:pt x="262" y="195"/>
                    <a:pt x="191" y="52"/>
                  </a:cubicBezTo>
                  <a:cubicBezTo>
                    <a:pt x="171" y="22"/>
                    <a:pt x="135" y="1"/>
                    <a:pt x="9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0" name="Google Shape;2320;p56"/>
            <p:cNvSpPr/>
            <p:nvPr/>
          </p:nvSpPr>
          <p:spPr>
            <a:xfrm>
              <a:off x="6511525" y="1439900"/>
              <a:ext cx="18200" cy="21325"/>
            </a:xfrm>
            <a:custGeom>
              <a:avLst/>
              <a:gdLst/>
              <a:ahLst/>
              <a:cxnLst/>
              <a:rect l="l" t="t" r="r" b="b"/>
              <a:pathLst>
                <a:path w="728" h="853" extrusionOk="0">
                  <a:moveTo>
                    <a:pt x="127" y="1"/>
                  </a:moveTo>
                  <a:cubicBezTo>
                    <a:pt x="109" y="1"/>
                    <a:pt x="90" y="4"/>
                    <a:pt x="72" y="12"/>
                  </a:cubicBezTo>
                  <a:cubicBezTo>
                    <a:pt x="24" y="36"/>
                    <a:pt x="0" y="107"/>
                    <a:pt x="24" y="155"/>
                  </a:cubicBezTo>
                  <a:cubicBezTo>
                    <a:pt x="95" y="298"/>
                    <a:pt x="167" y="417"/>
                    <a:pt x="262" y="536"/>
                  </a:cubicBezTo>
                  <a:cubicBezTo>
                    <a:pt x="357" y="655"/>
                    <a:pt x="464" y="762"/>
                    <a:pt x="595" y="834"/>
                  </a:cubicBezTo>
                  <a:cubicBezTo>
                    <a:pt x="609" y="847"/>
                    <a:pt x="623" y="852"/>
                    <a:pt x="637" y="852"/>
                  </a:cubicBezTo>
                  <a:cubicBezTo>
                    <a:pt x="685" y="852"/>
                    <a:pt x="728" y="782"/>
                    <a:pt x="691" y="726"/>
                  </a:cubicBezTo>
                  <a:cubicBezTo>
                    <a:pt x="595" y="619"/>
                    <a:pt x="512" y="512"/>
                    <a:pt x="429" y="393"/>
                  </a:cubicBezTo>
                  <a:lnTo>
                    <a:pt x="393" y="357"/>
                  </a:lnTo>
                  <a:lnTo>
                    <a:pt x="381" y="333"/>
                  </a:lnTo>
                  <a:cubicBezTo>
                    <a:pt x="357" y="310"/>
                    <a:pt x="345" y="274"/>
                    <a:pt x="322" y="250"/>
                  </a:cubicBezTo>
                  <a:cubicBezTo>
                    <a:pt x="286" y="191"/>
                    <a:pt x="250" y="119"/>
                    <a:pt x="226" y="60"/>
                  </a:cubicBezTo>
                  <a:cubicBezTo>
                    <a:pt x="202" y="19"/>
                    <a:pt x="166" y="1"/>
                    <a:pt x="12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1" name="Google Shape;2321;p56"/>
            <p:cNvSpPr/>
            <p:nvPr/>
          </p:nvSpPr>
          <p:spPr>
            <a:xfrm>
              <a:off x="6540400" y="1446375"/>
              <a:ext cx="26750" cy="23025"/>
            </a:xfrm>
            <a:custGeom>
              <a:avLst/>
              <a:gdLst/>
              <a:ahLst/>
              <a:cxnLst/>
              <a:rect l="l" t="t" r="r" b="b"/>
              <a:pathLst>
                <a:path w="1070" h="921" extrusionOk="0">
                  <a:moveTo>
                    <a:pt x="125" y="0"/>
                  </a:moveTo>
                  <a:cubicBezTo>
                    <a:pt x="98" y="0"/>
                    <a:pt x="71" y="9"/>
                    <a:pt x="48" y="27"/>
                  </a:cubicBezTo>
                  <a:cubicBezTo>
                    <a:pt x="12" y="63"/>
                    <a:pt x="0" y="122"/>
                    <a:pt x="36" y="170"/>
                  </a:cubicBezTo>
                  <a:cubicBezTo>
                    <a:pt x="167" y="325"/>
                    <a:pt x="298" y="479"/>
                    <a:pt x="452" y="610"/>
                  </a:cubicBezTo>
                  <a:cubicBezTo>
                    <a:pt x="524" y="670"/>
                    <a:pt x="607" y="741"/>
                    <a:pt x="691" y="789"/>
                  </a:cubicBezTo>
                  <a:cubicBezTo>
                    <a:pt x="774" y="848"/>
                    <a:pt x="881" y="896"/>
                    <a:pt x="976" y="920"/>
                  </a:cubicBezTo>
                  <a:cubicBezTo>
                    <a:pt x="980" y="921"/>
                    <a:pt x="984" y="921"/>
                    <a:pt x="988" y="921"/>
                  </a:cubicBezTo>
                  <a:cubicBezTo>
                    <a:pt x="1040" y="921"/>
                    <a:pt x="1069" y="846"/>
                    <a:pt x="1036" y="813"/>
                  </a:cubicBezTo>
                  <a:cubicBezTo>
                    <a:pt x="964" y="741"/>
                    <a:pt x="893" y="682"/>
                    <a:pt x="810" y="622"/>
                  </a:cubicBezTo>
                  <a:cubicBezTo>
                    <a:pt x="738" y="563"/>
                    <a:pt x="667" y="503"/>
                    <a:pt x="583" y="444"/>
                  </a:cubicBezTo>
                  <a:cubicBezTo>
                    <a:pt x="441" y="313"/>
                    <a:pt x="310" y="182"/>
                    <a:pt x="202" y="27"/>
                  </a:cubicBezTo>
                  <a:cubicBezTo>
                    <a:pt x="179" y="9"/>
                    <a:pt x="152" y="0"/>
                    <a:pt x="12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2" name="Google Shape;2322;p56"/>
            <p:cNvSpPr/>
            <p:nvPr/>
          </p:nvSpPr>
          <p:spPr>
            <a:xfrm>
              <a:off x="6524625" y="1472325"/>
              <a:ext cx="27950" cy="24175"/>
            </a:xfrm>
            <a:custGeom>
              <a:avLst/>
              <a:gdLst/>
              <a:ahLst/>
              <a:cxnLst/>
              <a:rect l="l" t="t" r="r" b="b"/>
              <a:pathLst>
                <a:path w="1118" h="967" extrusionOk="0">
                  <a:moveTo>
                    <a:pt x="117" y="0"/>
                  </a:moveTo>
                  <a:cubicBezTo>
                    <a:pt x="87" y="0"/>
                    <a:pt x="59" y="14"/>
                    <a:pt x="36" y="37"/>
                  </a:cubicBezTo>
                  <a:cubicBezTo>
                    <a:pt x="0" y="72"/>
                    <a:pt x="0" y="132"/>
                    <a:pt x="36" y="168"/>
                  </a:cubicBezTo>
                  <a:cubicBezTo>
                    <a:pt x="95" y="251"/>
                    <a:pt x="167" y="334"/>
                    <a:pt x="250" y="394"/>
                  </a:cubicBezTo>
                  <a:cubicBezTo>
                    <a:pt x="321" y="477"/>
                    <a:pt x="393" y="549"/>
                    <a:pt x="488" y="620"/>
                  </a:cubicBezTo>
                  <a:cubicBezTo>
                    <a:pt x="572" y="691"/>
                    <a:pt x="655" y="763"/>
                    <a:pt x="738" y="822"/>
                  </a:cubicBezTo>
                  <a:cubicBezTo>
                    <a:pt x="833" y="882"/>
                    <a:pt x="929" y="930"/>
                    <a:pt x="1036" y="965"/>
                  </a:cubicBezTo>
                  <a:cubicBezTo>
                    <a:pt x="1040" y="966"/>
                    <a:pt x="1044" y="967"/>
                    <a:pt x="1048" y="967"/>
                  </a:cubicBezTo>
                  <a:cubicBezTo>
                    <a:pt x="1089" y="967"/>
                    <a:pt x="1117" y="913"/>
                    <a:pt x="1095" y="870"/>
                  </a:cubicBezTo>
                  <a:cubicBezTo>
                    <a:pt x="1024" y="787"/>
                    <a:pt x="953" y="715"/>
                    <a:pt x="881" y="644"/>
                  </a:cubicBezTo>
                  <a:cubicBezTo>
                    <a:pt x="798" y="572"/>
                    <a:pt x="714" y="501"/>
                    <a:pt x="631" y="441"/>
                  </a:cubicBezTo>
                  <a:cubicBezTo>
                    <a:pt x="548" y="370"/>
                    <a:pt x="488" y="310"/>
                    <a:pt x="405" y="239"/>
                  </a:cubicBezTo>
                  <a:cubicBezTo>
                    <a:pt x="333" y="179"/>
                    <a:pt x="262" y="84"/>
                    <a:pt x="167" y="13"/>
                  </a:cubicBezTo>
                  <a:cubicBezTo>
                    <a:pt x="150" y="4"/>
                    <a:pt x="133" y="0"/>
                    <a:pt x="11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3" name="Google Shape;2323;p56"/>
            <p:cNvSpPr/>
            <p:nvPr/>
          </p:nvSpPr>
          <p:spPr>
            <a:xfrm>
              <a:off x="6552900" y="1478650"/>
              <a:ext cx="24425" cy="13950"/>
            </a:xfrm>
            <a:custGeom>
              <a:avLst/>
              <a:gdLst/>
              <a:ahLst/>
              <a:cxnLst/>
              <a:rect l="l" t="t" r="r" b="b"/>
              <a:pathLst>
                <a:path w="977" h="558" extrusionOk="0">
                  <a:moveTo>
                    <a:pt x="129" y="1"/>
                  </a:moveTo>
                  <a:cubicBezTo>
                    <a:pt x="92" y="1"/>
                    <a:pt x="57" y="17"/>
                    <a:pt x="36" y="46"/>
                  </a:cubicBezTo>
                  <a:cubicBezTo>
                    <a:pt x="0" y="105"/>
                    <a:pt x="24" y="177"/>
                    <a:pt x="72" y="212"/>
                  </a:cubicBezTo>
                  <a:cubicBezTo>
                    <a:pt x="203" y="296"/>
                    <a:pt x="333" y="367"/>
                    <a:pt x="464" y="427"/>
                  </a:cubicBezTo>
                  <a:cubicBezTo>
                    <a:pt x="536" y="462"/>
                    <a:pt x="595" y="486"/>
                    <a:pt x="667" y="510"/>
                  </a:cubicBezTo>
                  <a:cubicBezTo>
                    <a:pt x="703" y="522"/>
                    <a:pt x="738" y="534"/>
                    <a:pt x="774" y="534"/>
                  </a:cubicBezTo>
                  <a:cubicBezTo>
                    <a:pt x="798" y="546"/>
                    <a:pt x="822" y="546"/>
                    <a:pt x="845" y="558"/>
                  </a:cubicBezTo>
                  <a:cubicBezTo>
                    <a:pt x="857" y="558"/>
                    <a:pt x="881" y="546"/>
                    <a:pt x="905" y="546"/>
                  </a:cubicBezTo>
                  <a:cubicBezTo>
                    <a:pt x="953" y="534"/>
                    <a:pt x="976" y="462"/>
                    <a:pt x="941" y="427"/>
                  </a:cubicBezTo>
                  <a:cubicBezTo>
                    <a:pt x="929" y="403"/>
                    <a:pt x="917" y="391"/>
                    <a:pt x="905" y="379"/>
                  </a:cubicBezTo>
                  <a:cubicBezTo>
                    <a:pt x="881" y="367"/>
                    <a:pt x="869" y="355"/>
                    <a:pt x="845" y="355"/>
                  </a:cubicBezTo>
                  <a:cubicBezTo>
                    <a:pt x="822" y="331"/>
                    <a:pt x="786" y="319"/>
                    <a:pt x="750" y="307"/>
                  </a:cubicBezTo>
                  <a:cubicBezTo>
                    <a:pt x="691" y="284"/>
                    <a:pt x="619" y="248"/>
                    <a:pt x="572" y="224"/>
                  </a:cubicBezTo>
                  <a:cubicBezTo>
                    <a:pt x="441" y="165"/>
                    <a:pt x="322" y="93"/>
                    <a:pt x="203" y="22"/>
                  </a:cubicBezTo>
                  <a:cubicBezTo>
                    <a:pt x="179" y="8"/>
                    <a:pt x="154" y="1"/>
                    <a:pt x="12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4" name="Google Shape;2324;p56"/>
            <p:cNvSpPr/>
            <p:nvPr/>
          </p:nvSpPr>
          <p:spPr>
            <a:xfrm>
              <a:off x="6589500" y="1328350"/>
              <a:ext cx="291675" cy="98300"/>
            </a:xfrm>
            <a:custGeom>
              <a:avLst/>
              <a:gdLst/>
              <a:ahLst/>
              <a:cxnLst/>
              <a:rect l="l" t="t" r="r" b="b"/>
              <a:pathLst>
                <a:path w="11667" h="3932" extrusionOk="0">
                  <a:moveTo>
                    <a:pt x="6116" y="1"/>
                  </a:moveTo>
                  <a:cubicBezTo>
                    <a:pt x="4464" y="1"/>
                    <a:pt x="2918" y="103"/>
                    <a:pt x="2429" y="450"/>
                  </a:cubicBezTo>
                  <a:cubicBezTo>
                    <a:pt x="1239" y="1295"/>
                    <a:pt x="1" y="3129"/>
                    <a:pt x="1358" y="3843"/>
                  </a:cubicBezTo>
                  <a:cubicBezTo>
                    <a:pt x="1472" y="3904"/>
                    <a:pt x="1639" y="3932"/>
                    <a:pt x="1849" y="3932"/>
                  </a:cubicBezTo>
                  <a:cubicBezTo>
                    <a:pt x="4141" y="3932"/>
                    <a:pt x="11585" y="604"/>
                    <a:pt x="11585" y="604"/>
                  </a:cubicBezTo>
                  <a:cubicBezTo>
                    <a:pt x="11585" y="604"/>
                    <a:pt x="11666" y="211"/>
                    <a:pt x="11110" y="211"/>
                  </a:cubicBezTo>
                  <a:cubicBezTo>
                    <a:pt x="11102" y="211"/>
                    <a:pt x="11094" y="211"/>
                    <a:pt x="11085" y="212"/>
                  </a:cubicBezTo>
                  <a:cubicBezTo>
                    <a:pt x="11085" y="212"/>
                    <a:pt x="8490" y="1"/>
                    <a:pt x="611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5" name="Google Shape;2325;p56"/>
            <p:cNvSpPr/>
            <p:nvPr/>
          </p:nvSpPr>
          <p:spPr>
            <a:xfrm>
              <a:off x="6477575" y="1256050"/>
              <a:ext cx="42000" cy="46500"/>
            </a:xfrm>
            <a:custGeom>
              <a:avLst/>
              <a:gdLst/>
              <a:ahLst/>
              <a:cxnLst/>
              <a:rect l="l" t="t" r="r" b="b"/>
              <a:pathLst>
                <a:path w="1680" h="1860" extrusionOk="0">
                  <a:moveTo>
                    <a:pt x="819" y="0"/>
                  </a:moveTo>
                  <a:cubicBezTo>
                    <a:pt x="494" y="0"/>
                    <a:pt x="178" y="247"/>
                    <a:pt x="72" y="603"/>
                  </a:cubicBezTo>
                  <a:cubicBezTo>
                    <a:pt x="1" y="853"/>
                    <a:pt x="1" y="1127"/>
                    <a:pt x="84" y="1389"/>
                  </a:cubicBezTo>
                  <a:cubicBezTo>
                    <a:pt x="168" y="1651"/>
                    <a:pt x="382" y="1758"/>
                    <a:pt x="620" y="1830"/>
                  </a:cubicBezTo>
                  <a:cubicBezTo>
                    <a:pt x="681" y="1850"/>
                    <a:pt x="743" y="1860"/>
                    <a:pt x="804" y="1860"/>
                  </a:cubicBezTo>
                  <a:cubicBezTo>
                    <a:pt x="995" y="1860"/>
                    <a:pt x="1179" y="1766"/>
                    <a:pt x="1287" y="1603"/>
                  </a:cubicBezTo>
                  <a:cubicBezTo>
                    <a:pt x="1334" y="1532"/>
                    <a:pt x="1382" y="1461"/>
                    <a:pt x="1406" y="1377"/>
                  </a:cubicBezTo>
                  <a:cubicBezTo>
                    <a:pt x="1453" y="1306"/>
                    <a:pt x="1501" y="1234"/>
                    <a:pt x="1525" y="1151"/>
                  </a:cubicBezTo>
                  <a:cubicBezTo>
                    <a:pt x="1680" y="710"/>
                    <a:pt x="1477" y="234"/>
                    <a:pt x="1049" y="44"/>
                  </a:cubicBezTo>
                  <a:cubicBezTo>
                    <a:pt x="973" y="14"/>
                    <a:pt x="896" y="0"/>
                    <a:pt x="81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326" name="Google Shape;2326;p56"/>
          <p:cNvGrpSpPr/>
          <p:nvPr/>
        </p:nvGrpSpPr>
        <p:grpSpPr>
          <a:xfrm>
            <a:off x="5882231" y="2382618"/>
            <a:ext cx="2840855" cy="2226272"/>
            <a:chOff x="588750" y="2817100"/>
            <a:chExt cx="2063675" cy="1617225"/>
          </a:xfrm>
        </p:grpSpPr>
        <p:sp>
          <p:nvSpPr>
            <p:cNvPr id="2327" name="Google Shape;2327;p56"/>
            <p:cNvSpPr/>
            <p:nvPr/>
          </p:nvSpPr>
          <p:spPr>
            <a:xfrm>
              <a:off x="1290325" y="3740775"/>
              <a:ext cx="257500" cy="37825"/>
            </a:xfrm>
            <a:custGeom>
              <a:avLst/>
              <a:gdLst/>
              <a:ahLst/>
              <a:cxnLst/>
              <a:rect l="l" t="t" r="r" b="b"/>
              <a:pathLst>
                <a:path w="10300" h="1513" extrusionOk="0">
                  <a:moveTo>
                    <a:pt x="10300" y="0"/>
                  </a:moveTo>
                  <a:lnTo>
                    <a:pt x="1" y="107"/>
                  </a:lnTo>
                  <a:lnTo>
                    <a:pt x="36" y="1512"/>
                  </a:lnTo>
                  <a:lnTo>
                    <a:pt x="1584" y="1500"/>
                  </a:lnTo>
                  <a:cubicBezTo>
                    <a:pt x="1604" y="1471"/>
                    <a:pt x="1639" y="1450"/>
                    <a:pt x="1678" y="1450"/>
                  </a:cubicBezTo>
                  <a:cubicBezTo>
                    <a:pt x="1686" y="1450"/>
                    <a:pt x="1695" y="1451"/>
                    <a:pt x="1703" y="1453"/>
                  </a:cubicBezTo>
                  <a:cubicBezTo>
                    <a:pt x="1727" y="1465"/>
                    <a:pt x="1739" y="1477"/>
                    <a:pt x="1763" y="1500"/>
                  </a:cubicBezTo>
                  <a:lnTo>
                    <a:pt x="5216" y="1465"/>
                  </a:lnTo>
                  <a:cubicBezTo>
                    <a:pt x="5233" y="1429"/>
                    <a:pt x="5266" y="1411"/>
                    <a:pt x="5300" y="1411"/>
                  </a:cubicBezTo>
                  <a:cubicBezTo>
                    <a:pt x="5335" y="1411"/>
                    <a:pt x="5370" y="1429"/>
                    <a:pt x="5394" y="1465"/>
                  </a:cubicBezTo>
                  <a:lnTo>
                    <a:pt x="8430" y="1429"/>
                  </a:lnTo>
                  <a:cubicBezTo>
                    <a:pt x="8430" y="1393"/>
                    <a:pt x="8454" y="1369"/>
                    <a:pt x="8490" y="1358"/>
                  </a:cubicBezTo>
                  <a:cubicBezTo>
                    <a:pt x="8500" y="1356"/>
                    <a:pt x="8509" y="1355"/>
                    <a:pt x="8518" y="1355"/>
                  </a:cubicBezTo>
                  <a:cubicBezTo>
                    <a:pt x="8564" y="1355"/>
                    <a:pt x="8601" y="1379"/>
                    <a:pt x="8621" y="1429"/>
                  </a:cubicBezTo>
                  <a:lnTo>
                    <a:pt x="10300" y="1405"/>
                  </a:lnTo>
                  <a:lnTo>
                    <a:pt x="10300" y="0"/>
                  </a:lnTo>
                  <a:close/>
                </a:path>
              </a:pathLst>
            </a:custGeom>
            <a:solidFill>
              <a:srgbClr val="FFD1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8" name="Google Shape;2328;p56"/>
            <p:cNvSpPr/>
            <p:nvPr/>
          </p:nvSpPr>
          <p:spPr>
            <a:xfrm>
              <a:off x="1437375" y="4259575"/>
              <a:ext cx="141400" cy="174750"/>
            </a:xfrm>
            <a:custGeom>
              <a:avLst/>
              <a:gdLst/>
              <a:ahLst/>
              <a:cxnLst/>
              <a:rect l="l" t="t" r="r" b="b"/>
              <a:pathLst>
                <a:path w="5656" h="6990" extrusionOk="0">
                  <a:moveTo>
                    <a:pt x="0" y="1"/>
                  </a:moveTo>
                  <a:lnTo>
                    <a:pt x="227" y="6990"/>
                  </a:lnTo>
                  <a:lnTo>
                    <a:pt x="5358" y="6990"/>
                  </a:lnTo>
                  <a:cubicBezTo>
                    <a:pt x="5477" y="5073"/>
                    <a:pt x="5572" y="2573"/>
                    <a:pt x="5656" y="1"/>
                  </a:cubicBezTo>
                  <a:close/>
                </a:path>
              </a:pathLst>
            </a:custGeom>
            <a:solidFill>
              <a:srgbClr val="FFD1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9" name="Google Shape;2329;p56"/>
            <p:cNvSpPr/>
            <p:nvPr/>
          </p:nvSpPr>
          <p:spPr>
            <a:xfrm>
              <a:off x="1258775" y="4259575"/>
              <a:ext cx="141125" cy="174750"/>
            </a:xfrm>
            <a:custGeom>
              <a:avLst/>
              <a:gdLst/>
              <a:ahLst/>
              <a:cxnLst/>
              <a:rect l="l" t="t" r="r" b="b"/>
              <a:pathLst>
                <a:path w="5645" h="6990" extrusionOk="0">
                  <a:moveTo>
                    <a:pt x="1" y="1"/>
                  </a:moveTo>
                  <a:cubicBezTo>
                    <a:pt x="132" y="2561"/>
                    <a:pt x="286" y="5073"/>
                    <a:pt x="441" y="6990"/>
                  </a:cubicBezTo>
                  <a:lnTo>
                    <a:pt x="5573" y="6990"/>
                  </a:lnTo>
                  <a:lnTo>
                    <a:pt x="5644" y="1"/>
                  </a:lnTo>
                  <a:close/>
                </a:path>
              </a:pathLst>
            </a:custGeom>
            <a:solidFill>
              <a:srgbClr val="FFD1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0" name="Google Shape;2330;p56"/>
            <p:cNvSpPr/>
            <p:nvPr/>
          </p:nvSpPr>
          <p:spPr>
            <a:xfrm>
              <a:off x="1505825" y="3775900"/>
              <a:ext cx="69675" cy="72050"/>
            </a:xfrm>
            <a:custGeom>
              <a:avLst/>
              <a:gdLst/>
              <a:ahLst/>
              <a:cxnLst/>
              <a:rect l="l" t="t" r="r" b="b"/>
              <a:pathLst>
                <a:path w="2787" h="2882" extrusionOk="0">
                  <a:moveTo>
                    <a:pt x="1680" y="0"/>
                  </a:moveTo>
                  <a:lnTo>
                    <a:pt x="1" y="24"/>
                  </a:lnTo>
                  <a:cubicBezTo>
                    <a:pt x="96" y="310"/>
                    <a:pt x="239" y="595"/>
                    <a:pt x="406" y="857"/>
                  </a:cubicBezTo>
                  <a:cubicBezTo>
                    <a:pt x="965" y="1762"/>
                    <a:pt x="1799" y="2477"/>
                    <a:pt x="2787" y="2881"/>
                  </a:cubicBezTo>
                  <a:cubicBezTo>
                    <a:pt x="2561" y="1905"/>
                    <a:pt x="2299" y="941"/>
                    <a:pt x="200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1" name="Google Shape;2331;p56"/>
            <p:cNvSpPr/>
            <p:nvPr/>
          </p:nvSpPr>
          <p:spPr>
            <a:xfrm>
              <a:off x="1211750" y="3777375"/>
              <a:ext cx="208975" cy="482225"/>
            </a:xfrm>
            <a:custGeom>
              <a:avLst/>
              <a:gdLst/>
              <a:ahLst/>
              <a:cxnLst/>
              <a:rect l="l" t="t" r="r" b="b"/>
              <a:pathLst>
                <a:path w="8359" h="19289" extrusionOk="0">
                  <a:moveTo>
                    <a:pt x="7754" y="1393"/>
                  </a:moveTo>
                  <a:cubicBezTo>
                    <a:pt x="7761" y="1393"/>
                    <a:pt x="7768" y="1393"/>
                    <a:pt x="7775" y="1394"/>
                  </a:cubicBezTo>
                  <a:cubicBezTo>
                    <a:pt x="7779" y="1394"/>
                    <a:pt x="7783" y="1394"/>
                    <a:pt x="7787" y="1394"/>
                  </a:cubicBezTo>
                  <a:cubicBezTo>
                    <a:pt x="8125" y="1394"/>
                    <a:pt x="8117" y="1906"/>
                    <a:pt x="7786" y="1906"/>
                  </a:cubicBezTo>
                  <a:cubicBezTo>
                    <a:pt x="7778" y="1906"/>
                    <a:pt x="7771" y="1906"/>
                    <a:pt x="7763" y="1906"/>
                  </a:cubicBezTo>
                  <a:cubicBezTo>
                    <a:pt x="7608" y="1906"/>
                    <a:pt x="7489" y="1787"/>
                    <a:pt x="7489" y="1644"/>
                  </a:cubicBezTo>
                  <a:cubicBezTo>
                    <a:pt x="7501" y="1507"/>
                    <a:pt x="7610" y="1393"/>
                    <a:pt x="7754" y="1393"/>
                  </a:cubicBezTo>
                  <a:close/>
                  <a:moveTo>
                    <a:pt x="7656" y="4680"/>
                  </a:moveTo>
                  <a:cubicBezTo>
                    <a:pt x="7882" y="4692"/>
                    <a:pt x="7989" y="4977"/>
                    <a:pt x="7823" y="5132"/>
                  </a:cubicBezTo>
                  <a:cubicBezTo>
                    <a:pt x="7767" y="5180"/>
                    <a:pt x="7704" y="5202"/>
                    <a:pt x="7643" y="5202"/>
                  </a:cubicBezTo>
                  <a:cubicBezTo>
                    <a:pt x="7507" y="5202"/>
                    <a:pt x="7382" y="5094"/>
                    <a:pt x="7382" y="4930"/>
                  </a:cubicBezTo>
                  <a:cubicBezTo>
                    <a:pt x="7394" y="4787"/>
                    <a:pt x="7513" y="4680"/>
                    <a:pt x="7656" y="4680"/>
                  </a:cubicBezTo>
                  <a:close/>
                  <a:moveTo>
                    <a:pt x="7728" y="8335"/>
                  </a:moveTo>
                  <a:cubicBezTo>
                    <a:pt x="8077" y="8335"/>
                    <a:pt x="8073" y="8860"/>
                    <a:pt x="7738" y="8860"/>
                  </a:cubicBezTo>
                  <a:cubicBezTo>
                    <a:pt x="7731" y="8860"/>
                    <a:pt x="7723" y="8859"/>
                    <a:pt x="7716" y="8859"/>
                  </a:cubicBezTo>
                  <a:cubicBezTo>
                    <a:pt x="7680" y="8859"/>
                    <a:pt x="7656" y="8847"/>
                    <a:pt x="7620" y="8847"/>
                  </a:cubicBezTo>
                  <a:cubicBezTo>
                    <a:pt x="7382" y="8764"/>
                    <a:pt x="7394" y="8430"/>
                    <a:pt x="7632" y="8359"/>
                  </a:cubicBezTo>
                  <a:cubicBezTo>
                    <a:pt x="7656" y="8347"/>
                    <a:pt x="7692" y="8335"/>
                    <a:pt x="7728" y="8335"/>
                  </a:cubicBezTo>
                  <a:close/>
                  <a:moveTo>
                    <a:pt x="7668" y="11954"/>
                  </a:moveTo>
                  <a:cubicBezTo>
                    <a:pt x="8017" y="11954"/>
                    <a:pt x="7998" y="12467"/>
                    <a:pt x="7667" y="12467"/>
                  </a:cubicBezTo>
                  <a:cubicBezTo>
                    <a:pt x="7659" y="12467"/>
                    <a:pt x="7652" y="12467"/>
                    <a:pt x="7644" y="12467"/>
                  </a:cubicBezTo>
                  <a:lnTo>
                    <a:pt x="7585" y="12467"/>
                  </a:lnTo>
                  <a:cubicBezTo>
                    <a:pt x="7311" y="12407"/>
                    <a:pt x="7311" y="12002"/>
                    <a:pt x="7597" y="11955"/>
                  </a:cubicBezTo>
                  <a:lnTo>
                    <a:pt x="7656" y="11955"/>
                  </a:lnTo>
                  <a:cubicBezTo>
                    <a:pt x="7660" y="11954"/>
                    <a:pt x="7664" y="11954"/>
                    <a:pt x="7668" y="11954"/>
                  </a:cubicBezTo>
                  <a:close/>
                  <a:moveTo>
                    <a:pt x="7515" y="15883"/>
                  </a:moveTo>
                  <a:cubicBezTo>
                    <a:pt x="7522" y="15883"/>
                    <a:pt x="7529" y="15883"/>
                    <a:pt x="7537" y="15884"/>
                  </a:cubicBezTo>
                  <a:cubicBezTo>
                    <a:pt x="7549" y="15884"/>
                    <a:pt x="7549" y="15884"/>
                    <a:pt x="7561" y="15896"/>
                  </a:cubicBezTo>
                  <a:cubicBezTo>
                    <a:pt x="7882" y="15907"/>
                    <a:pt x="7882" y="16396"/>
                    <a:pt x="7549" y="16407"/>
                  </a:cubicBezTo>
                  <a:lnTo>
                    <a:pt x="7525" y="16407"/>
                  </a:lnTo>
                  <a:cubicBezTo>
                    <a:pt x="7176" y="16407"/>
                    <a:pt x="7179" y="15883"/>
                    <a:pt x="7515" y="15883"/>
                  </a:cubicBezTo>
                  <a:close/>
                  <a:moveTo>
                    <a:pt x="8359" y="1"/>
                  </a:moveTo>
                  <a:lnTo>
                    <a:pt x="4906" y="36"/>
                  </a:lnTo>
                  <a:cubicBezTo>
                    <a:pt x="4918" y="60"/>
                    <a:pt x="4918" y="84"/>
                    <a:pt x="4906" y="120"/>
                  </a:cubicBezTo>
                  <a:cubicBezTo>
                    <a:pt x="4799" y="406"/>
                    <a:pt x="4668" y="691"/>
                    <a:pt x="4501" y="953"/>
                  </a:cubicBezTo>
                  <a:cubicBezTo>
                    <a:pt x="3894" y="1953"/>
                    <a:pt x="2989" y="2715"/>
                    <a:pt x="1905" y="3144"/>
                  </a:cubicBezTo>
                  <a:cubicBezTo>
                    <a:pt x="1060" y="6323"/>
                    <a:pt x="0" y="11871"/>
                    <a:pt x="191" y="19289"/>
                  </a:cubicBezTo>
                  <a:lnTo>
                    <a:pt x="8299" y="19289"/>
                  </a:lnTo>
                  <a:lnTo>
                    <a:pt x="8347" y="870"/>
                  </a:lnTo>
                  <a:lnTo>
                    <a:pt x="8347" y="48"/>
                  </a:lnTo>
                  <a:cubicBezTo>
                    <a:pt x="8347" y="25"/>
                    <a:pt x="8347" y="13"/>
                    <a:pt x="835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2" name="Google Shape;2332;p56"/>
            <p:cNvSpPr/>
            <p:nvPr/>
          </p:nvSpPr>
          <p:spPr>
            <a:xfrm>
              <a:off x="1424275" y="3776475"/>
              <a:ext cx="197975" cy="483125"/>
            </a:xfrm>
            <a:custGeom>
              <a:avLst/>
              <a:gdLst/>
              <a:ahLst/>
              <a:cxnLst/>
              <a:rect l="l" t="t" r="r" b="b"/>
              <a:pathLst>
                <a:path w="7919" h="19325" extrusionOk="0">
                  <a:moveTo>
                    <a:pt x="3072" y="1"/>
                  </a:moveTo>
                  <a:lnTo>
                    <a:pt x="36" y="37"/>
                  </a:lnTo>
                  <a:cubicBezTo>
                    <a:pt x="36" y="49"/>
                    <a:pt x="48" y="61"/>
                    <a:pt x="48" y="84"/>
                  </a:cubicBezTo>
                  <a:lnTo>
                    <a:pt x="48" y="906"/>
                  </a:lnTo>
                  <a:lnTo>
                    <a:pt x="0" y="19325"/>
                  </a:lnTo>
                  <a:lnTo>
                    <a:pt x="7847" y="19325"/>
                  </a:lnTo>
                  <a:cubicBezTo>
                    <a:pt x="7847" y="19325"/>
                    <a:pt x="7918" y="10907"/>
                    <a:pt x="6108" y="3097"/>
                  </a:cubicBezTo>
                  <a:cubicBezTo>
                    <a:pt x="4989" y="2668"/>
                    <a:pt x="4049" y="1870"/>
                    <a:pt x="3441" y="834"/>
                  </a:cubicBezTo>
                  <a:cubicBezTo>
                    <a:pt x="3287" y="584"/>
                    <a:pt x="3167" y="334"/>
                    <a:pt x="3072" y="61"/>
                  </a:cubicBezTo>
                  <a:cubicBezTo>
                    <a:pt x="3060" y="37"/>
                    <a:pt x="3060" y="25"/>
                    <a:pt x="307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3" name="Google Shape;2333;p56"/>
            <p:cNvSpPr/>
            <p:nvPr/>
          </p:nvSpPr>
          <p:spPr>
            <a:xfrm>
              <a:off x="1260850" y="3778275"/>
              <a:ext cx="69100" cy="71450"/>
            </a:xfrm>
            <a:custGeom>
              <a:avLst/>
              <a:gdLst/>
              <a:ahLst/>
              <a:cxnLst/>
              <a:rect l="l" t="t" r="r" b="b"/>
              <a:pathLst>
                <a:path w="2764" h="2858" extrusionOk="0">
                  <a:moveTo>
                    <a:pt x="2763" y="0"/>
                  </a:moveTo>
                  <a:lnTo>
                    <a:pt x="1215" y="12"/>
                  </a:lnTo>
                  <a:lnTo>
                    <a:pt x="918" y="24"/>
                  </a:lnTo>
                  <a:cubicBezTo>
                    <a:pt x="549" y="953"/>
                    <a:pt x="251" y="1894"/>
                    <a:pt x="1" y="2858"/>
                  </a:cubicBezTo>
                  <a:cubicBezTo>
                    <a:pt x="941" y="2465"/>
                    <a:pt x="1751" y="1786"/>
                    <a:pt x="2299" y="929"/>
                  </a:cubicBezTo>
                  <a:cubicBezTo>
                    <a:pt x="2489" y="643"/>
                    <a:pt x="2632" y="334"/>
                    <a:pt x="2751" y="24"/>
                  </a:cubicBezTo>
                  <a:cubicBezTo>
                    <a:pt x="2751" y="12"/>
                    <a:pt x="2763" y="0"/>
                    <a:pt x="27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4" name="Google Shape;2334;p56"/>
            <p:cNvSpPr/>
            <p:nvPr/>
          </p:nvSpPr>
          <p:spPr>
            <a:xfrm>
              <a:off x="1419225" y="3776050"/>
              <a:ext cx="6275" cy="486900"/>
            </a:xfrm>
            <a:custGeom>
              <a:avLst/>
              <a:gdLst/>
              <a:ahLst/>
              <a:cxnLst/>
              <a:rect l="l" t="t" r="r" b="b"/>
              <a:pathLst>
                <a:path w="251" h="19476" extrusionOk="0">
                  <a:moveTo>
                    <a:pt x="144" y="0"/>
                  </a:moveTo>
                  <a:cubicBezTo>
                    <a:pt x="110" y="0"/>
                    <a:pt x="77" y="18"/>
                    <a:pt x="60" y="54"/>
                  </a:cubicBezTo>
                  <a:cubicBezTo>
                    <a:pt x="48" y="66"/>
                    <a:pt x="48" y="78"/>
                    <a:pt x="48" y="101"/>
                  </a:cubicBezTo>
                  <a:lnTo>
                    <a:pt x="48" y="923"/>
                  </a:lnTo>
                  <a:lnTo>
                    <a:pt x="0" y="19342"/>
                  </a:lnTo>
                  <a:lnTo>
                    <a:pt x="0" y="19377"/>
                  </a:lnTo>
                  <a:cubicBezTo>
                    <a:pt x="0" y="19443"/>
                    <a:pt x="51" y="19476"/>
                    <a:pt x="101" y="19476"/>
                  </a:cubicBezTo>
                  <a:cubicBezTo>
                    <a:pt x="152" y="19476"/>
                    <a:pt x="202" y="19443"/>
                    <a:pt x="202" y="19377"/>
                  </a:cubicBezTo>
                  <a:lnTo>
                    <a:pt x="202" y="19342"/>
                  </a:lnTo>
                  <a:lnTo>
                    <a:pt x="250" y="923"/>
                  </a:lnTo>
                  <a:lnTo>
                    <a:pt x="250" y="101"/>
                  </a:lnTo>
                  <a:cubicBezTo>
                    <a:pt x="250" y="78"/>
                    <a:pt x="238" y="66"/>
                    <a:pt x="238" y="54"/>
                  </a:cubicBezTo>
                  <a:cubicBezTo>
                    <a:pt x="214" y="18"/>
                    <a:pt x="179" y="0"/>
                    <a:pt x="14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5" name="Google Shape;2335;p56"/>
            <p:cNvSpPr/>
            <p:nvPr/>
          </p:nvSpPr>
          <p:spPr>
            <a:xfrm>
              <a:off x="1396975" y="3812200"/>
              <a:ext cx="15725" cy="13425"/>
            </a:xfrm>
            <a:custGeom>
              <a:avLst/>
              <a:gdLst/>
              <a:ahLst/>
              <a:cxnLst/>
              <a:rect l="l" t="t" r="r" b="b"/>
              <a:pathLst>
                <a:path w="629" h="537" extrusionOk="0">
                  <a:moveTo>
                    <a:pt x="352" y="0"/>
                  </a:moveTo>
                  <a:cubicBezTo>
                    <a:pt x="112" y="0"/>
                    <a:pt x="0" y="290"/>
                    <a:pt x="164" y="453"/>
                  </a:cubicBezTo>
                  <a:cubicBezTo>
                    <a:pt x="217" y="511"/>
                    <a:pt x="285" y="536"/>
                    <a:pt x="351" y="536"/>
                  </a:cubicBezTo>
                  <a:cubicBezTo>
                    <a:pt x="491" y="536"/>
                    <a:pt x="628" y="424"/>
                    <a:pt x="628" y="263"/>
                  </a:cubicBezTo>
                  <a:cubicBezTo>
                    <a:pt x="628" y="120"/>
                    <a:pt x="509" y="1"/>
                    <a:pt x="366" y="1"/>
                  </a:cubicBezTo>
                  <a:cubicBezTo>
                    <a:pt x="361" y="0"/>
                    <a:pt x="356" y="0"/>
                    <a:pt x="35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6" name="Google Shape;2336;p56"/>
            <p:cNvSpPr/>
            <p:nvPr/>
          </p:nvSpPr>
          <p:spPr>
            <a:xfrm>
              <a:off x="1394000" y="3894350"/>
              <a:ext cx="15925" cy="13575"/>
            </a:xfrm>
            <a:custGeom>
              <a:avLst/>
              <a:gdLst/>
              <a:ahLst/>
              <a:cxnLst/>
              <a:rect l="l" t="t" r="r" b="b"/>
              <a:pathLst>
                <a:path w="637" h="543" extrusionOk="0">
                  <a:moveTo>
                    <a:pt x="352" y="0"/>
                  </a:moveTo>
                  <a:cubicBezTo>
                    <a:pt x="123" y="0"/>
                    <a:pt x="0" y="290"/>
                    <a:pt x="176" y="465"/>
                  </a:cubicBezTo>
                  <a:cubicBezTo>
                    <a:pt x="229" y="518"/>
                    <a:pt x="295" y="542"/>
                    <a:pt x="361" y="542"/>
                  </a:cubicBezTo>
                  <a:cubicBezTo>
                    <a:pt x="501" y="542"/>
                    <a:pt x="636" y="433"/>
                    <a:pt x="628" y="263"/>
                  </a:cubicBezTo>
                  <a:cubicBezTo>
                    <a:pt x="628" y="120"/>
                    <a:pt x="521" y="1"/>
                    <a:pt x="366" y="1"/>
                  </a:cubicBezTo>
                  <a:cubicBezTo>
                    <a:pt x="361" y="1"/>
                    <a:pt x="357" y="0"/>
                    <a:pt x="35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7" name="Google Shape;2337;p56"/>
            <p:cNvSpPr/>
            <p:nvPr/>
          </p:nvSpPr>
          <p:spPr>
            <a:xfrm>
              <a:off x="1396300" y="3985750"/>
              <a:ext cx="15200" cy="13125"/>
            </a:xfrm>
            <a:custGeom>
              <a:avLst/>
              <a:gdLst/>
              <a:ahLst/>
              <a:cxnLst/>
              <a:rect l="l" t="t" r="r" b="b"/>
              <a:pathLst>
                <a:path w="608" h="525" extrusionOk="0">
                  <a:moveTo>
                    <a:pt x="346" y="0"/>
                  </a:moveTo>
                  <a:cubicBezTo>
                    <a:pt x="310" y="0"/>
                    <a:pt x="274" y="12"/>
                    <a:pt x="250" y="24"/>
                  </a:cubicBezTo>
                  <a:cubicBezTo>
                    <a:pt x="12" y="95"/>
                    <a:pt x="0" y="429"/>
                    <a:pt x="238" y="512"/>
                  </a:cubicBezTo>
                  <a:cubicBezTo>
                    <a:pt x="274" y="512"/>
                    <a:pt x="298" y="524"/>
                    <a:pt x="334" y="524"/>
                  </a:cubicBezTo>
                  <a:cubicBezTo>
                    <a:pt x="340" y="524"/>
                    <a:pt x="347" y="525"/>
                    <a:pt x="353" y="525"/>
                  </a:cubicBezTo>
                  <a:cubicBezTo>
                    <a:pt x="487" y="525"/>
                    <a:pt x="596" y="410"/>
                    <a:pt x="607" y="274"/>
                  </a:cubicBezTo>
                  <a:cubicBezTo>
                    <a:pt x="607" y="119"/>
                    <a:pt x="488" y="0"/>
                    <a:pt x="34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8" name="Google Shape;2338;p56"/>
            <p:cNvSpPr/>
            <p:nvPr/>
          </p:nvSpPr>
          <p:spPr>
            <a:xfrm>
              <a:off x="1394500" y="4076225"/>
              <a:ext cx="15200" cy="12850"/>
            </a:xfrm>
            <a:custGeom>
              <a:avLst/>
              <a:gdLst/>
              <a:ahLst/>
              <a:cxnLst/>
              <a:rect l="l" t="t" r="r" b="b"/>
              <a:pathLst>
                <a:path w="608" h="514" extrusionOk="0">
                  <a:moveTo>
                    <a:pt x="287" y="1"/>
                  </a:moveTo>
                  <a:cubicBezTo>
                    <a:pt x="1" y="48"/>
                    <a:pt x="1" y="453"/>
                    <a:pt x="275" y="513"/>
                  </a:cubicBezTo>
                  <a:lnTo>
                    <a:pt x="334" y="513"/>
                  </a:lnTo>
                  <a:cubicBezTo>
                    <a:pt x="341" y="513"/>
                    <a:pt x="347" y="513"/>
                    <a:pt x="354" y="513"/>
                  </a:cubicBezTo>
                  <a:cubicBezTo>
                    <a:pt x="489" y="513"/>
                    <a:pt x="608" y="399"/>
                    <a:pt x="608" y="262"/>
                  </a:cubicBezTo>
                  <a:cubicBezTo>
                    <a:pt x="608" y="120"/>
                    <a:pt x="501" y="1"/>
                    <a:pt x="34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9" name="Google Shape;2339;p56"/>
            <p:cNvSpPr/>
            <p:nvPr/>
          </p:nvSpPr>
          <p:spPr>
            <a:xfrm>
              <a:off x="1391125" y="4174425"/>
              <a:ext cx="15600" cy="13150"/>
            </a:xfrm>
            <a:custGeom>
              <a:avLst/>
              <a:gdLst/>
              <a:ahLst/>
              <a:cxnLst/>
              <a:rect l="l" t="t" r="r" b="b"/>
              <a:pathLst>
                <a:path w="624" h="526" extrusionOk="0">
                  <a:moveTo>
                    <a:pt x="340" y="1"/>
                  </a:moveTo>
                  <a:cubicBezTo>
                    <a:pt x="4" y="1"/>
                    <a:pt x="1" y="525"/>
                    <a:pt x="350" y="525"/>
                  </a:cubicBezTo>
                  <a:lnTo>
                    <a:pt x="374" y="525"/>
                  </a:lnTo>
                  <a:cubicBezTo>
                    <a:pt x="505" y="514"/>
                    <a:pt x="624" y="406"/>
                    <a:pt x="624" y="275"/>
                  </a:cubicBezTo>
                  <a:cubicBezTo>
                    <a:pt x="624" y="133"/>
                    <a:pt x="517" y="14"/>
                    <a:pt x="374" y="14"/>
                  </a:cubicBezTo>
                  <a:cubicBezTo>
                    <a:pt x="374" y="2"/>
                    <a:pt x="374" y="2"/>
                    <a:pt x="362" y="2"/>
                  </a:cubicBezTo>
                  <a:cubicBezTo>
                    <a:pt x="354" y="1"/>
                    <a:pt x="347" y="1"/>
                    <a:pt x="34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0" name="Google Shape;2340;p56"/>
            <p:cNvSpPr/>
            <p:nvPr/>
          </p:nvSpPr>
          <p:spPr>
            <a:xfrm>
              <a:off x="1500775" y="3774625"/>
              <a:ext cx="83375" cy="80775"/>
            </a:xfrm>
            <a:custGeom>
              <a:avLst/>
              <a:gdLst/>
              <a:ahLst/>
              <a:cxnLst/>
              <a:rect l="l" t="t" r="r" b="b"/>
              <a:pathLst>
                <a:path w="3335" h="3231" extrusionOk="0">
                  <a:moveTo>
                    <a:pt x="100" y="1"/>
                  </a:moveTo>
                  <a:cubicBezTo>
                    <a:pt x="91" y="1"/>
                    <a:pt x="82" y="2"/>
                    <a:pt x="72" y="4"/>
                  </a:cubicBezTo>
                  <a:cubicBezTo>
                    <a:pt x="36" y="15"/>
                    <a:pt x="12" y="39"/>
                    <a:pt x="12" y="75"/>
                  </a:cubicBezTo>
                  <a:cubicBezTo>
                    <a:pt x="0" y="99"/>
                    <a:pt x="0" y="111"/>
                    <a:pt x="12" y="135"/>
                  </a:cubicBezTo>
                  <a:cubicBezTo>
                    <a:pt x="107" y="408"/>
                    <a:pt x="227" y="658"/>
                    <a:pt x="381" y="908"/>
                  </a:cubicBezTo>
                  <a:cubicBezTo>
                    <a:pt x="989" y="1944"/>
                    <a:pt x="1929" y="2742"/>
                    <a:pt x="3048" y="3171"/>
                  </a:cubicBezTo>
                  <a:cubicBezTo>
                    <a:pt x="3096" y="3183"/>
                    <a:pt x="3132" y="3206"/>
                    <a:pt x="3191" y="3218"/>
                  </a:cubicBezTo>
                  <a:cubicBezTo>
                    <a:pt x="3191" y="3230"/>
                    <a:pt x="3203" y="3230"/>
                    <a:pt x="3215" y="3230"/>
                  </a:cubicBezTo>
                  <a:cubicBezTo>
                    <a:pt x="3263" y="3230"/>
                    <a:pt x="3298" y="3194"/>
                    <a:pt x="3310" y="3159"/>
                  </a:cubicBezTo>
                  <a:cubicBezTo>
                    <a:pt x="3334" y="3111"/>
                    <a:pt x="3298" y="3052"/>
                    <a:pt x="3251" y="3028"/>
                  </a:cubicBezTo>
                  <a:cubicBezTo>
                    <a:pt x="3167" y="3004"/>
                    <a:pt x="3072" y="2968"/>
                    <a:pt x="2989" y="2932"/>
                  </a:cubicBezTo>
                  <a:cubicBezTo>
                    <a:pt x="2001" y="2528"/>
                    <a:pt x="1167" y="1813"/>
                    <a:pt x="608" y="908"/>
                  </a:cubicBezTo>
                  <a:cubicBezTo>
                    <a:pt x="441" y="646"/>
                    <a:pt x="298" y="361"/>
                    <a:pt x="203" y="75"/>
                  </a:cubicBezTo>
                  <a:cubicBezTo>
                    <a:pt x="183" y="25"/>
                    <a:pt x="146" y="1"/>
                    <a:pt x="10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1" name="Google Shape;2341;p56"/>
            <p:cNvSpPr/>
            <p:nvPr/>
          </p:nvSpPr>
          <p:spPr>
            <a:xfrm>
              <a:off x="1251325" y="3777000"/>
              <a:ext cx="83375" cy="80475"/>
            </a:xfrm>
            <a:custGeom>
              <a:avLst/>
              <a:gdLst/>
              <a:ahLst/>
              <a:cxnLst/>
              <a:rect l="l" t="t" r="r" b="b"/>
              <a:pathLst>
                <a:path w="3335" h="3219" extrusionOk="0">
                  <a:moveTo>
                    <a:pt x="3238" y="1"/>
                  </a:moveTo>
                  <a:cubicBezTo>
                    <a:pt x="3199" y="1"/>
                    <a:pt x="3164" y="22"/>
                    <a:pt x="3144" y="51"/>
                  </a:cubicBezTo>
                  <a:cubicBezTo>
                    <a:pt x="3144" y="51"/>
                    <a:pt x="3132" y="63"/>
                    <a:pt x="3132" y="75"/>
                  </a:cubicBezTo>
                  <a:cubicBezTo>
                    <a:pt x="3013" y="385"/>
                    <a:pt x="2870" y="694"/>
                    <a:pt x="2680" y="980"/>
                  </a:cubicBezTo>
                  <a:cubicBezTo>
                    <a:pt x="2132" y="1837"/>
                    <a:pt x="1322" y="2516"/>
                    <a:pt x="382" y="2909"/>
                  </a:cubicBezTo>
                  <a:cubicBezTo>
                    <a:pt x="287" y="2957"/>
                    <a:pt x="179" y="2992"/>
                    <a:pt x="84" y="3028"/>
                  </a:cubicBezTo>
                  <a:cubicBezTo>
                    <a:pt x="25" y="3052"/>
                    <a:pt x="1" y="3099"/>
                    <a:pt x="25" y="3159"/>
                  </a:cubicBezTo>
                  <a:cubicBezTo>
                    <a:pt x="37" y="3195"/>
                    <a:pt x="72" y="3218"/>
                    <a:pt x="120" y="3218"/>
                  </a:cubicBezTo>
                  <a:lnTo>
                    <a:pt x="144" y="3218"/>
                  </a:lnTo>
                  <a:cubicBezTo>
                    <a:pt x="203" y="3195"/>
                    <a:pt x="263" y="3171"/>
                    <a:pt x="322" y="3159"/>
                  </a:cubicBezTo>
                  <a:cubicBezTo>
                    <a:pt x="1406" y="2730"/>
                    <a:pt x="2311" y="1968"/>
                    <a:pt x="2918" y="968"/>
                  </a:cubicBezTo>
                  <a:cubicBezTo>
                    <a:pt x="3085" y="706"/>
                    <a:pt x="3216" y="421"/>
                    <a:pt x="3323" y="135"/>
                  </a:cubicBezTo>
                  <a:cubicBezTo>
                    <a:pt x="3335" y="99"/>
                    <a:pt x="3335" y="75"/>
                    <a:pt x="3311" y="51"/>
                  </a:cubicBezTo>
                  <a:cubicBezTo>
                    <a:pt x="3299" y="28"/>
                    <a:pt x="3287" y="16"/>
                    <a:pt x="3263" y="4"/>
                  </a:cubicBezTo>
                  <a:cubicBezTo>
                    <a:pt x="3255" y="2"/>
                    <a:pt x="3246" y="1"/>
                    <a:pt x="323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2" name="Google Shape;2342;p56"/>
            <p:cNvSpPr/>
            <p:nvPr/>
          </p:nvSpPr>
          <p:spPr>
            <a:xfrm>
              <a:off x="1472500" y="2900775"/>
              <a:ext cx="8350" cy="45575"/>
            </a:xfrm>
            <a:custGeom>
              <a:avLst/>
              <a:gdLst/>
              <a:ahLst/>
              <a:cxnLst/>
              <a:rect l="l" t="t" r="r" b="b"/>
              <a:pathLst>
                <a:path w="334" h="1823" extrusionOk="0">
                  <a:moveTo>
                    <a:pt x="179" y="1"/>
                  </a:moveTo>
                  <a:cubicBezTo>
                    <a:pt x="143" y="1"/>
                    <a:pt x="107" y="13"/>
                    <a:pt x="84" y="37"/>
                  </a:cubicBezTo>
                  <a:cubicBezTo>
                    <a:pt x="48" y="60"/>
                    <a:pt x="36" y="96"/>
                    <a:pt x="36" y="132"/>
                  </a:cubicBezTo>
                  <a:cubicBezTo>
                    <a:pt x="36" y="132"/>
                    <a:pt x="0" y="1001"/>
                    <a:pt x="60" y="1692"/>
                  </a:cubicBezTo>
                  <a:cubicBezTo>
                    <a:pt x="60" y="1763"/>
                    <a:pt x="119" y="1823"/>
                    <a:pt x="191" y="1823"/>
                  </a:cubicBezTo>
                  <a:lnTo>
                    <a:pt x="203" y="1823"/>
                  </a:lnTo>
                  <a:cubicBezTo>
                    <a:pt x="286" y="1811"/>
                    <a:pt x="334" y="1751"/>
                    <a:pt x="334" y="1668"/>
                  </a:cubicBezTo>
                  <a:cubicBezTo>
                    <a:pt x="286" y="1013"/>
                    <a:pt x="310" y="156"/>
                    <a:pt x="310" y="156"/>
                  </a:cubicBezTo>
                  <a:cubicBezTo>
                    <a:pt x="310" y="84"/>
                    <a:pt x="274" y="37"/>
                    <a:pt x="215" y="13"/>
                  </a:cubicBezTo>
                  <a:cubicBezTo>
                    <a:pt x="203" y="13"/>
                    <a:pt x="191" y="1"/>
                    <a:pt x="17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3" name="Google Shape;2343;p56"/>
            <p:cNvSpPr/>
            <p:nvPr/>
          </p:nvSpPr>
          <p:spPr>
            <a:xfrm>
              <a:off x="1490050" y="2897200"/>
              <a:ext cx="8375" cy="46475"/>
            </a:xfrm>
            <a:custGeom>
              <a:avLst/>
              <a:gdLst/>
              <a:ahLst/>
              <a:cxnLst/>
              <a:rect l="l" t="t" r="r" b="b"/>
              <a:pathLst>
                <a:path w="335" h="1859" extrusionOk="0">
                  <a:moveTo>
                    <a:pt x="167" y="1"/>
                  </a:moveTo>
                  <a:cubicBezTo>
                    <a:pt x="108" y="13"/>
                    <a:pt x="60" y="61"/>
                    <a:pt x="60" y="120"/>
                  </a:cubicBezTo>
                  <a:cubicBezTo>
                    <a:pt x="13" y="656"/>
                    <a:pt x="1" y="1192"/>
                    <a:pt x="25" y="1739"/>
                  </a:cubicBezTo>
                  <a:cubicBezTo>
                    <a:pt x="25" y="1799"/>
                    <a:pt x="84" y="1858"/>
                    <a:pt x="167" y="1858"/>
                  </a:cubicBezTo>
                  <a:cubicBezTo>
                    <a:pt x="251" y="1858"/>
                    <a:pt x="310" y="1787"/>
                    <a:pt x="298" y="1715"/>
                  </a:cubicBezTo>
                  <a:cubicBezTo>
                    <a:pt x="275" y="1192"/>
                    <a:pt x="286" y="668"/>
                    <a:pt x="322" y="144"/>
                  </a:cubicBezTo>
                  <a:cubicBezTo>
                    <a:pt x="334" y="108"/>
                    <a:pt x="322" y="72"/>
                    <a:pt x="298" y="49"/>
                  </a:cubicBezTo>
                  <a:cubicBezTo>
                    <a:pt x="275" y="13"/>
                    <a:pt x="239" y="1"/>
                    <a:pt x="20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4" name="Google Shape;2344;p56"/>
            <p:cNvSpPr/>
            <p:nvPr/>
          </p:nvSpPr>
          <p:spPr>
            <a:xfrm>
              <a:off x="1507025" y="2897800"/>
              <a:ext cx="8350" cy="44375"/>
            </a:xfrm>
            <a:custGeom>
              <a:avLst/>
              <a:gdLst/>
              <a:ahLst/>
              <a:cxnLst/>
              <a:rect l="l" t="t" r="r" b="b"/>
              <a:pathLst>
                <a:path w="334" h="1775" extrusionOk="0">
                  <a:moveTo>
                    <a:pt x="60" y="1"/>
                  </a:moveTo>
                  <a:cubicBezTo>
                    <a:pt x="12" y="548"/>
                    <a:pt x="0" y="1096"/>
                    <a:pt x="36" y="1644"/>
                  </a:cubicBezTo>
                  <a:cubicBezTo>
                    <a:pt x="36" y="1715"/>
                    <a:pt x="96" y="1775"/>
                    <a:pt x="167" y="1775"/>
                  </a:cubicBezTo>
                  <a:lnTo>
                    <a:pt x="179" y="1775"/>
                  </a:lnTo>
                  <a:cubicBezTo>
                    <a:pt x="250" y="1763"/>
                    <a:pt x="310" y="1703"/>
                    <a:pt x="310" y="1632"/>
                  </a:cubicBezTo>
                  <a:cubicBezTo>
                    <a:pt x="274" y="1084"/>
                    <a:pt x="286" y="548"/>
                    <a:pt x="334" y="13"/>
                  </a:cubicBezTo>
                  <a:lnTo>
                    <a:pt x="298" y="13"/>
                  </a:lnTo>
                  <a:lnTo>
                    <a:pt x="20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5" name="Google Shape;2345;p56"/>
            <p:cNvSpPr/>
            <p:nvPr/>
          </p:nvSpPr>
          <p:spPr>
            <a:xfrm>
              <a:off x="1458800" y="2894175"/>
              <a:ext cx="93775" cy="81950"/>
            </a:xfrm>
            <a:custGeom>
              <a:avLst/>
              <a:gdLst/>
              <a:ahLst/>
              <a:cxnLst/>
              <a:rect l="l" t="t" r="r" b="b"/>
              <a:pathLst>
                <a:path w="3751" h="3278" extrusionOk="0">
                  <a:moveTo>
                    <a:pt x="1916" y="1"/>
                  </a:moveTo>
                  <a:cubicBezTo>
                    <a:pt x="1832" y="1"/>
                    <a:pt x="1757" y="17"/>
                    <a:pt x="1727" y="27"/>
                  </a:cubicBezTo>
                  <a:cubicBezTo>
                    <a:pt x="1656" y="51"/>
                    <a:pt x="1584" y="98"/>
                    <a:pt x="1548" y="158"/>
                  </a:cubicBezTo>
                  <a:cubicBezTo>
                    <a:pt x="1572" y="193"/>
                    <a:pt x="1584" y="229"/>
                    <a:pt x="1572" y="265"/>
                  </a:cubicBezTo>
                  <a:cubicBezTo>
                    <a:pt x="1536" y="789"/>
                    <a:pt x="1525" y="1313"/>
                    <a:pt x="1548" y="1836"/>
                  </a:cubicBezTo>
                  <a:cubicBezTo>
                    <a:pt x="1560" y="1908"/>
                    <a:pt x="1501" y="1979"/>
                    <a:pt x="1417" y="1979"/>
                  </a:cubicBezTo>
                  <a:cubicBezTo>
                    <a:pt x="1334" y="1979"/>
                    <a:pt x="1275" y="1920"/>
                    <a:pt x="1275" y="1848"/>
                  </a:cubicBezTo>
                  <a:cubicBezTo>
                    <a:pt x="1251" y="1313"/>
                    <a:pt x="1263" y="777"/>
                    <a:pt x="1310" y="241"/>
                  </a:cubicBezTo>
                  <a:cubicBezTo>
                    <a:pt x="1310" y="182"/>
                    <a:pt x="1358" y="134"/>
                    <a:pt x="1417" y="122"/>
                  </a:cubicBezTo>
                  <a:cubicBezTo>
                    <a:pt x="1339" y="87"/>
                    <a:pt x="1260" y="65"/>
                    <a:pt x="1182" y="65"/>
                  </a:cubicBezTo>
                  <a:cubicBezTo>
                    <a:pt x="1153" y="65"/>
                    <a:pt x="1125" y="68"/>
                    <a:pt x="1096" y="74"/>
                  </a:cubicBezTo>
                  <a:cubicBezTo>
                    <a:pt x="953" y="74"/>
                    <a:pt x="822" y="158"/>
                    <a:pt x="763" y="277"/>
                  </a:cubicBezTo>
                  <a:cubicBezTo>
                    <a:pt x="822" y="301"/>
                    <a:pt x="858" y="348"/>
                    <a:pt x="858" y="420"/>
                  </a:cubicBezTo>
                  <a:cubicBezTo>
                    <a:pt x="858" y="420"/>
                    <a:pt x="834" y="1277"/>
                    <a:pt x="882" y="1932"/>
                  </a:cubicBezTo>
                  <a:cubicBezTo>
                    <a:pt x="882" y="2015"/>
                    <a:pt x="834" y="2075"/>
                    <a:pt x="751" y="2087"/>
                  </a:cubicBezTo>
                  <a:lnTo>
                    <a:pt x="739" y="2087"/>
                  </a:lnTo>
                  <a:cubicBezTo>
                    <a:pt x="667" y="2087"/>
                    <a:pt x="608" y="2027"/>
                    <a:pt x="608" y="1956"/>
                  </a:cubicBezTo>
                  <a:cubicBezTo>
                    <a:pt x="560" y="1265"/>
                    <a:pt x="584" y="396"/>
                    <a:pt x="584" y="396"/>
                  </a:cubicBezTo>
                  <a:cubicBezTo>
                    <a:pt x="584" y="360"/>
                    <a:pt x="596" y="324"/>
                    <a:pt x="632" y="301"/>
                  </a:cubicBezTo>
                  <a:cubicBezTo>
                    <a:pt x="465" y="301"/>
                    <a:pt x="322" y="396"/>
                    <a:pt x="274" y="551"/>
                  </a:cubicBezTo>
                  <a:cubicBezTo>
                    <a:pt x="227" y="693"/>
                    <a:pt x="1" y="1586"/>
                    <a:pt x="143" y="3158"/>
                  </a:cubicBezTo>
                  <a:cubicBezTo>
                    <a:pt x="143" y="3206"/>
                    <a:pt x="143" y="3241"/>
                    <a:pt x="155" y="3277"/>
                  </a:cubicBezTo>
                  <a:cubicBezTo>
                    <a:pt x="774" y="3194"/>
                    <a:pt x="1798" y="3110"/>
                    <a:pt x="2501" y="3099"/>
                  </a:cubicBezTo>
                  <a:lnTo>
                    <a:pt x="2870" y="3099"/>
                  </a:lnTo>
                  <a:cubicBezTo>
                    <a:pt x="2965" y="2968"/>
                    <a:pt x="3060" y="2813"/>
                    <a:pt x="3144" y="2682"/>
                  </a:cubicBezTo>
                  <a:cubicBezTo>
                    <a:pt x="3441" y="2217"/>
                    <a:pt x="3751" y="1658"/>
                    <a:pt x="3465" y="1479"/>
                  </a:cubicBezTo>
                  <a:cubicBezTo>
                    <a:pt x="3401" y="1439"/>
                    <a:pt x="3330" y="1415"/>
                    <a:pt x="3262" y="1415"/>
                  </a:cubicBezTo>
                  <a:cubicBezTo>
                    <a:pt x="3230" y="1415"/>
                    <a:pt x="3198" y="1420"/>
                    <a:pt x="3168" y="1432"/>
                  </a:cubicBezTo>
                  <a:cubicBezTo>
                    <a:pt x="3191" y="1479"/>
                    <a:pt x="3180" y="1539"/>
                    <a:pt x="3132" y="1575"/>
                  </a:cubicBezTo>
                  <a:cubicBezTo>
                    <a:pt x="2977" y="1753"/>
                    <a:pt x="2846" y="1956"/>
                    <a:pt x="2763" y="2182"/>
                  </a:cubicBezTo>
                  <a:cubicBezTo>
                    <a:pt x="2739" y="2229"/>
                    <a:pt x="2691" y="2265"/>
                    <a:pt x="2632" y="2265"/>
                  </a:cubicBezTo>
                  <a:lnTo>
                    <a:pt x="2620" y="2265"/>
                  </a:lnTo>
                  <a:cubicBezTo>
                    <a:pt x="2608" y="2265"/>
                    <a:pt x="2596" y="2265"/>
                    <a:pt x="2584" y="2253"/>
                  </a:cubicBezTo>
                  <a:cubicBezTo>
                    <a:pt x="2560" y="2253"/>
                    <a:pt x="2537" y="2229"/>
                    <a:pt x="2525" y="2194"/>
                  </a:cubicBezTo>
                  <a:cubicBezTo>
                    <a:pt x="2501" y="2170"/>
                    <a:pt x="2489" y="2122"/>
                    <a:pt x="2501" y="2087"/>
                  </a:cubicBezTo>
                  <a:cubicBezTo>
                    <a:pt x="2560" y="1956"/>
                    <a:pt x="2620" y="1825"/>
                    <a:pt x="2691" y="1706"/>
                  </a:cubicBezTo>
                  <a:cubicBezTo>
                    <a:pt x="2751" y="1360"/>
                    <a:pt x="2787" y="1003"/>
                    <a:pt x="2810" y="646"/>
                  </a:cubicBezTo>
                  <a:cubicBezTo>
                    <a:pt x="2834" y="443"/>
                    <a:pt x="2727" y="241"/>
                    <a:pt x="2548" y="146"/>
                  </a:cubicBezTo>
                  <a:cubicBezTo>
                    <a:pt x="2504" y="129"/>
                    <a:pt x="2457" y="120"/>
                    <a:pt x="2412" y="120"/>
                  </a:cubicBezTo>
                  <a:cubicBezTo>
                    <a:pt x="2359" y="120"/>
                    <a:pt x="2307" y="132"/>
                    <a:pt x="2263" y="158"/>
                  </a:cubicBezTo>
                  <a:cubicBezTo>
                    <a:pt x="2215" y="693"/>
                    <a:pt x="2203" y="1229"/>
                    <a:pt x="2239" y="1777"/>
                  </a:cubicBezTo>
                  <a:cubicBezTo>
                    <a:pt x="2239" y="1848"/>
                    <a:pt x="2179" y="1908"/>
                    <a:pt x="2108" y="1920"/>
                  </a:cubicBezTo>
                  <a:lnTo>
                    <a:pt x="2096" y="1920"/>
                  </a:lnTo>
                  <a:cubicBezTo>
                    <a:pt x="2025" y="1920"/>
                    <a:pt x="1965" y="1860"/>
                    <a:pt x="1965" y="1789"/>
                  </a:cubicBezTo>
                  <a:cubicBezTo>
                    <a:pt x="1929" y="1241"/>
                    <a:pt x="1941" y="693"/>
                    <a:pt x="1989" y="146"/>
                  </a:cubicBezTo>
                  <a:lnTo>
                    <a:pt x="2132" y="146"/>
                  </a:lnTo>
                  <a:lnTo>
                    <a:pt x="2227" y="158"/>
                  </a:lnTo>
                  <a:cubicBezTo>
                    <a:pt x="2171" y="32"/>
                    <a:pt x="2034" y="1"/>
                    <a:pt x="1916" y="1"/>
                  </a:cubicBezTo>
                  <a:close/>
                </a:path>
              </a:pathLst>
            </a:custGeom>
            <a:solidFill>
              <a:srgbClr val="BF86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6" name="Google Shape;2346;p56"/>
            <p:cNvSpPr/>
            <p:nvPr/>
          </p:nvSpPr>
          <p:spPr>
            <a:xfrm>
              <a:off x="1521000" y="2927750"/>
              <a:ext cx="17600" cy="23075"/>
            </a:xfrm>
            <a:custGeom>
              <a:avLst/>
              <a:gdLst/>
              <a:ahLst/>
              <a:cxnLst/>
              <a:rect l="l" t="t" r="r" b="b"/>
              <a:pathLst>
                <a:path w="704" h="923" extrusionOk="0">
                  <a:moveTo>
                    <a:pt x="555" y="1"/>
                  </a:moveTo>
                  <a:cubicBezTo>
                    <a:pt x="521" y="1"/>
                    <a:pt x="488" y="13"/>
                    <a:pt x="465" y="41"/>
                  </a:cubicBezTo>
                  <a:cubicBezTo>
                    <a:pt x="358" y="136"/>
                    <a:pt x="275" y="243"/>
                    <a:pt x="203" y="363"/>
                  </a:cubicBezTo>
                  <a:cubicBezTo>
                    <a:pt x="132" y="482"/>
                    <a:pt x="72" y="613"/>
                    <a:pt x="13" y="744"/>
                  </a:cubicBezTo>
                  <a:cubicBezTo>
                    <a:pt x="1" y="779"/>
                    <a:pt x="13" y="827"/>
                    <a:pt x="37" y="863"/>
                  </a:cubicBezTo>
                  <a:cubicBezTo>
                    <a:pt x="49" y="886"/>
                    <a:pt x="72" y="910"/>
                    <a:pt x="96" y="922"/>
                  </a:cubicBezTo>
                  <a:lnTo>
                    <a:pt x="144" y="922"/>
                  </a:lnTo>
                  <a:cubicBezTo>
                    <a:pt x="203" y="922"/>
                    <a:pt x="251" y="886"/>
                    <a:pt x="275" y="839"/>
                  </a:cubicBezTo>
                  <a:cubicBezTo>
                    <a:pt x="358" y="613"/>
                    <a:pt x="489" y="410"/>
                    <a:pt x="644" y="232"/>
                  </a:cubicBezTo>
                  <a:cubicBezTo>
                    <a:pt x="692" y="196"/>
                    <a:pt x="703" y="136"/>
                    <a:pt x="680" y="89"/>
                  </a:cubicBezTo>
                  <a:cubicBezTo>
                    <a:pt x="668" y="65"/>
                    <a:pt x="668" y="53"/>
                    <a:pt x="656" y="41"/>
                  </a:cubicBezTo>
                  <a:cubicBezTo>
                    <a:pt x="631" y="16"/>
                    <a:pt x="592" y="1"/>
                    <a:pt x="55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7" name="Google Shape;2347;p56"/>
            <p:cNvSpPr/>
            <p:nvPr/>
          </p:nvSpPr>
          <p:spPr>
            <a:xfrm>
              <a:off x="2117525" y="2820725"/>
              <a:ext cx="11625" cy="45250"/>
            </a:xfrm>
            <a:custGeom>
              <a:avLst/>
              <a:gdLst/>
              <a:ahLst/>
              <a:cxnLst/>
              <a:rect l="l" t="t" r="r" b="b"/>
              <a:pathLst>
                <a:path w="465" h="1810" extrusionOk="0">
                  <a:moveTo>
                    <a:pt x="119" y="0"/>
                  </a:moveTo>
                  <a:cubicBezTo>
                    <a:pt x="107" y="12"/>
                    <a:pt x="95" y="12"/>
                    <a:pt x="83" y="12"/>
                  </a:cubicBezTo>
                  <a:cubicBezTo>
                    <a:pt x="36" y="48"/>
                    <a:pt x="0" y="107"/>
                    <a:pt x="12" y="167"/>
                  </a:cubicBezTo>
                  <a:cubicBezTo>
                    <a:pt x="12" y="167"/>
                    <a:pt x="143" y="1012"/>
                    <a:pt x="179" y="1679"/>
                  </a:cubicBezTo>
                  <a:cubicBezTo>
                    <a:pt x="191" y="1750"/>
                    <a:pt x="250" y="1810"/>
                    <a:pt x="322" y="1810"/>
                  </a:cubicBezTo>
                  <a:cubicBezTo>
                    <a:pt x="405" y="1810"/>
                    <a:pt x="464" y="1738"/>
                    <a:pt x="453" y="1667"/>
                  </a:cubicBezTo>
                  <a:cubicBezTo>
                    <a:pt x="417" y="1000"/>
                    <a:pt x="286" y="131"/>
                    <a:pt x="286" y="107"/>
                  </a:cubicBezTo>
                  <a:cubicBezTo>
                    <a:pt x="274" y="72"/>
                    <a:pt x="250" y="48"/>
                    <a:pt x="226" y="24"/>
                  </a:cubicBezTo>
                  <a:cubicBezTo>
                    <a:pt x="191" y="0"/>
                    <a:pt x="155" y="0"/>
                    <a:pt x="11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8" name="Google Shape;2348;p56"/>
            <p:cNvSpPr/>
            <p:nvPr/>
          </p:nvSpPr>
          <p:spPr>
            <a:xfrm>
              <a:off x="2099350" y="2822200"/>
              <a:ext cx="12825" cy="43475"/>
            </a:xfrm>
            <a:custGeom>
              <a:avLst/>
              <a:gdLst/>
              <a:ahLst/>
              <a:cxnLst/>
              <a:rect l="l" t="t" r="r" b="b"/>
              <a:pathLst>
                <a:path w="513" h="1739" extrusionOk="0">
                  <a:moveTo>
                    <a:pt x="275" y="1"/>
                  </a:moveTo>
                  <a:lnTo>
                    <a:pt x="1" y="48"/>
                  </a:lnTo>
                  <a:cubicBezTo>
                    <a:pt x="108" y="560"/>
                    <a:pt x="191" y="1084"/>
                    <a:pt x="227" y="1608"/>
                  </a:cubicBezTo>
                  <a:cubicBezTo>
                    <a:pt x="239" y="1679"/>
                    <a:pt x="298" y="1739"/>
                    <a:pt x="370" y="1739"/>
                  </a:cubicBezTo>
                  <a:lnTo>
                    <a:pt x="382" y="1739"/>
                  </a:lnTo>
                  <a:cubicBezTo>
                    <a:pt x="453" y="1727"/>
                    <a:pt x="513" y="1667"/>
                    <a:pt x="513" y="1584"/>
                  </a:cubicBezTo>
                  <a:cubicBezTo>
                    <a:pt x="465" y="1048"/>
                    <a:pt x="382" y="524"/>
                    <a:pt x="27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9" name="Google Shape;2349;p56"/>
            <p:cNvSpPr/>
            <p:nvPr/>
          </p:nvSpPr>
          <p:spPr>
            <a:xfrm>
              <a:off x="2082400" y="2823100"/>
              <a:ext cx="600" cy="325"/>
            </a:xfrm>
            <a:custGeom>
              <a:avLst/>
              <a:gdLst/>
              <a:ahLst/>
              <a:cxnLst/>
              <a:rect l="l" t="t" r="r" b="b"/>
              <a:pathLst>
                <a:path w="24" h="13" extrusionOk="0">
                  <a:moveTo>
                    <a:pt x="0" y="0"/>
                  </a:moveTo>
                  <a:cubicBezTo>
                    <a:pt x="12" y="12"/>
                    <a:pt x="12" y="12"/>
                    <a:pt x="12" y="12"/>
                  </a:cubicBezTo>
                  <a:cubicBezTo>
                    <a:pt x="12" y="12"/>
                    <a:pt x="24" y="0"/>
                    <a:pt x="2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0" name="Google Shape;2350;p56"/>
            <p:cNvSpPr/>
            <p:nvPr/>
          </p:nvSpPr>
          <p:spPr>
            <a:xfrm>
              <a:off x="2082100" y="2821600"/>
              <a:ext cx="12825" cy="44675"/>
            </a:xfrm>
            <a:custGeom>
              <a:avLst/>
              <a:gdLst/>
              <a:ahLst/>
              <a:cxnLst/>
              <a:rect l="l" t="t" r="r" b="b"/>
              <a:pathLst>
                <a:path w="513" h="1787" extrusionOk="0">
                  <a:moveTo>
                    <a:pt x="262" y="1"/>
                  </a:moveTo>
                  <a:lnTo>
                    <a:pt x="36" y="60"/>
                  </a:lnTo>
                  <a:cubicBezTo>
                    <a:pt x="36" y="60"/>
                    <a:pt x="24" y="72"/>
                    <a:pt x="24" y="72"/>
                  </a:cubicBezTo>
                  <a:cubicBezTo>
                    <a:pt x="24" y="72"/>
                    <a:pt x="24" y="72"/>
                    <a:pt x="12" y="60"/>
                  </a:cubicBezTo>
                  <a:lnTo>
                    <a:pt x="0" y="72"/>
                  </a:lnTo>
                  <a:cubicBezTo>
                    <a:pt x="107" y="584"/>
                    <a:pt x="191" y="1120"/>
                    <a:pt x="238" y="1656"/>
                  </a:cubicBezTo>
                  <a:cubicBezTo>
                    <a:pt x="238" y="1727"/>
                    <a:pt x="298" y="1787"/>
                    <a:pt x="369" y="1787"/>
                  </a:cubicBezTo>
                  <a:lnTo>
                    <a:pt x="381" y="1787"/>
                  </a:lnTo>
                  <a:cubicBezTo>
                    <a:pt x="453" y="1775"/>
                    <a:pt x="512" y="1715"/>
                    <a:pt x="512" y="1644"/>
                  </a:cubicBezTo>
                  <a:cubicBezTo>
                    <a:pt x="465" y="1096"/>
                    <a:pt x="381" y="548"/>
                    <a:pt x="26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1" name="Google Shape;2351;p56"/>
            <p:cNvSpPr/>
            <p:nvPr/>
          </p:nvSpPr>
          <p:spPr>
            <a:xfrm>
              <a:off x="2049950" y="2817100"/>
              <a:ext cx="94375" cy="82225"/>
            </a:xfrm>
            <a:custGeom>
              <a:avLst/>
              <a:gdLst/>
              <a:ahLst/>
              <a:cxnLst/>
              <a:rect l="l" t="t" r="r" b="b"/>
              <a:pathLst>
                <a:path w="3775" h="3289" extrusionOk="0">
                  <a:moveTo>
                    <a:pt x="2251" y="193"/>
                  </a:moveTo>
                  <a:cubicBezTo>
                    <a:pt x="2358" y="728"/>
                    <a:pt x="2441" y="1252"/>
                    <a:pt x="2477" y="1788"/>
                  </a:cubicBezTo>
                  <a:cubicBezTo>
                    <a:pt x="2489" y="1871"/>
                    <a:pt x="2429" y="1931"/>
                    <a:pt x="2358" y="1931"/>
                  </a:cubicBezTo>
                  <a:lnTo>
                    <a:pt x="2346" y="1931"/>
                  </a:lnTo>
                  <a:cubicBezTo>
                    <a:pt x="2340" y="1932"/>
                    <a:pt x="2334" y="1933"/>
                    <a:pt x="2328" y="1933"/>
                  </a:cubicBezTo>
                  <a:cubicBezTo>
                    <a:pt x="2265" y="1933"/>
                    <a:pt x="2214" y="1877"/>
                    <a:pt x="2203" y="1812"/>
                  </a:cubicBezTo>
                  <a:cubicBezTo>
                    <a:pt x="2167" y="1288"/>
                    <a:pt x="2084" y="764"/>
                    <a:pt x="1977" y="252"/>
                  </a:cubicBezTo>
                  <a:lnTo>
                    <a:pt x="2251" y="193"/>
                  </a:lnTo>
                  <a:close/>
                  <a:moveTo>
                    <a:pt x="2465" y="1"/>
                  </a:moveTo>
                  <a:cubicBezTo>
                    <a:pt x="2453" y="1"/>
                    <a:pt x="2441" y="1"/>
                    <a:pt x="2429" y="2"/>
                  </a:cubicBezTo>
                  <a:cubicBezTo>
                    <a:pt x="2096" y="2"/>
                    <a:pt x="2036" y="193"/>
                    <a:pt x="2036" y="193"/>
                  </a:cubicBezTo>
                  <a:cubicBezTo>
                    <a:pt x="1989" y="121"/>
                    <a:pt x="1893" y="62"/>
                    <a:pt x="1798" y="38"/>
                  </a:cubicBezTo>
                  <a:cubicBezTo>
                    <a:pt x="1780" y="35"/>
                    <a:pt x="1744" y="31"/>
                    <a:pt x="1699" y="31"/>
                  </a:cubicBezTo>
                  <a:cubicBezTo>
                    <a:pt x="1568" y="31"/>
                    <a:pt x="1366" y="63"/>
                    <a:pt x="1322" y="240"/>
                  </a:cubicBezTo>
                  <a:lnTo>
                    <a:pt x="1548" y="181"/>
                  </a:lnTo>
                  <a:cubicBezTo>
                    <a:pt x="1667" y="728"/>
                    <a:pt x="1751" y="1276"/>
                    <a:pt x="1798" y="1824"/>
                  </a:cubicBezTo>
                  <a:cubicBezTo>
                    <a:pt x="1798" y="1895"/>
                    <a:pt x="1739" y="1955"/>
                    <a:pt x="1667" y="1967"/>
                  </a:cubicBezTo>
                  <a:lnTo>
                    <a:pt x="1655" y="1967"/>
                  </a:lnTo>
                  <a:cubicBezTo>
                    <a:pt x="1584" y="1967"/>
                    <a:pt x="1524" y="1907"/>
                    <a:pt x="1524" y="1836"/>
                  </a:cubicBezTo>
                  <a:cubicBezTo>
                    <a:pt x="1477" y="1300"/>
                    <a:pt x="1393" y="764"/>
                    <a:pt x="1286" y="252"/>
                  </a:cubicBezTo>
                  <a:lnTo>
                    <a:pt x="1286" y="240"/>
                  </a:lnTo>
                  <a:cubicBezTo>
                    <a:pt x="1253" y="226"/>
                    <a:pt x="1215" y="220"/>
                    <a:pt x="1175" y="220"/>
                  </a:cubicBezTo>
                  <a:cubicBezTo>
                    <a:pt x="1115" y="220"/>
                    <a:pt x="1051" y="235"/>
                    <a:pt x="1000" y="264"/>
                  </a:cubicBezTo>
                  <a:cubicBezTo>
                    <a:pt x="834" y="383"/>
                    <a:pt x="762" y="586"/>
                    <a:pt x="810" y="788"/>
                  </a:cubicBezTo>
                  <a:cubicBezTo>
                    <a:pt x="870" y="1133"/>
                    <a:pt x="953" y="1490"/>
                    <a:pt x="1060" y="1836"/>
                  </a:cubicBezTo>
                  <a:cubicBezTo>
                    <a:pt x="1143" y="1943"/>
                    <a:pt x="1227" y="2050"/>
                    <a:pt x="1286" y="2181"/>
                  </a:cubicBezTo>
                  <a:cubicBezTo>
                    <a:pt x="1310" y="2217"/>
                    <a:pt x="1310" y="2252"/>
                    <a:pt x="1298" y="2300"/>
                  </a:cubicBezTo>
                  <a:cubicBezTo>
                    <a:pt x="1286" y="2324"/>
                    <a:pt x="1262" y="2348"/>
                    <a:pt x="1227" y="2360"/>
                  </a:cubicBezTo>
                  <a:cubicBezTo>
                    <a:pt x="1227" y="2372"/>
                    <a:pt x="1203" y="2372"/>
                    <a:pt x="1191" y="2372"/>
                  </a:cubicBezTo>
                  <a:cubicBezTo>
                    <a:pt x="1191" y="2372"/>
                    <a:pt x="1179" y="2383"/>
                    <a:pt x="1167" y="2383"/>
                  </a:cubicBezTo>
                  <a:cubicBezTo>
                    <a:pt x="1120" y="2383"/>
                    <a:pt x="1072" y="2348"/>
                    <a:pt x="1048" y="2300"/>
                  </a:cubicBezTo>
                  <a:cubicBezTo>
                    <a:pt x="941" y="2098"/>
                    <a:pt x="786" y="1907"/>
                    <a:pt x="608" y="1764"/>
                  </a:cubicBezTo>
                  <a:cubicBezTo>
                    <a:pt x="560" y="1729"/>
                    <a:pt x="536" y="1669"/>
                    <a:pt x="548" y="1610"/>
                  </a:cubicBezTo>
                  <a:cubicBezTo>
                    <a:pt x="536" y="1608"/>
                    <a:pt x="523" y="1607"/>
                    <a:pt x="511" y="1607"/>
                  </a:cubicBezTo>
                  <a:cubicBezTo>
                    <a:pt x="425" y="1607"/>
                    <a:pt x="335" y="1641"/>
                    <a:pt x="262" y="1693"/>
                  </a:cubicBezTo>
                  <a:cubicBezTo>
                    <a:pt x="0" y="1907"/>
                    <a:pt x="381" y="2431"/>
                    <a:pt x="739" y="2848"/>
                  </a:cubicBezTo>
                  <a:cubicBezTo>
                    <a:pt x="858" y="3003"/>
                    <a:pt x="977" y="3145"/>
                    <a:pt x="1108" y="3288"/>
                  </a:cubicBezTo>
                  <a:cubicBezTo>
                    <a:pt x="1167" y="3276"/>
                    <a:pt x="1227" y="3265"/>
                    <a:pt x="1286" y="3253"/>
                  </a:cubicBezTo>
                  <a:cubicBezTo>
                    <a:pt x="1334" y="3241"/>
                    <a:pt x="1370" y="3241"/>
                    <a:pt x="1417" y="3229"/>
                  </a:cubicBezTo>
                  <a:cubicBezTo>
                    <a:pt x="2203" y="3110"/>
                    <a:pt x="2989" y="3026"/>
                    <a:pt x="3775" y="2979"/>
                  </a:cubicBezTo>
                  <a:lnTo>
                    <a:pt x="3775" y="2943"/>
                  </a:lnTo>
                  <a:cubicBezTo>
                    <a:pt x="3703" y="1371"/>
                    <a:pt x="3370" y="502"/>
                    <a:pt x="3310" y="371"/>
                  </a:cubicBezTo>
                  <a:cubicBezTo>
                    <a:pt x="3247" y="245"/>
                    <a:pt x="3118" y="165"/>
                    <a:pt x="2982" y="165"/>
                  </a:cubicBezTo>
                  <a:cubicBezTo>
                    <a:pt x="2965" y="165"/>
                    <a:pt x="2947" y="166"/>
                    <a:pt x="2929" y="169"/>
                  </a:cubicBezTo>
                  <a:cubicBezTo>
                    <a:pt x="2953" y="193"/>
                    <a:pt x="2977" y="217"/>
                    <a:pt x="2989" y="252"/>
                  </a:cubicBezTo>
                  <a:cubicBezTo>
                    <a:pt x="2989" y="276"/>
                    <a:pt x="3120" y="1145"/>
                    <a:pt x="3156" y="1812"/>
                  </a:cubicBezTo>
                  <a:cubicBezTo>
                    <a:pt x="3167" y="1883"/>
                    <a:pt x="3108" y="1955"/>
                    <a:pt x="3025" y="1955"/>
                  </a:cubicBezTo>
                  <a:cubicBezTo>
                    <a:pt x="2953" y="1955"/>
                    <a:pt x="2894" y="1895"/>
                    <a:pt x="2882" y="1824"/>
                  </a:cubicBezTo>
                  <a:cubicBezTo>
                    <a:pt x="2846" y="1145"/>
                    <a:pt x="2715" y="312"/>
                    <a:pt x="2715" y="312"/>
                  </a:cubicBezTo>
                  <a:cubicBezTo>
                    <a:pt x="2703" y="252"/>
                    <a:pt x="2739" y="193"/>
                    <a:pt x="2786" y="157"/>
                  </a:cubicBezTo>
                  <a:cubicBezTo>
                    <a:pt x="2721" y="59"/>
                    <a:pt x="2596" y="1"/>
                    <a:pt x="2465" y="1"/>
                  </a:cubicBezTo>
                  <a:close/>
                </a:path>
              </a:pathLst>
            </a:custGeom>
            <a:solidFill>
              <a:srgbClr val="BF86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2" name="Google Shape;2352;p56"/>
            <p:cNvSpPr/>
            <p:nvPr/>
          </p:nvSpPr>
          <p:spPr>
            <a:xfrm>
              <a:off x="2063350" y="2854825"/>
              <a:ext cx="19375" cy="21875"/>
            </a:xfrm>
            <a:custGeom>
              <a:avLst/>
              <a:gdLst/>
              <a:ahLst/>
              <a:cxnLst/>
              <a:rect l="l" t="t" r="r" b="b"/>
              <a:pathLst>
                <a:path w="775" h="875" extrusionOk="0">
                  <a:moveTo>
                    <a:pt x="147" y="1"/>
                  </a:moveTo>
                  <a:cubicBezTo>
                    <a:pt x="106" y="1"/>
                    <a:pt x="64" y="22"/>
                    <a:pt x="36" y="65"/>
                  </a:cubicBezTo>
                  <a:cubicBezTo>
                    <a:pt x="24" y="77"/>
                    <a:pt x="24" y="89"/>
                    <a:pt x="12" y="101"/>
                  </a:cubicBezTo>
                  <a:cubicBezTo>
                    <a:pt x="0" y="160"/>
                    <a:pt x="24" y="220"/>
                    <a:pt x="72" y="255"/>
                  </a:cubicBezTo>
                  <a:cubicBezTo>
                    <a:pt x="250" y="398"/>
                    <a:pt x="405" y="589"/>
                    <a:pt x="512" y="791"/>
                  </a:cubicBezTo>
                  <a:cubicBezTo>
                    <a:pt x="536" y="839"/>
                    <a:pt x="584" y="874"/>
                    <a:pt x="631" y="874"/>
                  </a:cubicBezTo>
                  <a:cubicBezTo>
                    <a:pt x="643" y="874"/>
                    <a:pt x="655" y="863"/>
                    <a:pt x="655" y="863"/>
                  </a:cubicBezTo>
                  <a:cubicBezTo>
                    <a:pt x="667" y="863"/>
                    <a:pt x="691" y="863"/>
                    <a:pt x="691" y="851"/>
                  </a:cubicBezTo>
                  <a:cubicBezTo>
                    <a:pt x="726" y="839"/>
                    <a:pt x="750" y="815"/>
                    <a:pt x="762" y="791"/>
                  </a:cubicBezTo>
                  <a:cubicBezTo>
                    <a:pt x="774" y="743"/>
                    <a:pt x="774" y="708"/>
                    <a:pt x="750" y="672"/>
                  </a:cubicBezTo>
                  <a:cubicBezTo>
                    <a:pt x="691" y="541"/>
                    <a:pt x="607" y="434"/>
                    <a:pt x="524" y="327"/>
                  </a:cubicBezTo>
                  <a:cubicBezTo>
                    <a:pt x="441" y="208"/>
                    <a:pt x="334" y="112"/>
                    <a:pt x="226" y="29"/>
                  </a:cubicBezTo>
                  <a:cubicBezTo>
                    <a:pt x="203" y="10"/>
                    <a:pt x="175" y="1"/>
                    <a:pt x="14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3" name="Google Shape;2353;p56"/>
            <p:cNvSpPr/>
            <p:nvPr/>
          </p:nvSpPr>
          <p:spPr>
            <a:xfrm>
              <a:off x="1442125" y="2971625"/>
              <a:ext cx="101825" cy="80700"/>
            </a:xfrm>
            <a:custGeom>
              <a:avLst/>
              <a:gdLst/>
              <a:ahLst/>
              <a:cxnLst/>
              <a:rect l="l" t="t" r="r" b="b"/>
              <a:pathLst>
                <a:path w="4073" h="3228" extrusionOk="0">
                  <a:moveTo>
                    <a:pt x="3168" y="1"/>
                  </a:moveTo>
                  <a:cubicBezTo>
                    <a:pt x="2465" y="12"/>
                    <a:pt x="1441" y="96"/>
                    <a:pt x="822" y="179"/>
                  </a:cubicBezTo>
                  <a:cubicBezTo>
                    <a:pt x="644" y="191"/>
                    <a:pt x="465" y="227"/>
                    <a:pt x="298" y="274"/>
                  </a:cubicBezTo>
                  <a:cubicBezTo>
                    <a:pt x="263" y="310"/>
                    <a:pt x="144" y="763"/>
                    <a:pt x="1" y="1501"/>
                  </a:cubicBezTo>
                  <a:cubicBezTo>
                    <a:pt x="1489" y="1715"/>
                    <a:pt x="2894" y="2310"/>
                    <a:pt x="4073" y="3227"/>
                  </a:cubicBezTo>
                  <a:cubicBezTo>
                    <a:pt x="4061" y="1465"/>
                    <a:pt x="4061" y="143"/>
                    <a:pt x="3894" y="60"/>
                  </a:cubicBezTo>
                  <a:cubicBezTo>
                    <a:pt x="3787" y="24"/>
                    <a:pt x="3656" y="1"/>
                    <a:pt x="3537" y="1"/>
                  </a:cubicBezTo>
                  <a:close/>
                </a:path>
              </a:pathLst>
            </a:custGeom>
            <a:solidFill>
              <a:srgbClr val="E0D6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4" name="Google Shape;2354;p56"/>
            <p:cNvSpPr/>
            <p:nvPr/>
          </p:nvSpPr>
          <p:spPr>
            <a:xfrm>
              <a:off x="1510900" y="2891450"/>
              <a:ext cx="665875" cy="953050"/>
            </a:xfrm>
            <a:custGeom>
              <a:avLst/>
              <a:gdLst/>
              <a:ahLst/>
              <a:cxnLst/>
              <a:rect l="l" t="t" r="r" b="b"/>
              <a:pathLst>
                <a:path w="26635" h="38122" extrusionOk="0">
                  <a:moveTo>
                    <a:pt x="25442" y="0"/>
                  </a:moveTo>
                  <a:cubicBezTo>
                    <a:pt x="25407" y="0"/>
                    <a:pt x="25372" y="2"/>
                    <a:pt x="25337" y="5"/>
                  </a:cubicBezTo>
                  <a:cubicBezTo>
                    <a:pt x="24551" y="52"/>
                    <a:pt x="23765" y="136"/>
                    <a:pt x="22979" y="255"/>
                  </a:cubicBezTo>
                  <a:cubicBezTo>
                    <a:pt x="22932" y="267"/>
                    <a:pt x="22896" y="267"/>
                    <a:pt x="22848" y="279"/>
                  </a:cubicBezTo>
                  <a:cubicBezTo>
                    <a:pt x="22789" y="291"/>
                    <a:pt x="22729" y="302"/>
                    <a:pt x="22670" y="314"/>
                  </a:cubicBezTo>
                  <a:cubicBezTo>
                    <a:pt x="22491" y="338"/>
                    <a:pt x="22324" y="386"/>
                    <a:pt x="22158" y="457"/>
                  </a:cubicBezTo>
                  <a:cubicBezTo>
                    <a:pt x="22039" y="541"/>
                    <a:pt x="22003" y="1874"/>
                    <a:pt x="21955" y="3731"/>
                  </a:cubicBezTo>
                  <a:cubicBezTo>
                    <a:pt x="22824" y="5005"/>
                    <a:pt x="22181" y="6827"/>
                    <a:pt x="22181" y="6827"/>
                  </a:cubicBezTo>
                  <a:cubicBezTo>
                    <a:pt x="22777" y="7934"/>
                    <a:pt x="22408" y="9399"/>
                    <a:pt x="21681" y="10816"/>
                  </a:cubicBezTo>
                  <a:cubicBezTo>
                    <a:pt x="21646" y="11232"/>
                    <a:pt x="21598" y="11637"/>
                    <a:pt x="21562" y="12018"/>
                  </a:cubicBezTo>
                  <a:cubicBezTo>
                    <a:pt x="21634" y="12304"/>
                    <a:pt x="21586" y="12613"/>
                    <a:pt x="21443" y="12863"/>
                  </a:cubicBezTo>
                  <a:cubicBezTo>
                    <a:pt x="21300" y="13792"/>
                    <a:pt x="21122" y="14566"/>
                    <a:pt x="20872" y="15042"/>
                  </a:cubicBezTo>
                  <a:cubicBezTo>
                    <a:pt x="19514" y="17709"/>
                    <a:pt x="17776" y="18483"/>
                    <a:pt x="14752" y="19733"/>
                  </a:cubicBezTo>
                  <a:lnTo>
                    <a:pt x="14764" y="19769"/>
                  </a:lnTo>
                  <a:cubicBezTo>
                    <a:pt x="14859" y="19757"/>
                    <a:pt x="14942" y="19733"/>
                    <a:pt x="15026" y="19710"/>
                  </a:cubicBezTo>
                  <a:cubicBezTo>
                    <a:pt x="15038" y="19707"/>
                    <a:pt x="15050" y="19705"/>
                    <a:pt x="15061" y="19705"/>
                  </a:cubicBezTo>
                  <a:cubicBezTo>
                    <a:pt x="15097" y="19705"/>
                    <a:pt x="15130" y="19719"/>
                    <a:pt x="15157" y="19745"/>
                  </a:cubicBezTo>
                  <a:cubicBezTo>
                    <a:pt x="15264" y="19817"/>
                    <a:pt x="15228" y="19972"/>
                    <a:pt x="15109" y="20007"/>
                  </a:cubicBezTo>
                  <a:cubicBezTo>
                    <a:pt x="15038" y="20031"/>
                    <a:pt x="14966" y="20043"/>
                    <a:pt x="14895" y="20055"/>
                  </a:cubicBezTo>
                  <a:cubicBezTo>
                    <a:pt x="14300" y="20198"/>
                    <a:pt x="13680" y="20257"/>
                    <a:pt x="13073" y="20257"/>
                  </a:cubicBezTo>
                  <a:cubicBezTo>
                    <a:pt x="12109" y="20245"/>
                    <a:pt x="11156" y="20138"/>
                    <a:pt x="10228" y="19924"/>
                  </a:cubicBezTo>
                  <a:cubicBezTo>
                    <a:pt x="10085" y="19900"/>
                    <a:pt x="10001" y="19876"/>
                    <a:pt x="9978" y="19864"/>
                  </a:cubicBezTo>
                  <a:lnTo>
                    <a:pt x="9966" y="19864"/>
                  </a:lnTo>
                  <a:cubicBezTo>
                    <a:pt x="9930" y="19852"/>
                    <a:pt x="9894" y="19817"/>
                    <a:pt x="9882" y="19781"/>
                  </a:cubicBezTo>
                  <a:cubicBezTo>
                    <a:pt x="7644" y="19079"/>
                    <a:pt x="5691" y="18507"/>
                    <a:pt x="4191" y="17495"/>
                  </a:cubicBezTo>
                  <a:cubicBezTo>
                    <a:pt x="4167" y="19471"/>
                    <a:pt x="4120" y="21103"/>
                    <a:pt x="4120" y="21103"/>
                  </a:cubicBezTo>
                  <a:cubicBezTo>
                    <a:pt x="4203" y="21579"/>
                    <a:pt x="2429" y="21948"/>
                    <a:pt x="0" y="22174"/>
                  </a:cubicBezTo>
                  <a:cubicBezTo>
                    <a:pt x="322" y="22436"/>
                    <a:pt x="643" y="22674"/>
                    <a:pt x="965" y="22912"/>
                  </a:cubicBezTo>
                  <a:cubicBezTo>
                    <a:pt x="2131" y="23389"/>
                    <a:pt x="3763" y="24103"/>
                    <a:pt x="5727" y="25067"/>
                  </a:cubicBezTo>
                  <a:cubicBezTo>
                    <a:pt x="5775" y="25091"/>
                    <a:pt x="5810" y="25103"/>
                    <a:pt x="5858" y="25127"/>
                  </a:cubicBezTo>
                  <a:cubicBezTo>
                    <a:pt x="5822" y="25270"/>
                    <a:pt x="5798" y="25425"/>
                    <a:pt x="5775" y="25579"/>
                  </a:cubicBezTo>
                  <a:cubicBezTo>
                    <a:pt x="5477" y="27461"/>
                    <a:pt x="5287" y="29342"/>
                    <a:pt x="5203" y="31247"/>
                  </a:cubicBezTo>
                  <a:cubicBezTo>
                    <a:pt x="5084" y="33342"/>
                    <a:pt x="5048" y="35628"/>
                    <a:pt x="5060" y="37950"/>
                  </a:cubicBezTo>
                  <a:cubicBezTo>
                    <a:pt x="5060" y="38021"/>
                    <a:pt x="5453" y="38069"/>
                    <a:pt x="6144" y="38093"/>
                  </a:cubicBezTo>
                  <a:cubicBezTo>
                    <a:pt x="6588" y="38110"/>
                    <a:pt x="7141" y="38121"/>
                    <a:pt x="7779" y="38121"/>
                  </a:cubicBezTo>
                  <a:cubicBezTo>
                    <a:pt x="8013" y="38121"/>
                    <a:pt x="8258" y="38120"/>
                    <a:pt x="8513" y="38117"/>
                  </a:cubicBezTo>
                  <a:lnTo>
                    <a:pt x="8727" y="38117"/>
                  </a:lnTo>
                  <a:cubicBezTo>
                    <a:pt x="11275" y="38105"/>
                    <a:pt x="14704" y="38009"/>
                    <a:pt x="17538" y="37890"/>
                  </a:cubicBezTo>
                  <a:cubicBezTo>
                    <a:pt x="17586" y="37878"/>
                    <a:pt x="17645" y="37878"/>
                    <a:pt x="17693" y="37878"/>
                  </a:cubicBezTo>
                  <a:cubicBezTo>
                    <a:pt x="19276" y="37819"/>
                    <a:pt x="20657" y="37748"/>
                    <a:pt x="21586" y="37676"/>
                  </a:cubicBezTo>
                  <a:cubicBezTo>
                    <a:pt x="22360" y="37617"/>
                    <a:pt x="22824" y="37557"/>
                    <a:pt x="22813" y="37509"/>
                  </a:cubicBezTo>
                  <a:cubicBezTo>
                    <a:pt x="22551" y="35140"/>
                    <a:pt x="22312" y="32747"/>
                    <a:pt x="22051" y="30544"/>
                  </a:cubicBezTo>
                  <a:cubicBezTo>
                    <a:pt x="21848" y="28818"/>
                    <a:pt x="21610" y="27222"/>
                    <a:pt x="21336" y="25829"/>
                  </a:cubicBezTo>
                  <a:cubicBezTo>
                    <a:pt x="21253" y="25436"/>
                    <a:pt x="21169" y="25055"/>
                    <a:pt x="21086" y="24698"/>
                  </a:cubicBezTo>
                  <a:cubicBezTo>
                    <a:pt x="21015" y="24436"/>
                    <a:pt x="20955" y="24186"/>
                    <a:pt x="20884" y="23948"/>
                  </a:cubicBezTo>
                  <a:cubicBezTo>
                    <a:pt x="20919" y="23912"/>
                    <a:pt x="20955" y="23889"/>
                    <a:pt x="20991" y="23853"/>
                  </a:cubicBezTo>
                  <a:cubicBezTo>
                    <a:pt x="22586" y="22508"/>
                    <a:pt x="24253" y="20710"/>
                    <a:pt x="25313" y="18948"/>
                  </a:cubicBezTo>
                  <a:cubicBezTo>
                    <a:pt x="25301" y="18900"/>
                    <a:pt x="25301" y="18840"/>
                    <a:pt x="25337" y="18805"/>
                  </a:cubicBezTo>
                  <a:cubicBezTo>
                    <a:pt x="25337" y="18805"/>
                    <a:pt x="25349" y="18793"/>
                    <a:pt x="25349" y="18793"/>
                  </a:cubicBezTo>
                  <a:cubicBezTo>
                    <a:pt x="24718" y="18150"/>
                    <a:pt x="24348" y="17293"/>
                    <a:pt x="24313" y="16388"/>
                  </a:cubicBezTo>
                  <a:cubicBezTo>
                    <a:pt x="24122" y="13673"/>
                    <a:pt x="25218" y="10506"/>
                    <a:pt x="25384" y="10018"/>
                  </a:cubicBezTo>
                  <a:lnTo>
                    <a:pt x="25384" y="10018"/>
                  </a:lnTo>
                  <a:lnTo>
                    <a:pt x="25301" y="10089"/>
                  </a:lnTo>
                  <a:cubicBezTo>
                    <a:pt x="25301" y="10089"/>
                    <a:pt x="25801" y="8161"/>
                    <a:pt x="26634" y="6851"/>
                  </a:cubicBezTo>
                  <a:cubicBezTo>
                    <a:pt x="26337" y="3184"/>
                    <a:pt x="25801" y="112"/>
                    <a:pt x="25730" y="29"/>
                  </a:cubicBezTo>
                  <a:cubicBezTo>
                    <a:pt x="25634" y="11"/>
                    <a:pt x="25538" y="0"/>
                    <a:pt x="25442" y="0"/>
                  </a:cubicBezTo>
                  <a:close/>
                </a:path>
              </a:pathLst>
            </a:custGeom>
            <a:solidFill>
              <a:srgbClr val="E0D6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5" name="Google Shape;2355;p56"/>
            <p:cNvSpPr/>
            <p:nvPr/>
          </p:nvSpPr>
          <p:spPr>
            <a:xfrm>
              <a:off x="1192400" y="3281475"/>
              <a:ext cx="172075" cy="171175"/>
            </a:xfrm>
            <a:custGeom>
              <a:avLst/>
              <a:gdLst/>
              <a:ahLst/>
              <a:cxnLst/>
              <a:rect l="l" t="t" r="r" b="b"/>
              <a:pathLst>
                <a:path w="6883" h="6847" extrusionOk="0">
                  <a:moveTo>
                    <a:pt x="12" y="1"/>
                  </a:moveTo>
                  <a:lnTo>
                    <a:pt x="12" y="1"/>
                  </a:lnTo>
                  <a:cubicBezTo>
                    <a:pt x="0" y="2870"/>
                    <a:pt x="60" y="5978"/>
                    <a:pt x="60" y="5978"/>
                  </a:cubicBezTo>
                  <a:cubicBezTo>
                    <a:pt x="0" y="6514"/>
                    <a:pt x="2322" y="6787"/>
                    <a:pt x="5239" y="6847"/>
                  </a:cubicBezTo>
                  <a:cubicBezTo>
                    <a:pt x="5573" y="6728"/>
                    <a:pt x="5835" y="6633"/>
                    <a:pt x="6025" y="6573"/>
                  </a:cubicBezTo>
                  <a:cubicBezTo>
                    <a:pt x="6263" y="6430"/>
                    <a:pt x="6513" y="6311"/>
                    <a:pt x="6787" y="6240"/>
                  </a:cubicBezTo>
                  <a:lnTo>
                    <a:pt x="6882" y="4978"/>
                  </a:lnTo>
                  <a:cubicBezTo>
                    <a:pt x="4108" y="4359"/>
                    <a:pt x="2727" y="2477"/>
                    <a:pt x="2060" y="513"/>
                  </a:cubicBezTo>
                  <a:cubicBezTo>
                    <a:pt x="1513" y="465"/>
                    <a:pt x="655" y="358"/>
                    <a:pt x="1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6" name="Google Shape;2356;p56"/>
            <p:cNvSpPr/>
            <p:nvPr/>
          </p:nvSpPr>
          <p:spPr>
            <a:xfrm>
              <a:off x="1193000" y="3005825"/>
              <a:ext cx="422400" cy="223300"/>
            </a:xfrm>
            <a:custGeom>
              <a:avLst/>
              <a:gdLst/>
              <a:ahLst/>
              <a:cxnLst/>
              <a:rect l="l" t="t" r="r" b="b"/>
              <a:pathLst>
                <a:path w="16896" h="8932" extrusionOk="0">
                  <a:moveTo>
                    <a:pt x="8279" y="0"/>
                  </a:moveTo>
                  <a:cubicBezTo>
                    <a:pt x="8095" y="0"/>
                    <a:pt x="7911" y="5"/>
                    <a:pt x="7727" y="14"/>
                  </a:cubicBezTo>
                  <a:cubicBezTo>
                    <a:pt x="2989" y="240"/>
                    <a:pt x="643" y="2704"/>
                    <a:pt x="107" y="6455"/>
                  </a:cubicBezTo>
                  <a:cubicBezTo>
                    <a:pt x="48" y="6872"/>
                    <a:pt x="12" y="7800"/>
                    <a:pt x="0" y="8931"/>
                  </a:cubicBezTo>
                  <a:cubicBezTo>
                    <a:pt x="207" y="8872"/>
                    <a:pt x="439" y="8849"/>
                    <a:pt x="675" y="8849"/>
                  </a:cubicBezTo>
                  <a:cubicBezTo>
                    <a:pt x="955" y="8849"/>
                    <a:pt x="1242" y="8881"/>
                    <a:pt x="1500" y="8920"/>
                  </a:cubicBezTo>
                  <a:cubicBezTo>
                    <a:pt x="1453" y="8396"/>
                    <a:pt x="1429" y="7860"/>
                    <a:pt x="1441" y="7336"/>
                  </a:cubicBezTo>
                  <a:lnTo>
                    <a:pt x="1441" y="7336"/>
                  </a:lnTo>
                  <a:cubicBezTo>
                    <a:pt x="1762" y="7363"/>
                    <a:pt x="2238" y="7376"/>
                    <a:pt x="3104" y="7376"/>
                  </a:cubicBezTo>
                  <a:cubicBezTo>
                    <a:pt x="3392" y="7376"/>
                    <a:pt x="3724" y="7375"/>
                    <a:pt x="4108" y="7372"/>
                  </a:cubicBezTo>
                  <a:lnTo>
                    <a:pt x="4858" y="5336"/>
                  </a:lnTo>
                  <a:lnTo>
                    <a:pt x="5775" y="7336"/>
                  </a:lnTo>
                  <a:cubicBezTo>
                    <a:pt x="6525" y="7312"/>
                    <a:pt x="7382" y="7288"/>
                    <a:pt x="8358" y="7241"/>
                  </a:cubicBezTo>
                  <a:cubicBezTo>
                    <a:pt x="8597" y="7229"/>
                    <a:pt x="8835" y="7217"/>
                    <a:pt x="9061" y="7205"/>
                  </a:cubicBezTo>
                  <a:cubicBezTo>
                    <a:pt x="11275" y="7074"/>
                    <a:pt x="12978" y="6895"/>
                    <a:pt x="14193" y="6729"/>
                  </a:cubicBezTo>
                  <a:cubicBezTo>
                    <a:pt x="14585" y="6669"/>
                    <a:pt x="14931" y="6622"/>
                    <a:pt x="15228" y="6574"/>
                  </a:cubicBezTo>
                  <a:cubicBezTo>
                    <a:pt x="15276" y="7288"/>
                    <a:pt x="15300" y="8003"/>
                    <a:pt x="15276" y="8729"/>
                  </a:cubicBezTo>
                  <a:cubicBezTo>
                    <a:pt x="15580" y="8673"/>
                    <a:pt x="15929" y="8624"/>
                    <a:pt x="16260" y="8624"/>
                  </a:cubicBezTo>
                  <a:cubicBezTo>
                    <a:pt x="16488" y="8624"/>
                    <a:pt x="16706" y="8647"/>
                    <a:pt x="16895" y="8705"/>
                  </a:cubicBezTo>
                  <a:cubicBezTo>
                    <a:pt x="16895" y="8646"/>
                    <a:pt x="16895" y="8574"/>
                    <a:pt x="16895" y="8515"/>
                  </a:cubicBezTo>
                  <a:cubicBezTo>
                    <a:pt x="16729" y="8431"/>
                    <a:pt x="16586" y="8336"/>
                    <a:pt x="16443" y="8229"/>
                  </a:cubicBezTo>
                  <a:cubicBezTo>
                    <a:pt x="16014" y="7907"/>
                    <a:pt x="15859" y="7336"/>
                    <a:pt x="16074" y="6848"/>
                  </a:cubicBezTo>
                  <a:cubicBezTo>
                    <a:pt x="16109" y="6753"/>
                    <a:pt x="16169" y="6669"/>
                    <a:pt x="16240" y="6586"/>
                  </a:cubicBezTo>
                  <a:cubicBezTo>
                    <a:pt x="16371" y="6443"/>
                    <a:pt x="16550" y="6348"/>
                    <a:pt x="16752" y="6300"/>
                  </a:cubicBezTo>
                  <a:cubicBezTo>
                    <a:pt x="16740" y="6241"/>
                    <a:pt x="16729" y="6193"/>
                    <a:pt x="16717" y="6145"/>
                  </a:cubicBezTo>
                  <a:cubicBezTo>
                    <a:pt x="16467" y="4943"/>
                    <a:pt x="15907" y="3824"/>
                    <a:pt x="15109" y="2895"/>
                  </a:cubicBezTo>
                  <a:cubicBezTo>
                    <a:pt x="14788" y="2514"/>
                    <a:pt x="14431" y="2169"/>
                    <a:pt x="14038" y="1859"/>
                  </a:cubicBezTo>
                  <a:cubicBezTo>
                    <a:pt x="12859" y="942"/>
                    <a:pt x="11454" y="347"/>
                    <a:pt x="9966" y="133"/>
                  </a:cubicBezTo>
                  <a:cubicBezTo>
                    <a:pt x="9408" y="43"/>
                    <a:pt x="8844" y="0"/>
                    <a:pt x="827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7" name="Google Shape;2357;p56"/>
            <p:cNvSpPr/>
            <p:nvPr/>
          </p:nvSpPr>
          <p:spPr>
            <a:xfrm>
              <a:off x="1466550" y="3274350"/>
              <a:ext cx="149450" cy="173250"/>
            </a:xfrm>
            <a:custGeom>
              <a:avLst/>
              <a:gdLst/>
              <a:ahLst/>
              <a:cxnLst/>
              <a:rect l="l" t="t" r="r" b="b"/>
              <a:pathLst>
                <a:path w="5978" h="6930" extrusionOk="0">
                  <a:moveTo>
                    <a:pt x="5977" y="0"/>
                  </a:moveTo>
                  <a:cubicBezTo>
                    <a:pt x="5453" y="298"/>
                    <a:pt x="4882" y="476"/>
                    <a:pt x="4286" y="548"/>
                  </a:cubicBezTo>
                  <a:cubicBezTo>
                    <a:pt x="4191" y="572"/>
                    <a:pt x="4096" y="584"/>
                    <a:pt x="4001" y="595"/>
                  </a:cubicBezTo>
                  <a:cubicBezTo>
                    <a:pt x="3608" y="2298"/>
                    <a:pt x="2786" y="3810"/>
                    <a:pt x="1286" y="4679"/>
                  </a:cubicBezTo>
                  <a:cubicBezTo>
                    <a:pt x="1750" y="4429"/>
                    <a:pt x="2179" y="4096"/>
                    <a:pt x="2524" y="3691"/>
                  </a:cubicBezTo>
                  <a:cubicBezTo>
                    <a:pt x="2555" y="3658"/>
                    <a:pt x="2590" y="3644"/>
                    <a:pt x="2623" y="3644"/>
                  </a:cubicBezTo>
                  <a:cubicBezTo>
                    <a:pt x="2721" y="3644"/>
                    <a:pt x="2806" y="3763"/>
                    <a:pt x="2727" y="3870"/>
                  </a:cubicBezTo>
                  <a:cubicBezTo>
                    <a:pt x="2536" y="4084"/>
                    <a:pt x="2334" y="4286"/>
                    <a:pt x="2108" y="4465"/>
                  </a:cubicBezTo>
                  <a:cubicBezTo>
                    <a:pt x="2155" y="4465"/>
                    <a:pt x="2215" y="4489"/>
                    <a:pt x="2250" y="4536"/>
                  </a:cubicBezTo>
                  <a:cubicBezTo>
                    <a:pt x="2298" y="4608"/>
                    <a:pt x="2286" y="4715"/>
                    <a:pt x="2215" y="4775"/>
                  </a:cubicBezTo>
                  <a:cubicBezTo>
                    <a:pt x="1679" y="5167"/>
                    <a:pt x="1072" y="5453"/>
                    <a:pt x="429" y="5632"/>
                  </a:cubicBezTo>
                  <a:cubicBezTo>
                    <a:pt x="286" y="5679"/>
                    <a:pt x="143" y="5715"/>
                    <a:pt x="0" y="5739"/>
                  </a:cubicBezTo>
                  <a:lnTo>
                    <a:pt x="83" y="6525"/>
                  </a:lnTo>
                  <a:cubicBezTo>
                    <a:pt x="203" y="6549"/>
                    <a:pt x="310" y="6584"/>
                    <a:pt x="417" y="6632"/>
                  </a:cubicBezTo>
                  <a:cubicBezTo>
                    <a:pt x="619" y="6715"/>
                    <a:pt x="810" y="6811"/>
                    <a:pt x="1000" y="6930"/>
                  </a:cubicBezTo>
                  <a:lnTo>
                    <a:pt x="1024" y="6930"/>
                  </a:lnTo>
                  <a:cubicBezTo>
                    <a:pt x="1274" y="6906"/>
                    <a:pt x="1536" y="6894"/>
                    <a:pt x="1786" y="6870"/>
                  </a:cubicBezTo>
                  <a:cubicBezTo>
                    <a:pt x="4203" y="6632"/>
                    <a:pt x="5977" y="6263"/>
                    <a:pt x="5894" y="5787"/>
                  </a:cubicBezTo>
                  <a:cubicBezTo>
                    <a:pt x="5894" y="5787"/>
                    <a:pt x="5941" y="4167"/>
                    <a:pt x="5965" y="2179"/>
                  </a:cubicBezTo>
                  <a:cubicBezTo>
                    <a:pt x="5977" y="1477"/>
                    <a:pt x="5977" y="738"/>
                    <a:pt x="59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8" name="Google Shape;2358;p56"/>
            <p:cNvSpPr/>
            <p:nvPr/>
          </p:nvSpPr>
          <p:spPr>
            <a:xfrm>
              <a:off x="1076900" y="3826200"/>
              <a:ext cx="70875" cy="78600"/>
            </a:xfrm>
            <a:custGeom>
              <a:avLst/>
              <a:gdLst/>
              <a:ahLst/>
              <a:cxnLst/>
              <a:rect l="l" t="t" r="r" b="b"/>
              <a:pathLst>
                <a:path w="2835" h="3144" extrusionOk="0">
                  <a:moveTo>
                    <a:pt x="1" y="0"/>
                  </a:moveTo>
                  <a:lnTo>
                    <a:pt x="1" y="0"/>
                  </a:lnTo>
                  <a:cubicBezTo>
                    <a:pt x="739" y="1739"/>
                    <a:pt x="2346" y="2846"/>
                    <a:pt x="2835" y="3144"/>
                  </a:cubicBezTo>
                  <a:cubicBezTo>
                    <a:pt x="2715" y="1881"/>
                    <a:pt x="2573" y="822"/>
                    <a:pt x="2454" y="36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9" name="Google Shape;2359;p56"/>
            <p:cNvSpPr/>
            <p:nvPr/>
          </p:nvSpPr>
          <p:spPr>
            <a:xfrm>
              <a:off x="769425" y="3823225"/>
              <a:ext cx="386375" cy="611100"/>
            </a:xfrm>
            <a:custGeom>
              <a:avLst/>
              <a:gdLst/>
              <a:ahLst/>
              <a:cxnLst/>
              <a:rect l="l" t="t" r="r" b="b"/>
              <a:pathLst>
                <a:path w="15455" h="24444" extrusionOk="0">
                  <a:moveTo>
                    <a:pt x="4085" y="0"/>
                  </a:moveTo>
                  <a:lnTo>
                    <a:pt x="7311" y="1262"/>
                  </a:lnTo>
                  <a:lnTo>
                    <a:pt x="5811" y="5560"/>
                  </a:lnTo>
                  <a:cubicBezTo>
                    <a:pt x="5847" y="5572"/>
                    <a:pt x="5882" y="5596"/>
                    <a:pt x="5918" y="5608"/>
                  </a:cubicBezTo>
                  <a:cubicBezTo>
                    <a:pt x="6132" y="5715"/>
                    <a:pt x="6061" y="6168"/>
                    <a:pt x="5811" y="6168"/>
                  </a:cubicBezTo>
                  <a:cubicBezTo>
                    <a:pt x="5811" y="6180"/>
                    <a:pt x="5811" y="6191"/>
                    <a:pt x="5811" y="6203"/>
                  </a:cubicBezTo>
                  <a:cubicBezTo>
                    <a:pt x="5799" y="6227"/>
                    <a:pt x="5763" y="6251"/>
                    <a:pt x="5739" y="6263"/>
                  </a:cubicBezTo>
                  <a:cubicBezTo>
                    <a:pt x="5751" y="6370"/>
                    <a:pt x="5716" y="6489"/>
                    <a:pt x="5632" y="6584"/>
                  </a:cubicBezTo>
                  <a:cubicBezTo>
                    <a:pt x="5597" y="6608"/>
                    <a:pt x="5561" y="6632"/>
                    <a:pt x="5513" y="6644"/>
                  </a:cubicBezTo>
                  <a:cubicBezTo>
                    <a:pt x="5525" y="6668"/>
                    <a:pt x="5525" y="6692"/>
                    <a:pt x="5513" y="6715"/>
                  </a:cubicBezTo>
                  <a:cubicBezTo>
                    <a:pt x="5501" y="6739"/>
                    <a:pt x="5478" y="6763"/>
                    <a:pt x="5454" y="6763"/>
                  </a:cubicBezTo>
                  <a:cubicBezTo>
                    <a:pt x="5466" y="6858"/>
                    <a:pt x="5442" y="6942"/>
                    <a:pt x="5394" y="7013"/>
                  </a:cubicBezTo>
                  <a:cubicBezTo>
                    <a:pt x="5358" y="7073"/>
                    <a:pt x="5323" y="7108"/>
                    <a:pt x="5263" y="7144"/>
                  </a:cubicBezTo>
                  <a:lnTo>
                    <a:pt x="4358" y="9740"/>
                  </a:lnTo>
                  <a:lnTo>
                    <a:pt x="3787" y="9501"/>
                  </a:lnTo>
                  <a:lnTo>
                    <a:pt x="3489" y="9549"/>
                  </a:lnTo>
                  <a:lnTo>
                    <a:pt x="3382" y="9847"/>
                  </a:lnTo>
                  <a:lnTo>
                    <a:pt x="1" y="8573"/>
                  </a:lnTo>
                  <a:lnTo>
                    <a:pt x="1" y="8573"/>
                  </a:lnTo>
                  <a:cubicBezTo>
                    <a:pt x="72" y="9192"/>
                    <a:pt x="155" y="9799"/>
                    <a:pt x="263" y="10382"/>
                  </a:cubicBezTo>
                  <a:cubicBezTo>
                    <a:pt x="596" y="12097"/>
                    <a:pt x="2334" y="21003"/>
                    <a:pt x="3013" y="24444"/>
                  </a:cubicBezTo>
                  <a:lnTo>
                    <a:pt x="8680" y="24444"/>
                  </a:lnTo>
                  <a:lnTo>
                    <a:pt x="8347" y="4989"/>
                  </a:lnTo>
                  <a:cubicBezTo>
                    <a:pt x="8347" y="4929"/>
                    <a:pt x="8395" y="4882"/>
                    <a:pt x="8442" y="4882"/>
                  </a:cubicBezTo>
                  <a:cubicBezTo>
                    <a:pt x="8502" y="4882"/>
                    <a:pt x="8549" y="4929"/>
                    <a:pt x="8549" y="4977"/>
                  </a:cubicBezTo>
                  <a:lnTo>
                    <a:pt x="8883" y="24444"/>
                  </a:lnTo>
                  <a:lnTo>
                    <a:pt x="14074" y="24444"/>
                  </a:lnTo>
                  <a:cubicBezTo>
                    <a:pt x="14729" y="19955"/>
                    <a:pt x="15455" y="13800"/>
                    <a:pt x="15384" y="7858"/>
                  </a:cubicBezTo>
                  <a:cubicBezTo>
                    <a:pt x="15360" y="6227"/>
                    <a:pt x="15264" y="4739"/>
                    <a:pt x="15157" y="3465"/>
                  </a:cubicBezTo>
                  <a:cubicBezTo>
                    <a:pt x="14824" y="3274"/>
                    <a:pt x="12931" y="2096"/>
                    <a:pt x="12121" y="107"/>
                  </a:cubicBezTo>
                  <a:lnTo>
                    <a:pt x="408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0" name="Google Shape;2360;p56"/>
            <p:cNvSpPr/>
            <p:nvPr/>
          </p:nvSpPr>
          <p:spPr>
            <a:xfrm>
              <a:off x="978075" y="3945250"/>
              <a:ext cx="13425" cy="489075"/>
            </a:xfrm>
            <a:custGeom>
              <a:avLst/>
              <a:gdLst/>
              <a:ahLst/>
              <a:cxnLst/>
              <a:rect l="l" t="t" r="r" b="b"/>
              <a:pathLst>
                <a:path w="537" h="19563" extrusionOk="0">
                  <a:moveTo>
                    <a:pt x="96" y="1"/>
                  </a:moveTo>
                  <a:cubicBezTo>
                    <a:pt x="49" y="1"/>
                    <a:pt x="1" y="48"/>
                    <a:pt x="1" y="108"/>
                  </a:cubicBezTo>
                  <a:lnTo>
                    <a:pt x="334" y="19563"/>
                  </a:lnTo>
                  <a:lnTo>
                    <a:pt x="537" y="19563"/>
                  </a:lnTo>
                  <a:lnTo>
                    <a:pt x="203" y="96"/>
                  </a:lnTo>
                  <a:cubicBezTo>
                    <a:pt x="203" y="48"/>
                    <a:pt x="156" y="1"/>
                    <a:pt x="9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1" name="Google Shape;2361;p56"/>
            <p:cNvSpPr/>
            <p:nvPr/>
          </p:nvSpPr>
          <p:spPr>
            <a:xfrm>
              <a:off x="1072450" y="3826200"/>
              <a:ext cx="80375" cy="84850"/>
            </a:xfrm>
            <a:custGeom>
              <a:avLst/>
              <a:gdLst/>
              <a:ahLst/>
              <a:cxnLst/>
              <a:rect l="l" t="t" r="r" b="b"/>
              <a:pathLst>
                <a:path w="3215" h="3394" extrusionOk="0">
                  <a:moveTo>
                    <a:pt x="0" y="0"/>
                  </a:moveTo>
                  <a:cubicBezTo>
                    <a:pt x="810" y="1977"/>
                    <a:pt x="2703" y="3155"/>
                    <a:pt x="3036" y="3358"/>
                  </a:cubicBezTo>
                  <a:cubicBezTo>
                    <a:pt x="3060" y="3370"/>
                    <a:pt x="3084" y="3382"/>
                    <a:pt x="3084" y="3382"/>
                  </a:cubicBezTo>
                  <a:cubicBezTo>
                    <a:pt x="3096" y="3390"/>
                    <a:pt x="3109" y="3394"/>
                    <a:pt x="3122" y="3394"/>
                  </a:cubicBezTo>
                  <a:cubicBezTo>
                    <a:pt x="3149" y="3394"/>
                    <a:pt x="3175" y="3378"/>
                    <a:pt x="3191" y="3346"/>
                  </a:cubicBezTo>
                  <a:cubicBezTo>
                    <a:pt x="3215" y="3310"/>
                    <a:pt x="3203" y="3263"/>
                    <a:pt x="3155" y="3239"/>
                  </a:cubicBezTo>
                  <a:cubicBezTo>
                    <a:pt x="3155" y="3239"/>
                    <a:pt x="3108" y="3203"/>
                    <a:pt x="3013" y="3144"/>
                  </a:cubicBezTo>
                  <a:cubicBezTo>
                    <a:pt x="2524" y="2846"/>
                    <a:pt x="917" y="1739"/>
                    <a:pt x="17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2" name="Google Shape;2362;p56"/>
            <p:cNvSpPr/>
            <p:nvPr/>
          </p:nvSpPr>
          <p:spPr>
            <a:xfrm>
              <a:off x="1222175" y="3638375"/>
              <a:ext cx="51500" cy="30375"/>
            </a:xfrm>
            <a:custGeom>
              <a:avLst/>
              <a:gdLst/>
              <a:ahLst/>
              <a:cxnLst/>
              <a:rect l="l" t="t" r="r" b="b"/>
              <a:pathLst>
                <a:path w="2060" h="1215" extrusionOk="0">
                  <a:moveTo>
                    <a:pt x="2048" y="0"/>
                  </a:moveTo>
                  <a:lnTo>
                    <a:pt x="2048" y="0"/>
                  </a:lnTo>
                  <a:cubicBezTo>
                    <a:pt x="1393" y="298"/>
                    <a:pt x="691" y="620"/>
                    <a:pt x="0" y="929"/>
                  </a:cubicBezTo>
                  <a:cubicBezTo>
                    <a:pt x="322" y="1013"/>
                    <a:pt x="667" y="1072"/>
                    <a:pt x="1000" y="1120"/>
                  </a:cubicBezTo>
                  <a:cubicBezTo>
                    <a:pt x="1357" y="1143"/>
                    <a:pt x="1703" y="1179"/>
                    <a:pt x="2060" y="1215"/>
                  </a:cubicBezTo>
                  <a:cubicBezTo>
                    <a:pt x="2048" y="846"/>
                    <a:pt x="2036" y="441"/>
                    <a:pt x="204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3" name="Google Shape;2363;p56"/>
            <p:cNvSpPr/>
            <p:nvPr/>
          </p:nvSpPr>
          <p:spPr>
            <a:xfrm>
              <a:off x="588750" y="3446375"/>
              <a:ext cx="616175" cy="553975"/>
            </a:xfrm>
            <a:custGeom>
              <a:avLst/>
              <a:gdLst/>
              <a:ahLst/>
              <a:cxnLst/>
              <a:rect l="l" t="t" r="r" b="b"/>
              <a:pathLst>
                <a:path w="24647" h="22159" extrusionOk="0">
                  <a:moveTo>
                    <a:pt x="16800" y="1"/>
                  </a:moveTo>
                  <a:lnTo>
                    <a:pt x="16586" y="13"/>
                  </a:lnTo>
                  <a:lnTo>
                    <a:pt x="16622" y="168"/>
                  </a:lnTo>
                  <a:cubicBezTo>
                    <a:pt x="16629" y="166"/>
                    <a:pt x="16637" y="165"/>
                    <a:pt x="16645" y="165"/>
                  </a:cubicBezTo>
                  <a:cubicBezTo>
                    <a:pt x="16696" y="165"/>
                    <a:pt x="16744" y="199"/>
                    <a:pt x="16765" y="251"/>
                  </a:cubicBezTo>
                  <a:cubicBezTo>
                    <a:pt x="16800" y="311"/>
                    <a:pt x="16765" y="394"/>
                    <a:pt x="16693" y="430"/>
                  </a:cubicBezTo>
                  <a:cubicBezTo>
                    <a:pt x="15776" y="846"/>
                    <a:pt x="14395" y="906"/>
                    <a:pt x="13681" y="906"/>
                  </a:cubicBezTo>
                  <a:lnTo>
                    <a:pt x="13419" y="906"/>
                  </a:lnTo>
                  <a:cubicBezTo>
                    <a:pt x="13740" y="2835"/>
                    <a:pt x="13717" y="5109"/>
                    <a:pt x="13336" y="6049"/>
                  </a:cubicBezTo>
                  <a:cubicBezTo>
                    <a:pt x="13217" y="6311"/>
                    <a:pt x="12074" y="6645"/>
                    <a:pt x="10704" y="6895"/>
                  </a:cubicBezTo>
                  <a:cubicBezTo>
                    <a:pt x="9942" y="7049"/>
                    <a:pt x="9097" y="7169"/>
                    <a:pt x="8335" y="7252"/>
                  </a:cubicBezTo>
                  <a:cubicBezTo>
                    <a:pt x="7661" y="7328"/>
                    <a:pt x="7048" y="7372"/>
                    <a:pt x="6591" y="7372"/>
                  </a:cubicBezTo>
                  <a:cubicBezTo>
                    <a:pt x="6118" y="7372"/>
                    <a:pt x="5811" y="7325"/>
                    <a:pt x="5775" y="7216"/>
                  </a:cubicBezTo>
                  <a:cubicBezTo>
                    <a:pt x="5668" y="6847"/>
                    <a:pt x="5775" y="6061"/>
                    <a:pt x="5311" y="4299"/>
                  </a:cubicBezTo>
                  <a:cubicBezTo>
                    <a:pt x="2632" y="7323"/>
                    <a:pt x="203" y="11395"/>
                    <a:pt x="120" y="13717"/>
                  </a:cubicBezTo>
                  <a:cubicBezTo>
                    <a:pt x="1" y="16836"/>
                    <a:pt x="2620" y="18956"/>
                    <a:pt x="5263" y="20289"/>
                  </a:cubicBezTo>
                  <a:cubicBezTo>
                    <a:pt x="5382" y="20349"/>
                    <a:pt x="5501" y="20408"/>
                    <a:pt x="5620" y="20456"/>
                  </a:cubicBezTo>
                  <a:cubicBezTo>
                    <a:pt x="5727" y="20515"/>
                    <a:pt x="5823" y="20563"/>
                    <a:pt x="5930" y="20611"/>
                  </a:cubicBezTo>
                  <a:cubicBezTo>
                    <a:pt x="6323" y="20789"/>
                    <a:pt x="6716" y="20956"/>
                    <a:pt x="7085" y="21099"/>
                  </a:cubicBezTo>
                  <a:cubicBezTo>
                    <a:pt x="8192" y="21539"/>
                    <a:pt x="9323" y="21885"/>
                    <a:pt x="10478" y="22158"/>
                  </a:cubicBezTo>
                  <a:cubicBezTo>
                    <a:pt x="10502" y="22099"/>
                    <a:pt x="10538" y="22051"/>
                    <a:pt x="10561" y="21992"/>
                  </a:cubicBezTo>
                  <a:cubicBezTo>
                    <a:pt x="10883" y="21396"/>
                    <a:pt x="11204" y="21146"/>
                    <a:pt x="11466" y="19837"/>
                  </a:cubicBezTo>
                  <a:cubicBezTo>
                    <a:pt x="11478" y="19789"/>
                    <a:pt x="11478" y="19753"/>
                    <a:pt x="11490" y="19718"/>
                  </a:cubicBezTo>
                  <a:cubicBezTo>
                    <a:pt x="11490" y="19718"/>
                    <a:pt x="8895" y="17408"/>
                    <a:pt x="7347" y="15896"/>
                  </a:cubicBezTo>
                  <a:cubicBezTo>
                    <a:pt x="7323" y="15872"/>
                    <a:pt x="7299" y="15848"/>
                    <a:pt x="7275" y="15836"/>
                  </a:cubicBezTo>
                  <a:cubicBezTo>
                    <a:pt x="7240" y="15801"/>
                    <a:pt x="7204" y="15765"/>
                    <a:pt x="7168" y="15729"/>
                  </a:cubicBezTo>
                  <a:cubicBezTo>
                    <a:pt x="7121" y="15681"/>
                    <a:pt x="7073" y="15634"/>
                    <a:pt x="7037" y="15598"/>
                  </a:cubicBezTo>
                  <a:cubicBezTo>
                    <a:pt x="6513" y="15074"/>
                    <a:pt x="6180" y="14705"/>
                    <a:pt x="6216" y="14634"/>
                  </a:cubicBezTo>
                  <a:cubicBezTo>
                    <a:pt x="6251" y="14550"/>
                    <a:pt x="6311" y="14455"/>
                    <a:pt x="6370" y="14348"/>
                  </a:cubicBezTo>
                  <a:lnTo>
                    <a:pt x="6370" y="14348"/>
                  </a:lnTo>
                  <a:lnTo>
                    <a:pt x="6335" y="14396"/>
                  </a:lnTo>
                  <a:cubicBezTo>
                    <a:pt x="6311" y="14443"/>
                    <a:pt x="6263" y="14467"/>
                    <a:pt x="6228" y="14467"/>
                  </a:cubicBezTo>
                  <a:cubicBezTo>
                    <a:pt x="6192" y="14467"/>
                    <a:pt x="6168" y="14455"/>
                    <a:pt x="6156" y="14443"/>
                  </a:cubicBezTo>
                  <a:cubicBezTo>
                    <a:pt x="6085" y="14396"/>
                    <a:pt x="6073" y="14312"/>
                    <a:pt x="6108" y="14253"/>
                  </a:cubicBezTo>
                  <a:lnTo>
                    <a:pt x="7037" y="12824"/>
                  </a:lnTo>
                  <a:lnTo>
                    <a:pt x="9502" y="9014"/>
                  </a:lnTo>
                  <a:cubicBezTo>
                    <a:pt x="9526" y="8978"/>
                    <a:pt x="9561" y="8954"/>
                    <a:pt x="9609" y="8954"/>
                  </a:cubicBezTo>
                  <a:cubicBezTo>
                    <a:pt x="9633" y="8954"/>
                    <a:pt x="9668" y="8966"/>
                    <a:pt x="9680" y="8978"/>
                  </a:cubicBezTo>
                  <a:cubicBezTo>
                    <a:pt x="9752" y="9014"/>
                    <a:pt x="9764" y="9097"/>
                    <a:pt x="9728" y="9169"/>
                  </a:cubicBezTo>
                  <a:lnTo>
                    <a:pt x="6966" y="13431"/>
                  </a:lnTo>
                  <a:cubicBezTo>
                    <a:pt x="6906" y="13967"/>
                    <a:pt x="6870" y="14503"/>
                    <a:pt x="6859" y="15015"/>
                  </a:cubicBezTo>
                  <a:lnTo>
                    <a:pt x="7251" y="15015"/>
                  </a:lnTo>
                  <a:lnTo>
                    <a:pt x="7525" y="14300"/>
                  </a:lnTo>
                  <a:lnTo>
                    <a:pt x="7537" y="14300"/>
                  </a:lnTo>
                  <a:lnTo>
                    <a:pt x="8680" y="14038"/>
                  </a:lnTo>
                  <a:lnTo>
                    <a:pt x="11312" y="15074"/>
                  </a:lnTo>
                  <a:lnTo>
                    <a:pt x="19348" y="15193"/>
                  </a:lnTo>
                  <a:lnTo>
                    <a:pt x="19527" y="15193"/>
                  </a:lnTo>
                  <a:lnTo>
                    <a:pt x="21980" y="15229"/>
                  </a:lnTo>
                  <a:lnTo>
                    <a:pt x="22980" y="15241"/>
                  </a:lnTo>
                  <a:cubicBezTo>
                    <a:pt x="22837" y="13431"/>
                    <a:pt x="22551" y="11633"/>
                    <a:pt x="22122" y="9871"/>
                  </a:cubicBezTo>
                  <a:cubicBezTo>
                    <a:pt x="21991" y="9312"/>
                    <a:pt x="21837" y="8728"/>
                    <a:pt x="21658" y="8121"/>
                  </a:cubicBezTo>
                  <a:cubicBezTo>
                    <a:pt x="21610" y="8109"/>
                    <a:pt x="21563" y="8073"/>
                    <a:pt x="21551" y="8026"/>
                  </a:cubicBezTo>
                  <a:cubicBezTo>
                    <a:pt x="21491" y="7835"/>
                    <a:pt x="21432" y="7645"/>
                    <a:pt x="21372" y="7466"/>
                  </a:cubicBezTo>
                  <a:cubicBezTo>
                    <a:pt x="21027" y="6454"/>
                    <a:pt x="20610" y="5478"/>
                    <a:pt x="20134" y="4525"/>
                  </a:cubicBezTo>
                  <a:cubicBezTo>
                    <a:pt x="20098" y="4454"/>
                    <a:pt x="20075" y="4406"/>
                    <a:pt x="20075" y="4406"/>
                  </a:cubicBezTo>
                  <a:cubicBezTo>
                    <a:pt x="20039" y="4335"/>
                    <a:pt x="20063" y="4263"/>
                    <a:pt x="20122" y="4228"/>
                  </a:cubicBezTo>
                  <a:cubicBezTo>
                    <a:pt x="20146" y="4216"/>
                    <a:pt x="20170" y="4204"/>
                    <a:pt x="20194" y="4204"/>
                  </a:cubicBezTo>
                  <a:cubicBezTo>
                    <a:pt x="20241" y="4204"/>
                    <a:pt x="20289" y="4240"/>
                    <a:pt x="20313" y="4275"/>
                  </a:cubicBezTo>
                  <a:cubicBezTo>
                    <a:pt x="20313" y="4287"/>
                    <a:pt x="20336" y="4323"/>
                    <a:pt x="20372" y="4406"/>
                  </a:cubicBezTo>
                  <a:cubicBezTo>
                    <a:pt x="20575" y="4311"/>
                    <a:pt x="20765" y="4204"/>
                    <a:pt x="20967" y="4109"/>
                  </a:cubicBezTo>
                  <a:cubicBezTo>
                    <a:pt x="22372" y="3394"/>
                    <a:pt x="23587" y="2799"/>
                    <a:pt x="24647" y="2311"/>
                  </a:cubicBezTo>
                  <a:cubicBezTo>
                    <a:pt x="20575" y="1084"/>
                    <a:pt x="17062" y="203"/>
                    <a:pt x="17062" y="203"/>
                  </a:cubicBezTo>
                  <a:lnTo>
                    <a:pt x="17062" y="203"/>
                  </a:lnTo>
                  <a:lnTo>
                    <a:pt x="17074" y="251"/>
                  </a:lnTo>
                  <a:cubicBezTo>
                    <a:pt x="16967" y="156"/>
                    <a:pt x="16872" y="72"/>
                    <a:pt x="1680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4" name="Google Shape;2364;p56"/>
            <p:cNvSpPr/>
            <p:nvPr/>
          </p:nvSpPr>
          <p:spPr>
            <a:xfrm>
              <a:off x="1465650" y="3385975"/>
              <a:ext cx="58350" cy="31850"/>
            </a:xfrm>
            <a:custGeom>
              <a:avLst/>
              <a:gdLst/>
              <a:ahLst/>
              <a:cxnLst/>
              <a:rect l="l" t="t" r="r" b="b"/>
              <a:pathLst>
                <a:path w="2334" h="1274" extrusionOk="0">
                  <a:moveTo>
                    <a:pt x="2144" y="0"/>
                  </a:moveTo>
                  <a:cubicBezTo>
                    <a:pt x="1572" y="429"/>
                    <a:pt x="929" y="750"/>
                    <a:pt x="239" y="929"/>
                  </a:cubicBezTo>
                  <a:cubicBezTo>
                    <a:pt x="167" y="953"/>
                    <a:pt x="84" y="976"/>
                    <a:pt x="0" y="1000"/>
                  </a:cubicBezTo>
                  <a:lnTo>
                    <a:pt x="36" y="1274"/>
                  </a:lnTo>
                  <a:cubicBezTo>
                    <a:pt x="179" y="1250"/>
                    <a:pt x="322" y="1214"/>
                    <a:pt x="465" y="1167"/>
                  </a:cubicBezTo>
                  <a:cubicBezTo>
                    <a:pt x="1108" y="988"/>
                    <a:pt x="1715" y="702"/>
                    <a:pt x="2251" y="310"/>
                  </a:cubicBezTo>
                  <a:cubicBezTo>
                    <a:pt x="2322" y="250"/>
                    <a:pt x="2334" y="143"/>
                    <a:pt x="2286" y="71"/>
                  </a:cubicBezTo>
                  <a:cubicBezTo>
                    <a:pt x="2251" y="24"/>
                    <a:pt x="2191" y="0"/>
                    <a:pt x="214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5" name="Google Shape;2365;p56"/>
            <p:cNvSpPr/>
            <p:nvPr/>
          </p:nvSpPr>
          <p:spPr>
            <a:xfrm>
              <a:off x="1089700" y="3551450"/>
              <a:ext cx="44975" cy="97975"/>
            </a:xfrm>
            <a:custGeom>
              <a:avLst/>
              <a:gdLst/>
              <a:ahLst/>
              <a:cxnLst/>
              <a:rect l="l" t="t" r="r" b="b"/>
              <a:pathLst>
                <a:path w="1799" h="3919" extrusionOk="0">
                  <a:moveTo>
                    <a:pt x="156" y="1"/>
                  </a:moveTo>
                  <a:cubicBezTo>
                    <a:pt x="132" y="1"/>
                    <a:pt x="108" y="13"/>
                    <a:pt x="96" y="25"/>
                  </a:cubicBezTo>
                  <a:cubicBezTo>
                    <a:pt x="25" y="60"/>
                    <a:pt x="1" y="132"/>
                    <a:pt x="37" y="203"/>
                  </a:cubicBezTo>
                  <a:cubicBezTo>
                    <a:pt x="37" y="203"/>
                    <a:pt x="60" y="251"/>
                    <a:pt x="96" y="322"/>
                  </a:cubicBezTo>
                  <a:cubicBezTo>
                    <a:pt x="572" y="1275"/>
                    <a:pt x="989" y="2251"/>
                    <a:pt x="1334" y="3263"/>
                  </a:cubicBezTo>
                  <a:cubicBezTo>
                    <a:pt x="1394" y="3442"/>
                    <a:pt x="1453" y="3632"/>
                    <a:pt x="1513" y="3823"/>
                  </a:cubicBezTo>
                  <a:cubicBezTo>
                    <a:pt x="1525" y="3870"/>
                    <a:pt x="1572" y="3906"/>
                    <a:pt x="1620" y="3918"/>
                  </a:cubicBezTo>
                  <a:lnTo>
                    <a:pt x="1680" y="3918"/>
                  </a:lnTo>
                  <a:cubicBezTo>
                    <a:pt x="1751" y="3894"/>
                    <a:pt x="1799" y="3823"/>
                    <a:pt x="1775" y="3751"/>
                  </a:cubicBezTo>
                  <a:cubicBezTo>
                    <a:pt x="1739" y="3620"/>
                    <a:pt x="1691" y="3489"/>
                    <a:pt x="1656" y="3358"/>
                  </a:cubicBezTo>
                  <a:cubicBezTo>
                    <a:pt x="1287" y="2275"/>
                    <a:pt x="858" y="1227"/>
                    <a:pt x="334" y="203"/>
                  </a:cubicBezTo>
                  <a:cubicBezTo>
                    <a:pt x="298" y="120"/>
                    <a:pt x="275" y="72"/>
                    <a:pt x="275" y="72"/>
                  </a:cubicBezTo>
                  <a:cubicBezTo>
                    <a:pt x="251" y="37"/>
                    <a:pt x="203" y="1"/>
                    <a:pt x="15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6" name="Google Shape;2366;p56"/>
            <p:cNvSpPr/>
            <p:nvPr/>
          </p:nvSpPr>
          <p:spPr>
            <a:xfrm>
              <a:off x="864075" y="4001800"/>
              <a:ext cx="36950" cy="64925"/>
            </a:xfrm>
            <a:custGeom>
              <a:avLst/>
              <a:gdLst/>
              <a:ahLst/>
              <a:cxnLst/>
              <a:rect l="l" t="t" r="r" b="b"/>
              <a:pathLst>
                <a:path w="1478" h="2597" extrusionOk="0">
                  <a:moveTo>
                    <a:pt x="1477" y="1"/>
                  </a:moveTo>
                  <a:cubicBezTo>
                    <a:pt x="1430" y="13"/>
                    <a:pt x="1382" y="25"/>
                    <a:pt x="1334" y="25"/>
                  </a:cubicBezTo>
                  <a:cubicBezTo>
                    <a:pt x="1346" y="37"/>
                    <a:pt x="1346" y="61"/>
                    <a:pt x="1334" y="84"/>
                  </a:cubicBezTo>
                  <a:cubicBezTo>
                    <a:pt x="1322" y="120"/>
                    <a:pt x="1287" y="144"/>
                    <a:pt x="1251" y="144"/>
                  </a:cubicBezTo>
                  <a:lnTo>
                    <a:pt x="1227" y="144"/>
                  </a:lnTo>
                  <a:cubicBezTo>
                    <a:pt x="1191" y="180"/>
                    <a:pt x="1156" y="215"/>
                    <a:pt x="1108" y="239"/>
                  </a:cubicBezTo>
                  <a:lnTo>
                    <a:pt x="394" y="2287"/>
                  </a:lnTo>
                  <a:lnTo>
                    <a:pt x="1" y="2358"/>
                  </a:lnTo>
                  <a:lnTo>
                    <a:pt x="572" y="2597"/>
                  </a:lnTo>
                  <a:lnTo>
                    <a:pt x="147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7" name="Google Shape;2367;p56"/>
            <p:cNvSpPr/>
            <p:nvPr/>
          </p:nvSpPr>
          <p:spPr>
            <a:xfrm>
              <a:off x="776875" y="3803875"/>
              <a:ext cx="325" cy="325"/>
            </a:xfrm>
            <a:custGeom>
              <a:avLst/>
              <a:gdLst/>
              <a:ahLst/>
              <a:cxnLst/>
              <a:rect l="l" t="t" r="r" b="b"/>
              <a:pathLst>
                <a:path w="13" h="13" extrusionOk="0">
                  <a:moveTo>
                    <a:pt x="0" y="0"/>
                  </a:moveTo>
                  <a:lnTo>
                    <a:pt x="12" y="12"/>
                  </a:lnTo>
                  <a:cubicBezTo>
                    <a:pt x="12" y="12"/>
                    <a:pt x="12" y="0"/>
                    <a:pt x="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8" name="Google Shape;2368;p56"/>
            <p:cNvSpPr/>
            <p:nvPr/>
          </p:nvSpPr>
          <p:spPr>
            <a:xfrm>
              <a:off x="764675" y="3797325"/>
              <a:ext cx="187550" cy="164925"/>
            </a:xfrm>
            <a:custGeom>
              <a:avLst/>
              <a:gdLst/>
              <a:ahLst/>
              <a:cxnLst/>
              <a:rect l="l" t="t" r="r" b="b"/>
              <a:pathLst>
                <a:path w="7502" h="6597" extrusionOk="0">
                  <a:moveTo>
                    <a:pt x="1631" y="0"/>
                  </a:moveTo>
                  <a:lnTo>
                    <a:pt x="500" y="262"/>
                  </a:lnTo>
                  <a:cubicBezTo>
                    <a:pt x="500" y="262"/>
                    <a:pt x="500" y="274"/>
                    <a:pt x="500" y="274"/>
                  </a:cubicBezTo>
                  <a:lnTo>
                    <a:pt x="488" y="262"/>
                  </a:lnTo>
                  <a:lnTo>
                    <a:pt x="214" y="977"/>
                  </a:lnTo>
                  <a:lnTo>
                    <a:pt x="0" y="1560"/>
                  </a:lnTo>
                  <a:cubicBezTo>
                    <a:pt x="36" y="1596"/>
                    <a:pt x="84" y="1643"/>
                    <a:pt x="131" y="1691"/>
                  </a:cubicBezTo>
                  <a:cubicBezTo>
                    <a:pt x="167" y="1727"/>
                    <a:pt x="203" y="1763"/>
                    <a:pt x="238" y="1798"/>
                  </a:cubicBezTo>
                  <a:cubicBezTo>
                    <a:pt x="262" y="1810"/>
                    <a:pt x="286" y="1834"/>
                    <a:pt x="310" y="1858"/>
                  </a:cubicBezTo>
                  <a:cubicBezTo>
                    <a:pt x="1858" y="3370"/>
                    <a:pt x="4453" y="5680"/>
                    <a:pt x="4453" y="5680"/>
                  </a:cubicBezTo>
                  <a:cubicBezTo>
                    <a:pt x="4441" y="5715"/>
                    <a:pt x="4429" y="5751"/>
                    <a:pt x="4429" y="5799"/>
                  </a:cubicBezTo>
                  <a:cubicBezTo>
                    <a:pt x="4751" y="5965"/>
                    <a:pt x="5013" y="6096"/>
                    <a:pt x="5215" y="6192"/>
                  </a:cubicBezTo>
                  <a:cubicBezTo>
                    <a:pt x="5251" y="6215"/>
                    <a:pt x="5287" y="6227"/>
                    <a:pt x="5322" y="6251"/>
                  </a:cubicBezTo>
                  <a:lnTo>
                    <a:pt x="6703" y="2620"/>
                  </a:lnTo>
                  <a:lnTo>
                    <a:pt x="2441" y="1012"/>
                  </a:lnTo>
                  <a:lnTo>
                    <a:pt x="953" y="441"/>
                  </a:lnTo>
                  <a:cubicBezTo>
                    <a:pt x="1131" y="370"/>
                    <a:pt x="1310" y="310"/>
                    <a:pt x="1488" y="274"/>
                  </a:cubicBezTo>
                  <a:cubicBezTo>
                    <a:pt x="1512" y="286"/>
                    <a:pt x="2381" y="620"/>
                    <a:pt x="3441" y="1024"/>
                  </a:cubicBezTo>
                  <a:cubicBezTo>
                    <a:pt x="5084" y="1655"/>
                    <a:pt x="7168" y="2441"/>
                    <a:pt x="7168" y="2441"/>
                  </a:cubicBezTo>
                  <a:lnTo>
                    <a:pt x="5763" y="6477"/>
                  </a:lnTo>
                  <a:cubicBezTo>
                    <a:pt x="5846" y="6513"/>
                    <a:pt x="5918" y="6549"/>
                    <a:pt x="6001" y="6596"/>
                  </a:cubicBezTo>
                  <a:lnTo>
                    <a:pt x="7501" y="2298"/>
                  </a:lnTo>
                  <a:lnTo>
                    <a:pt x="4275" y="1036"/>
                  </a:lnTo>
                  <a:lnTo>
                    <a:pt x="163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9" name="Google Shape;2369;p56"/>
            <p:cNvSpPr/>
            <p:nvPr/>
          </p:nvSpPr>
          <p:spPr>
            <a:xfrm>
              <a:off x="856650" y="4005075"/>
              <a:ext cx="35150" cy="56900"/>
            </a:xfrm>
            <a:custGeom>
              <a:avLst/>
              <a:gdLst/>
              <a:ahLst/>
              <a:cxnLst/>
              <a:rect l="l" t="t" r="r" b="b"/>
              <a:pathLst>
                <a:path w="1406" h="2276" extrusionOk="0">
                  <a:moveTo>
                    <a:pt x="869" y="1"/>
                  </a:moveTo>
                  <a:lnTo>
                    <a:pt x="60" y="2132"/>
                  </a:lnTo>
                  <a:lnTo>
                    <a:pt x="0" y="2275"/>
                  </a:lnTo>
                  <a:lnTo>
                    <a:pt x="298" y="2227"/>
                  </a:lnTo>
                  <a:lnTo>
                    <a:pt x="691" y="2156"/>
                  </a:lnTo>
                  <a:lnTo>
                    <a:pt x="1405" y="108"/>
                  </a:lnTo>
                  <a:lnTo>
                    <a:pt x="1405" y="108"/>
                  </a:lnTo>
                  <a:cubicBezTo>
                    <a:pt x="1375" y="120"/>
                    <a:pt x="1343" y="126"/>
                    <a:pt x="1310" y="126"/>
                  </a:cubicBezTo>
                  <a:cubicBezTo>
                    <a:pt x="1277" y="126"/>
                    <a:pt x="1244" y="120"/>
                    <a:pt x="1215" y="108"/>
                  </a:cubicBezTo>
                  <a:cubicBezTo>
                    <a:pt x="1167" y="108"/>
                    <a:pt x="1048" y="72"/>
                    <a:pt x="869" y="1"/>
                  </a:cubicBezTo>
                  <a:close/>
                </a:path>
              </a:pathLst>
            </a:custGeom>
            <a:solidFill>
              <a:srgbClr val="E0D6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0" name="Google Shape;2370;p56"/>
            <p:cNvSpPr/>
            <p:nvPr/>
          </p:nvSpPr>
          <p:spPr>
            <a:xfrm>
              <a:off x="788475" y="3804175"/>
              <a:ext cx="155400" cy="155100"/>
            </a:xfrm>
            <a:custGeom>
              <a:avLst/>
              <a:gdLst/>
              <a:ahLst/>
              <a:cxnLst/>
              <a:rect l="l" t="t" r="r" b="b"/>
              <a:pathLst>
                <a:path w="6216" h="6204" extrusionOk="0">
                  <a:moveTo>
                    <a:pt x="536" y="0"/>
                  </a:moveTo>
                  <a:cubicBezTo>
                    <a:pt x="358" y="36"/>
                    <a:pt x="179" y="96"/>
                    <a:pt x="1" y="167"/>
                  </a:cubicBezTo>
                  <a:lnTo>
                    <a:pt x="1501" y="738"/>
                  </a:lnTo>
                  <a:lnTo>
                    <a:pt x="5751" y="2346"/>
                  </a:lnTo>
                  <a:lnTo>
                    <a:pt x="4370" y="5977"/>
                  </a:lnTo>
                  <a:cubicBezTo>
                    <a:pt x="4525" y="6049"/>
                    <a:pt x="4668" y="6120"/>
                    <a:pt x="4811" y="6203"/>
                  </a:cubicBezTo>
                  <a:lnTo>
                    <a:pt x="6216" y="2167"/>
                  </a:lnTo>
                  <a:cubicBezTo>
                    <a:pt x="6216" y="2167"/>
                    <a:pt x="4132" y="1381"/>
                    <a:pt x="2489" y="750"/>
                  </a:cubicBezTo>
                  <a:cubicBezTo>
                    <a:pt x="1429" y="346"/>
                    <a:pt x="560" y="12"/>
                    <a:pt x="536" y="0"/>
                  </a:cubicBezTo>
                  <a:close/>
                </a:path>
              </a:pathLst>
            </a:custGeom>
            <a:solidFill>
              <a:srgbClr val="E0D6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1" name="Google Shape;2371;p56"/>
            <p:cNvSpPr/>
            <p:nvPr/>
          </p:nvSpPr>
          <p:spPr>
            <a:xfrm>
              <a:off x="698575" y="3953600"/>
              <a:ext cx="179825" cy="115800"/>
            </a:xfrm>
            <a:custGeom>
              <a:avLst/>
              <a:gdLst/>
              <a:ahLst/>
              <a:cxnLst/>
              <a:rect l="l" t="t" r="r" b="b"/>
              <a:pathLst>
                <a:path w="7193" h="4632" extrusionOk="0">
                  <a:moveTo>
                    <a:pt x="870" y="0"/>
                  </a:moveTo>
                  <a:lnTo>
                    <a:pt x="1" y="2286"/>
                  </a:lnTo>
                  <a:lnTo>
                    <a:pt x="2835" y="3358"/>
                  </a:lnTo>
                  <a:lnTo>
                    <a:pt x="6216" y="4632"/>
                  </a:lnTo>
                  <a:lnTo>
                    <a:pt x="6323" y="4334"/>
                  </a:lnTo>
                  <a:lnTo>
                    <a:pt x="6383" y="4191"/>
                  </a:lnTo>
                  <a:lnTo>
                    <a:pt x="7192" y="2060"/>
                  </a:lnTo>
                  <a:cubicBezTo>
                    <a:pt x="6954" y="1989"/>
                    <a:pt x="6609" y="1869"/>
                    <a:pt x="6168" y="1703"/>
                  </a:cubicBezTo>
                  <a:cubicBezTo>
                    <a:pt x="6145" y="1762"/>
                    <a:pt x="6109" y="1810"/>
                    <a:pt x="6085" y="1869"/>
                  </a:cubicBezTo>
                  <a:cubicBezTo>
                    <a:pt x="4930" y="1596"/>
                    <a:pt x="3799" y="1250"/>
                    <a:pt x="2704" y="810"/>
                  </a:cubicBezTo>
                  <a:cubicBezTo>
                    <a:pt x="2323" y="667"/>
                    <a:pt x="1930" y="500"/>
                    <a:pt x="1537" y="322"/>
                  </a:cubicBezTo>
                  <a:cubicBezTo>
                    <a:pt x="1430" y="274"/>
                    <a:pt x="1334" y="226"/>
                    <a:pt x="1227" y="167"/>
                  </a:cubicBezTo>
                  <a:cubicBezTo>
                    <a:pt x="1108" y="119"/>
                    <a:pt x="989" y="60"/>
                    <a:pt x="87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2" name="Google Shape;2372;p56"/>
            <p:cNvSpPr/>
            <p:nvPr/>
          </p:nvSpPr>
          <p:spPr>
            <a:xfrm>
              <a:off x="852775" y="3942275"/>
              <a:ext cx="69975" cy="65950"/>
            </a:xfrm>
            <a:custGeom>
              <a:avLst/>
              <a:gdLst/>
              <a:ahLst/>
              <a:cxnLst/>
              <a:rect l="l" t="t" r="r" b="b"/>
              <a:pathLst>
                <a:path w="2799" h="2638" extrusionOk="0">
                  <a:moveTo>
                    <a:pt x="905" y="1"/>
                  </a:moveTo>
                  <a:cubicBezTo>
                    <a:pt x="643" y="1310"/>
                    <a:pt x="322" y="1560"/>
                    <a:pt x="0" y="2156"/>
                  </a:cubicBezTo>
                  <a:cubicBezTo>
                    <a:pt x="441" y="2322"/>
                    <a:pt x="786" y="2442"/>
                    <a:pt x="1024" y="2513"/>
                  </a:cubicBezTo>
                  <a:cubicBezTo>
                    <a:pt x="1203" y="2584"/>
                    <a:pt x="1322" y="2608"/>
                    <a:pt x="1370" y="2620"/>
                  </a:cubicBezTo>
                  <a:cubicBezTo>
                    <a:pt x="1399" y="2632"/>
                    <a:pt x="1432" y="2638"/>
                    <a:pt x="1465" y="2638"/>
                  </a:cubicBezTo>
                  <a:cubicBezTo>
                    <a:pt x="1498" y="2638"/>
                    <a:pt x="1530" y="2632"/>
                    <a:pt x="1560" y="2620"/>
                  </a:cubicBezTo>
                  <a:cubicBezTo>
                    <a:pt x="1608" y="2596"/>
                    <a:pt x="1643" y="2561"/>
                    <a:pt x="1679" y="2525"/>
                  </a:cubicBezTo>
                  <a:lnTo>
                    <a:pt x="1667" y="2525"/>
                  </a:lnTo>
                  <a:cubicBezTo>
                    <a:pt x="1667" y="2525"/>
                    <a:pt x="1643" y="2513"/>
                    <a:pt x="1608" y="2501"/>
                  </a:cubicBezTo>
                  <a:cubicBezTo>
                    <a:pt x="1513" y="2453"/>
                    <a:pt x="1322" y="2382"/>
                    <a:pt x="1108" y="2275"/>
                  </a:cubicBezTo>
                  <a:cubicBezTo>
                    <a:pt x="977" y="2215"/>
                    <a:pt x="822" y="2132"/>
                    <a:pt x="667" y="2049"/>
                  </a:cubicBezTo>
                  <a:cubicBezTo>
                    <a:pt x="631" y="2025"/>
                    <a:pt x="608" y="1965"/>
                    <a:pt x="643" y="1918"/>
                  </a:cubicBezTo>
                  <a:cubicBezTo>
                    <a:pt x="659" y="1895"/>
                    <a:pt x="684" y="1881"/>
                    <a:pt x="713" y="1881"/>
                  </a:cubicBezTo>
                  <a:cubicBezTo>
                    <a:pt x="729" y="1881"/>
                    <a:pt x="746" y="1885"/>
                    <a:pt x="762" y="1894"/>
                  </a:cubicBezTo>
                  <a:cubicBezTo>
                    <a:pt x="905" y="1965"/>
                    <a:pt x="1048" y="2049"/>
                    <a:pt x="1179" y="2108"/>
                  </a:cubicBezTo>
                  <a:cubicBezTo>
                    <a:pt x="1382" y="2203"/>
                    <a:pt x="1572" y="2287"/>
                    <a:pt x="1667" y="2322"/>
                  </a:cubicBezTo>
                  <a:cubicBezTo>
                    <a:pt x="1703" y="2346"/>
                    <a:pt x="1739" y="2358"/>
                    <a:pt x="1739" y="2358"/>
                  </a:cubicBezTo>
                  <a:cubicBezTo>
                    <a:pt x="1763" y="2358"/>
                    <a:pt x="1774" y="2382"/>
                    <a:pt x="1786" y="2406"/>
                  </a:cubicBezTo>
                  <a:cubicBezTo>
                    <a:pt x="1834" y="2406"/>
                    <a:pt x="1882" y="2394"/>
                    <a:pt x="1929" y="2382"/>
                  </a:cubicBezTo>
                  <a:cubicBezTo>
                    <a:pt x="1989" y="2346"/>
                    <a:pt x="2024" y="2311"/>
                    <a:pt x="2060" y="2251"/>
                  </a:cubicBezTo>
                  <a:cubicBezTo>
                    <a:pt x="2108" y="2180"/>
                    <a:pt x="2132" y="2096"/>
                    <a:pt x="2120" y="2001"/>
                  </a:cubicBezTo>
                  <a:lnTo>
                    <a:pt x="2120" y="2001"/>
                  </a:lnTo>
                  <a:cubicBezTo>
                    <a:pt x="2108" y="2013"/>
                    <a:pt x="2108" y="2013"/>
                    <a:pt x="2096" y="2013"/>
                  </a:cubicBezTo>
                  <a:cubicBezTo>
                    <a:pt x="2084" y="2013"/>
                    <a:pt x="2072" y="2013"/>
                    <a:pt x="2072" y="2001"/>
                  </a:cubicBezTo>
                  <a:lnTo>
                    <a:pt x="2060" y="2001"/>
                  </a:lnTo>
                  <a:cubicBezTo>
                    <a:pt x="2036" y="1989"/>
                    <a:pt x="1941" y="1953"/>
                    <a:pt x="1810" y="1906"/>
                  </a:cubicBezTo>
                  <a:cubicBezTo>
                    <a:pt x="1679" y="1846"/>
                    <a:pt x="1513" y="1775"/>
                    <a:pt x="1334" y="1691"/>
                  </a:cubicBezTo>
                  <a:cubicBezTo>
                    <a:pt x="1191" y="1620"/>
                    <a:pt x="1036" y="1549"/>
                    <a:pt x="905" y="1465"/>
                  </a:cubicBezTo>
                  <a:cubicBezTo>
                    <a:pt x="815" y="1415"/>
                    <a:pt x="869" y="1297"/>
                    <a:pt x="945" y="1297"/>
                  </a:cubicBezTo>
                  <a:cubicBezTo>
                    <a:pt x="959" y="1297"/>
                    <a:pt x="974" y="1301"/>
                    <a:pt x="989" y="1310"/>
                  </a:cubicBezTo>
                  <a:cubicBezTo>
                    <a:pt x="1120" y="1382"/>
                    <a:pt x="1262" y="1453"/>
                    <a:pt x="1393" y="1525"/>
                  </a:cubicBezTo>
                  <a:cubicBezTo>
                    <a:pt x="1572" y="1608"/>
                    <a:pt x="1739" y="1680"/>
                    <a:pt x="1870" y="1739"/>
                  </a:cubicBezTo>
                  <a:cubicBezTo>
                    <a:pt x="2001" y="1787"/>
                    <a:pt x="2084" y="1822"/>
                    <a:pt x="2120" y="1834"/>
                  </a:cubicBezTo>
                  <a:lnTo>
                    <a:pt x="2132" y="1834"/>
                  </a:lnTo>
                  <a:cubicBezTo>
                    <a:pt x="2155" y="1846"/>
                    <a:pt x="2167" y="1858"/>
                    <a:pt x="2179" y="1882"/>
                  </a:cubicBezTo>
                  <a:cubicBezTo>
                    <a:pt x="2227" y="1870"/>
                    <a:pt x="2263" y="1846"/>
                    <a:pt x="2298" y="1822"/>
                  </a:cubicBezTo>
                  <a:cubicBezTo>
                    <a:pt x="2382" y="1727"/>
                    <a:pt x="2417" y="1608"/>
                    <a:pt x="2405" y="1501"/>
                  </a:cubicBezTo>
                  <a:lnTo>
                    <a:pt x="2394" y="1501"/>
                  </a:lnTo>
                  <a:cubicBezTo>
                    <a:pt x="2382" y="1501"/>
                    <a:pt x="2370" y="1501"/>
                    <a:pt x="2358" y="1489"/>
                  </a:cubicBezTo>
                  <a:cubicBezTo>
                    <a:pt x="2346" y="1489"/>
                    <a:pt x="2310" y="1477"/>
                    <a:pt x="2251" y="1453"/>
                  </a:cubicBezTo>
                  <a:cubicBezTo>
                    <a:pt x="2191" y="1429"/>
                    <a:pt x="2108" y="1394"/>
                    <a:pt x="2001" y="1358"/>
                  </a:cubicBezTo>
                  <a:cubicBezTo>
                    <a:pt x="1870" y="1299"/>
                    <a:pt x="1703" y="1227"/>
                    <a:pt x="1536" y="1144"/>
                  </a:cubicBezTo>
                  <a:cubicBezTo>
                    <a:pt x="1417" y="1084"/>
                    <a:pt x="1298" y="1025"/>
                    <a:pt x="1191" y="965"/>
                  </a:cubicBezTo>
                  <a:cubicBezTo>
                    <a:pt x="1101" y="905"/>
                    <a:pt x="1154" y="785"/>
                    <a:pt x="1238" y="785"/>
                  </a:cubicBezTo>
                  <a:cubicBezTo>
                    <a:pt x="1253" y="785"/>
                    <a:pt x="1270" y="789"/>
                    <a:pt x="1286" y="798"/>
                  </a:cubicBezTo>
                  <a:cubicBezTo>
                    <a:pt x="1382" y="858"/>
                    <a:pt x="1489" y="918"/>
                    <a:pt x="1608" y="977"/>
                  </a:cubicBezTo>
                  <a:cubicBezTo>
                    <a:pt x="1763" y="1048"/>
                    <a:pt x="1929" y="1120"/>
                    <a:pt x="2060" y="1179"/>
                  </a:cubicBezTo>
                  <a:cubicBezTo>
                    <a:pt x="2167" y="1227"/>
                    <a:pt x="2251" y="1263"/>
                    <a:pt x="2310" y="1287"/>
                  </a:cubicBezTo>
                  <a:cubicBezTo>
                    <a:pt x="2382" y="1310"/>
                    <a:pt x="2417" y="1322"/>
                    <a:pt x="2417" y="1322"/>
                  </a:cubicBezTo>
                  <a:cubicBezTo>
                    <a:pt x="2453" y="1334"/>
                    <a:pt x="2477" y="1370"/>
                    <a:pt x="2477" y="1406"/>
                  </a:cubicBezTo>
                  <a:cubicBezTo>
                    <a:pt x="2727" y="1406"/>
                    <a:pt x="2798" y="953"/>
                    <a:pt x="2584" y="846"/>
                  </a:cubicBezTo>
                  <a:cubicBezTo>
                    <a:pt x="2548" y="834"/>
                    <a:pt x="2513" y="810"/>
                    <a:pt x="2477" y="798"/>
                  </a:cubicBezTo>
                  <a:cubicBezTo>
                    <a:pt x="2394" y="751"/>
                    <a:pt x="2322" y="715"/>
                    <a:pt x="2239" y="667"/>
                  </a:cubicBezTo>
                  <a:cubicBezTo>
                    <a:pt x="2096" y="596"/>
                    <a:pt x="1953" y="525"/>
                    <a:pt x="1798" y="453"/>
                  </a:cubicBezTo>
                  <a:cubicBezTo>
                    <a:pt x="1763" y="429"/>
                    <a:pt x="1727" y="406"/>
                    <a:pt x="1691" y="394"/>
                  </a:cubicBezTo>
                  <a:cubicBezTo>
                    <a:pt x="1489" y="286"/>
                    <a:pt x="1227" y="167"/>
                    <a:pt x="905" y="1"/>
                  </a:cubicBezTo>
                  <a:close/>
                </a:path>
              </a:pathLst>
            </a:custGeom>
            <a:solidFill>
              <a:srgbClr val="F9B2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3" name="Google Shape;2373;p56"/>
            <p:cNvSpPr/>
            <p:nvPr/>
          </p:nvSpPr>
          <p:spPr>
            <a:xfrm>
              <a:off x="867950" y="3989300"/>
              <a:ext cx="29800" cy="16100"/>
            </a:xfrm>
            <a:custGeom>
              <a:avLst/>
              <a:gdLst/>
              <a:ahLst/>
              <a:cxnLst/>
              <a:rect l="l" t="t" r="r" b="b"/>
              <a:pathLst>
                <a:path w="1192" h="644" extrusionOk="0">
                  <a:moveTo>
                    <a:pt x="106" y="0"/>
                  </a:moveTo>
                  <a:cubicBezTo>
                    <a:pt x="77" y="0"/>
                    <a:pt x="52" y="14"/>
                    <a:pt x="36" y="37"/>
                  </a:cubicBezTo>
                  <a:cubicBezTo>
                    <a:pt x="1" y="84"/>
                    <a:pt x="24" y="144"/>
                    <a:pt x="60" y="168"/>
                  </a:cubicBezTo>
                  <a:cubicBezTo>
                    <a:pt x="215" y="251"/>
                    <a:pt x="370" y="334"/>
                    <a:pt x="501" y="394"/>
                  </a:cubicBezTo>
                  <a:cubicBezTo>
                    <a:pt x="715" y="501"/>
                    <a:pt x="906" y="572"/>
                    <a:pt x="1001" y="620"/>
                  </a:cubicBezTo>
                  <a:cubicBezTo>
                    <a:pt x="1036" y="632"/>
                    <a:pt x="1060" y="644"/>
                    <a:pt x="1072" y="644"/>
                  </a:cubicBezTo>
                  <a:lnTo>
                    <a:pt x="1096" y="644"/>
                  </a:lnTo>
                  <a:cubicBezTo>
                    <a:pt x="1132" y="644"/>
                    <a:pt x="1167" y="620"/>
                    <a:pt x="1179" y="584"/>
                  </a:cubicBezTo>
                  <a:cubicBezTo>
                    <a:pt x="1191" y="561"/>
                    <a:pt x="1191" y="537"/>
                    <a:pt x="1179" y="525"/>
                  </a:cubicBezTo>
                  <a:cubicBezTo>
                    <a:pt x="1167" y="501"/>
                    <a:pt x="1156" y="477"/>
                    <a:pt x="1132" y="477"/>
                  </a:cubicBezTo>
                  <a:cubicBezTo>
                    <a:pt x="1132" y="477"/>
                    <a:pt x="1108" y="465"/>
                    <a:pt x="1060" y="441"/>
                  </a:cubicBezTo>
                  <a:cubicBezTo>
                    <a:pt x="965" y="406"/>
                    <a:pt x="775" y="322"/>
                    <a:pt x="572" y="227"/>
                  </a:cubicBezTo>
                  <a:cubicBezTo>
                    <a:pt x="441" y="168"/>
                    <a:pt x="298" y="84"/>
                    <a:pt x="155" y="13"/>
                  </a:cubicBezTo>
                  <a:cubicBezTo>
                    <a:pt x="139" y="4"/>
                    <a:pt x="122" y="0"/>
                    <a:pt x="10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4" name="Google Shape;2374;p56"/>
            <p:cNvSpPr/>
            <p:nvPr/>
          </p:nvSpPr>
          <p:spPr>
            <a:xfrm>
              <a:off x="873125" y="3974700"/>
              <a:ext cx="34450" cy="17900"/>
            </a:xfrm>
            <a:custGeom>
              <a:avLst/>
              <a:gdLst/>
              <a:ahLst/>
              <a:cxnLst/>
              <a:rect l="l" t="t" r="r" b="b"/>
              <a:pathLst>
                <a:path w="1378" h="716" extrusionOk="0">
                  <a:moveTo>
                    <a:pt x="131" y="0"/>
                  </a:moveTo>
                  <a:cubicBezTo>
                    <a:pt x="55" y="0"/>
                    <a:pt x="1" y="118"/>
                    <a:pt x="91" y="168"/>
                  </a:cubicBezTo>
                  <a:cubicBezTo>
                    <a:pt x="222" y="252"/>
                    <a:pt x="377" y="323"/>
                    <a:pt x="520" y="394"/>
                  </a:cubicBezTo>
                  <a:cubicBezTo>
                    <a:pt x="699" y="478"/>
                    <a:pt x="865" y="549"/>
                    <a:pt x="996" y="609"/>
                  </a:cubicBezTo>
                  <a:cubicBezTo>
                    <a:pt x="1127" y="656"/>
                    <a:pt x="1222" y="692"/>
                    <a:pt x="1246" y="704"/>
                  </a:cubicBezTo>
                  <a:lnTo>
                    <a:pt x="1258" y="704"/>
                  </a:lnTo>
                  <a:cubicBezTo>
                    <a:pt x="1258" y="716"/>
                    <a:pt x="1270" y="716"/>
                    <a:pt x="1282" y="716"/>
                  </a:cubicBezTo>
                  <a:cubicBezTo>
                    <a:pt x="1294" y="716"/>
                    <a:pt x="1294" y="716"/>
                    <a:pt x="1306" y="704"/>
                  </a:cubicBezTo>
                  <a:cubicBezTo>
                    <a:pt x="1330" y="704"/>
                    <a:pt x="1353" y="680"/>
                    <a:pt x="1365" y="656"/>
                  </a:cubicBezTo>
                  <a:cubicBezTo>
                    <a:pt x="1377" y="633"/>
                    <a:pt x="1377" y="609"/>
                    <a:pt x="1365" y="585"/>
                  </a:cubicBezTo>
                  <a:cubicBezTo>
                    <a:pt x="1353" y="561"/>
                    <a:pt x="1341" y="549"/>
                    <a:pt x="1318" y="537"/>
                  </a:cubicBezTo>
                  <a:lnTo>
                    <a:pt x="1306" y="537"/>
                  </a:lnTo>
                  <a:cubicBezTo>
                    <a:pt x="1270" y="525"/>
                    <a:pt x="1187" y="490"/>
                    <a:pt x="1056" y="442"/>
                  </a:cubicBezTo>
                  <a:cubicBezTo>
                    <a:pt x="925" y="383"/>
                    <a:pt x="758" y="311"/>
                    <a:pt x="579" y="228"/>
                  </a:cubicBezTo>
                  <a:cubicBezTo>
                    <a:pt x="448" y="156"/>
                    <a:pt x="306" y="85"/>
                    <a:pt x="175" y="13"/>
                  </a:cubicBezTo>
                  <a:cubicBezTo>
                    <a:pt x="160" y="4"/>
                    <a:pt x="145" y="0"/>
                    <a:pt x="13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5" name="Google Shape;2375;p56"/>
            <p:cNvSpPr/>
            <p:nvPr/>
          </p:nvSpPr>
          <p:spPr>
            <a:xfrm>
              <a:off x="880275" y="3961900"/>
              <a:ext cx="34425" cy="17900"/>
            </a:xfrm>
            <a:custGeom>
              <a:avLst/>
              <a:gdLst/>
              <a:ahLst/>
              <a:cxnLst/>
              <a:rect l="l" t="t" r="r" b="b"/>
              <a:pathLst>
                <a:path w="1377" h="716" extrusionOk="0">
                  <a:moveTo>
                    <a:pt x="138" y="0"/>
                  </a:moveTo>
                  <a:cubicBezTo>
                    <a:pt x="54" y="0"/>
                    <a:pt x="1" y="120"/>
                    <a:pt x="91" y="180"/>
                  </a:cubicBezTo>
                  <a:cubicBezTo>
                    <a:pt x="198" y="240"/>
                    <a:pt x="317" y="299"/>
                    <a:pt x="436" y="359"/>
                  </a:cubicBezTo>
                  <a:cubicBezTo>
                    <a:pt x="603" y="442"/>
                    <a:pt x="770" y="514"/>
                    <a:pt x="901" y="573"/>
                  </a:cubicBezTo>
                  <a:cubicBezTo>
                    <a:pt x="1008" y="609"/>
                    <a:pt x="1091" y="644"/>
                    <a:pt x="1151" y="668"/>
                  </a:cubicBezTo>
                  <a:cubicBezTo>
                    <a:pt x="1210" y="692"/>
                    <a:pt x="1246" y="704"/>
                    <a:pt x="1258" y="704"/>
                  </a:cubicBezTo>
                  <a:cubicBezTo>
                    <a:pt x="1270" y="716"/>
                    <a:pt x="1282" y="716"/>
                    <a:pt x="1294" y="716"/>
                  </a:cubicBezTo>
                  <a:lnTo>
                    <a:pt x="1305" y="716"/>
                  </a:lnTo>
                  <a:cubicBezTo>
                    <a:pt x="1329" y="704"/>
                    <a:pt x="1365" y="680"/>
                    <a:pt x="1377" y="656"/>
                  </a:cubicBezTo>
                  <a:cubicBezTo>
                    <a:pt x="1377" y="644"/>
                    <a:pt x="1377" y="633"/>
                    <a:pt x="1377" y="621"/>
                  </a:cubicBezTo>
                  <a:cubicBezTo>
                    <a:pt x="1377" y="585"/>
                    <a:pt x="1353" y="549"/>
                    <a:pt x="1317" y="537"/>
                  </a:cubicBezTo>
                  <a:cubicBezTo>
                    <a:pt x="1317" y="537"/>
                    <a:pt x="1282" y="525"/>
                    <a:pt x="1210" y="502"/>
                  </a:cubicBezTo>
                  <a:cubicBezTo>
                    <a:pt x="1151" y="478"/>
                    <a:pt x="1067" y="442"/>
                    <a:pt x="960" y="394"/>
                  </a:cubicBezTo>
                  <a:cubicBezTo>
                    <a:pt x="829" y="335"/>
                    <a:pt x="663" y="263"/>
                    <a:pt x="508" y="192"/>
                  </a:cubicBezTo>
                  <a:cubicBezTo>
                    <a:pt x="389" y="133"/>
                    <a:pt x="282" y="73"/>
                    <a:pt x="186" y="13"/>
                  </a:cubicBezTo>
                  <a:cubicBezTo>
                    <a:pt x="170" y="4"/>
                    <a:pt x="153" y="0"/>
                    <a:pt x="13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6" name="Google Shape;2376;p56"/>
            <p:cNvSpPr/>
            <p:nvPr/>
          </p:nvSpPr>
          <p:spPr>
            <a:xfrm>
              <a:off x="740550" y="3670225"/>
              <a:ext cx="92300" cy="137850"/>
            </a:xfrm>
            <a:custGeom>
              <a:avLst/>
              <a:gdLst/>
              <a:ahLst/>
              <a:cxnLst/>
              <a:rect l="l" t="t" r="r" b="b"/>
              <a:pathLst>
                <a:path w="3692" h="5514" extrusionOk="0">
                  <a:moveTo>
                    <a:pt x="3537" y="0"/>
                  </a:moveTo>
                  <a:cubicBezTo>
                    <a:pt x="3489" y="0"/>
                    <a:pt x="3454" y="24"/>
                    <a:pt x="3430" y="60"/>
                  </a:cubicBezTo>
                  <a:lnTo>
                    <a:pt x="965" y="3870"/>
                  </a:lnTo>
                  <a:lnTo>
                    <a:pt x="36" y="5299"/>
                  </a:lnTo>
                  <a:cubicBezTo>
                    <a:pt x="1" y="5358"/>
                    <a:pt x="13" y="5442"/>
                    <a:pt x="84" y="5489"/>
                  </a:cubicBezTo>
                  <a:cubicBezTo>
                    <a:pt x="96" y="5501"/>
                    <a:pt x="120" y="5513"/>
                    <a:pt x="156" y="5513"/>
                  </a:cubicBezTo>
                  <a:cubicBezTo>
                    <a:pt x="191" y="5513"/>
                    <a:pt x="239" y="5489"/>
                    <a:pt x="263" y="5442"/>
                  </a:cubicBezTo>
                  <a:lnTo>
                    <a:pt x="298" y="5394"/>
                  </a:lnTo>
                  <a:lnTo>
                    <a:pt x="894" y="4477"/>
                  </a:lnTo>
                  <a:lnTo>
                    <a:pt x="3656" y="215"/>
                  </a:lnTo>
                  <a:cubicBezTo>
                    <a:pt x="3692" y="143"/>
                    <a:pt x="3680" y="60"/>
                    <a:pt x="3608" y="24"/>
                  </a:cubicBezTo>
                  <a:cubicBezTo>
                    <a:pt x="3596" y="12"/>
                    <a:pt x="3561" y="0"/>
                    <a:pt x="353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7" name="Google Shape;2377;p56"/>
            <p:cNvSpPr/>
            <p:nvPr/>
          </p:nvSpPr>
          <p:spPr>
            <a:xfrm>
              <a:off x="2091625" y="3826200"/>
              <a:ext cx="86925" cy="103900"/>
            </a:xfrm>
            <a:custGeom>
              <a:avLst/>
              <a:gdLst/>
              <a:ahLst/>
              <a:cxnLst/>
              <a:rect l="l" t="t" r="r" b="b"/>
              <a:pathLst>
                <a:path w="3477" h="4156" extrusionOk="0">
                  <a:moveTo>
                    <a:pt x="3310" y="0"/>
                  </a:moveTo>
                  <a:cubicBezTo>
                    <a:pt x="2893" y="1715"/>
                    <a:pt x="1572" y="2929"/>
                    <a:pt x="750" y="3536"/>
                  </a:cubicBezTo>
                  <a:cubicBezTo>
                    <a:pt x="536" y="3703"/>
                    <a:pt x="310" y="3858"/>
                    <a:pt x="72" y="4001"/>
                  </a:cubicBezTo>
                  <a:cubicBezTo>
                    <a:pt x="0" y="4037"/>
                    <a:pt x="24" y="4156"/>
                    <a:pt x="119" y="4156"/>
                  </a:cubicBezTo>
                  <a:cubicBezTo>
                    <a:pt x="131" y="4156"/>
                    <a:pt x="143" y="4144"/>
                    <a:pt x="155" y="4144"/>
                  </a:cubicBezTo>
                  <a:cubicBezTo>
                    <a:pt x="357" y="4025"/>
                    <a:pt x="548" y="3894"/>
                    <a:pt x="738" y="3763"/>
                  </a:cubicBezTo>
                  <a:cubicBezTo>
                    <a:pt x="1572" y="3155"/>
                    <a:pt x="3036" y="1870"/>
                    <a:pt x="347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8" name="Google Shape;2378;p56"/>
            <p:cNvSpPr/>
            <p:nvPr/>
          </p:nvSpPr>
          <p:spPr>
            <a:xfrm>
              <a:off x="2110675" y="3826200"/>
              <a:ext cx="63725" cy="88425"/>
            </a:xfrm>
            <a:custGeom>
              <a:avLst/>
              <a:gdLst/>
              <a:ahLst/>
              <a:cxnLst/>
              <a:rect l="l" t="t" r="r" b="b"/>
              <a:pathLst>
                <a:path w="2549" h="3537" extrusionOk="0">
                  <a:moveTo>
                    <a:pt x="2548" y="0"/>
                  </a:moveTo>
                  <a:lnTo>
                    <a:pt x="417" y="36"/>
                  </a:lnTo>
                  <a:cubicBezTo>
                    <a:pt x="286" y="893"/>
                    <a:pt x="119" y="2096"/>
                    <a:pt x="0" y="3536"/>
                  </a:cubicBezTo>
                  <a:cubicBezTo>
                    <a:pt x="810" y="2929"/>
                    <a:pt x="2131" y="1715"/>
                    <a:pt x="254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9" name="Google Shape;2379;p56"/>
            <p:cNvSpPr/>
            <p:nvPr/>
          </p:nvSpPr>
          <p:spPr>
            <a:xfrm>
              <a:off x="2103525" y="3821725"/>
              <a:ext cx="397700" cy="612600"/>
            </a:xfrm>
            <a:custGeom>
              <a:avLst/>
              <a:gdLst/>
              <a:ahLst/>
              <a:cxnLst/>
              <a:rect l="l" t="t" r="r" b="b"/>
              <a:pathLst>
                <a:path w="15908" h="24504" extrusionOk="0">
                  <a:moveTo>
                    <a:pt x="15229" y="1"/>
                  </a:moveTo>
                  <a:lnTo>
                    <a:pt x="12216" y="48"/>
                  </a:lnTo>
                  <a:cubicBezTo>
                    <a:pt x="12681" y="2787"/>
                    <a:pt x="15491" y="4346"/>
                    <a:pt x="15514" y="4370"/>
                  </a:cubicBezTo>
                  <a:cubicBezTo>
                    <a:pt x="15562" y="4382"/>
                    <a:pt x="15574" y="4442"/>
                    <a:pt x="15550" y="4477"/>
                  </a:cubicBezTo>
                  <a:cubicBezTo>
                    <a:pt x="15538" y="4501"/>
                    <a:pt x="15502" y="4525"/>
                    <a:pt x="15479" y="4525"/>
                  </a:cubicBezTo>
                  <a:cubicBezTo>
                    <a:pt x="15467" y="4525"/>
                    <a:pt x="15455" y="4513"/>
                    <a:pt x="15431" y="4513"/>
                  </a:cubicBezTo>
                  <a:cubicBezTo>
                    <a:pt x="15407" y="4489"/>
                    <a:pt x="12514" y="2882"/>
                    <a:pt x="12050" y="48"/>
                  </a:cubicBezTo>
                  <a:lnTo>
                    <a:pt x="3001" y="179"/>
                  </a:lnTo>
                  <a:cubicBezTo>
                    <a:pt x="2560" y="2049"/>
                    <a:pt x="1096" y="3334"/>
                    <a:pt x="262" y="3942"/>
                  </a:cubicBezTo>
                  <a:cubicBezTo>
                    <a:pt x="167" y="5120"/>
                    <a:pt x="96" y="6454"/>
                    <a:pt x="72" y="7918"/>
                  </a:cubicBezTo>
                  <a:cubicBezTo>
                    <a:pt x="0" y="13860"/>
                    <a:pt x="715" y="20015"/>
                    <a:pt x="1382" y="24504"/>
                  </a:cubicBezTo>
                  <a:lnTo>
                    <a:pt x="6573" y="24504"/>
                  </a:lnTo>
                  <a:lnTo>
                    <a:pt x="7001" y="6275"/>
                  </a:lnTo>
                  <a:cubicBezTo>
                    <a:pt x="7001" y="6222"/>
                    <a:pt x="7040" y="6178"/>
                    <a:pt x="7090" y="6178"/>
                  </a:cubicBezTo>
                  <a:cubicBezTo>
                    <a:pt x="7096" y="6178"/>
                    <a:pt x="7102" y="6179"/>
                    <a:pt x="7109" y="6180"/>
                  </a:cubicBezTo>
                  <a:cubicBezTo>
                    <a:pt x="7168" y="6180"/>
                    <a:pt x="7204" y="6228"/>
                    <a:pt x="7204" y="6275"/>
                  </a:cubicBezTo>
                  <a:lnTo>
                    <a:pt x="6775" y="24504"/>
                  </a:lnTo>
                  <a:lnTo>
                    <a:pt x="12431" y="24504"/>
                  </a:lnTo>
                  <a:cubicBezTo>
                    <a:pt x="13121" y="21063"/>
                    <a:pt x="14848" y="12157"/>
                    <a:pt x="15181" y="10442"/>
                  </a:cubicBezTo>
                  <a:cubicBezTo>
                    <a:pt x="15907" y="6716"/>
                    <a:pt x="15502" y="2156"/>
                    <a:pt x="1522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0" name="Google Shape;2380;p56"/>
            <p:cNvSpPr/>
            <p:nvPr/>
          </p:nvSpPr>
          <p:spPr>
            <a:xfrm>
              <a:off x="2268125" y="3976175"/>
              <a:ext cx="15500" cy="458150"/>
            </a:xfrm>
            <a:custGeom>
              <a:avLst/>
              <a:gdLst/>
              <a:ahLst/>
              <a:cxnLst/>
              <a:rect l="l" t="t" r="r" b="b"/>
              <a:pathLst>
                <a:path w="620" h="18326" extrusionOk="0">
                  <a:moveTo>
                    <a:pt x="506" y="0"/>
                  </a:moveTo>
                  <a:cubicBezTo>
                    <a:pt x="456" y="0"/>
                    <a:pt x="417" y="44"/>
                    <a:pt x="417" y="97"/>
                  </a:cubicBezTo>
                  <a:lnTo>
                    <a:pt x="1" y="18326"/>
                  </a:lnTo>
                  <a:lnTo>
                    <a:pt x="191" y="18326"/>
                  </a:lnTo>
                  <a:lnTo>
                    <a:pt x="620" y="97"/>
                  </a:lnTo>
                  <a:cubicBezTo>
                    <a:pt x="620" y="50"/>
                    <a:pt x="584" y="2"/>
                    <a:pt x="525" y="2"/>
                  </a:cubicBezTo>
                  <a:cubicBezTo>
                    <a:pt x="518" y="1"/>
                    <a:pt x="512" y="0"/>
                    <a:pt x="50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1" name="Google Shape;2381;p56"/>
            <p:cNvSpPr/>
            <p:nvPr/>
          </p:nvSpPr>
          <p:spPr>
            <a:xfrm>
              <a:off x="2404750" y="3822925"/>
              <a:ext cx="88125" cy="111775"/>
            </a:xfrm>
            <a:custGeom>
              <a:avLst/>
              <a:gdLst/>
              <a:ahLst/>
              <a:cxnLst/>
              <a:rect l="l" t="t" r="r" b="b"/>
              <a:pathLst>
                <a:path w="3525" h="4471" extrusionOk="0">
                  <a:moveTo>
                    <a:pt x="1" y="0"/>
                  </a:moveTo>
                  <a:cubicBezTo>
                    <a:pt x="465" y="2834"/>
                    <a:pt x="3358" y="4441"/>
                    <a:pt x="3394" y="4465"/>
                  </a:cubicBezTo>
                  <a:cubicBezTo>
                    <a:pt x="3402" y="4465"/>
                    <a:pt x="3410" y="4470"/>
                    <a:pt x="3418" y="4470"/>
                  </a:cubicBezTo>
                  <a:cubicBezTo>
                    <a:pt x="3422" y="4470"/>
                    <a:pt x="3426" y="4469"/>
                    <a:pt x="3430" y="4465"/>
                  </a:cubicBezTo>
                  <a:cubicBezTo>
                    <a:pt x="3434" y="4467"/>
                    <a:pt x="3439" y="4468"/>
                    <a:pt x="3444" y="4468"/>
                  </a:cubicBezTo>
                  <a:cubicBezTo>
                    <a:pt x="3466" y="4468"/>
                    <a:pt x="3491" y="4449"/>
                    <a:pt x="3501" y="4429"/>
                  </a:cubicBezTo>
                  <a:cubicBezTo>
                    <a:pt x="3525" y="4394"/>
                    <a:pt x="3513" y="4334"/>
                    <a:pt x="3465" y="4310"/>
                  </a:cubicBezTo>
                  <a:cubicBezTo>
                    <a:pt x="3442" y="4298"/>
                    <a:pt x="632" y="2739"/>
                    <a:pt x="16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2" name="Google Shape;2382;p56"/>
            <p:cNvSpPr/>
            <p:nvPr/>
          </p:nvSpPr>
          <p:spPr>
            <a:xfrm>
              <a:off x="2511625" y="4056275"/>
              <a:ext cx="68775" cy="54050"/>
            </a:xfrm>
            <a:custGeom>
              <a:avLst/>
              <a:gdLst/>
              <a:ahLst/>
              <a:cxnLst/>
              <a:rect l="l" t="t" r="r" b="b"/>
              <a:pathLst>
                <a:path w="2751" h="2162" extrusionOk="0">
                  <a:moveTo>
                    <a:pt x="405" y="1"/>
                  </a:moveTo>
                  <a:cubicBezTo>
                    <a:pt x="345" y="287"/>
                    <a:pt x="298" y="513"/>
                    <a:pt x="250" y="691"/>
                  </a:cubicBezTo>
                  <a:cubicBezTo>
                    <a:pt x="190" y="1013"/>
                    <a:pt x="119" y="1322"/>
                    <a:pt x="36" y="1680"/>
                  </a:cubicBezTo>
                  <a:cubicBezTo>
                    <a:pt x="0" y="1839"/>
                    <a:pt x="208" y="2011"/>
                    <a:pt x="386" y="2011"/>
                  </a:cubicBezTo>
                  <a:cubicBezTo>
                    <a:pt x="447" y="2011"/>
                    <a:pt x="505" y="1991"/>
                    <a:pt x="548" y="1942"/>
                  </a:cubicBezTo>
                  <a:cubicBezTo>
                    <a:pt x="512" y="1918"/>
                    <a:pt x="512" y="1882"/>
                    <a:pt x="512" y="1846"/>
                  </a:cubicBezTo>
                  <a:cubicBezTo>
                    <a:pt x="643" y="1453"/>
                    <a:pt x="750" y="1049"/>
                    <a:pt x="833" y="632"/>
                  </a:cubicBezTo>
                  <a:cubicBezTo>
                    <a:pt x="844" y="585"/>
                    <a:pt x="881" y="563"/>
                    <a:pt x="919" y="563"/>
                  </a:cubicBezTo>
                  <a:cubicBezTo>
                    <a:pt x="968" y="563"/>
                    <a:pt x="1019" y="600"/>
                    <a:pt x="1012" y="668"/>
                  </a:cubicBezTo>
                  <a:cubicBezTo>
                    <a:pt x="929" y="1084"/>
                    <a:pt x="821" y="1501"/>
                    <a:pt x="691" y="1906"/>
                  </a:cubicBezTo>
                  <a:cubicBezTo>
                    <a:pt x="679" y="1918"/>
                    <a:pt x="679" y="1930"/>
                    <a:pt x="655" y="1942"/>
                  </a:cubicBezTo>
                  <a:cubicBezTo>
                    <a:pt x="730" y="2016"/>
                    <a:pt x="833" y="2062"/>
                    <a:pt x="940" y="2062"/>
                  </a:cubicBezTo>
                  <a:cubicBezTo>
                    <a:pt x="952" y="2062"/>
                    <a:pt x="964" y="2062"/>
                    <a:pt x="976" y="2061"/>
                  </a:cubicBezTo>
                  <a:cubicBezTo>
                    <a:pt x="1024" y="2061"/>
                    <a:pt x="1060" y="2037"/>
                    <a:pt x="1095" y="2013"/>
                  </a:cubicBezTo>
                  <a:cubicBezTo>
                    <a:pt x="1095" y="1989"/>
                    <a:pt x="1095" y="1965"/>
                    <a:pt x="1095" y="1942"/>
                  </a:cubicBezTo>
                  <a:cubicBezTo>
                    <a:pt x="1226" y="1549"/>
                    <a:pt x="1333" y="1144"/>
                    <a:pt x="1405" y="739"/>
                  </a:cubicBezTo>
                  <a:cubicBezTo>
                    <a:pt x="1417" y="679"/>
                    <a:pt x="1464" y="656"/>
                    <a:pt x="1512" y="656"/>
                  </a:cubicBezTo>
                  <a:cubicBezTo>
                    <a:pt x="1560" y="668"/>
                    <a:pt x="1595" y="715"/>
                    <a:pt x="1583" y="763"/>
                  </a:cubicBezTo>
                  <a:cubicBezTo>
                    <a:pt x="1512" y="1180"/>
                    <a:pt x="1405" y="1596"/>
                    <a:pt x="1262" y="2001"/>
                  </a:cubicBezTo>
                  <a:cubicBezTo>
                    <a:pt x="1262" y="2025"/>
                    <a:pt x="1250" y="2037"/>
                    <a:pt x="1238" y="2049"/>
                  </a:cubicBezTo>
                  <a:cubicBezTo>
                    <a:pt x="1298" y="2108"/>
                    <a:pt x="1381" y="2156"/>
                    <a:pt x="1464" y="2156"/>
                  </a:cubicBezTo>
                  <a:cubicBezTo>
                    <a:pt x="1483" y="2160"/>
                    <a:pt x="1502" y="2162"/>
                    <a:pt x="1520" y="2162"/>
                  </a:cubicBezTo>
                  <a:cubicBezTo>
                    <a:pt x="1611" y="2162"/>
                    <a:pt x="1701" y="2116"/>
                    <a:pt x="1750" y="2037"/>
                  </a:cubicBezTo>
                  <a:cubicBezTo>
                    <a:pt x="1738" y="2013"/>
                    <a:pt x="1738" y="1989"/>
                    <a:pt x="1750" y="1965"/>
                  </a:cubicBezTo>
                  <a:cubicBezTo>
                    <a:pt x="1857" y="1620"/>
                    <a:pt x="1941" y="1275"/>
                    <a:pt x="2000" y="918"/>
                  </a:cubicBezTo>
                  <a:cubicBezTo>
                    <a:pt x="2011" y="876"/>
                    <a:pt x="2048" y="844"/>
                    <a:pt x="2089" y="844"/>
                  </a:cubicBezTo>
                  <a:cubicBezTo>
                    <a:pt x="2095" y="844"/>
                    <a:pt x="2101" y="845"/>
                    <a:pt x="2107" y="846"/>
                  </a:cubicBezTo>
                  <a:cubicBezTo>
                    <a:pt x="2155" y="846"/>
                    <a:pt x="2191" y="894"/>
                    <a:pt x="2179" y="941"/>
                  </a:cubicBezTo>
                  <a:cubicBezTo>
                    <a:pt x="2119" y="1311"/>
                    <a:pt x="2024" y="1668"/>
                    <a:pt x="1917" y="2025"/>
                  </a:cubicBezTo>
                  <a:cubicBezTo>
                    <a:pt x="1925" y="2026"/>
                    <a:pt x="1934" y="2026"/>
                    <a:pt x="1943" y="2026"/>
                  </a:cubicBezTo>
                  <a:cubicBezTo>
                    <a:pt x="2053" y="2026"/>
                    <a:pt x="2158" y="1957"/>
                    <a:pt x="2191" y="1846"/>
                  </a:cubicBezTo>
                  <a:cubicBezTo>
                    <a:pt x="2238" y="1751"/>
                    <a:pt x="2453" y="1215"/>
                    <a:pt x="2750" y="334"/>
                  </a:cubicBezTo>
                  <a:lnTo>
                    <a:pt x="2750" y="334"/>
                  </a:lnTo>
                  <a:cubicBezTo>
                    <a:pt x="2552" y="359"/>
                    <a:pt x="2291" y="380"/>
                    <a:pt x="2008" y="380"/>
                  </a:cubicBezTo>
                  <a:cubicBezTo>
                    <a:pt x="1460" y="380"/>
                    <a:pt x="829" y="299"/>
                    <a:pt x="405" y="1"/>
                  </a:cubicBezTo>
                  <a:close/>
                </a:path>
              </a:pathLst>
            </a:custGeom>
            <a:solidFill>
              <a:srgbClr val="FFCE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3" name="Google Shape;2383;p56"/>
            <p:cNvSpPr/>
            <p:nvPr/>
          </p:nvSpPr>
          <p:spPr>
            <a:xfrm>
              <a:off x="2555075" y="4077350"/>
              <a:ext cx="11325" cy="31050"/>
            </a:xfrm>
            <a:custGeom>
              <a:avLst/>
              <a:gdLst/>
              <a:ahLst/>
              <a:cxnLst/>
              <a:rect l="l" t="t" r="r" b="b"/>
              <a:pathLst>
                <a:path w="453" h="1242" extrusionOk="0">
                  <a:moveTo>
                    <a:pt x="351" y="1"/>
                  </a:moveTo>
                  <a:cubicBezTo>
                    <a:pt x="310" y="1"/>
                    <a:pt x="273" y="33"/>
                    <a:pt x="262" y="75"/>
                  </a:cubicBezTo>
                  <a:cubicBezTo>
                    <a:pt x="203" y="432"/>
                    <a:pt x="119" y="777"/>
                    <a:pt x="12" y="1122"/>
                  </a:cubicBezTo>
                  <a:cubicBezTo>
                    <a:pt x="0" y="1146"/>
                    <a:pt x="0" y="1170"/>
                    <a:pt x="12" y="1194"/>
                  </a:cubicBezTo>
                  <a:cubicBezTo>
                    <a:pt x="24" y="1218"/>
                    <a:pt x="48" y="1230"/>
                    <a:pt x="72" y="1241"/>
                  </a:cubicBezTo>
                  <a:lnTo>
                    <a:pt x="96" y="1241"/>
                  </a:lnTo>
                  <a:cubicBezTo>
                    <a:pt x="131" y="1241"/>
                    <a:pt x="167" y="1218"/>
                    <a:pt x="179" y="1182"/>
                  </a:cubicBezTo>
                  <a:cubicBezTo>
                    <a:pt x="286" y="825"/>
                    <a:pt x="381" y="468"/>
                    <a:pt x="441" y="98"/>
                  </a:cubicBezTo>
                  <a:cubicBezTo>
                    <a:pt x="453" y="51"/>
                    <a:pt x="417" y="3"/>
                    <a:pt x="369" y="3"/>
                  </a:cubicBezTo>
                  <a:cubicBezTo>
                    <a:pt x="363" y="2"/>
                    <a:pt x="357" y="1"/>
                    <a:pt x="35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4" name="Google Shape;2384;p56"/>
            <p:cNvSpPr/>
            <p:nvPr/>
          </p:nvSpPr>
          <p:spPr>
            <a:xfrm>
              <a:off x="2539000" y="4072650"/>
              <a:ext cx="12525" cy="35150"/>
            </a:xfrm>
            <a:custGeom>
              <a:avLst/>
              <a:gdLst/>
              <a:ahLst/>
              <a:cxnLst/>
              <a:rect l="l" t="t" r="r" b="b"/>
              <a:pathLst>
                <a:path w="501" h="1406" extrusionOk="0">
                  <a:moveTo>
                    <a:pt x="417" y="1"/>
                  </a:moveTo>
                  <a:cubicBezTo>
                    <a:pt x="369" y="1"/>
                    <a:pt x="322" y="24"/>
                    <a:pt x="310" y="84"/>
                  </a:cubicBezTo>
                  <a:cubicBezTo>
                    <a:pt x="238" y="489"/>
                    <a:pt x="131" y="894"/>
                    <a:pt x="0" y="1298"/>
                  </a:cubicBezTo>
                  <a:cubicBezTo>
                    <a:pt x="0" y="1310"/>
                    <a:pt x="0" y="1334"/>
                    <a:pt x="0" y="1358"/>
                  </a:cubicBezTo>
                  <a:cubicBezTo>
                    <a:pt x="12" y="1382"/>
                    <a:pt x="36" y="1394"/>
                    <a:pt x="60" y="1406"/>
                  </a:cubicBezTo>
                  <a:lnTo>
                    <a:pt x="84" y="1406"/>
                  </a:lnTo>
                  <a:cubicBezTo>
                    <a:pt x="107" y="1406"/>
                    <a:pt x="131" y="1406"/>
                    <a:pt x="143" y="1394"/>
                  </a:cubicBezTo>
                  <a:cubicBezTo>
                    <a:pt x="155" y="1382"/>
                    <a:pt x="167" y="1370"/>
                    <a:pt x="179" y="1346"/>
                  </a:cubicBezTo>
                  <a:cubicBezTo>
                    <a:pt x="310" y="941"/>
                    <a:pt x="417" y="525"/>
                    <a:pt x="488" y="108"/>
                  </a:cubicBezTo>
                  <a:cubicBezTo>
                    <a:pt x="500" y="60"/>
                    <a:pt x="465" y="13"/>
                    <a:pt x="41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5" name="Google Shape;2385;p56"/>
            <p:cNvSpPr/>
            <p:nvPr/>
          </p:nvSpPr>
          <p:spPr>
            <a:xfrm>
              <a:off x="2524400" y="4070350"/>
              <a:ext cx="12700" cy="35075"/>
            </a:xfrm>
            <a:custGeom>
              <a:avLst/>
              <a:gdLst/>
              <a:ahLst/>
              <a:cxnLst/>
              <a:rect l="l" t="t" r="r" b="b"/>
              <a:pathLst>
                <a:path w="508" h="1403" extrusionOk="0">
                  <a:moveTo>
                    <a:pt x="408" y="0"/>
                  </a:moveTo>
                  <a:cubicBezTo>
                    <a:pt x="370" y="0"/>
                    <a:pt x="333" y="22"/>
                    <a:pt x="322" y="69"/>
                  </a:cubicBezTo>
                  <a:cubicBezTo>
                    <a:pt x="239" y="486"/>
                    <a:pt x="132" y="890"/>
                    <a:pt x="13" y="1283"/>
                  </a:cubicBezTo>
                  <a:cubicBezTo>
                    <a:pt x="1" y="1319"/>
                    <a:pt x="1" y="1355"/>
                    <a:pt x="37" y="1379"/>
                  </a:cubicBezTo>
                  <a:cubicBezTo>
                    <a:pt x="37" y="1390"/>
                    <a:pt x="49" y="1390"/>
                    <a:pt x="60" y="1402"/>
                  </a:cubicBezTo>
                  <a:lnTo>
                    <a:pt x="96" y="1402"/>
                  </a:lnTo>
                  <a:cubicBezTo>
                    <a:pt x="108" y="1402"/>
                    <a:pt x="132" y="1390"/>
                    <a:pt x="156" y="1379"/>
                  </a:cubicBezTo>
                  <a:cubicBezTo>
                    <a:pt x="168" y="1367"/>
                    <a:pt x="168" y="1355"/>
                    <a:pt x="180" y="1343"/>
                  </a:cubicBezTo>
                  <a:cubicBezTo>
                    <a:pt x="310" y="938"/>
                    <a:pt x="418" y="521"/>
                    <a:pt x="501" y="105"/>
                  </a:cubicBezTo>
                  <a:cubicBezTo>
                    <a:pt x="508" y="37"/>
                    <a:pt x="457" y="0"/>
                    <a:pt x="40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6" name="Google Shape;2386;p56"/>
            <p:cNvSpPr/>
            <p:nvPr/>
          </p:nvSpPr>
          <p:spPr>
            <a:xfrm>
              <a:off x="2038050" y="3508600"/>
              <a:ext cx="6275" cy="28600"/>
            </a:xfrm>
            <a:custGeom>
              <a:avLst/>
              <a:gdLst/>
              <a:ahLst/>
              <a:cxnLst/>
              <a:rect l="l" t="t" r="r" b="b"/>
              <a:pathLst>
                <a:path w="251" h="1144" extrusionOk="0">
                  <a:moveTo>
                    <a:pt x="48" y="0"/>
                  </a:moveTo>
                  <a:cubicBezTo>
                    <a:pt x="36" y="0"/>
                    <a:pt x="12" y="12"/>
                    <a:pt x="0" y="12"/>
                  </a:cubicBezTo>
                  <a:cubicBezTo>
                    <a:pt x="83" y="369"/>
                    <a:pt x="167" y="750"/>
                    <a:pt x="250" y="1143"/>
                  </a:cubicBezTo>
                  <a:cubicBezTo>
                    <a:pt x="179" y="739"/>
                    <a:pt x="119" y="346"/>
                    <a:pt x="4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7" name="Google Shape;2387;p56"/>
            <p:cNvSpPr/>
            <p:nvPr/>
          </p:nvSpPr>
          <p:spPr>
            <a:xfrm>
              <a:off x="2376175" y="3451750"/>
              <a:ext cx="11925" cy="3600"/>
            </a:xfrm>
            <a:custGeom>
              <a:avLst/>
              <a:gdLst/>
              <a:ahLst/>
              <a:cxnLst/>
              <a:rect l="l" t="t" r="r" b="b"/>
              <a:pathLst>
                <a:path w="477" h="144" extrusionOk="0">
                  <a:moveTo>
                    <a:pt x="13" y="0"/>
                  </a:moveTo>
                  <a:lnTo>
                    <a:pt x="1" y="143"/>
                  </a:lnTo>
                  <a:cubicBezTo>
                    <a:pt x="215" y="96"/>
                    <a:pt x="382" y="48"/>
                    <a:pt x="477" y="24"/>
                  </a:cubicBezTo>
                  <a:lnTo>
                    <a:pt x="13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8" name="Google Shape;2388;p56"/>
            <p:cNvSpPr/>
            <p:nvPr/>
          </p:nvSpPr>
          <p:spPr>
            <a:xfrm>
              <a:off x="2252350" y="3446375"/>
              <a:ext cx="3300" cy="2125"/>
            </a:xfrm>
            <a:custGeom>
              <a:avLst/>
              <a:gdLst/>
              <a:ahLst/>
              <a:cxnLst/>
              <a:rect l="l" t="t" r="r" b="b"/>
              <a:pathLst>
                <a:path w="132" h="85" extrusionOk="0">
                  <a:moveTo>
                    <a:pt x="1" y="1"/>
                  </a:moveTo>
                  <a:lnTo>
                    <a:pt x="1" y="1"/>
                  </a:lnTo>
                  <a:cubicBezTo>
                    <a:pt x="36" y="37"/>
                    <a:pt x="84" y="61"/>
                    <a:pt x="120" y="84"/>
                  </a:cubicBezTo>
                  <a:lnTo>
                    <a:pt x="132" y="13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9" name="Google Shape;2389;p56"/>
            <p:cNvSpPr/>
            <p:nvPr/>
          </p:nvSpPr>
          <p:spPr>
            <a:xfrm>
              <a:off x="2039225" y="3449650"/>
              <a:ext cx="598625" cy="616150"/>
            </a:xfrm>
            <a:custGeom>
              <a:avLst/>
              <a:gdLst/>
              <a:ahLst/>
              <a:cxnLst/>
              <a:rect l="l" t="t" r="r" b="b"/>
              <a:pathLst>
                <a:path w="23945" h="24646" extrusionOk="0">
                  <a:moveTo>
                    <a:pt x="8252" y="1"/>
                  </a:moveTo>
                  <a:cubicBezTo>
                    <a:pt x="7275" y="263"/>
                    <a:pt x="3727" y="1215"/>
                    <a:pt x="1" y="2358"/>
                  </a:cubicBezTo>
                  <a:cubicBezTo>
                    <a:pt x="72" y="2704"/>
                    <a:pt x="132" y="3097"/>
                    <a:pt x="203" y="3501"/>
                  </a:cubicBezTo>
                  <a:cubicBezTo>
                    <a:pt x="489" y="4894"/>
                    <a:pt x="715" y="6490"/>
                    <a:pt x="918" y="8216"/>
                  </a:cubicBezTo>
                  <a:cubicBezTo>
                    <a:pt x="1751" y="7990"/>
                    <a:pt x="2715" y="7692"/>
                    <a:pt x="3632" y="7407"/>
                  </a:cubicBezTo>
                  <a:cubicBezTo>
                    <a:pt x="3930" y="6395"/>
                    <a:pt x="4287" y="5406"/>
                    <a:pt x="4739" y="4454"/>
                  </a:cubicBezTo>
                  <a:cubicBezTo>
                    <a:pt x="4764" y="4397"/>
                    <a:pt x="4807" y="4374"/>
                    <a:pt x="4851" y="4374"/>
                  </a:cubicBezTo>
                  <a:cubicBezTo>
                    <a:pt x="4937" y="4374"/>
                    <a:pt x="5025" y="4463"/>
                    <a:pt x="4978" y="4573"/>
                  </a:cubicBezTo>
                  <a:cubicBezTo>
                    <a:pt x="4573" y="5454"/>
                    <a:pt x="4227" y="6371"/>
                    <a:pt x="3942" y="7311"/>
                  </a:cubicBezTo>
                  <a:cubicBezTo>
                    <a:pt x="3668" y="8228"/>
                    <a:pt x="3525" y="8907"/>
                    <a:pt x="3525" y="8919"/>
                  </a:cubicBezTo>
                  <a:cubicBezTo>
                    <a:pt x="3501" y="8978"/>
                    <a:pt x="3454" y="9026"/>
                    <a:pt x="3382" y="9026"/>
                  </a:cubicBezTo>
                  <a:lnTo>
                    <a:pt x="3358" y="9026"/>
                  </a:lnTo>
                  <a:cubicBezTo>
                    <a:pt x="3346" y="9014"/>
                    <a:pt x="3323" y="9014"/>
                    <a:pt x="3311" y="9002"/>
                  </a:cubicBezTo>
                  <a:cubicBezTo>
                    <a:pt x="2787" y="11002"/>
                    <a:pt x="2442" y="13050"/>
                    <a:pt x="2275" y="15110"/>
                  </a:cubicBezTo>
                  <a:lnTo>
                    <a:pt x="3275" y="15098"/>
                  </a:lnTo>
                  <a:lnTo>
                    <a:pt x="5406" y="15062"/>
                  </a:lnTo>
                  <a:lnTo>
                    <a:pt x="5573" y="15062"/>
                  </a:lnTo>
                  <a:lnTo>
                    <a:pt x="14622" y="14931"/>
                  </a:lnTo>
                  <a:lnTo>
                    <a:pt x="14788" y="14931"/>
                  </a:lnTo>
                  <a:lnTo>
                    <a:pt x="17812" y="14884"/>
                  </a:lnTo>
                  <a:lnTo>
                    <a:pt x="18384" y="14884"/>
                  </a:lnTo>
                  <a:cubicBezTo>
                    <a:pt x="18384" y="14372"/>
                    <a:pt x="18348" y="13836"/>
                    <a:pt x="18289" y="13300"/>
                  </a:cubicBezTo>
                  <a:lnTo>
                    <a:pt x="15526" y="9038"/>
                  </a:lnTo>
                  <a:cubicBezTo>
                    <a:pt x="15479" y="8966"/>
                    <a:pt x="15503" y="8883"/>
                    <a:pt x="15562" y="8847"/>
                  </a:cubicBezTo>
                  <a:cubicBezTo>
                    <a:pt x="15586" y="8835"/>
                    <a:pt x="15598" y="8823"/>
                    <a:pt x="15622" y="8823"/>
                  </a:cubicBezTo>
                  <a:cubicBezTo>
                    <a:pt x="15669" y="8823"/>
                    <a:pt x="15717" y="8847"/>
                    <a:pt x="15753" y="8883"/>
                  </a:cubicBezTo>
                  <a:lnTo>
                    <a:pt x="18217" y="12693"/>
                  </a:lnTo>
                  <a:lnTo>
                    <a:pt x="19134" y="14122"/>
                  </a:lnTo>
                  <a:cubicBezTo>
                    <a:pt x="19209" y="14229"/>
                    <a:pt x="19122" y="14331"/>
                    <a:pt x="19026" y="14331"/>
                  </a:cubicBezTo>
                  <a:cubicBezTo>
                    <a:pt x="18984" y="14331"/>
                    <a:pt x="18940" y="14312"/>
                    <a:pt x="18908" y="14265"/>
                  </a:cubicBezTo>
                  <a:lnTo>
                    <a:pt x="18872" y="14217"/>
                  </a:lnTo>
                  <a:lnTo>
                    <a:pt x="18872" y="14217"/>
                  </a:lnTo>
                  <a:cubicBezTo>
                    <a:pt x="18932" y="14324"/>
                    <a:pt x="18991" y="14419"/>
                    <a:pt x="19039" y="14503"/>
                  </a:cubicBezTo>
                  <a:cubicBezTo>
                    <a:pt x="19170" y="14765"/>
                    <a:pt x="18836" y="23563"/>
                    <a:pt x="18836" y="23563"/>
                  </a:cubicBezTo>
                  <a:cubicBezTo>
                    <a:pt x="18896" y="23849"/>
                    <a:pt x="19063" y="24111"/>
                    <a:pt x="19301" y="24266"/>
                  </a:cubicBezTo>
                  <a:cubicBezTo>
                    <a:pt x="19725" y="24564"/>
                    <a:pt x="20356" y="24645"/>
                    <a:pt x="20904" y="24645"/>
                  </a:cubicBezTo>
                  <a:cubicBezTo>
                    <a:pt x="21187" y="24645"/>
                    <a:pt x="21448" y="24624"/>
                    <a:pt x="21646" y="24599"/>
                  </a:cubicBezTo>
                  <a:cubicBezTo>
                    <a:pt x="21873" y="24575"/>
                    <a:pt x="22015" y="24552"/>
                    <a:pt x="22015" y="24552"/>
                  </a:cubicBezTo>
                  <a:cubicBezTo>
                    <a:pt x="22015" y="24552"/>
                    <a:pt x="23944" y="20539"/>
                    <a:pt x="23718" y="14336"/>
                  </a:cubicBezTo>
                  <a:cubicBezTo>
                    <a:pt x="23565" y="10301"/>
                    <a:pt x="17508" y="199"/>
                    <a:pt x="14331" y="199"/>
                  </a:cubicBezTo>
                  <a:cubicBezTo>
                    <a:pt x="14292" y="199"/>
                    <a:pt x="14254" y="200"/>
                    <a:pt x="14217" y="203"/>
                  </a:cubicBezTo>
                  <a:cubicBezTo>
                    <a:pt x="14217" y="215"/>
                    <a:pt x="14217" y="227"/>
                    <a:pt x="14217" y="239"/>
                  </a:cubicBezTo>
                  <a:cubicBezTo>
                    <a:pt x="14205" y="287"/>
                    <a:pt x="14169" y="322"/>
                    <a:pt x="14122" y="346"/>
                  </a:cubicBezTo>
                  <a:cubicBezTo>
                    <a:pt x="14086" y="358"/>
                    <a:pt x="13848" y="430"/>
                    <a:pt x="13479" y="501"/>
                  </a:cubicBezTo>
                  <a:cubicBezTo>
                    <a:pt x="12705" y="680"/>
                    <a:pt x="11919" y="775"/>
                    <a:pt x="11121" y="775"/>
                  </a:cubicBezTo>
                  <a:cubicBezTo>
                    <a:pt x="10204" y="775"/>
                    <a:pt x="9240" y="632"/>
                    <a:pt x="8478" y="168"/>
                  </a:cubicBezTo>
                  <a:cubicBezTo>
                    <a:pt x="8418" y="120"/>
                    <a:pt x="8347" y="84"/>
                    <a:pt x="8287" y="49"/>
                  </a:cubicBezTo>
                  <a:cubicBezTo>
                    <a:pt x="8287" y="37"/>
                    <a:pt x="8287" y="37"/>
                    <a:pt x="8276" y="37"/>
                  </a:cubicBezTo>
                  <a:cubicBezTo>
                    <a:pt x="8264" y="25"/>
                    <a:pt x="8264" y="13"/>
                    <a:pt x="825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0" name="Google Shape;2390;p56"/>
            <p:cNvSpPr/>
            <p:nvPr/>
          </p:nvSpPr>
          <p:spPr>
            <a:xfrm>
              <a:off x="2426175" y="3670225"/>
              <a:ext cx="92600" cy="137725"/>
            </a:xfrm>
            <a:custGeom>
              <a:avLst/>
              <a:gdLst/>
              <a:ahLst/>
              <a:cxnLst/>
              <a:rect l="l" t="t" r="r" b="b"/>
              <a:pathLst>
                <a:path w="3704" h="5509" extrusionOk="0">
                  <a:moveTo>
                    <a:pt x="144" y="0"/>
                  </a:moveTo>
                  <a:cubicBezTo>
                    <a:pt x="120" y="0"/>
                    <a:pt x="108" y="12"/>
                    <a:pt x="84" y="24"/>
                  </a:cubicBezTo>
                  <a:cubicBezTo>
                    <a:pt x="25" y="60"/>
                    <a:pt x="1" y="143"/>
                    <a:pt x="48" y="215"/>
                  </a:cubicBezTo>
                  <a:lnTo>
                    <a:pt x="2811" y="4477"/>
                  </a:lnTo>
                  <a:lnTo>
                    <a:pt x="3394" y="5394"/>
                  </a:lnTo>
                  <a:lnTo>
                    <a:pt x="3430" y="5442"/>
                  </a:lnTo>
                  <a:cubicBezTo>
                    <a:pt x="3460" y="5487"/>
                    <a:pt x="3506" y="5509"/>
                    <a:pt x="3550" y="5509"/>
                  </a:cubicBezTo>
                  <a:cubicBezTo>
                    <a:pt x="3575" y="5509"/>
                    <a:pt x="3599" y="5502"/>
                    <a:pt x="3620" y="5489"/>
                  </a:cubicBezTo>
                  <a:cubicBezTo>
                    <a:pt x="3680" y="5442"/>
                    <a:pt x="3704" y="5358"/>
                    <a:pt x="3656" y="5299"/>
                  </a:cubicBezTo>
                  <a:lnTo>
                    <a:pt x="2739" y="3870"/>
                  </a:lnTo>
                  <a:lnTo>
                    <a:pt x="275" y="60"/>
                  </a:lnTo>
                  <a:cubicBezTo>
                    <a:pt x="239" y="24"/>
                    <a:pt x="191" y="0"/>
                    <a:pt x="14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1" name="Google Shape;2391;p56"/>
            <p:cNvSpPr/>
            <p:nvPr/>
          </p:nvSpPr>
          <p:spPr>
            <a:xfrm>
              <a:off x="2120200" y="3558975"/>
              <a:ext cx="44650" cy="116325"/>
            </a:xfrm>
            <a:custGeom>
              <a:avLst/>
              <a:gdLst/>
              <a:ahLst/>
              <a:cxnLst/>
              <a:rect l="l" t="t" r="r" b="b"/>
              <a:pathLst>
                <a:path w="1786" h="4653" extrusionOk="0">
                  <a:moveTo>
                    <a:pt x="1612" y="1"/>
                  </a:moveTo>
                  <a:cubicBezTo>
                    <a:pt x="1568" y="1"/>
                    <a:pt x="1525" y="24"/>
                    <a:pt x="1500" y="81"/>
                  </a:cubicBezTo>
                  <a:cubicBezTo>
                    <a:pt x="1048" y="1033"/>
                    <a:pt x="691" y="2022"/>
                    <a:pt x="393" y="3034"/>
                  </a:cubicBezTo>
                  <a:cubicBezTo>
                    <a:pt x="143" y="3879"/>
                    <a:pt x="12" y="4474"/>
                    <a:pt x="12" y="4486"/>
                  </a:cubicBezTo>
                  <a:cubicBezTo>
                    <a:pt x="0" y="4546"/>
                    <a:pt x="24" y="4593"/>
                    <a:pt x="72" y="4629"/>
                  </a:cubicBezTo>
                  <a:cubicBezTo>
                    <a:pt x="84" y="4641"/>
                    <a:pt x="107" y="4641"/>
                    <a:pt x="119" y="4653"/>
                  </a:cubicBezTo>
                  <a:lnTo>
                    <a:pt x="143" y="4653"/>
                  </a:lnTo>
                  <a:cubicBezTo>
                    <a:pt x="215" y="4653"/>
                    <a:pt x="262" y="4605"/>
                    <a:pt x="286" y="4546"/>
                  </a:cubicBezTo>
                  <a:cubicBezTo>
                    <a:pt x="286" y="4534"/>
                    <a:pt x="429" y="3855"/>
                    <a:pt x="703" y="2938"/>
                  </a:cubicBezTo>
                  <a:cubicBezTo>
                    <a:pt x="988" y="1998"/>
                    <a:pt x="1334" y="1081"/>
                    <a:pt x="1739" y="200"/>
                  </a:cubicBezTo>
                  <a:cubicBezTo>
                    <a:pt x="1786" y="90"/>
                    <a:pt x="1698" y="1"/>
                    <a:pt x="161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2" name="Google Shape;2392;p56"/>
            <p:cNvSpPr/>
            <p:nvPr/>
          </p:nvSpPr>
          <p:spPr>
            <a:xfrm>
              <a:off x="2114250" y="3077000"/>
              <a:ext cx="326250" cy="385200"/>
            </a:xfrm>
            <a:custGeom>
              <a:avLst/>
              <a:gdLst/>
              <a:ahLst/>
              <a:cxnLst/>
              <a:rect l="l" t="t" r="r" b="b"/>
              <a:pathLst>
                <a:path w="13050" h="15408" extrusionOk="0">
                  <a:moveTo>
                    <a:pt x="2002" y="2810"/>
                  </a:moveTo>
                  <a:cubicBezTo>
                    <a:pt x="2188" y="2810"/>
                    <a:pt x="2408" y="2861"/>
                    <a:pt x="2548" y="2894"/>
                  </a:cubicBezTo>
                  <a:cubicBezTo>
                    <a:pt x="2596" y="2905"/>
                    <a:pt x="2643" y="2917"/>
                    <a:pt x="2691" y="2929"/>
                  </a:cubicBezTo>
                  <a:cubicBezTo>
                    <a:pt x="2881" y="2977"/>
                    <a:pt x="3084" y="3060"/>
                    <a:pt x="3167" y="3215"/>
                  </a:cubicBezTo>
                  <a:cubicBezTo>
                    <a:pt x="3191" y="3263"/>
                    <a:pt x="3203" y="3334"/>
                    <a:pt x="3179" y="3394"/>
                  </a:cubicBezTo>
                  <a:cubicBezTo>
                    <a:pt x="3167" y="3477"/>
                    <a:pt x="3072" y="3656"/>
                    <a:pt x="2953" y="3667"/>
                  </a:cubicBezTo>
                  <a:cubicBezTo>
                    <a:pt x="2939" y="3671"/>
                    <a:pt x="2925" y="3672"/>
                    <a:pt x="2911" y="3672"/>
                  </a:cubicBezTo>
                  <a:cubicBezTo>
                    <a:pt x="2878" y="3672"/>
                    <a:pt x="2847" y="3664"/>
                    <a:pt x="2822" y="3656"/>
                  </a:cubicBezTo>
                  <a:cubicBezTo>
                    <a:pt x="2786" y="3656"/>
                    <a:pt x="2739" y="3644"/>
                    <a:pt x="2703" y="3632"/>
                  </a:cubicBezTo>
                  <a:cubicBezTo>
                    <a:pt x="2560" y="3608"/>
                    <a:pt x="2417" y="3572"/>
                    <a:pt x="2274" y="3536"/>
                  </a:cubicBezTo>
                  <a:cubicBezTo>
                    <a:pt x="2143" y="3513"/>
                    <a:pt x="2012" y="3465"/>
                    <a:pt x="1893" y="3417"/>
                  </a:cubicBezTo>
                  <a:cubicBezTo>
                    <a:pt x="1762" y="3358"/>
                    <a:pt x="1655" y="3239"/>
                    <a:pt x="1631" y="3096"/>
                  </a:cubicBezTo>
                  <a:cubicBezTo>
                    <a:pt x="1619" y="2989"/>
                    <a:pt x="1691" y="2882"/>
                    <a:pt x="1786" y="2846"/>
                  </a:cubicBezTo>
                  <a:cubicBezTo>
                    <a:pt x="1845" y="2820"/>
                    <a:pt x="1920" y="2810"/>
                    <a:pt x="2002" y="2810"/>
                  </a:cubicBezTo>
                  <a:close/>
                  <a:moveTo>
                    <a:pt x="5560" y="3711"/>
                  </a:moveTo>
                  <a:cubicBezTo>
                    <a:pt x="5707" y="3711"/>
                    <a:pt x="5870" y="3755"/>
                    <a:pt x="6001" y="3798"/>
                  </a:cubicBezTo>
                  <a:cubicBezTo>
                    <a:pt x="6203" y="3858"/>
                    <a:pt x="6560" y="3965"/>
                    <a:pt x="6691" y="4132"/>
                  </a:cubicBezTo>
                  <a:cubicBezTo>
                    <a:pt x="6751" y="4215"/>
                    <a:pt x="6763" y="4334"/>
                    <a:pt x="6703" y="4429"/>
                  </a:cubicBezTo>
                  <a:cubicBezTo>
                    <a:pt x="6622" y="4521"/>
                    <a:pt x="6506" y="4578"/>
                    <a:pt x="6385" y="4578"/>
                  </a:cubicBezTo>
                  <a:cubicBezTo>
                    <a:pt x="6364" y="4578"/>
                    <a:pt x="6343" y="4576"/>
                    <a:pt x="6322" y="4572"/>
                  </a:cubicBezTo>
                  <a:cubicBezTo>
                    <a:pt x="6179" y="4560"/>
                    <a:pt x="6048" y="4537"/>
                    <a:pt x="5918" y="4489"/>
                  </a:cubicBezTo>
                  <a:cubicBezTo>
                    <a:pt x="5739" y="4441"/>
                    <a:pt x="5560" y="4394"/>
                    <a:pt x="5394" y="4334"/>
                  </a:cubicBezTo>
                  <a:cubicBezTo>
                    <a:pt x="5346" y="4322"/>
                    <a:pt x="5298" y="4298"/>
                    <a:pt x="5263" y="4275"/>
                  </a:cubicBezTo>
                  <a:cubicBezTo>
                    <a:pt x="5167" y="4203"/>
                    <a:pt x="5179" y="4001"/>
                    <a:pt x="5203" y="3917"/>
                  </a:cubicBezTo>
                  <a:cubicBezTo>
                    <a:pt x="5215" y="3858"/>
                    <a:pt x="5263" y="3810"/>
                    <a:pt x="5310" y="3775"/>
                  </a:cubicBezTo>
                  <a:cubicBezTo>
                    <a:pt x="5380" y="3728"/>
                    <a:pt x="5467" y="3711"/>
                    <a:pt x="5560" y="3711"/>
                  </a:cubicBezTo>
                  <a:close/>
                  <a:moveTo>
                    <a:pt x="2332" y="4075"/>
                  </a:moveTo>
                  <a:cubicBezTo>
                    <a:pt x="2458" y="4075"/>
                    <a:pt x="2587" y="4118"/>
                    <a:pt x="2703" y="4215"/>
                  </a:cubicBezTo>
                  <a:cubicBezTo>
                    <a:pt x="2858" y="4346"/>
                    <a:pt x="2941" y="4537"/>
                    <a:pt x="2917" y="4739"/>
                  </a:cubicBezTo>
                  <a:cubicBezTo>
                    <a:pt x="2877" y="5078"/>
                    <a:pt x="2601" y="5264"/>
                    <a:pt x="2322" y="5264"/>
                  </a:cubicBezTo>
                  <a:cubicBezTo>
                    <a:pt x="2101" y="5264"/>
                    <a:pt x="1879" y="5147"/>
                    <a:pt x="1774" y="4894"/>
                  </a:cubicBezTo>
                  <a:cubicBezTo>
                    <a:pt x="1604" y="4464"/>
                    <a:pt x="1952" y="4075"/>
                    <a:pt x="2332" y="4075"/>
                  </a:cubicBezTo>
                  <a:close/>
                  <a:moveTo>
                    <a:pt x="5319" y="4818"/>
                  </a:moveTo>
                  <a:cubicBezTo>
                    <a:pt x="5620" y="4818"/>
                    <a:pt x="5910" y="5048"/>
                    <a:pt x="5918" y="5406"/>
                  </a:cubicBezTo>
                  <a:cubicBezTo>
                    <a:pt x="5918" y="5727"/>
                    <a:pt x="5656" y="6001"/>
                    <a:pt x="5322" y="6001"/>
                  </a:cubicBezTo>
                  <a:cubicBezTo>
                    <a:pt x="5317" y="6001"/>
                    <a:pt x="5313" y="6001"/>
                    <a:pt x="5308" y="6001"/>
                  </a:cubicBezTo>
                  <a:cubicBezTo>
                    <a:pt x="4793" y="6001"/>
                    <a:pt x="4528" y="5367"/>
                    <a:pt x="4894" y="5001"/>
                  </a:cubicBezTo>
                  <a:cubicBezTo>
                    <a:pt x="5016" y="4874"/>
                    <a:pt x="5169" y="4818"/>
                    <a:pt x="5319" y="4818"/>
                  </a:cubicBezTo>
                  <a:close/>
                  <a:moveTo>
                    <a:pt x="3093" y="6930"/>
                  </a:moveTo>
                  <a:cubicBezTo>
                    <a:pt x="3117" y="6930"/>
                    <a:pt x="3142" y="6937"/>
                    <a:pt x="3167" y="6954"/>
                  </a:cubicBezTo>
                  <a:cubicBezTo>
                    <a:pt x="3433" y="7135"/>
                    <a:pt x="3741" y="7225"/>
                    <a:pt x="4049" y="7225"/>
                  </a:cubicBezTo>
                  <a:cubicBezTo>
                    <a:pt x="4307" y="7225"/>
                    <a:pt x="4565" y="7162"/>
                    <a:pt x="4798" y="7037"/>
                  </a:cubicBezTo>
                  <a:cubicBezTo>
                    <a:pt x="4823" y="7022"/>
                    <a:pt x="4848" y="7015"/>
                    <a:pt x="4870" y="7015"/>
                  </a:cubicBezTo>
                  <a:cubicBezTo>
                    <a:pt x="4988" y="7015"/>
                    <a:pt x="5059" y="7195"/>
                    <a:pt x="4929" y="7275"/>
                  </a:cubicBezTo>
                  <a:cubicBezTo>
                    <a:pt x="4684" y="7409"/>
                    <a:pt x="4397" y="7490"/>
                    <a:pt x="4117" y="7490"/>
                  </a:cubicBezTo>
                  <a:cubicBezTo>
                    <a:pt x="4098" y="7490"/>
                    <a:pt x="4079" y="7490"/>
                    <a:pt x="4060" y="7489"/>
                  </a:cubicBezTo>
                  <a:lnTo>
                    <a:pt x="3917" y="7489"/>
                  </a:lnTo>
                  <a:cubicBezTo>
                    <a:pt x="3596" y="7466"/>
                    <a:pt x="3286" y="7358"/>
                    <a:pt x="3012" y="7180"/>
                  </a:cubicBezTo>
                  <a:cubicBezTo>
                    <a:pt x="2894" y="7091"/>
                    <a:pt x="2979" y="6930"/>
                    <a:pt x="3093" y="6930"/>
                  </a:cubicBezTo>
                  <a:close/>
                  <a:moveTo>
                    <a:pt x="11240" y="7519"/>
                  </a:moveTo>
                  <a:cubicBezTo>
                    <a:pt x="11299" y="7519"/>
                    <a:pt x="11359" y="7525"/>
                    <a:pt x="11418" y="7537"/>
                  </a:cubicBezTo>
                  <a:cubicBezTo>
                    <a:pt x="11656" y="7573"/>
                    <a:pt x="11883" y="7668"/>
                    <a:pt x="12085" y="7811"/>
                  </a:cubicBezTo>
                  <a:cubicBezTo>
                    <a:pt x="12144" y="7858"/>
                    <a:pt x="12156" y="7942"/>
                    <a:pt x="12109" y="8001"/>
                  </a:cubicBezTo>
                  <a:cubicBezTo>
                    <a:pt x="12085" y="8037"/>
                    <a:pt x="12037" y="8061"/>
                    <a:pt x="12002" y="8061"/>
                  </a:cubicBezTo>
                  <a:cubicBezTo>
                    <a:pt x="11966" y="8061"/>
                    <a:pt x="11942" y="8049"/>
                    <a:pt x="11918" y="8025"/>
                  </a:cubicBezTo>
                  <a:cubicBezTo>
                    <a:pt x="11871" y="7989"/>
                    <a:pt x="11811" y="7954"/>
                    <a:pt x="11763" y="7930"/>
                  </a:cubicBezTo>
                  <a:cubicBezTo>
                    <a:pt x="11763" y="7930"/>
                    <a:pt x="11763" y="7942"/>
                    <a:pt x="11752" y="7942"/>
                  </a:cubicBezTo>
                  <a:cubicBezTo>
                    <a:pt x="11644" y="8108"/>
                    <a:pt x="11513" y="8263"/>
                    <a:pt x="11382" y="8406"/>
                  </a:cubicBezTo>
                  <a:cubicBezTo>
                    <a:pt x="11347" y="8442"/>
                    <a:pt x="11311" y="8478"/>
                    <a:pt x="11275" y="8501"/>
                  </a:cubicBezTo>
                  <a:cubicBezTo>
                    <a:pt x="11252" y="8525"/>
                    <a:pt x="11216" y="8537"/>
                    <a:pt x="11180" y="8537"/>
                  </a:cubicBezTo>
                  <a:cubicBezTo>
                    <a:pt x="11061" y="8537"/>
                    <a:pt x="11001" y="8382"/>
                    <a:pt x="11097" y="8299"/>
                  </a:cubicBezTo>
                  <a:cubicBezTo>
                    <a:pt x="11204" y="8192"/>
                    <a:pt x="11311" y="8085"/>
                    <a:pt x="11394" y="7966"/>
                  </a:cubicBezTo>
                  <a:cubicBezTo>
                    <a:pt x="11430" y="7918"/>
                    <a:pt x="11466" y="7870"/>
                    <a:pt x="11502" y="7823"/>
                  </a:cubicBezTo>
                  <a:cubicBezTo>
                    <a:pt x="11466" y="7811"/>
                    <a:pt x="11442" y="7811"/>
                    <a:pt x="11406" y="7799"/>
                  </a:cubicBezTo>
                  <a:cubicBezTo>
                    <a:pt x="11359" y="7793"/>
                    <a:pt x="11311" y="7790"/>
                    <a:pt x="11263" y="7790"/>
                  </a:cubicBezTo>
                  <a:cubicBezTo>
                    <a:pt x="11216" y="7790"/>
                    <a:pt x="11168" y="7793"/>
                    <a:pt x="11121" y="7799"/>
                  </a:cubicBezTo>
                  <a:cubicBezTo>
                    <a:pt x="11113" y="7800"/>
                    <a:pt x="11106" y="7801"/>
                    <a:pt x="11098" y="7801"/>
                  </a:cubicBezTo>
                  <a:cubicBezTo>
                    <a:pt x="11035" y="7801"/>
                    <a:pt x="10976" y="7757"/>
                    <a:pt x="10966" y="7704"/>
                  </a:cubicBezTo>
                  <a:cubicBezTo>
                    <a:pt x="10966" y="7704"/>
                    <a:pt x="10954" y="7692"/>
                    <a:pt x="10954" y="7692"/>
                  </a:cubicBezTo>
                  <a:cubicBezTo>
                    <a:pt x="10942" y="7620"/>
                    <a:pt x="10990" y="7549"/>
                    <a:pt x="11061" y="7537"/>
                  </a:cubicBezTo>
                  <a:cubicBezTo>
                    <a:pt x="11121" y="7525"/>
                    <a:pt x="11180" y="7519"/>
                    <a:pt x="11240" y="7519"/>
                  </a:cubicBezTo>
                  <a:close/>
                  <a:moveTo>
                    <a:pt x="4596" y="0"/>
                  </a:moveTo>
                  <a:lnTo>
                    <a:pt x="2643" y="1524"/>
                  </a:lnTo>
                  <a:lnTo>
                    <a:pt x="1250" y="2596"/>
                  </a:lnTo>
                  <a:cubicBezTo>
                    <a:pt x="1084" y="3084"/>
                    <a:pt x="0" y="6251"/>
                    <a:pt x="179" y="8966"/>
                  </a:cubicBezTo>
                  <a:cubicBezTo>
                    <a:pt x="214" y="9871"/>
                    <a:pt x="584" y="10728"/>
                    <a:pt x="1215" y="11371"/>
                  </a:cubicBezTo>
                  <a:cubicBezTo>
                    <a:pt x="1238" y="11347"/>
                    <a:pt x="1262" y="11335"/>
                    <a:pt x="1298" y="11335"/>
                  </a:cubicBezTo>
                  <a:cubicBezTo>
                    <a:pt x="1334" y="11335"/>
                    <a:pt x="1369" y="11335"/>
                    <a:pt x="1393" y="11359"/>
                  </a:cubicBezTo>
                  <a:cubicBezTo>
                    <a:pt x="2524" y="12240"/>
                    <a:pt x="4048" y="12716"/>
                    <a:pt x="6013" y="12776"/>
                  </a:cubicBezTo>
                  <a:cubicBezTo>
                    <a:pt x="6156" y="12779"/>
                    <a:pt x="6299" y="12780"/>
                    <a:pt x="6443" y="12780"/>
                  </a:cubicBezTo>
                  <a:cubicBezTo>
                    <a:pt x="6907" y="12780"/>
                    <a:pt x="7371" y="12764"/>
                    <a:pt x="7834" y="12728"/>
                  </a:cubicBezTo>
                  <a:cubicBezTo>
                    <a:pt x="7841" y="12727"/>
                    <a:pt x="7847" y="12727"/>
                    <a:pt x="7853" y="12727"/>
                  </a:cubicBezTo>
                  <a:cubicBezTo>
                    <a:pt x="7916" y="12727"/>
                    <a:pt x="7966" y="12782"/>
                    <a:pt x="7977" y="12847"/>
                  </a:cubicBezTo>
                  <a:cubicBezTo>
                    <a:pt x="7977" y="12871"/>
                    <a:pt x="7977" y="12883"/>
                    <a:pt x="7965" y="12907"/>
                  </a:cubicBezTo>
                  <a:cubicBezTo>
                    <a:pt x="7953" y="12954"/>
                    <a:pt x="7906" y="12990"/>
                    <a:pt x="7846" y="12990"/>
                  </a:cubicBezTo>
                  <a:cubicBezTo>
                    <a:pt x="7370" y="13038"/>
                    <a:pt x="6906" y="13050"/>
                    <a:pt x="6465" y="13050"/>
                  </a:cubicBezTo>
                  <a:lnTo>
                    <a:pt x="5965" y="13050"/>
                  </a:lnTo>
                  <a:lnTo>
                    <a:pt x="5656" y="14788"/>
                  </a:lnTo>
                  <a:lnTo>
                    <a:pt x="5644" y="14859"/>
                  </a:lnTo>
                  <a:cubicBezTo>
                    <a:pt x="6345" y="15275"/>
                    <a:pt x="7240" y="15408"/>
                    <a:pt x="8099" y="15408"/>
                  </a:cubicBezTo>
                  <a:cubicBezTo>
                    <a:pt x="9033" y="15408"/>
                    <a:pt x="9925" y="15251"/>
                    <a:pt x="10478" y="15133"/>
                  </a:cubicBezTo>
                  <a:lnTo>
                    <a:pt x="10490" y="14990"/>
                  </a:lnTo>
                  <a:lnTo>
                    <a:pt x="10704" y="12323"/>
                  </a:lnTo>
                  <a:lnTo>
                    <a:pt x="10704" y="12323"/>
                  </a:lnTo>
                  <a:cubicBezTo>
                    <a:pt x="10668" y="12335"/>
                    <a:pt x="10644" y="12347"/>
                    <a:pt x="10644" y="12347"/>
                  </a:cubicBezTo>
                  <a:cubicBezTo>
                    <a:pt x="10644" y="12347"/>
                    <a:pt x="10644" y="12335"/>
                    <a:pt x="10644" y="12311"/>
                  </a:cubicBezTo>
                  <a:cubicBezTo>
                    <a:pt x="10644" y="12276"/>
                    <a:pt x="10644" y="12204"/>
                    <a:pt x="10644" y="12085"/>
                  </a:cubicBezTo>
                  <a:cubicBezTo>
                    <a:pt x="10632" y="11657"/>
                    <a:pt x="10632" y="10704"/>
                    <a:pt x="10632" y="9549"/>
                  </a:cubicBezTo>
                  <a:cubicBezTo>
                    <a:pt x="10740" y="9537"/>
                    <a:pt x="10847" y="9513"/>
                    <a:pt x="10954" y="9490"/>
                  </a:cubicBezTo>
                  <a:cubicBezTo>
                    <a:pt x="11073" y="9466"/>
                    <a:pt x="11204" y="9442"/>
                    <a:pt x="11323" y="9406"/>
                  </a:cubicBezTo>
                  <a:cubicBezTo>
                    <a:pt x="11656" y="9323"/>
                    <a:pt x="11978" y="9192"/>
                    <a:pt x="12264" y="9013"/>
                  </a:cubicBezTo>
                  <a:cubicBezTo>
                    <a:pt x="12859" y="8620"/>
                    <a:pt x="13049" y="7823"/>
                    <a:pt x="12633" y="7275"/>
                  </a:cubicBezTo>
                  <a:cubicBezTo>
                    <a:pt x="12395" y="6954"/>
                    <a:pt x="11942" y="6835"/>
                    <a:pt x="11466" y="6811"/>
                  </a:cubicBezTo>
                  <a:cubicBezTo>
                    <a:pt x="11311" y="6799"/>
                    <a:pt x="11168" y="6799"/>
                    <a:pt x="11025" y="6799"/>
                  </a:cubicBezTo>
                  <a:cubicBezTo>
                    <a:pt x="10966" y="6811"/>
                    <a:pt x="10918" y="6811"/>
                    <a:pt x="10871" y="6811"/>
                  </a:cubicBezTo>
                  <a:cubicBezTo>
                    <a:pt x="10918" y="5942"/>
                    <a:pt x="10871" y="5120"/>
                    <a:pt x="10454" y="4953"/>
                  </a:cubicBezTo>
                  <a:cubicBezTo>
                    <a:pt x="5489" y="3048"/>
                    <a:pt x="4596" y="0"/>
                    <a:pt x="4596" y="0"/>
                  </a:cubicBezTo>
                  <a:close/>
                </a:path>
              </a:pathLst>
            </a:custGeom>
            <a:solidFill>
              <a:srgbClr val="FFCE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3" name="Google Shape;2393;p56"/>
            <p:cNvSpPr/>
            <p:nvPr/>
          </p:nvSpPr>
          <p:spPr>
            <a:xfrm>
              <a:off x="2143400" y="3360375"/>
              <a:ext cx="170300" cy="42875"/>
            </a:xfrm>
            <a:custGeom>
              <a:avLst/>
              <a:gdLst/>
              <a:ahLst/>
              <a:cxnLst/>
              <a:rect l="l" t="t" r="r" b="b"/>
              <a:pathLst>
                <a:path w="6812" h="1715" extrusionOk="0">
                  <a:moveTo>
                    <a:pt x="132" y="0"/>
                  </a:moveTo>
                  <a:cubicBezTo>
                    <a:pt x="96" y="0"/>
                    <a:pt x="72" y="12"/>
                    <a:pt x="49" y="36"/>
                  </a:cubicBezTo>
                  <a:cubicBezTo>
                    <a:pt x="49" y="36"/>
                    <a:pt x="37" y="48"/>
                    <a:pt x="37" y="48"/>
                  </a:cubicBezTo>
                  <a:cubicBezTo>
                    <a:pt x="1" y="83"/>
                    <a:pt x="1" y="143"/>
                    <a:pt x="25" y="191"/>
                  </a:cubicBezTo>
                  <a:cubicBezTo>
                    <a:pt x="25" y="202"/>
                    <a:pt x="37" y="226"/>
                    <a:pt x="60" y="238"/>
                  </a:cubicBezTo>
                  <a:cubicBezTo>
                    <a:pt x="1227" y="1155"/>
                    <a:pt x="2787" y="1643"/>
                    <a:pt x="4799" y="1715"/>
                  </a:cubicBezTo>
                  <a:lnTo>
                    <a:pt x="5299" y="1715"/>
                  </a:lnTo>
                  <a:cubicBezTo>
                    <a:pt x="5740" y="1715"/>
                    <a:pt x="6204" y="1703"/>
                    <a:pt x="6680" y="1667"/>
                  </a:cubicBezTo>
                  <a:cubicBezTo>
                    <a:pt x="6740" y="1655"/>
                    <a:pt x="6787" y="1619"/>
                    <a:pt x="6799" y="1572"/>
                  </a:cubicBezTo>
                  <a:cubicBezTo>
                    <a:pt x="6811" y="1548"/>
                    <a:pt x="6811" y="1536"/>
                    <a:pt x="6811" y="1512"/>
                  </a:cubicBezTo>
                  <a:cubicBezTo>
                    <a:pt x="6800" y="1447"/>
                    <a:pt x="6750" y="1392"/>
                    <a:pt x="6687" y="1392"/>
                  </a:cubicBezTo>
                  <a:cubicBezTo>
                    <a:pt x="6681" y="1392"/>
                    <a:pt x="6675" y="1392"/>
                    <a:pt x="6668" y="1393"/>
                  </a:cubicBezTo>
                  <a:cubicBezTo>
                    <a:pt x="6205" y="1429"/>
                    <a:pt x="5741" y="1445"/>
                    <a:pt x="5277" y="1445"/>
                  </a:cubicBezTo>
                  <a:cubicBezTo>
                    <a:pt x="5133" y="1445"/>
                    <a:pt x="4990" y="1444"/>
                    <a:pt x="4847" y="1441"/>
                  </a:cubicBezTo>
                  <a:cubicBezTo>
                    <a:pt x="2882" y="1381"/>
                    <a:pt x="1358" y="917"/>
                    <a:pt x="227" y="24"/>
                  </a:cubicBezTo>
                  <a:cubicBezTo>
                    <a:pt x="203" y="0"/>
                    <a:pt x="168" y="0"/>
                    <a:pt x="1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4" name="Google Shape;2394;p56"/>
            <p:cNvSpPr/>
            <p:nvPr/>
          </p:nvSpPr>
          <p:spPr>
            <a:xfrm>
              <a:off x="2154350" y="3178875"/>
              <a:ext cx="33425" cy="29750"/>
            </a:xfrm>
            <a:custGeom>
              <a:avLst/>
              <a:gdLst/>
              <a:ahLst/>
              <a:cxnLst/>
              <a:rect l="l" t="t" r="r" b="b"/>
              <a:pathLst>
                <a:path w="1337" h="1190" extrusionOk="0">
                  <a:moveTo>
                    <a:pt x="728" y="0"/>
                  </a:moveTo>
                  <a:cubicBezTo>
                    <a:pt x="348" y="0"/>
                    <a:pt x="0" y="389"/>
                    <a:pt x="170" y="819"/>
                  </a:cubicBezTo>
                  <a:cubicBezTo>
                    <a:pt x="275" y="1072"/>
                    <a:pt x="497" y="1189"/>
                    <a:pt x="718" y="1189"/>
                  </a:cubicBezTo>
                  <a:cubicBezTo>
                    <a:pt x="997" y="1189"/>
                    <a:pt x="1273" y="1003"/>
                    <a:pt x="1313" y="664"/>
                  </a:cubicBezTo>
                  <a:cubicBezTo>
                    <a:pt x="1337" y="462"/>
                    <a:pt x="1254" y="271"/>
                    <a:pt x="1099" y="140"/>
                  </a:cubicBezTo>
                  <a:cubicBezTo>
                    <a:pt x="983" y="43"/>
                    <a:pt x="854" y="0"/>
                    <a:pt x="72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5" name="Google Shape;2395;p56"/>
            <p:cNvSpPr/>
            <p:nvPr/>
          </p:nvSpPr>
          <p:spPr>
            <a:xfrm>
              <a:off x="2227350" y="3197250"/>
              <a:ext cx="34850" cy="29875"/>
            </a:xfrm>
            <a:custGeom>
              <a:avLst/>
              <a:gdLst/>
              <a:ahLst/>
              <a:cxnLst/>
              <a:rect l="l" t="t" r="r" b="b"/>
              <a:pathLst>
                <a:path w="1394" h="1195" extrusionOk="0">
                  <a:moveTo>
                    <a:pt x="786" y="0"/>
                  </a:moveTo>
                  <a:cubicBezTo>
                    <a:pt x="262" y="12"/>
                    <a:pt x="0" y="655"/>
                    <a:pt x="381" y="1024"/>
                  </a:cubicBezTo>
                  <a:cubicBezTo>
                    <a:pt x="503" y="1142"/>
                    <a:pt x="649" y="1194"/>
                    <a:pt x="792" y="1194"/>
                  </a:cubicBezTo>
                  <a:cubicBezTo>
                    <a:pt x="1100" y="1194"/>
                    <a:pt x="1394" y="953"/>
                    <a:pt x="1394" y="596"/>
                  </a:cubicBezTo>
                  <a:cubicBezTo>
                    <a:pt x="1382" y="262"/>
                    <a:pt x="1120" y="0"/>
                    <a:pt x="78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6" name="Google Shape;2396;p56"/>
            <p:cNvSpPr/>
            <p:nvPr/>
          </p:nvSpPr>
          <p:spPr>
            <a:xfrm>
              <a:off x="2186600" y="3250225"/>
              <a:ext cx="54150" cy="14050"/>
            </a:xfrm>
            <a:custGeom>
              <a:avLst/>
              <a:gdLst/>
              <a:ahLst/>
              <a:cxnLst/>
              <a:rect l="l" t="t" r="r" b="b"/>
              <a:pathLst>
                <a:path w="2166" h="562" extrusionOk="0">
                  <a:moveTo>
                    <a:pt x="199" y="1"/>
                  </a:moveTo>
                  <a:cubicBezTo>
                    <a:pt x="85" y="1"/>
                    <a:pt x="0" y="162"/>
                    <a:pt x="118" y="251"/>
                  </a:cubicBezTo>
                  <a:cubicBezTo>
                    <a:pt x="392" y="429"/>
                    <a:pt x="702" y="537"/>
                    <a:pt x="1023" y="560"/>
                  </a:cubicBezTo>
                  <a:lnTo>
                    <a:pt x="1166" y="560"/>
                  </a:lnTo>
                  <a:cubicBezTo>
                    <a:pt x="1185" y="561"/>
                    <a:pt x="1204" y="561"/>
                    <a:pt x="1223" y="561"/>
                  </a:cubicBezTo>
                  <a:cubicBezTo>
                    <a:pt x="1503" y="561"/>
                    <a:pt x="1790" y="480"/>
                    <a:pt x="2035" y="346"/>
                  </a:cubicBezTo>
                  <a:cubicBezTo>
                    <a:pt x="2165" y="266"/>
                    <a:pt x="2094" y="86"/>
                    <a:pt x="1976" y="86"/>
                  </a:cubicBezTo>
                  <a:cubicBezTo>
                    <a:pt x="1954" y="86"/>
                    <a:pt x="1929" y="93"/>
                    <a:pt x="1904" y="108"/>
                  </a:cubicBezTo>
                  <a:cubicBezTo>
                    <a:pt x="1671" y="233"/>
                    <a:pt x="1413" y="296"/>
                    <a:pt x="1155" y="296"/>
                  </a:cubicBezTo>
                  <a:cubicBezTo>
                    <a:pt x="847" y="296"/>
                    <a:pt x="539" y="206"/>
                    <a:pt x="273" y="25"/>
                  </a:cubicBezTo>
                  <a:cubicBezTo>
                    <a:pt x="248" y="8"/>
                    <a:pt x="223" y="1"/>
                    <a:pt x="1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7" name="Google Shape;2397;p56"/>
            <p:cNvSpPr/>
            <p:nvPr/>
          </p:nvSpPr>
          <p:spPr>
            <a:xfrm>
              <a:off x="2244900" y="3444700"/>
              <a:ext cx="149750" cy="24325"/>
            </a:xfrm>
            <a:custGeom>
              <a:avLst/>
              <a:gdLst/>
              <a:ahLst/>
              <a:cxnLst/>
              <a:rect l="l" t="t" r="r" b="b"/>
              <a:pathLst>
                <a:path w="5990" h="973" extrusionOk="0">
                  <a:moveTo>
                    <a:pt x="141" y="0"/>
                  </a:moveTo>
                  <a:cubicBezTo>
                    <a:pt x="98" y="0"/>
                    <a:pt x="55" y="19"/>
                    <a:pt x="25" y="56"/>
                  </a:cubicBezTo>
                  <a:cubicBezTo>
                    <a:pt x="1" y="104"/>
                    <a:pt x="1" y="151"/>
                    <a:pt x="25" y="199"/>
                  </a:cubicBezTo>
                  <a:cubicBezTo>
                    <a:pt x="37" y="211"/>
                    <a:pt x="37" y="223"/>
                    <a:pt x="49" y="235"/>
                  </a:cubicBezTo>
                  <a:cubicBezTo>
                    <a:pt x="60" y="235"/>
                    <a:pt x="60" y="235"/>
                    <a:pt x="60" y="247"/>
                  </a:cubicBezTo>
                  <a:cubicBezTo>
                    <a:pt x="120" y="282"/>
                    <a:pt x="191" y="318"/>
                    <a:pt x="251" y="366"/>
                  </a:cubicBezTo>
                  <a:cubicBezTo>
                    <a:pt x="1013" y="830"/>
                    <a:pt x="1977" y="973"/>
                    <a:pt x="2894" y="973"/>
                  </a:cubicBezTo>
                  <a:cubicBezTo>
                    <a:pt x="3692" y="973"/>
                    <a:pt x="4478" y="878"/>
                    <a:pt x="5252" y="699"/>
                  </a:cubicBezTo>
                  <a:cubicBezTo>
                    <a:pt x="5621" y="628"/>
                    <a:pt x="5859" y="556"/>
                    <a:pt x="5895" y="544"/>
                  </a:cubicBezTo>
                  <a:cubicBezTo>
                    <a:pt x="5942" y="520"/>
                    <a:pt x="5978" y="485"/>
                    <a:pt x="5990" y="437"/>
                  </a:cubicBezTo>
                  <a:cubicBezTo>
                    <a:pt x="5990" y="425"/>
                    <a:pt x="5990" y="413"/>
                    <a:pt x="5990" y="401"/>
                  </a:cubicBezTo>
                  <a:cubicBezTo>
                    <a:pt x="5990" y="389"/>
                    <a:pt x="5990" y="378"/>
                    <a:pt x="5990" y="378"/>
                  </a:cubicBezTo>
                  <a:cubicBezTo>
                    <a:pt x="5971" y="311"/>
                    <a:pt x="5922" y="275"/>
                    <a:pt x="5866" y="275"/>
                  </a:cubicBezTo>
                  <a:cubicBezTo>
                    <a:pt x="5852" y="275"/>
                    <a:pt x="5838" y="277"/>
                    <a:pt x="5823" y="282"/>
                  </a:cubicBezTo>
                  <a:cubicBezTo>
                    <a:pt x="5823" y="282"/>
                    <a:pt x="5787" y="294"/>
                    <a:pt x="5728" y="306"/>
                  </a:cubicBezTo>
                  <a:cubicBezTo>
                    <a:pt x="5633" y="330"/>
                    <a:pt x="5466" y="378"/>
                    <a:pt x="5252" y="425"/>
                  </a:cubicBezTo>
                  <a:cubicBezTo>
                    <a:pt x="4699" y="543"/>
                    <a:pt x="3807" y="700"/>
                    <a:pt x="2873" y="700"/>
                  </a:cubicBezTo>
                  <a:cubicBezTo>
                    <a:pt x="2014" y="700"/>
                    <a:pt x="1119" y="567"/>
                    <a:pt x="418" y="151"/>
                  </a:cubicBezTo>
                  <a:cubicBezTo>
                    <a:pt x="370" y="128"/>
                    <a:pt x="334" y="104"/>
                    <a:pt x="299" y="68"/>
                  </a:cubicBezTo>
                  <a:cubicBezTo>
                    <a:pt x="275" y="56"/>
                    <a:pt x="239" y="44"/>
                    <a:pt x="215" y="20"/>
                  </a:cubicBezTo>
                  <a:cubicBezTo>
                    <a:pt x="193" y="7"/>
                    <a:pt x="167" y="0"/>
                    <a:pt x="14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8" name="Google Shape;2398;p56"/>
            <p:cNvSpPr/>
            <p:nvPr/>
          </p:nvSpPr>
          <p:spPr>
            <a:xfrm>
              <a:off x="2243425" y="3169750"/>
              <a:ext cx="39900" cy="21700"/>
            </a:xfrm>
            <a:custGeom>
              <a:avLst/>
              <a:gdLst/>
              <a:ahLst/>
              <a:cxnLst/>
              <a:rect l="l" t="t" r="r" b="b"/>
              <a:pathLst>
                <a:path w="1596" h="868" extrusionOk="0">
                  <a:moveTo>
                    <a:pt x="393" y="1"/>
                  </a:moveTo>
                  <a:cubicBezTo>
                    <a:pt x="300" y="1"/>
                    <a:pt x="213" y="18"/>
                    <a:pt x="143" y="65"/>
                  </a:cubicBezTo>
                  <a:cubicBezTo>
                    <a:pt x="96" y="100"/>
                    <a:pt x="48" y="148"/>
                    <a:pt x="36" y="207"/>
                  </a:cubicBezTo>
                  <a:cubicBezTo>
                    <a:pt x="12" y="291"/>
                    <a:pt x="0" y="493"/>
                    <a:pt x="96" y="565"/>
                  </a:cubicBezTo>
                  <a:cubicBezTo>
                    <a:pt x="131" y="588"/>
                    <a:pt x="179" y="612"/>
                    <a:pt x="227" y="624"/>
                  </a:cubicBezTo>
                  <a:cubicBezTo>
                    <a:pt x="393" y="684"/>
                    <a:pt x="572" y="731"/>
                    <a:pt x="751" y="779"/>
                  </a:cubicBezTo>
                  <a:cubicBezTo>
                    <a:pt x="881" y="827"/>
                    <a:pt x="1012" y="850"/>
                    <a:pt x="1143" y="862"/>
                  </a:cubicBezTo>
                  <a:cubicBezTo>
                    <a:pt x="1166" y="866"/>
                    <a:pt x="1189" y="868"/>
                    <a:pt x="1211" y="868"/>
                  </a:cubicBezTo>
                  <a:cubicBezTo>
                    <a:pt x="1339" y="868"/>
                    <a:pt x="1455" y="811"/>
                    <a:pt x="1536" y="719"/>
                  </a:cubicBezTo>
                  <a:cubicBezTo>
                    <a:pt x="1596" y="624"/>
                    <a:pt x="1584" y="505"/>
                    <a:pt x="1524" y="422"/>
                  </a:cubicBezTo>
                  <a:cubicBezTo>
                    <a:pt x="1393" y="255"/>
                    <a:pt x="1036" y="148"/>
                    <a:pt x="834" y="88"/>
                  </a:cubicBezTo>
                  <a:cubicBezTo>
                    <a:pt x="703" y="45"/>
                    <a:pt x="540" y="1"/>
                    <a:pt x="39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9" name="Google Shape;2399;p56"/>
            <p:cNvSpPr/>
            <p:nvPr/>
          </p:nvSpPr>
          <p:spPr>
            <a:xfrm>
              <a:off x="2154725" y="3147250"/>
              <a:ext cx="39600" cy="21575"/>
            </a:xfrm>
            <a:custGeom>
              <a:avLst/>
              <a:gdLst/>
              <a:ahLst/>
              <a:cxnLst/>
              <a:rect l="l" t="t" r="r" b="b"/>
              <a:pathLst>
                <a:path w="1584" h="863" extrusionOk="0">
                  <a:moveTo>
                    <a:pt x="383" y="0"/>
                  </a:moveTo>
                  <a:cubicBezTo>
                    <a:pt x="301" y="0"/>
                    <a:pt x="226" y="10"/>
                    <a:pt x="167" y="36"/>
                  </a:cubicBezTo>
                  <a:cubicBezTo>
                    <a:pt x="72" y="72"/>
                    <a:pt x="0" y="179"/>
                    <a:pt x="12" y="286"/>
                  </a:cubicBezTo>
                  <a:cubicBezTo>
                    <a:pt x="36" y="429"/>
                    <a:pt x="143" y="548"/>
                    <a:pt x="274" y="607"/>
                  </a:cubicBezTo>
                  <a:cubicBezTo>
                    <a:pt x="393" y="655"/>
                    <a:pt x="524" y="703"/>
                    <a:pt x="655" y="726"/>
                  </a:cubicBezTo>
                  <a:cubicBezTo>
                    <a:pt x="798" y="762"/>
                    <a:pt x="941" y="798"/>
                    <a:pt x="1084" y="822"/>
                  </a:cubicBezTo>
                  <a:cubicBezTo>
                    <a:pt x="1120" y="834"/>
                    <a:pt x="1167" y="846"/>
                    <a:pt x="1203" y="846"/>
                  </a:cubicBezTo>
                  <a:cubicBezTo>
                    <a:pt x="1228" y="854"/>
                    <a:pt x="1259" y="862"/>
                    <a:pt x="1292" y="862"/>
                  </a:cubicBezTo>
                  <a:cubicBezTo>
                    <a:pt x="1306" y="862"/>
                    <a:pt x="1320" y="861"/>
                    <a:pt x="1334" y="857"/>
                  </a:cubicBezTo>
                  <a:cubicBezTo>
                    <a:pt x="1453" y="846"/>
                    <a:pt x="1548" y="667"/>
                    <a:pt x="1572" y="584"/>
                  </a:cubicBezTo>
                  <a:cubicBezTo>
                    <a:pt x="1584" y="524"/>
                    <a:pt x="1572" y="453"/>
                    <a:pt x="1548" y="405"/>
                  </a:cubicBezTo>
                  <a:cubicBezTo>
                    <a:pt x="1465" y="250"/>
                    <a:pt x="1262" y="167"/>
                    <a:pt x="1072" y="119"/>
                  </a:cubicBezTo>
                  <a:cubicBezTo>
                    <a:pt x="1024" y="107"/>
                    <a:pt x="977" y="95"/>
                    <a:pt x="929" y="84"/>
                  </a:cubicBezTo>
                  <a:cubicBezTo>
                    <a:pt x="789" y="51"/>
                    <a:pt x="569" y="0"/>
                    <a:pt x="38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0" name="Google Shape;2400;p56"/>
            <p:cNvSpPr/>
            <p:nvPr/>
          </p:nvSpPr>
          <p:spPr>
            <a:xfrm>
              <a:off x="2143400" y="3008550"/>
              <a:ext cx="509025" cy="421050"/>
            </a:xfrm>
            <a:custGeom>
              <a:avLst/>
              <a:gdLst/>
              <a:ahLst/>
              <a:cxnLst/>
              <a:rect l="l" t="t" r="r" b="b"/>
              <a:pathLst>
                <a:path w="20361" h="16842" extrusionOk="0">
                  <a:moveTo>
                    <a:pt x="6238" y="1"/>
                  </a:moveTo>
                  <a:cubicBezTo>
                    <a:pt x="4140" y="1"/>
                    <a:pt x="2847" y="687"/>
                    <a:pt x="2096" y="1262"/>
                  </a:cubicBezTo>
                  <a:cubicBezTo>
                    <a:pt x="1799" y="1524"/>
                    <a:pt x="1537" y="1822"/>
                    <a:pt x="1334" y="2167"/>
                  </a:cubicBezTo>
                  <a:cubicBezTo>
                    <a:pt x="501" y="3477"/>
                    <a:pt x="1" y="5405"/>
                    <a:pt x="1" y="5405"/>
                  </a:cubicBezTo>
                  <a:lnTo>
                    <a:pt x="84" y="5334"/>
                  </a:lnTo>
                  <a:lnTo>
                    <a:pt x="1477" y="4262"/>
                  </a:lnTo>
                  <a:lnTo>
                    <a:pt x="3430" y="2738"/>
                  </a:lnTo>
                  <a:cubicBezTo>
                    <a:pt x="3430" y="2738"/>
                    <a:pt x="4323" y="5786"/>
                    <a:pt x="9288" y="7691"/>
                  </a:cubicBezTo>
                  <a:cubicBezTo>
                    <a:pt x="9705" y="7858"/>
                    <a:pt x="9752" y="8680"/>
                    <a:pt x="9693" y="9549"/>
                  </a:cubicBezTo>
                  <a:cubicBezTo>
                    <a:pt x="9752" y="9549"/>
                    <a:pt x="9800" y="9549"/>
                    <a:pt x="9859" y="9537"/>
                  </a:cubicBezTo>
                  <a:cubicBezTo>
                    <a:pt x="10002" y="9537"/>
                    <a:pt x="10145" y="9537"/>
                    <a:pt x="10288" y="9549"/>
                  </a:cubicBezTo>
                  <a:cubicBezTo>
                    <a:pt x="10776" y="9573"/>
                    <a:pt x="11229" y="9692"/>
                    <a:pt x="11467" y="10013"/>
                  </a:cubicBezTo>
                  <a:cubicBezTo>
                    <a:pt x="11871" y="10561"/>
                    <a:pt x="11693" y="11358"/>
                    <a:pt x="11098" y="11751"/>
                  </a:cubicBezTo>
                  <a:cubicBezTo>
                    <a:pt x="10812" y="11930"/>
                    <a:pt x="10490" y="12061"/>
                    <a:pt x="10157" y="12144"/>
                  </a:cubicBezTo>
                  <a:cubicBezTo>
                    <a:pt x="10038" y="12180"/>
                    <a:pt x="9907" y="12204"/>
                    <a:pt x="9788" y="12228"/>
                  </a:cubicBezTo>
                  <a:cubicBezTo>
                    <a:pt x="9681" y="12251"/>
                    <a:pt x="9574" y="12275"/>
                    <a:pt x="9466" y="12287"/>
                  </a:cubicBezTo>
                  <a:cubicBezTo>
                    <a:pt x="9466" y="13442"/>
                    <a:pt x="9466" y="14395"/>
                    <a:pt x="9478" y="14823"/>
                  </a:cubicBezTo>
                  <a:cubicBezTo>
                    <a:pt x="9478" y="14942"/>
                    <a:pt x="9478" y="15014"/>
                    <a:pt x="9478" y="15049"/>
                  </a:cubicBezTo>
                  <a:cubicBezTo>
                    <a:pt x="9478" y="15073"/>
                    <a:pt x="9478" y="15085"/>
                    <a:pt x="9478" y="15085"/>
                  </a:cubicBezTo>
                  <a:cubicBezTo>
                    <a:pt x="9478" y="15085"/>
                    <a:pt x="9502" y="15073"/>
                    <a:pt x="9538" y="15061"/>
                  </a:cubicBezTo>
                  <a:cubicBezTo>
                    <a:pt x="9776" y="14978"/>
                    <a:pt x="10014" y="14871"/>
                    <a:pt x="10240" y="14752"/>
                  </a:cubicBezTo>
                  <a:cubicBezTo>
                    <a:pt x="10490" y="15371"/>
                    <a:pt x="10836" y="15847"/>
                    <a:pt x="11324" y="16109"/>
                  </a:cubicBezTo>
                  <a:cubicBezTo>
                    <a:pt x="12209" y="16597"/>
                    <a:pt x="13188" y="16842"/>
                    <a:pt x="14168" y="16842"/>
                  </a:cubicBezTo>
                  <a:cubicBezTo>
                    <a:pt x="15100" y="16842"/>
                    <a:pt x="16031" y="16621"/>
                    <a:pt x="16884" y="16180"/>
                  </a:cubicBezTo>
                  <a:cubicBezTo>
                    <a:pt x="15777" y="11620"/>
                    <a:pt x="20361" y="5572"/>
                    <a:pt x="17920" y="2060"/>
                  </a:cubicBezTo>
                  <a:cubicBezTo>
                    <a:pt x="16999" y="728"/>
                    <a:pt x="15829" y="314"/>
                    <a:pt x="14730" y="314"/>
                  </a:cubicBezTo>
                  <a:cubicBezTo>
                    <a:pt x="13569" y="314"/>
                    <a:pt x="12489" y="777"/>
                    <a:pt x="11871" y="1107"/>
                  </a:cubicBezTo>
                  <a:cubicBezTo>
                    <a:pt x="11931" y="1131"/>
                    <a:pt x="11991" y="1179"/>
                    <a:pt x="12014" y="1238"/>
                  </a:cubicBezTo>
                  <a:lnTo>
                    <a:pt x="12574" y="2691"/>
                  </a:lnTo>
                  <a:lnTo>
                    <a:pt x="12860" y="3405"/>
                  </a:lnTo>
                  <a:cubicBezTo>
                    <a:pt x="12895" y="3524"/>
                    <a:pt x="12931" y="3941"/>
                    <a:pt x="12812" y="3988"/>
                  </a:cubicBezTo>
                  <a:lnTo>
                    <a:pt x="11324" y="1488"/>
                  </a:lnTo>
                  <a:cubicBezTo>
                    <a:pt x="11324" y="1476"/>
                    <a:pt x="11324" y="1464"/>
                    <a:pt x="11324" y="1441"/>
                  </a:cubicBezTo>
                  <a:cubicBezTo>
                    <a:pt x="11312" y="1405"/>
                    <a:pt x="11312" y="1369"/>
                    <a:pt x="11336" y="1322"/>
                  </a:cubicBezTo>
                  <a:cubicBezTo>
                    <a:pt x="10752" y="917"/>
                    <a:pt x="10086" y="619"/>
                    <a:pt x="9395" y="440"/>
                  </a:cubicBezTo>
                  <a:cubicBezTo>
                    <a:pt x="8181" y="126"/>
                    <a:pt x="7136" y="1"/>
                    <a:pt x="623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1" name="Google Shape;2401;p56"/>
            <p:cNvSpPr/>
            <p:nvPr/>
          </p:nvSpPr>
          <p:spPr>
            <a:xfrm>
              <a:off x="2426175" y="3036000"/>
              <a:ext cx="40800" cy="72275"/>
            </a:xfrm>
            <a:custGeom>
              <a:avLst/>
              <a:gdLst/>
              <a:ahLst/>
              <a:cxnLst/>
              <a:rect l="l" t="t" r="r" b="b"/>
              <a:pathLst>
                <a:path w="1632" h="2891" extrusionOk="0">
                  <a:moveTo>
                    <a:pt x="479" y="0"/>
                  </a:moveTo>
                  <a:cubicBezTo>
                    <a:pt x="453" y="0"/>
                    <a:pt x="429" y="3"/>
                    <a:pt x="406" y="9"/>
                  </a:cubicBezTo>
                  <a:lnTo>
                    <a:pt x="156" y="93"/>
                  </a:lnTo>
                  <a:cubicBezTo>
                    <a:pt x="96" y="116"/>
                    <a:pt x="48" y="164"/>
                    <a:pt x="25" y="224"/>
                  </a:cubicBezTo>
                  <a:cubicBezTo>
                    <a:pt x="1" y="271"/>
                    <a:pt x="1" y="307"/>
                    <a:pt x="13" y="354"/>
                  </a:cubicBezTo>
                  <a:cubicBezTo>
                    <a:pt x="13" y="366"/>
                    <a:pt x="13" y="378"/>
                    <a:pt x="13" y="390"/>
                  </a:cubicBezTo>
                  <a:lnTo>
                    <a:pt x="1501" y="2890"/>
                  </a:lnTo>
                  <a:cubicBezTo>
                    <a:pt x="1632" y="2843"/>
                    <a:pt x="1596" y="2426"/>
                    <a:pt x="1549" y="2307"/>
                  </a:cubicBezTo>
                  <a:lnTo>
                    <a:pt x="1263" y="1593"/>
                  </a:lnTo>
                  <a:lnTo>
                    <a:pt x="703" y="140"/>
                  </a:lnTo>
                  <a:cubicBezTo>
                    <a:pt x="680" y="81"/>
                    <a:pt x="620" y="33"/>
                    <a:pt x="560" y="9"/>
                  </a:cubicBezTo>
                  <a:cubicBezTo>
                    <a:pt x="531" y="3"/>
                    <a:pt x="504" y="0"/>
                    <a:pt x="47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2" name="Google Shape;2402;p56"/>
            <p:cNvSpPr/>
            <p:nvPr/>
          </p:nvSpPr>
          <p:spPr>
            <a:xfrm>
              <a:off x="2387775" y="3264975"/>
              <a:ext cx="30400" cy="25475"/>
            </a:xfrm>
            <a:custGeom>
              <a:avLst/>
              <a:gdLst/>
              <a:ahLst/>
              <a:cxnLst/>
              <a:rect l="l" t="t" r="r" b="b"/>
              <a:pathLst>
                <a:path w="1216" h="1019" extrusionOk="0">
                  <a:moveTo>
                    <a:pt x="299" y="0"/>
                  </a:moveTo>
                  <a:cubicBezTo>
                    <a:pt x="239" y="0"/>
                    <a:pt x="180" y="6"/>
                    <a:pt x="120" y="18"/>
                  </a:cubicBezTo>
                  <a:cubicBezTo>
                    <a:pt x="49" y="30"/>
                    <a:pt x="1" y="101"/>
                    <a:pt x="13" y="173"/>
                  </a:cubicBezTo>
                  <a:cubicBezTo>
                    <a:pt x="13" y="173"/>
                    <a:pt x="25" y="185"/>
                    <a:pt x="25" y="185"/>
                  </a:cubicBezTo>
                  <a:cubicBezTo>
                    <a:pt x="35" y="238"/>
                    <a:pt x="94" y="282"/>
                    <a:pt x="157" y="282"/>
                  </a:cubicBezTo>
                  <a:cubicBezTo>
                    <a:pt x="165" y="282"/>
                    <a:pt x="172" y="281"/>
                    <a:pt x="180" y="280"/>
                  </a:cubicBezTo>
                  <a:cubicBezTo>
                    <a:pt x="227" y="274"/>
                    <a:pt x="275" y="271"/>
                    <a:pt x="322" y="271"/>
                  </a:cubicBezTo>
                  <a:cubicBezTo>
                    <a:pt x="370" y="271"/>
                    <a:pt x="418" y="274"/>
                    <a:pt x="465" y="280"/>
                  </a:cubicBezTo>
                  <a:cubicBezTo>
                    <a:pt x="501" y="292"/>
                    <a:pt x="525" y="292"/>
                    <a:pt x="561" y="304"/>
                  </a:cubicBezTo>
                  <a:cubicBezTo>
                    <a:pt x="525" y="351"/>
                    <a:pt x="489" y="399"/>
                    <a:pt x="453" y="447"/>
                  </a:cubicBezTo>
                  <a:cubicBezTo>
                    <a:pt x="370" y="566"/>
                    <a:pt x="263" y="673"/>
                    <a:pt x="156" y="780"/>
                  </a:cubicBezTo>
                  <a:cubicBezTo>
                    <a:pt x="60" y="863"/>
                    <a:pt x="120" y="1018"/>
                    <a:pt x="239" y="1018"/>
                  </a:cubicBezTo>
                  <a:cubicBezTo>
                    <a:pt x="275" y="1018"/>
                    <a:pt x="311" y="1006"/>
                    <a:pt x="334" y="982"/>
                  </a:cubicBezTo>
                  <a:cubicBezTo>
                    <a:pt x="370" y="959"/>
                    <a:pt x="406" y="923"/>
                    <a:pt x="441" y="887"/>
                  </a:cubicBezTo>
                  <a:cubicBezTo>
                    <a:pt x="572" y="744"/>
                    <a:pt x="703" y="589"/>
                    <a:pt x="811" y="423"/>
                  </a:cubicBezTo>
                  <a:cubicBezTo>
                    <a:pt x="822" y="423"/>
                    <a:pt x="822" y="411"/>
                    <a:pt x="822" y="411"/>
                  </a:cubicBezTo>
                  <a:cubicBezTo>
                    <a:pt x="870" y="435"/>
                    <a:pt x="930" y="470"/>
                    <a:pt x="977" y="506"/>
                  </a:cubicBezTo>
                  <a:cubicBezTo>
                    <a:pt x="1001" y="530"/>
                    <a:pt x="1025" y="542"/>
                    <a:pt x="1061" y="542"/>
                  </a:cubicBezTo>
                  <a:cubicBezTo>
                    <a:pt x="1096" y="542"/>
                    <a:pt x="1144" y="518"/>
                    <a:pt x="1168" y="482"/>
                  </a:cubicBezTo>
                  <a:cubicBezTo>
                    <a:pt x="1215" y="423"/>
                    <a:pt x="1203" y="339"/>
                    <a:pt x="1144" y="292"/>
                  </a:cubicBezTo>
                  <a:cubicBezTo>
                    <a:pt x="942" y="149"/>
                    <a:pt x="715" y="54"/>
                    <a:pt x="477" y="18"/>
                  </a:cubicBezTo>
                  <a:cubicBezTo>
                    <a:pt x="418" y="6"/>
                    <a:pt x="358" y="0"/>
                    <a:pt x="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3" name="Google Shape;2403;p56"/>
            <p:cNvSpPr/>
            <p:nvPr/>
          </p:nvSpPr>
          <p:spPr>
            <a:xfrm>
              <a:off x="1098050" y="3437450"/>
              <a:ext cx="559300" cy="306025"/>
            </a:xfrm>
            <a:custGeom>
              <a:avLst/>
              <a:gdLst/>
              <a:ahLst/>
              <a:cxnLst/>
              <a:rect l="l" t="t" r="r" b="b"/>
              <a:pathLst>
                <a:path w="22372" h="12241" extrusionOk="0">
                  <a:moveTo>
                    <a:pt x="14823" y="1"/>
                  </a:moveTo>
                  <a:lnTo>
                    <a:pt x="14847" y="191"/>
                  </a:lnTo>
                  <a:cubicBezTo>
                    <a:pt x="14855" y="190"/>
                    <a:pt x="14862" y="190"/>
                    <a:pt x="14870" y="190"/>
                  </a:cubicBezTo>
                  <a:cubicBezTo>
                    <a:pt x="15030" y="190"/>
                    <a:pt x="15066" y="431"/>
                    <a:pt x="14895" y="465"/>
                  </a:cubicBezTo>
                  <a:cubicBezTo>
                    <a:pt x="14871" y="465"/>
                    <a:pt x="14847" y="465"/>
                    <a:pt x="14823" y="477"/>
                  </a:cubicBezTo>
                  <a:cubicBezTo>
                    <a:pt x="14073" y="620"/>
                    <a:pt x="13311" y="679"/>
                    <a:pt x="12561" y="679"/>
                  </a:cubicBezTo>
                  <a:cubicBezTo>
                    <a:pt x="12014" y="679"/>
                    <a:pt x="11549" y="644"/>
                    <a:pt x="11192" y="620"/>
                  </a:cubicBezTo>
                  <a:cubicBezTo>
                    <a:pt x="10775" y="572"/>
                    <a:pt x="10513" y="525"/>
                    <a:pt x="10513" y="525"/>
                  </a:cubicBezTo>
                  <a:cubicBezTo>
                    <a:pt x="10430" y="513"/>
                    <a:pt x="10382" y="441"/>
                    <a:pt x="10394" y="370"/>
                  </a:cubicBezTo>
                  <a:cubicBezTo>
                    <a:pt x="10405" y="306"/>
                    <a:pt x="10464" y="261"/>
                    <a:pt x="10518" y="261"/>
                  </a:cubicBezTo>
                  <a:cubicBezTo>
                    <a:pt x="10525" y="261"/>
                    <a:pt x="10531" y="261"/>
                    <a:pt x="10537" y="263"/>
                  </a:cubicBezTo>
                  <a:lnTo>
                    <a:pt x="10561" y="1"/>
                  </a:lnTo>
                  <a:lnTo>
                    <a:pt x="10561" y="1"/>
                  </a:lnTo>
                  <a:cubicBezTo>
                    <a:pt x="10287" y="72"/>
                    <a:pt x="10037" y="191"/>
                    <a:pt x="9799" y="334"/>
                  </a:cubicBezTo>
                  <a:cubicBezTo>
                    <a:pt x="9609" y="394"/>
                    <a:pt x="9347" y="489"/>
                    <a:pt x="9013" y="608"/>
                  </a:cubicBezTo>
                  <a:cubicBezTo>
                    <a:pt x="8085" y="953"/>
                    <a:pt x="6572" y="1584"/>
                    <a:pt x="4275" y="2656"/>
                  </a:cubicBezTo>
                  <a:cubicBezTo>
                    <a:pt x="3215" y="3156"/>
                    <a:pt x="2000" y="3751"/>
                    <a:pt x="595" y="4466"/>
                  </a:cubicBezTo>
                  <a:cubicBezTo>
                    <a:pt x="393" y="4561"/>
                    <a:pt x="203" y="4668"/>
                    <a:pt x="0" y="4763"/>
                  </a:cubicBezTo>
                  <a:cubicBezTo>
                    <a:pt x="524" y="5787"/>
                    <a:pt x="953" y="6835"/>
                    <a:pt x="1322" y="7918"/>
                  </a:cubicBezTo>
                  <a:cubicBezTo>
                    <a:pt x="1357" y="8049"/>
                    <a:pt x="1405" y="8180"/>
                    <a:pt x="1441" y="8311"/>
                  </a:cubicBezTo>
                  <a:cubicBezTo>
                    <a:pt x="1465" y="8383"/>
                    <a:pt x="1417" y="8454"/>
                    <a:pt x="1346" y="8478"/>
                  </a:cubicBezTo>
                  <a:lnTo>
                    <a:pt x="1286" y="8478"/>
                  </a:lnTo>
                  <a:cubicBezTo>
                    <a:pt x="1465" y="9073"/>
                    <a:pt x="1619" y="9669"/>
                    <a:pt x="1750" y="10228"/>
                  </a:cubicBezTo>
                  <a:cubicBezTo>
                    <a:pt x="2417" y="10050"/>
                    <a:pt x="3655" y="9538"/>
                    <a:pt x="4965" y="8966"/>
                  </a:cubicBezTo>
                  <a:cubicBezTo>
                    <a:pt x="5656" y="8657"/>
                    <a:pt x="6358" y="8335"/>
                    <a:pt x="7013" y="8037"/>
                  </a:cubicBezTo>
                  <a:cubicBezTo>
                    <a:pt x="7013" y="7680"/>
                    <a:pt x="7013" y="7311"/>
                    <a:pt x="7037" y="6918"/>
                  </a:cubicBezTo>
                  <a:cubicBezTo>
                    <a:pt x="7037" y="6835"/>
                    <a:pt x="7096" y="6787"/>
                    <a:pt x="7168" y="6787"/>
                  </a:cubicBezTo>
                  <a:cubicBezTo>
                    <a:pt x="7192" y="6787"/>
                    <a:pt x="7203" y="6787"/>
                    <a:pt x="7215" y="6799"/>
                  </a:cubicBezTo>
                  <a:cubicBezTo>
                    <a:pt x="7275" y="6811"/>
                    <a:pt x="7299" y="6871"/>
                    <a:pt x="7299" y="6918"/>
                  </a:cubicBezTo>
                  <a:cubicBezTo>
                    <a:pt x="7287" y="7275"/>
                    <a:pt x="7287" y="7597"/>
                    <a:pt x="7275" y="7907"/>
                  </a:cubicBezTo>
                  <a:cubicBezTo>
                    <a:pt x="7275" y="8418"/>
                    <a:pt x="7287" y="8871"/>
                    <a:pt x="7287" y="9276"/>
                  </a:cubicBezTo>
                  <a:cubicBezTo>
                    <a:pt x="7323" y="10383"/>
                    <a:pt x="7394" y="11038"/>
                    <a:pt x="7394" y="11050"/>
                  </a:cubicBezTo>
                  <a:cubicBezTo>
                    <a:pt x="7406" y="11121"/>
                    <a:pt x="7346" y="11193"/>
                    <a:pt x="7275" y="11205"/>
                  </a:cubicBezTo>
                  <a:lnTo>
                    <a:pt x="7263" y="11205"/>
                  </a:lnTo>
                  <a:cubicBezTo>
                    <a:pt x="7251" y="11205"/>
                    <a:pt x="7227" y="11205"/>
                    <a:pt x="7215" y="11193"/>
                  </a:cubicBezTo>
                  <a:cubicBezTo>
                    <a:pt x="7215" y="11538"/>
                    <a:pt x="7215" y="11895"/>
                    <a:pt x="7203" y="12240"/>
                  </a:cubicBezTo>
                  <a:lnTo>
                    <a:pt x="7692" y="12240"/>
                  </a:lnTo>
                  <a:lnTo>
                    <a:pt x="17991" y="12133"/>
                  </a:lnTo>
                  <a:lnTo>
                    <a:pt x="18610" y="12133"/>
                  </a:lnTo>
                  <a:cubicBezTo>
                    <a:pt x="18610" y="12133"/>
                    <a:pt x="18669" y="11752"/>
                    <a:pt x="18729" y="11133"/>
                  </a:cubicBezTo>
                  <a:cubicBezTo>
                    <a:pt x="18705" y="11109"/>
                    <a:pt x="18705" y="11074"/>
                    <a:pt x="18705" y="11050"/>
                  </a:cubicBezTo>
                  <a:cubicBezTo>
                    <a:pt x="18705" y="11038"/>
                    <a:pt x="18800" y="10181"/>
                    <a:pt x="18824" y="8776"/>
                  </a:cubicBezTo>
                  <a:cubicBezTo>
                    <a:pt x="18824" y="8573"/>
                    <a:pt x="18824" y="8371"/>
                    <a:pt x="18812" y="8157"/>
                  </a:cubicBezTo>
                  <a:lnTo>
                    <a:pt x="18812" y="8157"/>
                  </a:lnTo>
                  <a:cubicBezTo>
                    <a:pt x="18812" y="8157"/>
                    <a:pt x="18824" y="8157"/>
                    <a:pt x="18824" y="8168"/>
                  </a:cubicBezTo>
                  <a:cubicBezTo>
                    <a:pt x="18824" y="7776"/>
                    <a:pt x="18824" y="7371"/>
                    <a:pt x="18800" y="6918"/>
                  </a:cubicBezTo>
                  <a:cubicBezTo>
                    <a:pt x="18800" y="6828"/>
                    <a:pt x="18868" y="6780"/>
                    <a:pt x="18936" y="6780"/>
                  </a:cubicBezTo>
                  <a:cubicBezTo>
                    <a:pt x="19002" y="6780"/>
                    <a:pt x="19068" y="6825"/>
                    <a:pt x="19074" y="6918"/>
                  </a:cubicBezTo>
                  <a:cubicBezTo>
                    <a:pt x="19086" y="7406"/>
                    <a:pt x="19098" y="7859"/>
                    <a:pt x="19098" y="8276"/>
                  </a:cubicBezTo>
                  <a:cubicBezTo>
                    <a:pt x="19979" y="8657"/>
                    <a:pt x="20908" y="9061"/>
                    <a:pt x="21717" y="9407"/>
                  </a:cubicBezTo>
                  <a:cubicBezTo>
                    <a:pt x="21801" y="7502"/>
                    <a:pt x="21991" y="5621"/>
                    <a:pt x="22289" y="3739"/>
                  </a:cubicBezTo>
                  <a:cubicBezTo>
                    <a:pt x="22312" y="3585"/>
                    <a:pt x="22336" y="3442"/>
                    <a:pt x="22372" y="3287"/>
                  </a:cubicBezTo>
                  <a:cubicBezTo>
                    <a:pt x="22324" y="3275"/>
                    <a:pt x="22289" y="3251"/>
                    <a:pt x="22241" y="3227"/>
                  </a:cubicBezTo>
                  <a:cubicBezTo>
                    <a:pt x="20277" y="2263"/>
                    <a:pt x="18645" y="1549"/>
                    <a:pt x="17479" y="1072"/>
                  </a:cubicBezTo>
                  <a:cubicBezTo>
                    <a:pt x="16645" y="739"/>
                    <a:pt x="16062" y="513"/>
                    <a:pt x="15764" y="406"/>
                  </a:cubicBezTo>
                  <a:cubicBezTo>
                    <a:pt x="15752" y="406"/>
                    <a:pt x="15740" y="406"/>
                    <a:pt x="15740" y="394"/>
                  </a:cubicBezTo>
                  <a:cubicBezTo>
                    <a:pt x="15550" y="287"/>
                    <a:pt x="15359" y="191"/>
                    <a:pt x="15157" y="108"/>
                  </a:cubicBezTo>
                  <a:cubicBezTo>
                    <a:pt x="15050" y="60"/>
                    <a:pt x="14943" y="25"/>
                    <a:pt x="1482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4" name="Google Shape;2404;p56"/>
            <p:cNvSpPr/>
            <p:nvPr/>
          </p:nvSpPr>
          <p:spPr>
            <a:xfrm>
              <a:off x="1273075" y="3607125"/>
              <a:ext cx="10125" cy="110450"/>
            </a:xfrm>
            <a:custGeom>
              <a:avLst/>
              <a:gdLst/>
              <a:ahLst/>
              <a:cxnLst/>
              <a:rect l="l" t="t" r="r" b="b"/>
              <a:pathLst>
                <a:path w="405" h="4418" extrusionOk="0">
                  <a:moveTo>
                    <a:pt x="167" y="0"/>
                  </a:moveTo>
                  <a:cubicBezTo>
                    <a:pt x="95" y="0"/>
                    <a:pt x="36" y="48"/>
                    <a:pt x="24" y="131"/>
                  </a:cubicBezTo>
                  <a:cubicBezTo>
                    <a:pt x="12" y="524"/>
                    <a:pt x="12" y="893"/>
                    <a:pt x="12" y="1250"/>
                  </a:cubicBezTo>
                  <a:cubicBezTo>
                    <a:pt x="0" y="1691"/>
                    <a:pt x="12" y="2096"/>
                    <a:pt x="24" y="2465"/>
                  </a:cubicBezTo>
                  <a:cubicBezTo>
                    <a:pt x="48" y="3608"/>
                    <a:pt x="131" y="4287"/>
                    <a:pt x="131" y="4298"/>
                  </a:cubicBezTo>
                  <a:cubicBezTo>
                    <a:pt x="131" y="4346"/>
                    <a:pt x="167" y="4394"/>
                    <a:pt x="214" y="4406"/>
                  </a:cubicBezTo>
                  <a:cubicBezTo>
                    <a:pt x="226" y="4418"/>
                    <a:pt x="250" y="4418"/>
                    <a:pt x="262" y="4418"/>
                  </a:cubicBezTo>
                  <a:lnTo>
                    <a:pt x="274" y="4418"/>
                  </a:lnTo>
                  <a:cubicBezTo>
                    <a:pt x="345" y="4406"/>
                    <a:pt x="405" y="4334"/>
                    <a:pt x="393" y="4263"/>
                  </a:cubicBezTo>
                  <a:cubicBezTo>
                    <a:pt x="393" y="4251"/>
                    <a:pt x="322" y="3596"/>
                    <a:pt x="286" y="2489"/>
                  </a:cubicBezTo>
                  <a:cubicBezTo>
                    <a:pt x="274" y="2084"/>
                    <a:pt x="274" y="1631"/>
                    <a:pt x="274" y="1120"/>
                  </a:cubicBezTo>
                  <a:cubicBezTo>
                    <a:pt x="286" y="810"/>
                    <a:pt x="286" y="488"/>
                    <a:pt x="298" y="131"/>
                  </a:cubicBezTo>
                  <a:cubicBezTo>
                    <a:pt x="298" y="84"/>
                    <a:pt x="274" y="24"/>
                    <a:pt x="214" y="12"/>
                  </a:cubicBezTo>
                  <a:cubicBezTo>
                    <a:pt x="202" y="0"/>
                    <a:pt x="191" y="0"/>
                    <a:pt x="16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5" name="Google Shape;2405;p56"/>
            <p:cNvSpPr/>
            <p:nvPr/>
          </p:nvSpPr>
          <p:spPr>
            <a:xfrm>
              <a:off x="1565950" y="3606925"/>
              <a:ext cx="9550" cy="110650"/>
            </a:xfrm>
            <a:custGeom>
              <a:avLst/>
              <a:gdLst/>
              <a:ahLst/>
              <a:cxnLst/>
              <a:rect l="l" t="t" r="r" b="b"/>
              <a:pathLst>
                <a:path w="382" h="4426" extrusionOk="0">
                  <a:moveTo>
                    <a:pt x="220" y="1"/>
                  </a:moveTo>
                  <a:cubicBezTo>
                    <a:pt x="152" y="1"/>
                    <a:pt x="84" y="49"/>
                    <a:pt x="84" y="139"/>
                  </a:cubicBezTo>
                  <a:cubicBezTo>
                    <a:pt x="96" y="592"/>
                    <a:pt x="108" y="997"/>
                    <a:pt x="108" y="1389"/>
                  </a:cubicBezTo>
                  <a:cubicBezTo>
                    <a:pt x="108" y="1604"/>
                    <a:pt x="108" y="1806"/>
                    <a:pt x="108" y="1997"/>
                  </a:cubicBezTo>
                  <a:cubicBezTo>
                    <a:pt x="108" y="2925"/>
                    <a:pt x="60" y="3747"/>
                    <a:pt x="1" y="4354"/>
                  </a:cubicBezTo>
                  <a:cubicBezTo>
                    <a:pt x="25" y="4390"/>
                    <a:pt x="60" y="4414"/>
                    <a:pt x="108" y="4426"/>
                  </a:cubicBezTo>
                  <a:lnTo>
                    <a:pt x="120" y="4426"/>
                  </a:lnTo>
                  <a:cubicBezTo>
                    <a:pt x="191" y="4426"/>
                    <a:pt x="251" y="4366"/>
                    <a:pt x="263" y="4306"/>
                  </a:cubicBezTo>
                  <a:cubicBezTo>
                    <a:pt x="263" y="4295"/>
                    <a:pt x="382" y="3223"/>
                    <a:pt x="382" y="1497"/>
                  </a:cubicBezTo>
                  <a:cubicBezTo>
                    <a:pt x="382" y="1080"/>
                    <a:pt x="370" y="627"/>
                    <a:pt x="358" y="139"/>
                  </a:cubicBezTo>
                  <a:cubicBezTo>
                    <a:pt x="352" y="46"/>
                    <a:pt x="286" y="1"/>
                    <a:pt x="22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6" name="Google Shape;2406;p56"/>
            <p:cNvSpPr/>
            <p:nvPr/>
          </p:nvSpPr>
          <p:spPr>
            <a:xfrm>
              <a:off x="1565650" y="3656825"/>
              <a:ext cx="3000" cy="58975"/>
            </a:xfrm>
            <a:custGeom>
              <a:avLst/>
              <a:gdLst/>
              <a:ahLst/>
              <a:cxnLst/>
              <a:rect l="l" t="t" r="r" b="b"/>
              <a:pathLst>
                <a:path w="120" h="2359" extrusionOk="0">
                  <a:moveTo>
                    <a:pt x="120" y="1"/>
                  </a:moveTo>
                  <a:lnTo>
                    <a:pt x="120" y="1"/>
                  </a:lnTo>
                  <a:cubicBezTo>
                    <a:pt x="96" y="1406"/>
                    <a:pt x="1" y="2263"/>
                    <a:pt x="1" y="2275"/>
                  </a:cubicBezTo>
                  <a:cubicBezTo>
                    <a:pt x="1" y="2299"/>
                    <a:pt x="1" y="2334"/>
                    <a:pt x="13" y="2358"/>
                  </a:cubicBezTo>
                  <a:cubicBezTo>
                    <a:pt x="72" y="1751"/>
                    <a:pt x="120" y="929"/>
                    <a:pt x="12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7" name="Google Shape;2407;p56"/>
            <p:cNvSpPr/>
            <p:nvPr/>
          </p:nvSpPr>
          <p:spPr>
            <a:xfrm>
              <a:off x="1428450" y="3220400"/>
              <a:ext cx="35425" cy="29925"/>
            </a:xfrm>
            <a:custGeom>
              <a:avLst/>
              <a:gdLst/>
              <a:ahLst/>
              <a:cxnLst/>
              <a:rect l="l" t="t" r="r" b="b"/>
              <a:pathLst>
                <a:path w="1417" h="1197" extrusionOk="0">
                  <a:moveTo>
                    <a:pt x="788" y="1"/>
                  </a:moveTo>
                  <a:cubicBezTo>
                    <a:pt x="298" y="1"/>
                    <a:pt x="1" y="578"/>
                    <a:pt x="322" y="979"/>
                  </a:cubicBezTo>
                  <a:cubicBezTo>
                    <a:pt x="444" y="1129"/>
                    <a:pt x="613" y="1197"/>
                    <a:pt x="779" y="1197"/>
                  </a:cubicBezTo>
                  <a:cubicBezTo>
                    <a:pt x="1064" y="1197"/>
                    <a:pt x="1344" y="996"/>
                    <a:pt x="1381" y="658"/>
                  </a:cubicBezTo>
                  <a:cubicBezTo>
                    <a:pt x="1417" y="337"/>
                    <a:pt x="1179" y="39"/>
                    <a:pt x="845" y="3"/>
                  </a:cubicBezTo>
                  <a:cubicBezTo>
                    <a:pt x="826" y="1"/>
                    <a:pt x="807" y="1"/>
                    <a:pt x="78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8" name="Google Shape;2408;p56"/>
            <p:cNvSpPr/>
            <p:nvPr/>
          </p:nvSpPr>
          <p:spPr>
            <a:xfrm>
              <a:off x="1352000" y="3223025"/>
              <a:ext cx="35400" cy="29775"/>
            </a:xfrm>
            <a:custGeom>
              <a:avLst/>
              <a:gdLst/>
              <a:ahLst/>
              <a:cxnLst/>
              <a:rect l="l" t="t" r="r" b="b"/>
              <a:pathLst>
                <a:path w="1416" h="1191" extrusionOk="0">
                  <a:moveTo>
                    <a:pt x="752" y="1"/>
                  </a:moveTo>
                  <a:cubicBezTo>
                    <a:pt x="310" y="1"/>
                    <a:pt x="1" y="500"/>
                    <a:pt x="260" y="910"/>
                  </a:cubicBezTo>
                  <a:cubicBezTo>
                    <a:pt x="381" y="1101"/>
                    <a:pt x="571" y="1190"/>
                    <a:pt x="760" y="1190"/>
                  </a:cubicBezTo>
                  <a:cubicBezTo>
                    <a:pt x="1019" y="1190"/>
                    <a:pt x="1275" y="1023"/>
                    <a:pt x="1344" y="720"/>
                  </a:cubicBezTo>
                  <a:cubicBezTo>
                    <a:pt x="1415" y="398"/>
                    <a:pt x="1213" y="89"/>
                    <a:pt x="891" y="17"/>
                  </a:cubicBezTo>
                  <a:cubicBezTo>
                    <a:pt x="844" y="6"/>
                    <a:pt x="797" y="1"/>
                    <a:pt x="75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9" name="Google Shape;2409;p56"/>
            <p:cNvSpPr/>
            <p:nvPr/>
          </p:nvSpPr>
          <p:spPr>
            <a:xfrm>
              <a:off x="1383275" y="3289575"/>
              <a:ext cx="38650" cy="11600"/>
            </a:xfrm>
            <a:custGeom>
              <a:avLst/>
              <a:gdLst/>
              <a:ahLst/>
              <a:cxnLst/>
              <a:rect l="l" t="t" r="r" b="b"/>
              <a:pathLst>
                <a:path w="1546" h="464" extrusionOk="0">
                  <a:moveTo>
                    <a:pt x="198" y="0"/>
                  </a:moveTo>
                  <a:cubicBezTo>
                    <a:pt x="78" y="0"/>
                    <a:pt x="1" y="179"/>
                    <a:pt x="140" y="248"/>
                  </a:cubicBezTo>
                  <a:cubicBezTo>
                    <a:pt x="372" y="392"/>
                    <a:pt x="646" y="464"/>
                    <a:pt x="922" y="464"/>
                  </a:cubicBezTo>
                  <a:cubicBezTo>
                    <a:pt x="943" y="464"/>
                    <a:pt x="964" y="464"/>
                    <a:pt x="986" y="463"/>
                  </a:cubicBezTo>
                  <a:lnTo>
                    <a:pt x="1152" y="463"/>
                  </a:lnTo>
                  <a:cubicBezTo>
                    <a:pt x="1283" y="451"/>
                    <a:pt x="1414" y="427"/>
                    <a:pt x="1545" y="379"/>
                  </a:cubicBezTo>
                  <a:cubicBezTo>
                    <a:pt x="1533" y="296"/>
                    <a:pt x="1521" y="201"/>
                    <a:pt x="1509" y="117"/>
                  </a:cubicBezTo>
                  <a:cubicBezTo>
                    <a:pt x="1390" y="153"/>
                    <a:pt x="1259" y="177"/>
                    <a:pt x="1128" y="189"/>
                  </a:cubicBezTo>
                  <a:cubicBezTo>
                    <a:pt x="1072" y="196"/>
                    <a:pt x="1015" y="199"/>
                    <a:pt x="959" y="199"/>
                  </a:cubicBezTo>
                  <a:cubicBezTo>
                    <a:pt x="719" y="199"/>
                    <a:pt x="483" y="138"/>
                    <a:pt x="271" y="22"/>
                  </a:cubicBezTo>
                  <a:cubicBezTo>
                    <a:pt x="246" y="7"/>
                    <a:pt x="221" y="0"/>
                    <a:pt x="19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0" name="Google Shape;2410;p56"/>
            <p:cNvSpPr/>
            <p:nvPr/>
          </p:nvSpPr>
          <p:spPr>
            <a:xfrm>
              <a:off x="1421000" y="3287000"/>
              <a:ext cx="16600" cy="12075"/>
            </a:xfrm>
            <a:custGeom>
              <a:avLst/>
              <a:gdLst/>
              <a:ahLst/>
              <a:cxnLst/>
              <a:rect l="l" t="t" r="r" b="b"/>
              <a:pathLst>
                <a:path w="664" h="483" extrusionOk="0">
                  <a:moveTo>
                    <a:pt x="464" y="1"/>
                  </a:moveTo>
                  <a:cubicBezTo>
                    <a:pt x="437" y="1"/>
                    <a:pt x="409" y="9"/>
                    <a:pt x="381" y="30"/>
                  </a:cubicBezTo>
                  <a:cubicBezTo>
                    <a:pt x="262" y="101"/>
                    <a:pt x="143" y="173"/>
                    <a:pt x="0" y="220"/>
                  </a:cubicBezTo>
                  <a:cubicBezTo>
                    <a:pt x="12" y="304"/>
                    <a:pt x="24" y="399"/>
                    <a:pt x="36" y="482"/>
                  </a:cubicBezTo>
                  <a:cubicBezTo>
                    <a:pt x="215" y="435"/>
                    <a:pt x="393" y="351"/>
                    <a:pt x="548" y="244"/>
                  </a:cubicBezTo>
                  <a:cubicBezTo>
                    <a:pt x="664" y="158"/>
                    <a:pt x="577" y="1"/>
                    <a:pt x="46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1" name="Google Shape;2411;p56"/>
            <p:cNvSpPr/>
            <p:nvPr/>
          </p:nvSpPr>
          <p:spPr>
            <a:xfrm>
              <a:off x="1169775" y="3139200"/>
              <a:ext cx="467050" cy="308525"/>
            </a:xfrm>
            <a:custGeom>
              <a:avLst/>
              <a:gdLst/>
              <a:ahLst/>
              <a:cxnLst/>
              <a:rect l="l" t="t" r="r" b="b"/>
              <a:pathLst>
                <a:path w="18682" h="12341" extrusionOk="0">
                  <a:moveTo>
                    <a:pt x="11078" y="2037"/>
                  </a:moveTo>
                  <a:cubicBezTo>
                    <a:pt x="11147" y="2037"/>
                    <a:pt x="11215" y="2042"/>
                    <a:pt x="11276" y="2049"/>
                  </a:cubicBezTo>
                  <a:cubicBezTo>
                    <a:pt x="11490" y="2061"/>
                    <a:pt x="11871" y="2072"/>
                    <a:pt x="12038" y="2203"/>
                  </a:cubicBezTo>
                  <a:cubicBezTo>
                    <a:pt x="12121" y="2275"/>
                    <a:pt x="12145" y="2394"/>
                    <a:pt x="12109" y="2489"/>
                  </a:cubicBezTo>
                  <a:cubicBezTo>
                    <a:pt x="12050" y="2620"/>
                    <a:pt x="11919" y="2703"/>
                    <a:pt x="11776" y="2727"/>
                  </a:cubicBezTo>
                  <a:cubicBezTo>
                    <a:pt x="11699" y="2741"/>
                    <a:pt x="11618" y="2747"/>
                    <a:pt x="11538" y="2747"/>
                  </a:cubicBezTo>
                  <a:cubicBezTo>
                    <a:pt x="11482" y="2747"/>
                    <a:pt x="11425" y="2744"/>
                    <a:pt x="11371" y="2739"/>
                  </a:cubicBezTo>
                  <a:cubicBezTo>
                    <a:pt x="11181" y="2727"/>
                    <a:pt x="11002" y="2727"/>
                    <a:pt x="10811" y="2703"/>
                  </a:cubicBezTo>
                  <a:cubicBezTo>
                    <a:pt x="10776" y="2703"/>
                    <a:pt x="10728" y="2703"/>
                    <a:pt x="10680" y="2680"/>
                  </a:cubicBezTo>
                  <a:cubicBezTo>
                    <a:pt x="10573" y="2632"/>
                    <a:pt x="10526" y="2442"/>
                    <a:pt x="10538" y="2346"/>
                  </a:cubicBezTo>
                  <a:cubicBezTo>
                    <a:pt x="10538" y="2287"/>
                    <a:pt x="10561" y="2227"/>
                    <a:pt x="10609" y="2180"/>
                  </a:cubicBezTo>
                  <a:cubicBezTo>
                    <a:pt x="10712" y="2068"/>
                    <a:pt x="10900" y="2037"/>
                    <a:pt x="11078" y="2037"/>
                  </a:cubicBezTo>
                  <a:close/>
                  <a:moveTo>
                    <a:pt x="7985" y="2114"/>
                  </a:moveTo>
                  <a:cubicBezTo>
                    <a:pt x="8170" y="2114"/>
                    <a:pt x="8363" y="2139"/>
                    <a:pt x="8478" y="2263"/>
                  </a:cubicBezTo>
                  <a:cubicBezTo>
                    <a:pt x="8514" y="2299"/>
                    <a:pt x="8537" y="2358"/>
                    <a:pt x="8549" y="2430"/>
                  </a:cubicBezTo>
                  <a:cubicBezTo>
                    <a:pt x="8549" y="2513"/>
                    <a:pt x="8514" y="2703"/>
                    <a:pt x="8394" y="2763"/>
                  </a:cubicBezTo>
                  <a:cubicBezTo>
                    <a:pt x="8359" y="2775"/>
                    <a:pt x="8311" y="2787"/>
                    <a:pt x="8264" y="2787"/>
                  </a:cubicBezTo>
                  <a:cubicBezTo>
                    <a:pt x="8085" y="2799"/>
                    <a:pt x="7894" y="2811"/>
                    <a:pt x="7716" y="2811"/>
                  </a:cubicBezTo>
                  <a:cubicBezTo>
                    <a:pt x="7657" y="2816"/>
                    <a:pt x="7599" y="2818"/>
                    <a:pt x="7544" y="2818"/>
                  </a:cubicBezTo>
                  <a:cubicBezTo>
                    <a:pt x="7464" y="2818"/>
                    <a:pt x="7388" y="2813"/>
                    <a:pt x="7311" y="2799"/>
                  </a:cubicBezTo>
                  <a:cubicBezTo>
                    <a:pt x="7156" y="2787"/>
                    <a:pt x="7037" y="2703"/>
                    <a:pt x="6966" y="2572"/>
                  </a:cubicBezTo>
                  <a:cubicBezTo>
                    <a:pt x="6930" y="2465"/>
                    <a:pt x="6966" y="2358"/>
                    <a:pt x="7049" y="2287"/>
                  </a:cubicBezTo>
                  <a:cubicBezTo>
                    <a:pt x="7216" y="2144"/>
                    <a:pt x="7585" y="2132"/>
                    <a:pt x="7799" y="2120"/>
                  </a:cubicBezTo>
                  <a:cubicBezTo>
                    <a:pt x="7858" y="2117"/>
                    <a:pt x="7921" y="2114"/>
                    <a:pt x="7985" y="2114"/>
                  </a:cubicBezTo>
                  <a:close/>
                  <a:moveTo>
                    <a:pt x="11135" y="3249"/>
                  </a:moveTo>
                  <a:cubicBezTo>
                    <a:pt x="11154" y="3249"/>
                    <a:pt x="11173" y="3249"/>
                    <a:pt x="11192" y="3251"/>
                  </a:cubicBezTo>
                  <a:cubicBezTo>
                    <a:pt x="11526" y="3287"/>
                    <a:pt x="11764" y="3585"/>
                    <a:pt x="11728" y="3906"/>
                  </a:cubicBezTo>
                  <a:cubicBezTo>
                    <a:pt x="11691" y="4244"/>
                    <a:pt x="11411" y="4445"/>
                    <a:pt x="11126" y="4445"/>
                  </a:cubicBezTo>
                  <a:cubicBezTo>
                    <a:pt x="10960" y="4445"/>
                    <a:pt x="10791" y="4377"/>
                    <a:pt x="10669" y="4227"/>
                  </a:cubicBezTo>
                  <a:cubicBezTo>
                    <a:pt x="10348" y="3826"/>
                    <a:pt x="10645" y="3249"/>
                    <a:pt x="11135" y="3249"/>
                  </a:cubicBezTo>
                  <a:close/>
                  <a:moveTo>
                    <a:pt x="8048" y="3347"/>
                  </a:moveTo>
                  <a:cubicBezTo>
                    <a:pt x="8406" y="3347"/>
                    <a:pt x="8724" y="3678"/>
                    <a:pt x="8633" y="4073"/>
                  </a:cubicBezTo>
                  <a:cubicBezTo>
                    <a:pt x="8571" y="4351"/>
                    <a:pt x="8322" y="4539"/>
                    <a:pt x="8048" y="4539"/>
                  </a:cubicBezTo>
                  <a:cubicBezTo>
                    <a:pt x="8005" y="4539"/>
                    <a:pt x="7962" y="4535"/>
                    <a:pt x="7918" y="4525"/>
                  </a:cubicBezTo>
                  <a:cubicBezTo>
                    <a:pt x="7394" y="4406"/>
                    <a:pt x="7287" y="3727"/>
                    <a:pt x="7728" y="3442"/>
                  </a:cubicBezTo>
                  <a:cubicBezTo>
                    <a:pt x="7831" y="3376"/>
                    <a:pt x="7941" y="3347"/>
                    <a:pt x="8048" y="3347"/>
                  </a:cubicBezTo>
                  <a:close/>
                  <a:moveTo>
                    <a:pt x="17079" y="3876"/>
                  </a:moveTo>
                  <a:cubicBezTo>
                    <a:pt x="17337" y="3876"/>
                    <a:pt x="17595" y="3951"/>
                    <a:pt x="17812" y="4085"/>
                  </a:cubicBezTo>
                  <a:cubicBezTo>
                    <a:pt x="17824" y="4096"/>
                    <a:pt x="17836" y="4108"/>
                    <a:pt x="17836" y="4108"/>
                  </a:cubicBezTo>
                  <a:cubicBezTo>
                    <a:pt x="17884" y="4156"/>
                    <a:pt x="17896" y="4216"/>
                    <a:pt x="17860" y="4275"/>
                  </a:cubicBezTo>
                  <a:cubicBezTo>
                    <a:pt x="17860" y="4287"/>
                    <a:pt x="17848" y="4287"/>
                    <a:pt x="17836" y="4299"/>
                  </a:cubicBezTo>
                  <a:cubicBezTo>
                    <a:pt x="17812" y="4323"/>
                    <a:pt x="17789" y="4347"/>
                    <a:pt x="17753" y="4347"/>
                  </a:cubicBezTo>
                  <a:cubicBezTo>
                    <a:pt x="17717" y="4347"/>
                    <a:pt x="17705" y="4335"/>
                    <a:pt x="17681" y="4323"/>
                  </a:cubicBezTo>
                  <a:cubicBezTo>
                    <a:pt x="17622" y="4287"/>
                    <a:pt x="17562" y="4263"/>
                    <a:pt x="17503" y="4239"/>
                  </a:cubicBezTo>
                  <a:cubicBezTo>
                    <a:pt x="17503" y="4239"/>
                    <a:pt x="17503" y="4251"/>
                    <a:pt x="17503" y="4251"/>
                  </a:cubicBezTo>
                  <a:cubicBezTo>
                    <a:pt x="17384" y="4477"/>
                    <a:pt x="17241" y="4692"/>
                    <a:pt x="17074" y="4882"/>
                  </a:cubicBezTo>
                  <a:cubicBezTo>
                    <a:pt x="17050" y="4906"/>
                    <a:pt x="17015" y="4918"/>
                    <a:pt x="16979" y="4918"/>
                  </a:cubicBezTo>
                  <a:cubicBezTo>
                    <a:pt x="16972" y="4920"/>
                    <a:pt x="16966" y="4921"/>
                    <a:pt x="16959" y="4921"/>
                  </a:cubicBezTo>
                  <a:cubicBezTo>
                    <a:pt x="16930" y="4921"/>
                    <a:pt x="16903" y="4902"/>
                    <a:pt x="16884" y="4882"/>
                  </a:cubicBezTo>
                  <a:cubicBezTo>
                    <a:pt x="16824" y="4835"/>
                    <a:pt x="16824" y="4751"/>
                    <a:pt x="16872" y="4692"/>
                  </a:cubicBezTo>
                  <a:cubicBezTo>
                    <a:pt x="17015" y="4537"/>
                    <a:pt x="17134" y="4358"/>
                    <a:pt x="17241" y="4168"/>
                  </a:cubicBezTo>
                  <a:cubicBezTo>
                    <a:pt x="17177" y="4157"/>
                    <a:pt x="17115" y="4151"/>
                    <a:pt x="17054" y="4151"/>
                  </a:cubicBezTo>
                  <a:cubicBezTo>
                    <a:pt x="16980" y="4151"/>
                    <a:pt x="16908" y="4160"/>
                    <a:pt x="16836" y="4180"/>
                  </a:cubicBezTo>
                  <a:cubicBezTo>
                    <a:pt x="16823" y="4184"/>
                    <a:pt x="16811" y="4186"/>
                    <a:pt x="16798" y="4186"/>
                  </a:cubicBezTo>
                  <a:cubicBezTo>
                    <a:pt x="16741" y="4186"/>
                    <a:pt x="16689" y="4143"/>
                    <a:pt x="16669" y="4085"/>
                  </a:cubicBezTo>
                  <a:cubicBezTo>
                    <a:pt x="16646" y="4025"/>
                    <a:pt x="16681" y="3942"/>
                    <a:pt x="16753" y="3918"/>
                  </a:cubicBezTo>
                  <a:cubicBezTo>
                    <a:pt x="16859" y="3889"/>
                    <a:pt x="16969" y="3876"/>
                    <a:pt x="17079" y="3876"/>
                  </a:cubicBezTo>
                  <a:close/>
                  <a:moveTo>
                    <a:pt x="1610" y="4107"/>
                  </a:moveTo>
                  <a:cubicBezTo>
                    <a:pt x="1713" y="4107"/>
                    <a:pt x="1816" y="4120"/>
                    <a:pt x="1917" y="4144"/>
                  </a:cubicBezTo>
                  <a:cubicBezTo>
                    <a:pt x="1989" y="4156"/>
                    <a:pt x="2025" y="4239"/>
                    <a:pt x="2013" y="4311"/>
                  </a:cubicBezTo>
                  <a:cubicBezTo>
                    <a:pt x="1994" y="4367"/>
                    <a:pt x="1938" y="4401"/>
                    <a:pt x="1886" y="4401"/>
                  </a:cubicBezTo>
                  <a:cubicBezTo>
                    <a:pt x="1872" y="4401"/>
                    <a:pt x="1858" y="4399"/>
                    <a:pt x="1846" y="4394"/>
                  </a:cubicBezTo>
                  <a:cubicBezTo>
                    <a:pt x="1775" y="4382"/>
                    <a:pt x="1706" y="4376"/>
                    <a:pt x="1639" y="4376"/>
                  </a:cubicBezTo>
                  <a:cubicBezTo>
                    <a:pt x="1572" y="4376"/>
                    <a:pt x="1507" y="4382"/>
                    <a:pt x="1441" y="4394"/>
                  </a:cubicBezTo>
                  <a:cubicBezTo>
                    <a:pt x="1548" y="4585"/>
                    <a:pt x="1667" y="4763"/>
                    <a:pt x="1810" y="4918"/>
                  </a:cubicBezTo>
                  <a:cubicBezTo>
                    <a:pt x="1919" y="5018"/>
                    <a:pt x="1827" y="5153"/>
                    <a:pt x="1719" y="5153"/>
                  </a:cubicBezTo>
                  <a:cubicBezTo>
                    <a:pt x="1686" y="5153"/>
                    <a:pt x="1651" y="5140"/>
                    <a:pt x="1620" y="5109"/>
                  </a:cubicBezTo>
                  <a:cubicBezTo>
                    <a:pt x="1453" y="4918"/>
                    <a:pt x="1298" y="4716"/>
                    <a:pt x="1179" y="4489"/>
                  </a:cubicBezTo>
                  <a:cubicBezTo>
                    <a:pt x="1179" y="4489"/>
                    <a:pt x="1179" y="4489"/>
                    <a:pt x="1179" y="4477"/>
                  </a:cubicBezTo>
                  <a:cubicBezTo>
                    <a:pt x="1120" y="4501"/>
                    <a:pt x="1060" y="4537"/>
                    <a:pt x="1001" y="4573"/>
                  </a:cubicBezTo>
                  <a:cubicBezTo>
                    <a:pt x="977" y="4585"/>
                    <a:pt x="953" y="4597"/>
                    <a:pt x="929" y="4597"/>
                  </a:cubicBezTo>
                  <a:cubicBezTo>
                    <a:pt x="929" y="4597"/>
                    <a:pt x="917" y="4585"/>
                    <a:pt x="917" y="4585"/>
                  </a:cubicBezTo>
                  <a:cubicBezTo>
                    <a:pt x="870" y="4585"/>
                    <a:pt x="834" y="4561"/>
                    <a:pt x="810" y="4525"/>
                  </a:cubicBezTo>
                  <a:cubicBezTo>
                    <a:pt x="774" y="4466"/>
                    <a:pt x="798" y="4382"/>
                    <a:pt x="858" y="4347"/>
                  </a:cubicBezTo>
                  <a:cubicBezTo>
                    <a:pt x="882" y="4335"/>
                    <a:pt x="894" y="4323"/>
                    <a:pt x="917" y="4311"/>
                  </a:cubicBezTo>
                  <a:cubicBezTo>
                    <a:pt x="1127" y="4177"/>
                    <a:pt x="1366" y="4107"/>
                    <a:pt x="1610" y="4107"/>
                  </a:cubicBezTo>
                  <a:close/>
                  <a:moveTo>
                    <a:pt x="10505" y="5906"/>
                  </a:moveTo>
                  <a:cubicBezTo>
                    <a:pt x="10622" y="5906"/>
                    <a:pt x="10713" y="6068"/>
                    <a:pt x="10585" y="6156"/>
                  </a:cubicBezTo>
                  <a:cubicBezTo>
                    <a:pt x="10442" y="6263"/>
                    <a:pt x="10264" y="6347"/>
                    <a:pt x="10085" y="6394"/>
                  </a:cubicBezTo>
                  <a:cubicBezTo>
                    <a:pt x="9954" y="6442"/>
                    <a:pt x="9823" y="6466"/>
                    <a:pt x="9692" y="6478"/>
                  </a:cubicBezTo>
                  <a:lnTo>
                    <a:pt x="9526" y="6478"/>
                  </a:lnTo>
                  <a:cubicBezTo>
                    <a:pt x="9504" y="6479"/>
                    <a:pt x="9483" y="6479"/>
                    <a:pt x="9462" y="6479"/>
                  </a:cubicBezTo>
                  <a:cubicBezTo>
                    <a:pt x="9186" y="6479"/>
                    <a:pt x="8912" y="6407"/>
                    <a:pt x="8668" y="6263"/>
                  </a:cubicBezTo>
                  <a:cubicBezTo>
                    <a:pt x="8539" y="6194"/>
                    <a:pt x="8618" y="6015"/>
                    <a:pt x="8738" y="6015"/>
                  </a:cubicBezTo>
                  <a:cubicBezTo>
                    <a:pt x="8761" y="6015"/>
                    <a:pt x="8786" y="6022"/>
                    <a:pt x="8811" y="6037"/>
                  </a:cubicBezTo>
                  <a:cubicBezTo>
                    <a:pt x="9023" y="6153"/>
                    <a:pt x="9259" y="6214"/>
                    <a:pt x="9499" y="6214"/>
                  </a:cubicBezTo>
                  <a:cubicBezTo>
                    <a:pt x="9555" y="6214"/>
                    <a:pt x="9612" y="6211"/>
                    <a:pt x="9668" y="6204"/>
                  </a:cubicBezTo>
                  <a:cubicBezTo>
                    <a:pt x="9799" y="6192"/>
                    <a:pt x="9930" y="6168"/>
                    <a:pt x="10049" y="6132"/>
                  </a:cubicBezTo>
                  <a:cubicBezTo>
                    <a:pt x="10192" y="6085"/>
                    <a:pt x="10311" y="6013"/>
                    <a:pt x="10430" y="5930"/>
                  </a:cubicBezTo>
                  <a:cubicBezTo>
                    <a:pt x="10455" y="5913"/>
                    <a:pt x="10481" y="5906"/>
                    <a:pt x="10505" y="5906"/>
                  </a:cubicBezTo>
                  <a:close/>
                  <a:moveTo>
                    <a:pt x="5787" y="1"/>
                  </a:moveTo>
                  <a:lnTo>
                    <a:pt x="5037" y="2037"/>
                  </a:lnTo>
                  <a:cubicBezTo>
                    <a:pt x="4653" y="2040"/>
                    <a:pt x="4321" y="2041"/>
                    <a:pt x="4033" y="2041"/>
                  </a:cubicBezTo>
                  <a:cubicBezTo>
                    <a:pt x="3167" y="2041"/>
                    <a:pt x="2691" y="2028"/>
                    <a:pt x="2370" y="2001"/>
                  </a:cubicBezTo>
                  <a:lnTo>
                    <a:pt x="2370" y="2001"/>
                  </a:lnTo>
                  <a:cubicBezTo>
                    <a:pt x="2358" y="2525"/>
                    <a:pt x="2382" y="3061"/>
                    <a:pt x="2429" y="3585"/>
                  </a:cubicBezTo>
                  <a:cubicBezTo>
                    <a:pt x="2171" y="3546"/>
                    <a:pt x="1884" y="3514"/>
                    <a:pt x="1604" y="3514"/>
                  </a:cubicBezTo>
                  <a:cubicBezTo>
                    <a:pt x="1368" y="3514"/>
                    <a:pt x="1136" y="3537"/>
                    <a:pt x="929" y="3596"/>
                  </a:cubicBezTo>
                  <a:cubicBezTo>
                    <a:pt x="727" y="3644"/>
                    <a:pt x="536" y="3751"/>
                    <a:pt x="405" y="3906"/>
                  </a:cubicBezTo>
                  <a:cubicBezTo>
                    <a:pt x="1" y="4406"/>
                    <a:pt x="143" y="5156"/>
                    <a:pt x="679" y="5537"/>
                  </a:cubicBezTo>
                  <a:cubicBezTo>
                    <a:pt x="751" y="5597"/>
                    <a:pt x="834" y="5644"/>
                    <a:pt x="917" y="5692"/>
                  </a:cubicBezTo>
                  <a:cubicBezTo>
                    <a:pt x="1560" y="6049"/>
                    <a:pt x="2406" y="6156"/>
                    <a:pt x="2965" y="6204"/>
                  </a:cubicBezTo>
                  <a:cubicBezTo>
                    <a:pt x="3632" y="8168"/>
                    <a:pt x="5013" y="10050"/>
                    <a:pt x="7787" y="10669"/>
                  </a:cubicBezTo>
                  <a:lnTo>
                    <a:pt x="7692" y="11931"/>
                  </a:lnTo>
                  <a:lnTo>
                    <a:pt x="7668" y="12193"/>
                  </a:lnTo>
                  <a:lnTo>
                    <a:pt x="7692" y="12193"/>
                  </a:lnTo>
                  <a:cubicBezTo>
                    <a:pt x="7692" y="12193"/>
                    <a:pt x="8097" y="12264"/>
                    <a:pt x="8716" y="12312"/>
                  </a:cubicBezTo>
                  <a:cubicBezTo>
                    <a:pt x="9021" y="12331"/>
                    <a:pt x="9326" y="12340"/>
                    <a:pt x="9630" y="12340"/>
                  </a:cubicBezTo>
                  <a:cubicBezTo>
                    <a:pt x="10088" y="12340"/>
                    <a:pt x="10545" y="12319"/>
                    <a:pt x="11002" y="12276"/>
                  </a:cubicBezTo>
                  <a:cubicBezTo>
                    <a:pt x="11323" y="12240"/>
                    <a:pt x="11645" y="12193"/>
                    <a:pt x="11966" y="12121"/>
                  </a:cubicBezTo>
                  <a:lnTo>
                    <a:pt x="11978" y="12121"/>
                  </a:lnTo>
                  <a:lnTo>
                    <a:pt x="11954" y="11931"/>
                  </a:lnTo>
                  <a:lnTo>
                    <a:pt x="11871" y="11145"/>
                  </a:lnTo>
                  <a:lnTo>
                    <a:pt x="11835" y="10871"/>
                  </a:lnTo>
                  <a:cubicBezTo>
                    <a:pt x="11407" y="10966"/>
                    <a:pt x="10954" y="11026"/>
                    <a:pt x="10514" y="11050"/>
                  </a:cubicBezTo>
                  <a:lnTo>
                    <a:pt x="10502" y="11050"/>
                  </a:lnTo>
                  <a:cubicBezTo>
                    <a:pt x="10430" y="11050"/>
                    <a:pt x="10371" y="11002"/>
                    <a:pt x="10371" y="10931"/>
                  </a:cubicBezTo>
                  <a:cubicBezTo>
                    <a:pt x="10371" y="10907"/>
                    <a:pt x="10371" y="10883"/>
                    <a:pt x="10383" y="10859"/>
                  </a:cubicBezTo>
                  <a:cubicBezTo>
                    <a:pt x="10407" y="10812"/>
                    <a:pt x="10454" y="10788"/>
                    <a:pt x="10502" y="10788"/>
                  </a:cubicBezTo>
                  <a:cubicBezTo>
                    <a:pt x="10942" y="10764"/>
                    <a:pt x="11371" y="10693"/>
                    <a:pt x="11800" y="10597"/>
                  </a:cubicBezTo>
                  <a:cubicBezTo>
                    <a:pt x="11823" y="10585"/>
                    <a:pt x="11847" y="10585"/>
                    <a:pt x="11871" y="10573"/>
                  </a:cubicBezTo>
                  <a:cubicBezTo>
                    <a:pt x="12312" y="10466"/>
                    <a:pt x="12752" y="10300"/>
                    <a:pt x="13145" y="10085"/>
                  </a:cubicBezTo>
                  <a:cubicBezTo>
                    <a:pt x="14657" y="9216"/>
                    <a:pt x="15467" y="7704"/>
                    <a:pt x="15872" y="6001"/>
                  </a:cubicBezTo>
                  <a:cubicBezTo>
                    <a:pt x="15967" y="5990"/>
                    <a:pt x="16062" y="5978"/>
                    <a:pt x="16157" y="5954"/>
                  </a:cubicBezTo>
                  <a:cubicBezTo>
                    <a:pt x="16753" y="5882"/>
                    <a:pt x="17324" y="5704"/>
                    <a:pt x="17848" y="5406"/>
                  </a:cubicBezTo>
                  <a:cubicBezTo>
                    <a:pt x="17908" y="5370"/>
                    <a:pt x="17967" y="5323"/>
                    <a:pt x="18027" y="5287"/>
                  </a:cubicBezTo>
                  <a:cubicBezTo>
                    <a:pt x="18562" y="4882"/>
                    <a:pt x="18681" y="4120"/>
                    <a:pt x="18253" y="3644"/>
                  </a:cubicBezTo>
                  <a:cubicBezTo>
                    <a:pt x="18146" y="3513"/>
                    <a:pt x="17991" y="3418"/>
                    <a:pt x="17824" y="3370"/>
                  </a:cubicBezTo>
                  <a:cubicBezTo>
                    <a:pt x="17635" y="3312"/>
                    <a:pt x="17417" y="3289"/>
                    <a:pt x="17189" y="3289"/>
                  </a:cubicBezTo>
                  <a:cubicBezTo>
                    <a:pt x="16858" y="3289"/>
                    <a:pt x="16509" y="3338"/>
                    <a:pt x="16205" y="3394"/>
                  </a:cubicBezTo>
                  <a:cubicBezTo>
                    <a:pt x="16229" y="2668"/>
                    <a:pt x="16205" y="1953"/>
                    <a:pt x="16157" y="1239"/>
                  </a:cubicBezTo>
                  <a:cubicBezTo>
                    <a:pt x="15860" y="1287"/>
                    <a:pt x="15514" y="1334"/>
                    <a:pt x="15122" y="1394"/>
                  </a:cubicBezTo>
                  <a:cubicBezTo>
                    <a:pt x="13907" y="1560"/>
                    <a:pt x="12204" y="1739"/>
                    <a:pt x="9990" y="1870"/>
                  </a:cubicBezTo>
                  <a:cubicBezTo>
                    <a:pt x="9764" y="1882"/>
                    <a:pt x="9526" y="1894"/>
                    <a:pt x="9287" y="1906"/>
                  </a:cubicBezTo>
                  <a:cubicBezTo>
                    <a:pt x="8311" y="1953"/>
                    <a:pt x="7454" y="1977"/>
                    <a:pt x="6704" y="2001"/>
                  </a:cubicBezTo>
                  <a:lnTo>
                    <a:pt x="5787" y="1"/>
                  </a:lnTo>
                  <a:close/>
                </a:path>
              </a:pathLst>
            </a:custGeom>
            <a:solidFill>
              <a:srgbClr val="FFD1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2" name="Google Shape;2412;p56"/>
            <p:cNvSpPr/>
            <p:nvPr/>
          </p:nvSpPr>
          <p:spPr>
            <a:xfrm>
              <a:off x="1585900" y="3236075"/>
              <a:ext cx="31275" cy="26175"/>
            </a:xfrm>
            <a:custGeom>
              <a:avLst/>
              <a:gdLst/>
              <a:ahLst/>
              <a:cxnLst/>
              <a:rect l="l" t="t" r="r" b="b"/>
              <a:pathLst>
                <a:path w="1251" h="1047" extrusionOk="0">
                  <a:moveTo>
                    <a:pt x="434" y="1"/>
                  </a:moveTo>
                  <a:cubicBezTo>
                    <a:pt x="324" y="1"/>
                    <a:pt x="214" y="14"/>
                    <a:pt x="108" y="43"/>
                  </a:cubicBezTo>
                  <a:cubicBezTo>
                    <a:pt x="36" y="67"/>
                    <a:pt x="1" y="150"/>
                    <a:pt x="24" y="210"/>
                  </a:cubicBezTo>
                  <a:cubicBezTo>
                    <a:pt x="44" y="268"/>
                    <a:pt x="96" y="311"/>
                    <a:pt x="153" y="311"/>
                  </a:cubicBezTo>
                  <a:cubicBezTo>
                    <a:pt x="166" y="311"/>
                    <a:pt x="178" y="309"/>
                    <a:pt x="191" y="305"/>
                  </a:cubicBezTo>
                  <a:cubicBezTo>
                    <a:pt x="263" y="285"/>
                    <a:pt x="335" y="276"/>
                    <a:pt x="409" y="276"/>
                  </a:cubicBezTo>
                  <a:cubicBezTo>
                    <a:pt x="470" y="276"/>
                    <a:pt x="532" y="282"/>
                    <a:pt x="596" y="293"/>
                  </a:cubicBezTo>
                  <a:cubicBezTo>
                    <a:pt x="489" y="483"/>
                    <a:pt x="370" y="662"/>
                    <a:pt x="227" y="817"/>
                  </a:cubicBezTo>
                  <a:cubicBezTo>
                    <a:pt x="179" y="876"/>
                    <a:pt x="179" y="960"/>
                    <a:pt x="239" y="1007"/>
                  </a:cubicBezTo>
                  <a:cubicBezTo>
                    <a:pt x="258" y="1027"/>
                    <a:pt x="285" y="1046"/>
                    <a:pt x="314" y="1046"/>
                  </a:cubicBezTo>
                  <a:cubicBezTo>
                    <a:pt x="321" y="1046"/>
                    <a:pt x="327" y="1045"/>
                    <a:pt x="334" y="1043"/>
                  </a:cubicBezTo>
                  <a:cubicBezTo>
                    <a:pt x="370" y="1043"/>
                    <a:pt x="405" y="1031"/>
                    <a:pt x="429" y="1007"/>
                  </a:cubicBezTo>
                  <a:cubicBezTo>
                    <a:pt x="596" y="817"/>
                    <a:pt x="739" y="602"/>
                    <a:pt x="858" y="376"/>
                  </a:cubicBezTo>
                  <a:cubicBezTo>
                    <a:pt x="858" y="376"/>
                    <a:pt x="858" y="364"/>
                    <a:pt x="858" y="364"/>
                  </a:cubicBezTo>
                  <a:cubicBezTo>
                    <a:pt x="917" y="388"/>
                    <a:pt x="977" y="412"/>
                    <a:pt x="1036" y="448"/>
                  </a:cubicBezTo>
                  <a:cubicBezTo>
                    <a:pt x="1060" y="460"/>
                    <a:pt x="1072" y="472"/>
                    <a:pt x="1108" y="472"/>
                  </a:cubicBezTo>
                  <a:cubicBezTo>
                    <a:pt x="1144" y="472"/>
                    <a:pt x="1167" y="448"/>
                    <a:pt x="1191" y="424"/>
                  </a:cubicBezTo>
                  <a:cubicBezTo>
                    <a:pt x="1203" y="412"/>
                    <a:pt x="1215" y="412"/>
                    <a:pt x="1215" y="400"/>
                  </a:cubicBezTo>
                  <a:cubicBezTo>
                    <a:pt x="1251" y="341"/>
                    <a:pt x="1239" y="281"/>
                    <a:pt x="1191" y="233"/>
                  </a:cubicBezTo>
                  <a:cubicBezTo>
                    <a:pt x="1191" y="233"/>
                    <a:pt x="1179" y="221"/>
                    <a:pt x="1167" y="210"/>
                  </a:cubicBezTo>
                  <a:cubicBezTo>
                    <a:pt x="950" y="76"/>
                    <a:pt x="692" y="1"/>
                    <a:pt x="4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3" name="Google Shape;2413;p56"/>
            <p:cNvSpPr/>
            <p:nvPr/>
          </p:nvSpPr>
          <p:spPr>
            <a:xfrm>
              <a:off x="1189125" y="3241875"/>
              <a:ext cx="31275" cy="26150"/>
            </a:xfrm>
            <a:custGeom>
              <a:avLst/>
              <a:gdLst/>
              <a:ahLst/>
              <a:cxnLst/>
              <a:rect l="l" t="t" r="r" b="b"/>
              <a:pathLst>
                <a:path w="1251" h="1046" extrusionOk="0">
                  <a:moveTo>
                    <a:pt x="836" y="0"/>
                  </a:moveTo>
                  <a:cubicBezTo>
                    <a:pt x="592" y="0"/>
                    <a:pt x="353" y="70"/>
                    <a:pt x="143" y="204"/>
                  </a:cubicBezTo>
                  <a:cubicBezTo>
                    <a:pt x="120" y="216"/>
                    <a:pt x="108" y="228"/>
                    <a:pt x="84" y="240"/>
                  </a:cubicBezTo>
                  <a:cubicBezTo>
                    <a:pt x="24" y="275"/>
                    <a:pt x="0" y="359"/>
                    <a:pt x="36" y="418"/>
                  </a:cubicBezTo>
                  <a:cubicBezTo>
                    <a:pt x="60" y="454"/>
                    <a:pt x="96" y="478"/>
                    <a:pt x="143" y="478"/>
                  </a:cubicBezTo>
                  <a:cubicBezTo>
                    <a:pt x="143" y="478"/>
                    <a:pt x="155" y="490"/>
                    <a:pt x="155" y="490"/>
                  </a:cubicBezTo>
                  <a:cubicBezTo>
                    <a:pt x="179" y="490"/>
                    <a:pt x="203" y="478"/>
                    <a:pt x="227" y="466"/>
                  </a:cubicBezTo>
                  <a:cubicBezTo>
                    <a:pt x="286" y="430"/>
                    <a:pt x="346" y="394"/>
                    <a:pt x="405" y="370"/>
                  </a:cubicBezTo>
                  <a:cubicBezTo>
                    <a:pt x="405" y="382"/>
                    <a:pt x="405" y="382"/>
                    <a:pt x="405" y="382"/>
                  </a:cubicBezTo>
                  <a:cubicBezTo>
                    <a:pt x="524" y="609"/>
                    <a:pt x="679" y="811"/>
                    <a:pt x="846" y="1002"/>
                  </a:cubicBezTo>
                  <a:cubicBezTo>
                    <a:pt x="877" y="1033"/>
                    <a:pt x="912" y="1046"/>
                    <a:pt x="945" y="1046"/>
                  </a:cubicBezTo>
                  <a:cubicBezTo>
                    <a:pt x="1053" y="1046"/>
                    <a:pt x="1145" y="911"/>
                    <a:pt x="1036" y="811"/>
                  </a:cubicBezTo>
                  <a:cubicBezTo>
                    <a:pt x="893" y="656"/>
                    <a:pt x="774" y="478"/>
                    <a:pt x="667" y="287"/>
                  </a:cubicBezTo>
                  <a:cubicBezTo>
                    <a:pt x="733" y="275"/>
                    <a:pt x="798" y="269"/>
                    <a:pt x="865" y="269"/>
                  </a:cubicBezTo>
                  <a:cubicBezTo>
                    <a:pt x="932" y="269"/>
                    <a:pt x="1001" y="275"/>
                    <a:pt x="1072" y="287"/>
                  </a:cubicBezTo>
                  <a:cubicBezTo>
                    <a:pt x="1084" y="292"/>
                    <a:pt x="1098" y="294"/>
                    <a:pt x="1112" y="294"/>
                  </a:cubicBezTo>
                  <a:cubicBezTo>
                    <a:pt x="1164" y="294"/>
                    <a:pt x="1220" y="260"/>
                    <a:pt x="1239" y="204"/>
                  </a:cubicBezTo>
                  <a:cubicBezTo>
                    <a:pt x="1251" y="132"/>
                    <a:pt x="1215" y="49"/>
                    <a:pt x="1143" y="37"/>
                  </a:cubicBezTo>
                  <a:cubicBezTo>
                    <a:pt x="1042" y="13"/>
                    <a:pt x="939" y="0"/>
                    <a:pt x="83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4" name="Google Shape;2414;p56"/>
            <p:cNvSpPr/>
            <p:nvPr/>
          </p:nvSpPr>
          <p:spPr>
            <a:xfrm>
              <a:off x="1357600" y="3442175"/>
              <a:ext cx="117100" cy="12275"/>
            </a:xfrm>
            <a:custGeom>
              <a:avLst/>
              <a:gdLst/>
              <a:ahLst/>
              <a:cxnLst/>
              <a:rect l="l" t="t" r="r" b="b"/>
              <a:pathLst>
                <a:path w="4684" h="491" extrusionOk="0">
                  <a:moveTo>
                    <a:pt x="4488" y="1"/>
                  </a:moveTo>
                  <a:cubicBezTo>
                    <a:pt x="4480" y="1"/>
                    <a:pt x="4473" y="1"/>
                    <a:pt x="4465" y="2"/>
                  </a:cubicBezTo>
                  <a:lnTo>
                    <a:pt x="4453" y="2"/>
                  </a:lnTo>
                  <a:cubicBezTo>
                    <a:pt x="4132" y="74"/>
                    <a:pt x="3810" y="121"/>
                    <a:pt x="3489" y="157"/>
                  </a:cubicBezTo>
                  <a:cubicBezTo>
                    <a:pt x="3032" y="200"/>
                    <a:pt x="2575" y="221"/>
                    <a:pt x="2117" y="221"/>
                  </a:cubicBezTo>
                  <a:cubicBezTo>
                    <a:pt x="1813" y="221"/>
                    <a:pt x="1508" y="212"/>
                    <a:pt x="1203" y="193"/>
                  </a:cubicBezTo>
                  <a:cubicBezTo>
                    <a:pt x="584" y="145"/>
                    <a:pt x="179" y="74"/>
                    <a:pt x="179" y="74"/>
                  </a:cubicBezTo>
                  <a:lnTo>
                    <a:pt x="155" y="74"/>
                  </a:lnTo>
                  <a:cubicBezTo>
                    <a:pt x="149" y="72"/>
                    <a:pt x="143" y="72"/>
                    <a:pt x="136" y="72"/>
                  </a:cubicBezTo>
                  <a:cubicBezTo>
                    <a:pt x="82" y="72"/>
                    <a:pt x="23" y="117"/>
                    <a:pt x="12" y="181"/>
                  </a:cubicBezTo>
                  <a:cubicBezTo>
                    <a:pt x="0" y="252"/>
                    <a:pt x="48" y="324"/>
                    <a:pt x="131" y="336"/>
                  </a:cubicBezTo>
                  <a:cubicBezTo>
                    <a:pt x="131" y="336"/>
                    <a:pt x="393" y="383"/>
                    <a:pt x="810" y="431"/>
                  </a:cubicBezTo>
                  <a:cubicBezTo>
                    <a:pt x="1167" y="467"/>
                    <a:pt x="1632" y="490"/>
                    <a:pt x="2179" y="490"/>
                  </a:cubicBezTo>
                  <a:cubicBezTo>
                    <a:pt x="2929" y="490"/>
                    <a:pt x="3691" y="431"/>
                    <a:pt x="4441" y="288"/>
                  </a:cubicBezTo>
                  <a:cubicBezTo>
                    <a:pt x="4465" y="276"/>
                    <a:pt x="4489" y="276"/>
                    <a:pt x="4513" y="276"/>
                  </a:cubicBezTo>
                  <a:cubicBezTo>
                    <a:pt x="4684" y="242"/>
                    <a:pt x="4648" y="1"/>
                    <a:pt x="448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5" name="Google Shape;2415;p56"/>
            <p:cNvSpPr/>
            <p:nvPr/>
          </p:nvSpPr>
          <p:spPr>
            <a:xfrm>
              <a:off x="1432900" y="3190125"/>
              <a:ext cx="40500" cy="17750"/>
            </a:xfrm>
            <a:custGeom>
              <a:avLst/>
              <a:gdLst/>
              <a:ahLst/>
              <a:cxnLst/>
              <a:rect l="l" t="t" r="r" b="b"/>
              <a:pathLst>
                <a:path w="1620" h="710" extrusionOk="0">
                  <a:moveTo>
                    <a:pt x="557" y="0"/>
                  </a:moveTo>
                  <a:cubicBezTo>
                    <a:pt x="375" y="0"/>
                    <a:pt x="187" y="31"/>
                    <a:pt x="84" y="143"/>
                  </a:cubicBezTo>
                  <a:cubicBezTo>
                    <a:pt x="36" y="190"/>
                    <a:pt x="13" y="250"/>
                    <a:pt x="13" y="309"/>
                  </a:cubicBezTo>
                  <a:cubicBezTo>
                    <a:pt x="1" y="405"/>
                    <a:pt x="48" y="595"/>
                    <a:pt x="155" y="643"/>
                  </a:cubicBezTo>
                  <a:cubicBezTo>
                    <a:pt x="203" y="666"/>
                    <a:pt x="251" y="666"/>
                    <a:pt x="286" y="666"/>
                  </a:cubicBezTo>
                  <a:cubicBezTo>
                    <a:pt x="477" y="690"/>
                    <a:pt x="656" y="690"/>
                    <a:pt x="846" y="702"/>
                  </a:cubicBezTo>
                  <a:cubicBezTo>
                    <a:pt x="900" y="707"/>
                    <a:pt x="957" y="710"/>
                    <a:pt x="1013" y="710"/>
                  </a:cubicBezTo>
                  <a:cubicBezTo>
                    <a:pt x="1093" y="710"/>
                    <a:pt x="1174" y="704"/>
                    <a:pt x="1251" y="690"/>
                  </a:cubicBezTo>
                  <a:cubicBezTo>
                    <a:pt x="1394" y="666"/>
                    <a:pt x="1525" y="583"/>
                    <a:pt x="1596" y="452"/>
                  </a:cubicBezTo>
                  <a:cubicBezTo>
                    <a:pt x="1620" y="357"/>
                    <a:pt x="1596" y="238"/>
                    <a:pt x="1513" y="166"/>
                  </a:cubicBezTo>
                  <a:cubicBezTo>
                    <a:pt x="1346" y="35"/>
                    <a:pt x="965" y="24"/>
                    <a:pt x="763" y="12"/>
                  </a:cubicBezTo>
                  <a:cubicBezTo>
                    <a:pt x="699" y="5"/>
                    <a:pt x="629" y="0"/>
                    <a:pt x="55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6" name="Google Shape;2416;p56"/>
            <p:cNvSpPr/>
            <p:nvPr/>
          </p:nvSpPr>
          <p:spPr>
            <a:xfrm>
              <a:off x="1343025" y="3192025"/>
              <a:ext cx="40500" cy="17750"/>
            </a:xfrm>
            <a:custGeom>
              <a:avLst/>
              <a:gdLst/>
              <a:ahLst/>
              <a:cxnLst/>
              <a:rect l="l" t="t" r="r" b="b"/>
              <a:pathLst>
                <a:path w="1620" h="710" extrusionOk="0">
                  <a:moveTo>
                    <a:pt x="1055" y="1"/>
                  </a:moveTo>
                  <a:cubicBezTo>
                    <a:pt x="991" y="1"/>
                    <a:pt x="928" y="4"/>
                    <a:pt x="869" y="7"/>
                  </a:cubicBezTo>
                  <a:cubicBezTo>
                    <a:pt x="655" y="19"/>
                    <a:pt x="286" y="31"/>
                    <a:pt x="119" y="174"/>
                  </a:cubicBezTo>
                  <a:cubicBezTo>
                    <a:pt x="36" y="245"/>
                    <a:pt x="0" y="352"/>
                    <a:pt x="36" y="459"/>
                  </a:cubicBezTo>
                  <a:cubicBezTo>
                    <a:pt x="107" y="590"/>
                    <a:pt x="226" y="674"/>
                    <a:pt x="381" y="686"/>
                  </a:cubicBezTo>
                  <a:cubicBezTo>
                    <a:pt x="512" y="710"/>
                    <a:pt x="643" y="710"/>
                    <a:pt x="786" y="710"/>
                  </a:cubicBezTo>
                  <a:cubicBezTo>
                    <a:pt x="964" y="698"/>
                    <a:pt x="1155" y="686"/>
                    <a:pt x="1334" y="674"/>
                  </a:cubicBezTo>
                  <a:cubicBezTo>
                    <a:pt x="1381" y="674"/>
                    <a:pt x="1429" y="662"/>
                    <a:pt x="1464" y="650"/>
                  </a:cubicBezTo>
                  <a:cubicBezTo>
                    <a:pt x="1584" y="602"/>
                    <a:pt x="1619" y="400"/>
                    <a:pt x="1619" y="317"/>
                  </a:cubicBezTo>
                  <a:cubicBezTo>
                    <a:pt x="1607" y="245"/>
                    <a:pt x="1584" y="186"/>
                    <a:pt x="1548" y="150"/>
                  </a:cubicBezTo>
                  <a:cubicBezTo>
                    <a:pt x="1433" y="26"/>
                    <a:pt x="1240" y="1"/>
                    <a:pt x="105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7" name="Google Shape;2417;p56"/>
            <p:cNvSpPr/>
            <p:nvPr/>
          </p:nvSpPr>
          <p:spPr>
            <a:xfrm>
              <a:off x="1429025" y="3365425"/>
              <a:ext cx="107700" cy="50025"/>
            </a:xfrm>
            <a:custGeom>
              <a:avLst/>
              <a:gdLst/>
              <a:ahLst/>
              <a:cxnLst/>
              <a:rect l="l" t="t" r="r" b="b"/>
              <a:pathLst>
                <a:path w="4308" h="2001" extrusionOk="0">
                  <a:moveTo>
                    <a:pt x="4124" y="1"/>
                  </a:moveTo>
                  <a:cubicBezTo>
                    <a:pt x="4091" y="1"/>
                    <a:pt x="4056" y="15"/>
                    <a:pt x="4025" y="48"/>
                  </a:cubicBezTo>
                  <a:cubicBezTo>
                    <a:pt x="3680" y="453"/>
                    <a:pt x="3251" y="786"/>
                    <a:pt x="2775" y="1036"/>
                  </a:cubicBezTo>
                  <a:cubicBezTo>
                    <a:pt x="2382" y="1251"/>
                    <a:pt x="1942" y="1417"/>
                    <a:pt x="1501" y="1524"/>
                  </a:cubicBezTo>
                  <a:cubicBezTo>
                    <a:pt x="1477" y="1536"/>
                    <a:pt x="1453" y="1536"/>
                    <a:pt x="1430" y="1548"/>
                  </a:cubicBezTo>
                  <a:cubicBezTo>
                    <a:pt x="1001" y="1644"/>
                    <a:pt x="572" y="1715"/>
                    <a:pt x="132" y="1739"/>
                  </a:cubicBezTo>
                  <a:cubicBezTo>
                    <a:pt x="84" y="1739"/>
                    <a:pt x="37" y="1763"/>
                    <a:pt x="13" y="1810"/>
                  </a:cubicBezTo>
                  <a:cubicBezTo>
                    <a:pt x="1" y="1834"/>
                    <a:pt x="1" y="1858"/>
                    <a:pt x="1" y="1882"/>
                  </a:cubicBezTo>
                  <a:cubicBezTo>
                    <a:pt x="1" y="1953"/>
                    <a:pt x="60" y="2001"/>
                    <a:pt x="132" y="2001"/>
                  </a:cubicBezTo>
                  <a:lnTo>
                    <a:pt x="144" y="2001"/>
                  </a:lnTo>
                  <a:cubicBezTo>
                    <a:pt x="584" y="1977"/>
                    <a:pt x="1037" y="1917"/>
                    <a:pt x="1465" y="1822"/>
                  </a:cubicBezTo>
                  <a:cubicBezTo>
                    <a:pt x="1549" y="1798"/>
                    <a:pt x="1632" y="1775"/>
                    <a:pt x="1704" y="1751"/>
                  </a:cubicBezTo>
                  <a:cubicBezTo>
                    <a:pt x="2394" y="1572"/>
                    <a:pt x="3037" y="1251"/>
                    <a:pt x="3609" y="822"/>
                  </a:cubicBezTo>
                  <a:cubicBezTo>
                    <a:pt x="3835" y="643"/>
                    <a:pt x="4037" y="441"/>
                    <a:pt x="4228" y="227"/>
                  </a:cubicBezTo>
                  <a:cubicBezTo>
                    <a:pt x="4307" y="120"/>
                    <a:pt x="4222" y="1"/>
                    <a:pt x="412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8" name="Google Shape;2418;p56"/>
            <p:cNvSpPr/>
            <p:nvPr/>
          </p:nvSpPr>
          <p:spPr>
            <a:xfrm>
              <a:off x="1953200" y="3833350"/>
              <a:ext cx="103025" cy="83950"/>
            </a:xfrm>
            <a:custGeom>
              <a:avLst/>
              <a:gdLst/>
              <a:ahLst/>
              <a:cxnLst/>
              <a:rect l="l" t="t" r="r" b="b"/>
              <a:pathLst>
                <a:path w="4121" h="3358" extrusionOk="0">
                  <a:moveTo>
                    <a:pt x="3894" y="0"/>
                  </a:moveTo>
                  <a:cubicBezTo>
                    <a:pt x="2965" y="72"/>
                    <a:pt x="1584" y="143"/>
                    <a:pt x="1" y="202"/>
                  </a:cubicBezTo>
                  <a:cubicBezTo>
                    <a:pt x="13" y="202"/>
                    <a:pt x="13" y="214"/>
                    <a:pt x="13" y="214"/>
                  </a:cubicBezTo>
                  <a:cubicBezTo>
                    <a:pt x="25" y="238"/>
                    <a:pt x="1501" y="2584"/>
                    <a:pt x="4108" y="3358"/>
                  </a:cubicBezTo>
                  <a:lnTo>
                    <a:pt x="4120" y="3358"/>
                  </a:lnTo>
                  <a:cubicBezTo>
                    <a:pt x="4037" y="2096"/>
                    <a:pt x="3954" y="941"/>
                    <a:pt x="389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9" name="Google Shape;2419;p56"/>
            <p:cNvSpPr/>
            <p:nvPr/>
          </p:nvSpPr>
          <p:spPr>
            <a:xfrm>
              <a:off x="1657050" y="3843750"/>
              <a:ext cx="66700" cy="83375"/>
            </a:xfrm>
            <a:custGeom>
              <a:avLst/>
              <a:gdLst/>
              <a:ahLst/>
              <a:cxnLst/>
              <a:rect l="l" t="t" r="r" b="b"/>
              <a:pathLst>
                <a:path w="2668" h="3335" extrusionOk="0">
                  <a:moveTo>
                    <a:pt x="298" y="1"/>
                  </a:moveTo>
                  <a:cubicBezTo>
                    <a:pt x="203" y="941"/>
                    <a:pt x="107" y="2072"/>
                    <a:pt x="0" y="3335"/>
                  </a:cubicBezTo>
                  <a:cubicBezTo>
                    <a:pt x="536" y="2930"/>
                    <a:pt x="2143" y="1584"/>
                    <a:pt x="2667" y="25"/>
                  </a:cubicBezTo>
                  <a:lnTo>
                    <a:pt x="2667" y="25"/>
                  </a:lnTo>
                  <a:cubicBezTo>
                    <a:pt x="2412" y="28"/>
                    <a:pt x="2167" y="29"/>
                    <a:pt x="1933" y="29"/>
                  </a:cubicBezTo>
                  <a:cubicBezTo>
                    <a:pt x="1295" y="29"/>
                    <a:pt x="742" y="18"/>
                    <a:pt x="29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0" name="Google Shape;2420;p56"/>
            <p:cNvSpPr/>
            <p:nvPr/>
          </p:nvSpPr>
          <p:spPr>
            <a:xfrm>
              <a:off x="1640075" y="3838700"/>
              <a:ext cx="427150" cy="595625"/>
            </a:xfrm>
            <a:custGeom>
              <a:avLst/>
              <a:gdLst/>
              <a:ahLst/>
              <a:cxnLst/>
              <a:rect l="l" t="t" r="r" b="b"/>
              <a:pathLst>
                <a:path w="17086" h="23825" extrusionOk="0">
                  <a:moveTo>
                    <a:pt x="12371" y="0"/>
                  </a:moveTo>
                  <a:lnTo>
                    <a:pt x="12371" y="0"/>
                  </a:lnTo>
                  <a:cubicBezTo>
                    <a:pt x="9537" y="119"/>
                    <a:pt x="6108" y="215"/>
                    <a:pt x="3560" y="227"/>
                  </a:cubicBezTo>
                  <a:cubicBezTo>
                    <a:pt x="2977" y="2084"/>
                    <a:pt x="965" y="3584"/>
                    <a:pt x="655" y="3810"/>
                  </a:cubicBezTo>
                  <a:cubicBezTo>
                    <a:pt x="322" y="7942"/>
                    <a:pt x="0" y="13276"/>
                    <a:pt x="108" y="16860"/>
                  </a:cubicBezTo>
                  <a:cubicBezTo>
                    <a:pt x="191" y="19515"/>
                    <a:pt x="405" y="21872"/>
                    <a:pt x="643" y="23825"/>
                  </a:cubicBezTo>
                  <a:lnTo>
                    <a:pt x="6025" y="23825"/>
                  </a:lnTo>
                  <a:lnTo>
                    <a:pt x="8192" y="9525"/>
                  </a:lnTo>
                  <a:cubicBezTo>
                    <a:pt x="8156" y="9502"/>
                    <a:pt x="8144" y="9466"/>
                    <a:pt x="8144" y="9430"/>
                  </a:cubicBezTo>
                  <a:lnTo>
                    <a:pt x="8716" y="4763"/>
                  </a:lnTo>
                  <a:cubicBezTo>
                    <a:pt x="8716" y="4711"/>
                    <a:pt x="8761" y="4677"/>
                    <a:pt x="8804" y="4677"/>
                  </a:cubicBezTo>
                  <a:cubicBezTo>
                    <a:pt x="8810" y="4677"/>
                    <a:pt x="8817" y="4678"/>
                    <a:pt x="8823" y="4680"/>
                  </a:cubicBezTo>
                  <a:cubicBezTo>
                    <a:pt x="8883" y="4680"/>
                    <a:pt x="8918" y="4727"/>
                    <a:pt x="8906" y="4787"/>
                  </a:cubicBezTo>
                  <a:lnTo>
                    <a:pt x="8692" y="6596"/>
                  </a:lnTo>
                  <a:lnTo>
                    <a:pt x="11978" y="23825"/>
                  </a:lnTo>
                  <a:lnTo>
                    <a:pt x="17062" y="23825"/>
                  </a:lnTo>
                  <a:cubicBezTo>
                    <a:pt x="17074" y="21408"/>
                    <a:pt x="17086" y="18312"/>
                    <a:pt x="17086" y="15038"/>
                  </a:cubicBezTo>
                  <a:cubicBezTo>
                    <a:pt x="17086" y="11633"/>
                    <a:pt x="16872" y="7013"/>
                    <a:pt x="16645" y="3322"/>
                  </a:cubicBezTo>
                  <a:cubicBezTo>
                    <a:pt x="16633" y="3334"/>
                    <a:pt x="16622" y="3334"/>
                    <a:pt x="16610" y="3334"/>
                  </a:cubicBezTo>
                  <a:lnTo>
                    <a:pt x="16574" y="3334"/>
                  </a:lnTo>
                  <a:cubicBezTo>
                    <a:pt x="13895" y="2536"/>
                    <a:pt x="12383" y="131"/>
                    <a:pt x="12371" y="108"/>
                  </a:cubicBezTo>
                  <a:cubicBezTo>
                    <a:pt x="12347" y="72"/>
                    <a:pt x="12347" y="24"/>
                    <a:pt x="1237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1" name="Google Shape;2421;p56"/>
            <p:cNvSpPr/>
            <p:nvPr/>
          </p:nvSpPr>
          <p:spPr>
            <a:xfrm>
              <a:off x="1843675" y="3955375"/>
              <a:ext cx="19375" cy="121775"/>
            </a:xfrm>
            <a:custGeom>
              <a:avLst/>
              <a:gdLst/>
              <a:ahLst/>
              <a:cxnLst/>
              <a:rect l="l" t="t" r="r" b="b"/>
              <a:pathLst>
                <a:path w="775" h="4871" extrusionOk="0">
                  <a:moveTo>
                    <a:pt x="679" y="1"/>
                  </a:moveTo>
                  <a:cubicBezTo>
                    <a:pt x="631" y="1"/>
                    <a:pt x="572" y="36"/>
                    <a:pt x="572" y="96"/>
                  </a:cubicBezTo>
                  <a:lnTo>
                    <a:pt x="0" y="4763"/>
                  </a:lnTo>
                  <a:cubicBezTo>
                    <a:pt x="0" y="4799"/>
                    <a:pt x="12" y="4835"/>
                    <a:pt x="48" y="4858"/>
                  </a:cubicBezTo>
                  <a:cubicBezTo>
                    <a:pt x="60" y="4858"/>
                    <a:pt x="72" y="4870"/>
                    <a:pt x="84" y="4870"/>
                  </a:cubicBezTo>
                  <a:lnTo>
                    <a:pt x="96" y="4870"/>
                  </a:lnTo>
                  <a:cubicBezTo>
                    <a:pt x="155" y="4870"/>
                    <a:pt x="191" y="4835"/>
                    <a:pt x="203" y="4787"/>
                  </a:cubicBezTo>
                  <a:lnTo>
                    <a:pt x="548" y="1929"/>
                  </a:lnTo>
                  <a:lnTo>
                    <a:pt x="762" y="120"/>
                  </a:lnTo>
                  <a:cubicBezTo>
                    <a:pt x="774" y="60"/>
                    <a:pt x="739" y="13"/>
                    <a:pt x="67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2" name="Google Shape;2422;p56"/>
            <p:cNvSpPr/>
            <p:nvPr/>
          </p:nvSpPr>
          <p:spPr>
            <a:xfrm>
              <a:off x="1948750" y="3838400"/>
              <a:ext cx="109250" cy="83675"/>
            </a:xfrm>
            <a:custGeom>
              <a:avLst/>
              <a:gdLst/>
              <a:ahLst/>
              <a:cxnLst/>
              <a:rect l="l" t="t" r="r" b="b"/>
              <a:pathLst>
                <a:path w="4370" h="3347" extrusionOk="0">
                  <a:moveTo>
                    <a:pt x="179" y="0"/>
                  </a:moveTo>
                  <a:cubicBezTo>
                    <a:pt x="131" y="0"/>
                    <a:pt x="72" y="12"/>
                    <a:pt x="24" y="12"/>
                  </a:cubicBezTo>
                  <a:cubicBezTo>
                    <a:pt x="0" y="36"/>
                    <a:pt x="0" y="84"/>
                    <a:pt x="24" y="120"/>
                  </a:cubicBezTo>
                  <a:cubicBezTo>
                    <a:pt x="36" y="143"/>
                    <a:pt x="1548" y="2548"/>
                    <a:pt x="4227" y="3346"/>
                  </a:cubicBezTo>
                  <a:lnTo>
                    <a:pt x="4263" y="3346"/>
                  </a:lnTo>
                  <a:cubicBezTo>
                    <a:pt x="4275" y="3346"/>
                    <a:pt x="4286" y="3346"/>
                    <a:pt x="4298" y="3334"/>
                  </a:cubicBezTo>
                  <a:cubicBezTo>
                    <a:pt x="4322" y="3322"/>
                    <a:pt x="4346" y="3298"/>
                    <a:pt x="4358" y="3275"/>
                  </a:cubicBezTo>
                  <a:cubicBezTo>
                    <a:pt x="4370" y="3227"/>
                    <a:pt x="4346" y="3179"/>
                    <a:pt x="4286" y="3156"/>
                  </a:cubicBezTo>
                  <a:cubicBezTo>
                    <a:pt x="1679" y="2382"/>
                    <a:pt x="203" y="36"/>
                    <a:pt x="191" y="12"/>
                  </a:cubicBezTo>
                  <a:cubicBezTo>
                    <a:pt x="191" y="12"/>
                    <a:pt x="179" y="0"/>
                    <a:pt x="17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3" name="Google Shape;2423;p56"/>
            <p:cNvSpPr/>
            <p:nvPr/>
          </p:nvSpPr>
          <p:spPr>
            <a:xfrm>
              <a:off x="1651375" y="3844350"/>
              <a:ext cx="77725" cy="90525"/>
            </a:xfrm>
            <a:custGeom>
              <a:avLst/>
              <a:gdLst/>
              <a:ahLst/>
              <a:cxnLst/>
              <a:rect l="l" t="t" r="r" b="b"/>
              <a:pathLst>
                <a:path w="3109" h="3621" extrusionOk="0">
                  <a:moveTo>
                    <a:pt x="2894" y="1"/>
                  </a:moveTo>
                  <a:cubicBezTo>
                    <a:pt x="2370" y="1560"/>
                    <a:pt x="763" y="2906"/>
                    <a:pt x="227" y="3311"/>
                  </a:cubicBezTo>
                  <a:cubicBezTo>
                    <a:pt x="120" y="3394"/>
                    <a:pt x="60" y="3441"/>
                    <a:pt x="49" y="3441"/>
                  </a:cubicBezTo>
                  <a:cubicBezTo>
                    <a:pt x="13" y="3477"/>
                    <a:pt x="1" y="3537"/>
                    <a:pt x="25" y="3584"/>
                  </a:cubicBezTo>
                  <a:cubicBezTo>
                    <a:pt x="48" y="3607"/>
                    <a:pt x="81" y="3621"/>
                    <a:pt x="114" y="3621"/>
                  </a:cubicBezTo>
                  <a:cubicBezTo>
                    <a:pt x="132" y="3621"/>
                    <a:pt x="151" y="3617"/>
                    <a:pt x="168" y="3608"/>
                  </a:cubicBezTo>
                  <a:cubicBezTo>
                    <a:pt x="168" y="3608"/>
                    <a:pt x="191" y="3596"/>
                    <a:pt x="203" y="3584"/>
                  </a:cubicBezTo>
                  <a:cubicBezTo>
                    <a:pt x="513" y="3358"/>
                    <a:pt x="2525" y="1858"/>
                    <a:pt x="310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4" name="Google Shape;2424;p56"/>
            <p:cNvSpPr/>
            <p:nvPr/>
          </p:nvSpPr>
          <p:spPr>
            <a:xfrm>
              <a:off x="1969575" y="3236250"/>
              <a:ext cx="33675" cy="39000"/>
            </a:xfrm>
            <a:custGeom>
              <a:avLst/>
              <a:gdLst/>
              <a:ahLst/>
              <a:cxnLst/>
              <a:rect l="l" t="t" r="r" b="b"/>
              <a:pathLst>
                <a:path w="1347" h="1560" extrusionOk="0">
                  <a:moveTo>
                    <a:pt x="1346" y="0"/>
                  </a:moveTo>
                  <a:lnTo>
                    <a:pt x="1346" y="0"/>
                  </a:lnTo>
                  <a:cubicBezTo>
                    <a:pt x="1084" y="60"/>
                    <a:pt x="810" y="84"/>
                    <a:pt x="548" y="107"/>
                  </a:cubicBezTo>
                  <a:cubicBezTo>
                    <a:pt x="405" y="607"/>
                    <a:pt x="227" y="1096"/>
                    <a:pt x="1" y="1560"/>
                  </a:cubicBezTo>
                  <a:cubicBezTo>
                    <a:pt x="275" y="1262"/>
                    <a:pt x="786" y="715"/>
                    <a:pt x="134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5" name="Google Shape;2425;p56"/>
            <p:cNvSpPr/>
            <p:nvPr/>
          </p:nvSpPr>
          <p:spPr>
            <a:xfrm>
              <a:off x="1634125" y="3225525"/>
              <a:ext cx="42875" cy="44975"/>
            </a:xfrm>
            <a:custGeom>
              <a:avLst/>
              <a:gdLst/>
              <a:ahLst/>
              <a:cxnLst/>
              <a:rect l="l" t="t" r="r" b="b"/>
              <a:pathLst>
                <a:path w="1715" h="1799" extrusionOk="0">
                  <a:moveTo>
                    <a:pt x="0" y="1"/>
                  </a:moveTo>
                  <a:lnTo>
                    <a:pt x="0" y="1"/>
                  </a:lnTo>
                  <a:cubicBezTo>
                    <a:pt x="881" y="989"/>
                    <a:pt x="1691" y="1798"/>
                    <a:pt x="1691" y="1798"/>
                  </a:cubicBezTo>
                  <a:lnTo>
                    <a:pt x="1715" y="1798"/>
                  </a:lnTo>
                  <a:cubicBezTo>
                    <a:pt x="1441" y="1286"/>
                    <a:pt x="1215" y="751"/>
                    <a:pt x="1060" y="203"/>
                  </a:cubicBezTo>
                  <a:cubicBezTo>
                    <a:pt x="703" y="155"/>
                    <a:pt x="346" y="96"/>
                    <a:pt x="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6" name="Google Shape;2426;p56"/>
            <p:cNvSpPr/>
            <p:nvPr/>
          </p:nvSpPr>
          <p:spPr>
            <a:xfrm>
              <a:off x="1544525" y="2826575"/>
              <a:ext cx="537000" cy="353725"/>
            </a:xfrm>
            <a:custGeom>
              <a:avLst/>
              <a:gdLst/>
              <a:ahLst/>
              <a:cxnLst/>
              <a:rect l="l" t="t" r="r" b="b"/>
              <a:pathLst>
                <a:path w="21480" h="14149" extrusionOk="0">
                  <a:moveTo>
                    <a:pt x="11885" y="0"/>
                  </a:moveTo>
                  <a:cubicBezTo>
                    <a:pt x="11046" y="0"/>
                    <a:pt x="10361" y="241"/>
                    <a:pt x="9502" y="838"/>
                  </a:cubicBezTo>
                  <a:cubicBezTo>
                    <a:pt x="9502" y="838"/>
                    <a:pt x="8900" y="402"/>
                    <a:pt x="7841" y="402"/>
                  </a:cubicBezTo>
                  <a:cubicBezTo>
                    <a:pt x="7567" y="402"/>
                    <a:pt x="7263" y="431"/>
                    <a:pt x="6930" y="504"/>
                  </a:cubicBezTo>
                  <a:cubicBezTo>
                    <a:pt x="5466" y="838"/>
                    <a:pt x="5251" y="1921"/>
                    <a:pt x="5251" y="1921"/>
                  </a:cubicBezTo>
                  <a:cubicBezTo>
                    <a:pt x="5177" y="1915"/>
                    <a:pt x="5102" y="1913"/>
                    <a:pt x="5028" y="1913"/>
                  </a:cubicBezTo>
                  <a:cubicBezTo>
                    <a:pt x="4017" y="1913"/>
                    <a:pt x="3081" y="2437"/>
                    <a:pt x="2548" y="3302"/>
                  </a:cubicBezTo>
                  <a:cubicBezTo>
                    <a:pt x="2179" y="3886"/>
                    <a:pt x="1917" y="4683"/>
                    <a:pt x="2013" y="5826"/>
                  </a:cubicBezTo>
                  <a:cubicBezTo>
                    <a:pt x="2013" y="5826"/>
                    <a:pt x="1" y="7839"/>
                    <a:pt x="1048" y="10065"/>
                  </a:cubicBezTo>
                  <a:cubicBezTo>
                    <a:pt x="1846" y="10994"/>
                    <a:pt x="2406" y="12113"/>
                    <a:pt x="2656" y="13315"/>
                  </a:cubicBezTo>
                  <a:cubicBezTo>
                    <a:pt x="2668" y="13363"/>
                    <a:pt x="2679" y="13411"/>
                    <a:pt x="2691" y="13470"/>
                  </a:cubicBezTo>
                  <a:cubicBezTo>
                    <a:pt x="2852" y="13432"/>
                    <a:pt x="3030" y="13417"/>
                    <a:pt x="3215" y="13417"/>
                  </a:cubicBezTo>
                  <a:cubicBezTo>
                    <a:pt x="3551" y="13417"/>
                    <a:pt x="3908" y="13468"/>
                    <a:pt x="4215" y="13530"/>
                  </a:cubicBezTo>
                  <a:cubicBezTo>
                    <a:pt x="4180" y="12958"/>
                    <a:pt x="4192" y="12387"/>
                    <a:pt x="4227" y="11815"/>
                  </a:cubicBezTo>
                  <a:cubicBezTo>
                    <a:pt x="4581" y="12204"/>
                    <a:pt x="5188" y="12603"/>
                    <a:pt x="6194" y="12603"/>
                  </a:cubicBezTo>
                  <a:cubicBezTo>
                    <a:pt x="6236" y="12603"/>
                    <a:pt x="6279" y="12602"/>
                    <a:pt x="6323" y="12601"/>
                  </a:cubicBezTo>
                  <a:cubicBezTo>
                    <a:pt x="7085" y="12565"/>
                    <a:pt x="7775" y="12172"/>
                    <a:pt x="8204" y="11529"/>
                  </a:cubicBezTo>
                  <a:cubicBezTo>
                    <a:pt x="8418" y="11815"/>
                    <a:pt x="8704" y="12041"/>
                    <a:pt x="9025" y="12196"/>
                  </a:cubicBezTo>
                  <a:cubicBezTo>
                    <a:pt x="9228" y="12149"/>
                    <a:pt x="9442" y="12125"/>
                    <a:pt x="9657" y="12125"/>
                  </a:cubicBezTo>
                  <a:cubicBezTo>
                    <a:pt x="9698" y="12123"/>
                    <a:pt x="9742" y="12121"/>
                    <a:pt x="9787" y="12121"/>
                  </a:cubicBezTo>
                  <a:cubicBezTo>
                    <a:pt x="10013" y="12121"/>
                    <a:pt x="10266" y="12155"/>
                    <a:pt x="10395" y="12303"/>
                  </a:cubicBezTo>
                  <a:cubicBezTo>
                    <a:pt x="10442" y="12351"/>
                    <a:pt x="10466" y="12410"/>
                    <a:pt x="10466" y="12482"/>
                  </a:cubicBezTo>
                  <a:cubicBezTo>
                    <a:pt x="10466" y="12530"/>
                    <a:pt x="10454" y="12577"/>
                    <a:pt x="10442" y="12625"/>
                  </a:cubicBezTo>
                  <a:cubicBezTo>
                    <a:pt x="10692" y="12652"/>
                    <a:pt x="10949" y="12665"/>
                    <a:pt x="11202" y="12665"/>
                  </a:cubicBezTo>
                  <a:cubicBezTo>
                    <a:pt x="11287" y="12665"/>
                    <a:pt x="11371" y="12664"/>
                    <a:pt x="11454" y="12661"/>
                  </a:cubicBezTo>
                  <a:cubicBezTo>
                    <a:pt x="11752" y="12649"/>
                    <a:pt x="12038" y="12625"/>
                    <a:pt x="12335" y="12565"/>
                  </a:cubicBezTo>
                  <a:cubicBezTo>
                    <a:pt x="12324" y="12541"/>
                    <a:pt x="12324" y="12506"/>
                    <a:pt x="12324" y="12482"/>
                  </a:cubicBezTo>
                  <a:cubicBezTo>
                    <a:pt x="12335" y="12410"/>
                    <a:pt x="12359" y="12351"/>
                    <a:pt x="12407" y="12303"/>
                  </a:cubicBezTo>
                  <a:cubicBezTo>
                    <a:pt x="12521" y="12189"/>
                    <a:pt x="12714" y="12159"/>
                    <a:pt x="12905" y="12159"/>
                  </a:cubicBezTo>
                  <a:cubicBezTo>
                    <a:pt x="12992" y="12159"/>
                    <a:pt x="13079" y="12165"/>
                    <a:pt x="13157" y="12172"/>
                  </a:cubicBezTo>
                  <a:cubicBezTo>
                    <a:pt x="13216" y="12172"/>
                    <a:pt x="13288" y="12184"/>
                    <a:pt x="13359" y="12184"/>
                  </a:cubicBezTo>
                  <a:cubicBezTo>
                    <a:pt x="13621" y="12053"/>
                    <a:pt x="13836" y="11851"/>
                    <a:pt x="13978" y="11601"/>
                  </a:cubicBezTo>
                  <a:cubicBezTo>
                    <a:pt x="13978" y="11601"/>
                    <a:pt x="14991" y="12839"/>
                    <a:pt x="16598" y="12875"/>
                  </a:cubicBezTo>
                  <a:cubicBezTo>
                    <a:pt x="16661" y="12879"/>
                    <a:pt x="16724" y="12882"/>
                    <a:pt x="16787" y="12882"/>
                  </a:cubicBezTo>
                  <a:cubicBezTo>
                    <a:pt x="17221" y="12882"/>
                    <a:pt x="17643" y="12775"/>
                    <a:pt x="18039" y="12577"/>
                  </a:cubicBezTo>
                  <a:lnTo>
                    <a:pt x="18039" y="12577"/>
                  </a:lnTo>
                  <a:cubicBezTo>
                    <a:pt x="18039" y="13018"/>
                    <a:pt x="18015" y="13458"/>
                    <a:pt x="17979" y="13899"/>
                  </a:cubicBezTo>
                  <a:cubicBezTo>
                    <a:pt x="18232" y="13862"/>
                    <a:pt x="18514" y="13832"/>
                    <a:pt x="18792" y="13832"/>
                  </a:cubicBezTo>
                  <a:cubicBezTo>
                    <a:pt x="19233" y="13832"/>
                    <a:pt x="19661" y="13908"/>
                    <a:pt x="19932" y="14149"/>
                  </a:cubicBezTo>
                  <a:cubicBezTo>
                    <a:pt x="20074" y="13899"/>
                    <a:pt x="20205" y="13661"/>
                    <a:pt x="20336" y="13423"/>
                  </a:cubicBezTo>
                  <a:cubicBezTo>
                    <a:pt x="21063" y="12006"/>
                    <a:pt x="21444" y="10529"/>
                    <a:pt x="20836" y="9434"/>
                  </a:cubicBezTo>
                  <a:cubicBezTo>
                    <a:pt x="20836" y="9434"/>
                    <a:pt x="21479" y="7600"/>
                    <a:pt x="20622" y="6326"/>
                  </a:cubicBezTo>
                  <a:cubicBezTo>
                    <a:pt x="20313" y="5886"/>
                    <a:pt x="19872" y="5553"/>
                    <a:pt x="19360" y="5386"/>
                  </a:cubicBezTo>
                  <a:cubicBezTo>
                    <a:pt x="19360" y="5386"/>
                    <a:pt x="19845" y="1338"/>
                    <a:pt x="15115" y="1338"/>
                  </a:cubicBezTo>
                  <a:cubicBezTo>
                    <a:pt x="15102" y="1338"/>
                    <a:pt x="15088" y="1338"/>
                    <a:pt x="15074" y="1338"/>
                  </a:cubicBezTo>
                  <a:cubicBezTo>
                    <a:pt x="15074" y="1338"/>
                    <a:pt x="14169" y="290"/>
                    <a:pt x="12859" y="88"/>
                  </a:cubicBezTo>
                  <a:cubicBezTo>
                    <a:pt x="12505" y="31"/>
                    <a:pt x="12185" y="0"/>
                    <a:pt x="1188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7" name="Google Shape;2427;p56"/>
            <p:cNvSpPr/>
            <p:nvPr/>
          </p:nvSpPr>
          <p:spPr>
            <a:xfrm>
              <a:off x="1847725" y="3165500"/>
              <a:ext cx="35250" cy="29600"/>
            </a:xfrm>
            <a:custGeom>
              <a:avLst/>
              <a:gdLst/>
              <a:ahLst/>
              <a:cxnLst/>
              <a:rect l="l" t="t" r="r" b="b"/>
              <a:pathLst>
                <a:path w="1410" h="1184" extrusionOk="0">
                  <a:moveTo>
                    <a:pt x="762" y="1"/>
                  </a:moveTo>
                  <a:cubicBezTo>
                    <a:pt x="285" y="1"/>
                    <a:pt x="1" y="548"/>
                    <a:pt x="291" y="949"/>
                  </a:cubicBezTo>
                  <a:cubicBezTo>
                    <a:pt x="410" y="1110"/>
                    <a:pt x="585" y="1184"/>
                    <a:pt x="759" y="1184"/>
                  </a:cubicBezTo>
                  <a:cubicBezTo>
                    <a:pt x="1036" y="1184"/>
                    <a:pt x="1311" y="997"/>
                    <a:pt x="1362" y="675"/>
                  </a:cubicBezTo>
                  <a:cubicBezTo>
                    <a:pt x="1410" y="354"/>
                    <a:pt x="1184" y="56"/>
                    <a:pt x="862" y="8"/>
                  </a:cubicBezTo>
                  <a:cubicBezTo>
                    <a:pt x="828" y="3"/>
                    <a:pt x="795" y="1"/>
                    <a:pt x="76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8" name="Google Shape;2428;p56"/>
            <p:cNvSpPr/>
            <p:nvPr/>
          </p:nvSpPr>
          <p:spPr>
            <a:xfrm>
              <a:off x="1771125" y="3164600"/>
              <a:ext cx="35375" cy="29775"/>
            </a:xfrm>
            <a:custGeom>
              <a:avLst/>
              <a:gdLst/>
              <a:ahLst/>
              <a:cxnLst/>
              <a:rect l="l" t="t" r="r" b="b"/>
              <a:pathLst>
                <a:path w="1415" h="1191" extrusionOk="0">
                  <a:moveTo>
                    <a:pt x="748" y="1"/>
                  </a:moveTo>
                  <a:cubicBezTo>
                    <a:pt x="312" y="1"/>
                    <a:pt x="0" y="484"/>
                    <a:pt x="235" y="890"/>
                  </a:cubicBezTo>
                  <a:cubicBezTo>
                    <a:pt x="351" y="1095"/>
                    <a:pt x="551" y="1191"/>
                    <a:pt x="748" y="1191"/>
                  </a:cubicBezTo>
                  <a:cubicBezTo>
                    <a:pt x="998" y="1191"/>
                    <a:pt x="1246" y="1038"/>
                    <a:pt x="1319" y="759"/>
                  </a:cubicBezTo>
                  <a:cubicBezTo>
                    <a:pt x="1414" y="437"/>
                    <a:pt x="1224" y="104"/>
                    <a:pt x="902" y="21"/>
                  </a:cubicBezTo>
                  <a:cubicBezTo>
                    <a:pt x="850" y="7"/>
                    <a:pt x="798" y="1"/>
                    <a:pt x="74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9" name="Google Shape;2429;p56"/>
            <p:cNvSpPr/>
            <p:nvPr/>
          </p:nvSpPr>
          <p:spPr>
            <a:xfrm>
              <a:off x="1799150" y="3230550"/>
              <a:ext cx="55775" cy="14375"/>
            </a:xfrm>
            <a:custGeom>
              <a:avLst/>
              <a:gdLst/>
              <a:ahLst/>
              <a:cxnLst/>
              <a:rect l="l" t="t" r="r" b="b"/>
              <a:pathLst>
                <a:path w="2231" h="575" extrusionOk="0">
                  <a:moveTo>
                    <a:pt x="1998" y="1"/>
                  </a:moveTo>
                  <a:cubicBezTo>
                    <a:pt x="1971" y="1"/>
                    <a:pt x="1942" y="8"/>
                    <a:pt x="1912" y="26"/>
                  </a:cubicBezTo>
                  <a:cubicBezTo>
                    <a:pt x="1658" y="187"/>
                    <a:pt x="1369" y="267"/>
                    <a:pt x="1080" y="267"/>
                  </a:cubicBezTo>
                  <a:cubicBezTo>
                    <a:pt x="812" y="267"/>
                    <a:pt x="545" y="199"/>
                    <a:pt x="305" y="61"/>
                  </a:cubicBezTo>
                  <a:cubicBezTo>
                    <a:pt x="278" y="44"/>
                    <a:pt x="250" y="36"/>
                    <a:pt x="224" y="36"/>
                  </a:cubicBezTo>
                  <a:cubicBezTo>
                    <a:pt x="93" y="36"/>
                    <a:pt x="1" y="234"/>
                    <a:pt x="150" y="323"/>
                  </a:cubicBezTo>
                  <a:cubicBezTo>
                    <a:pt x="409" y="481"/>
                    <a:pt x="720" y="574"/>
                    <a:pt x="1025" y="574"/>
                  </a:cubicBezTo>
                  <a:cubicBezTo>
                    <a:pt x="1043" y="574"/>
                    <a:pt x="1061" y="574"/>
                    <a:pt x="1079" y="573"/>
                  </a:cubicBezTo>
                  <a:lnTo>
                    <a:pt x="1162" y="573"/>
                  </a:lnTo>
                  <a:cubicBezTo>
                    <a:pt x="1496" y="562"/>
                    <a:pt x="1805" y="466"/>
                    <a:pt x="2091" y="288"/>
                  </a:cubicBezTo>
                  <a:cubicBezTo>
                    <a:pt x="2230" y="198"/>
                    <a:pt x="2137" y="1"/>
                    <a:pt x="199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0" name="Google Shape;2430;p56"/>
            <p:cNvSpPr/>
            <p:nvPr/>
          </p:nvSpPr>
          <p:spPr>
            <a:xfrm>
              <a:off x="2002475" y="3186750"/>
              <a:ext cx="33500" cy="26900"/>
            </a:xfrm>
            <a:custGeom>
              <a:avLst/>
              <a:gdLst/>
              <a:ahLst/>
              <a:cxnLst/>
              <a:rect l="l" t="t" r="r" b="b"/>
              <a:pathLst>
                <a:path w="1340" h="1076" extrusionOk="0">
                  <a:moveTo>
                    <a:pt x="462" y="1"/>
                  </a:moveTo>
                  <a:cubicBezTo>
                    <a:pt x="369" y="1"/>
                    <a:pt x="276" y="10"/>
                    <a:pt x="185" y="28"/>
                  </a:cubicBezTo>
                  <a:cubicBezTo>
                    <a:pt x="1" y="82"/>
                    <a:pt x="63" y="333"/>
                    <a:pt x="219" y="333"/>
                  </a:cubicBezTo>
                  <a:cubicBezTo>
                    <a:pt x="235" y="333"/>
                    <a:pt x="251" y="331"/>
                    <a:pt x="268" y="325"/>
                  </a:cubicBezTo>
                  <a:cubicBezTo>
                    <a:pt x="328" y="313"/>
                    <a:pt x="390" y="307"/>
                    <a:pt x="453" y="307"/>
                  </a:cubicBezTo>
                  <a:cubicBezTo>
                    <a:pt x="515" y="307"/>
                    <a:pt x="578" y="313"/>
                    <a:pt x="637" y="325"/>
                  </a:cubicBezTo>
                  <a:cubicBezTo>
                    <a:pt x="530" y="504"/>
                    <a:pt x="411" y="670"/>
                    <a:pt x="268" y="813"/>
                  </a:cubicBezTo>
                  <a:cubicBezTo>
                    <a:pt x="173" y="909"/>
                    <a:pt x="244" y="1075"/>
                    <a:pt x="375" y="1075"/>
                  </a:cubicBezTo>
                  <a:cubicBezTo>
                    <a:pt x="423" y="1075"/>
                    <a:pt x="459" y="1063"/>
                    <a:pt x="483" y="1040"/>
                  </a:cubicBezTo>
                  <a:cubicBezTo>
                    <a:pt x="661" y="849"/>
                    <a:pt x="804" y="647"/>
                    <a:pt x="935" y="420"/>
                  </a:cubicBezTo>
                  <a:cubicBezTo>
                    <a:pt x="994" y="444"/>
                    <a:pt x="1042" y="480"/>
                    <a:pt x="1090" y="504"/>
                  </a:cubicBezTo>
                  <a:cubicBezTo>
                    <a:pt x="1102" y="516"/>
                    <a:pt x="1114" y="516"/>
                    <a:pt x="1114" y="516"/>
                  </a:cubicBezTo>
                  <a:cubicBezTo>
                    <a:pt x="1137" y="528"/>
                    <a:pt x="1149" y="528"/>
                    <a:pt x="1173" y="528"/>
                  </a:cubicBezTo>
                  <a:cubicBezTo>
                    <a:pt x="1221" y="528"/>
                    <a:pt x="1268" y="504"/>
                    <a:pt x="1304" y="456"/>
                  </a:cubicBezTo>
                  <a:cubicBezTo>
                    <a:pt x="1340" y="397"/>
                    <a:pt x="1328" y="325"/>
                    <a:pt x="1280" y="278"/>
                  </a:cubicBezTo>
                  <a:cubicBezTo>
                    <a:pt x="1268" y="266"/>
                    <a:pt x="1268" y="254"/>
                    <a:pt x="1256" y="254"/>
                  </a:cubicBezTo>
                  <a:cubicBezTo>
                    <a:pt x="1023" y="84"/>
                    <a:pt x="743" y="1"/>
                    <a:pt x="46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1" name="Google Shape;2431;p56"/>
            <p:cNvSpPr/>
            <p:nvPr/>
          </p:nvSpPr>
          <p:spPr>
            <a:xfrm>
              <a:off x="1589475" y="3114800"/>
              <a:ext cx="462275" cy="275250"/>
            </a:xfrm>
            <a:custGeom>
              <a:avLst/>
              <a:gdLst/>
              <a:ahLst/>
              <a:cxnLst/>
              <a:rect l="l" t="t" r="r" b="b"/>
              <a:pathLst>
                <a:path w="18491" h="11010" extrusionOk="0">
                  <a:moveTo>
                    <a:pt x="8010" y="1993"/>
                  </a:moveTo>
                  <a:cubicBezTo>
                    <a:pt x="8379" y="1993"/>
                    <a:pt x="8698" y="2346"/>
                    <a:pt x="8585" y="2751"/>
                  </a:cubicBezTo>
                  <a:cubicBezTo>
                    <a:pt x="8515" y="3011"/>
                    <a:pt x="8276" y="3187"/>
                    <a:pt x="8011" y="3187"/>
                  </a:cubicBezTo>
                  <a:cubicBezTo>
                    <a:pt x="7961" y="3187"/>
                    <a:pt x="7910" y="3181"/>
                    <a:pt x="7859" y="3167"/>
                  </a:cubicBezTo>
                  <a:cubicBezTo>
                    <a:pt x="7347" y="3025"/>
                    <a:pt x="7263" y="2334"/>
                    <a:pt x="7716" y="2072"/>
                  </a:cubicBezTo>
                  <a:cubicBezTo>
                    <a:pt x="7813" y="2017"/>
                    <a:pt x="7913" y="1993"/>
                    <a:pt x="8010" y="1993"/>
                  </a:cubicBezTo>
                  <a:close/>
                  <a:moveTo>
                    <a:pt x="11092" y="2029"/>
                  </a:moveTo>
                  <a:cubicBezTo>
                    <a:pt x="11125" y="2029"/>
                    <a:pt x="11158" y="2031"/>
                    <a:pt x="11192" y="2036"/>
                  </a:cubicBezTo>
                  <a:cubicBezTo>
                    <a:pt x="11514" y="2084"/>
                    <a:pt x="11740" y="2382"/>
                    <a:pt x="11692" y="2703"/>
                  </a:cubicBezTo>
                  <a:cubicBezTo>
                    <a:pt x="11641" y="3025"/>
                    <a:pt x="11366" y="3212"/>
                    <a:pt x="11089" y="3212"/>
                  </a:cubicBezTo>
                  <a:cubicBezTo>
                    <a:pt x="10915" y="3212"/>
                    <a:pt x="10740" y="3138"/>
                    <a:pt x="10621" y="2977"/>
                  </a:cubicBezTo>
                  <a:cubicBezTo>
                    <a:pt x="10331" y="2576"/>
                    <a:pt x="10615" y="2029"/>
                    <a:pt x="11092" y="2029"/>
                  </a:cubicBezTo>
                  <a:close/>
                  <a:moveTo>
                    <a:pt x="1533" y="2465"/>
                  </a:moveTo>
                  <a:cubicBezTo>
                    <a:pt x="1654" y="2465"/>
                    <a:pt x="1776" y="2481"/>
                    <a:pt x="1893" y="2513"/>
                  </a:cubicBezTo>
                  <a:cubicBezTo>
                    <a:pt x="1965" y="2536"/>
                    <a:pt x="2013" y="2620"/>
                    <a:pt x="1977" y="2703"/>
                  </a:cubicBezTo>
                  <a:cubicBezTo>
                    <a:pt x="1958" y="2769"/>
                    <a:pt x="1901" y="2806"/>
                    <a:pt x="1837" y="2806"/>
                  </a:cubicBezTo>
                  <a:cubicBezTo>
                    <a:pt x="1820" y="2806"/>
                    <a:pt x="1803" y="2803"/>
                    <a:pt x="1786" y="2798"/>
                  </a:cubicBezTo>
                  <a:cubicBezTo>
                    <a:pt x="1711" y="2776"/>
                    <a:pt x="1631" y="2767"/>
                    <a:pt x="1552" y="2767"/>
                  </a:cubicBezTo>
                  <a:cubicBezTo>
                    <a:pt x="1506" y="2767"/>
                    <a:pt x="1461" y="2770"/>
                    <a:pt x="1417" y="2775"/>
                  </a:cubicBezTo>
                  <a:cubicBezTo>
                    <a:pt x="1512" y="2953"/>
                    <a:pt x="1632" y="3132"/>
                    <a:pt x="1763" y="3287"/>
                  </a:cubicBezTo>
                  <a:cubicBezTo>
                    <a:pt x="1822" y="3346"/>
                    <a:pt x="1810" y="3441"/>
                    <a:pt x="1751" y="3501"/>
                  </a:cubicBezTo>
                  <a:cubicBezTo>
                    <a:pt x="1721" y="3531"/>
                    <a:pt x="1679" y="3546"/>
                    <a:pt x="1639" y="3546"/>
                  </a:cubicBezTo>
                  <a:cubicBezTo>
                    <a:pt x="1599" y="3546"/>
                    <a:pt x="1560" y="3531"/>
                    <a:pt x="1536" y="3501"/>
                  </a:cubicBezTo>
                  <a:cubicBezTo>
                    <a:pt x="1370" y="3298"/>
                    <a:pt x="1227" y="3084"/>
                    <a:pt x="1120" y="2858"/>
                  </a:cubicBezTo>
                  <a:cubicBezTo>
                    <a:pt x="1072" y="2882"/>
                    <a:pt x="1024" y="2894"/>
                    <a:pt x="989" y="2917"/>
                  </a:cubicBezTo>
                  <a:cubicBezTo>
                    <a:pt x="977" y="2929"/>
                    <a:pt x="965" y="2929"/>
                    <a:pt x="953" y="2929"/>
                  </a:cubicBezTo>
                  <a:cubicBezTo>
                    <a:pt x="929" y="2941"/>
                    <a:pt x="905" y="2953"/>
                    <a:pt x="881" y="2953"/>
                  </a:cubicBezTo>
                  <a:cubicBezTo>
                    <a:pt x="727" y="2953"/>
                    <a:pt x="667" y="2739"/>
                    <a:pt x="810" y="2667"/>
                  </a:cubicBezTo>
                  <a:cubicBezTo>
                    <a:pt x="858" y="2644"/>
                    <a:pt x="905" y="2608"/>
                    <a:pt x="965" y="2596"/>
                  </a:cubicBezTo>
                  <a:cubicBezTo>
                    <a:pt x="1142" y="2508"/>
                    <a:pt x="1337" y="2465"/>
                    <a:pt x="1533" y="2465"/>
                  </a:cubicBezTo>
                  <a:close/>
                  <a:moveTo>
                    <a:pt x="16982" y="2879"/>
                  </a:moveTo>
                  <a:cubicBezTo>
                    <a:pt x="17263" y="2879"/>
                    <a:pt x="17543" y="2962"/>
                    <a:pt x="17776" y="3132"/>
                  </a:cubicBezTo>
                  <a:cubicBezTo>
                    <a:pt x="17788" y="3132"/>
                    <a:pt x="17788" y="3144"/>
                    <a:pt x="17800" y="3156"/>
                  </a:cubicBezTo>
                  <a:cubicBezTo>
                    <a:pt x="17848" y="3203"/>
                    <a:pt x="17860" y="3275"/>
                    <a:pt x="17824" y="3334"/>
                  </a:cubicBezTo>
                  <a:cubicBezTo>
                    <a:pt x="17788" y="3382"/>
                    <a:pt x="17741" y="3406"/>
                    <a:pt x="17693" y="3406"/>
                  </a:cubicBezTo>
                  <a:cubicBezTo>
                    <a:pt x="17669" y="3406"/>
                    <a:pt x="17657" y="3406"/>
                    <a:pt x="17634" y="3394"/>
                  </a:cubicBezTo>
                  <a:cubicBezTo>
                    <a:pt x="17634" y="3394"/>
                    <a:pt x="17622" y="3394"/>
                    <a:pt x="17610" y="3382"/>
                  </a:cubicBezTo>
                  <a:cubicBezTo>
                    <a:pt x="17562" y="3358"/>
                    <a:pt x="17514" y="3322"/>
                    <a:pt x="17455" y="3298"/>
                  </a:cubicBezTo>
                  <a:cubicBezTo>
                    <a:pt x="17324" y="3525"/>
                    <a:pt x="17181" y="3727"/>
                    <a:pt x="17003" y="3918"/>
                  </a:cubicBezTo>
                  <a:cubicBezTo>
                    <a:pt x="16979" y="3941"/>
                    <a:pt x="16943" y="3953"/>
                    <a:pt x="16895" y="3953"/>
                  </a:cubicBezTo>
                  <a:cubicBezTo>
                    <a:pt x="16764" y="3953"/>
                    <a:pt x="16693" y="3787"/>
                    <a:pt x="16788" y="3691"/>
                  </a:cubicBezTo>
                  <a:cubicBezTo>
                    <a:pt x="16931" y="3548"/>
                    <a:pt x="17050" y="3382"/>
                    <a:pt x="17157" y="3203"/>
                  </a:cubicBezTo>
                  <a:cubicBezTo>
                    <a:pt x="17098" y="3191"/>
                    <a:pt x="17035" y="3185"/>
                    <a:pt x="16973" y="3185"/>
                  </a:cubicBezTo>
                  <a:cubicBezTo>
                    <a:pt x="16910" y="3185"/>
                    <a:pt x="16848" y="3191"/>
                    <a:pt x="16788" y="3203"/>
                  </a:cubicBezTo>
                  <a:cubicBezTo>
                    <a:pt x="16771" y="3209"/>
                    <a:pt x="16755" y="3211"/>
                    <a:pt x="16739" y="3211"/>
                  </a:cubicBezTo>
                  <a:cubicBezTo>
                    <a:pt x="16583" y="3211"/>
                    <a:pt x="16521" y="2960"/>
                    <a:pt x="16705" y="2906"/>
                  </a:cubicBezTo>
                  <a:cubicBezTo>
                    <a:pt x="16796" y="2888"/>
                    <a:pt x="16889" y="2879"/>
                    <a:pt x="16982" y="2879"/>
                  </a:cubicBezTo>
                  <a:close/>
                  <a:moveTo>
                    <a:pt x="10385" y="4631"/>
                  </a:moveTo>
                  <a:cubicBezTo>
                    <a:pt x="10524" y="4631"/>
                    <a:pt x="10617" y="4828"/>
                    <a:pt x="10478" y="4918"/>
                  </a:cubicBezTo>
                  <a:cubicBezTo>
                    <a:pt x="10192" y="5096"/>
                    <a:pt x="9883" y="5192"/>
                    <a:pt x="9549" y="5203"/>
                  </a:cubicBezTo>
                  <a:lnTo>
                    <a:pt x="9466" y="5203"/>
                  </a:lnTo>
                  <a:cubicBezTo>
                    <a:pt x="9448" y="5204"/>
                    <a:pt x="9430" y="5204"/>
                    <a:pt x="9412" y="5204"/>
                  </a:cubicBezTo>
                  <a:cubicBezTo>
                    <a:pt x="9107" y="5204"/>
                    <a:pt x="8796" y="5111"/>
                    <a:pt x="8537" y="4953"/>
                  </a:cubicBezTo>
                  <a:cubicBezTo>
                    <a:pt x="8388" y="4864"/>
                    <a:pt x="8480" y="4666"/>
                    <a:pt x="8611" y="4666"/>
                  </a:cubicBezTo>
                  <a:cubicBezTo>
                    <a:pt x="8637" y="4666"/>
                    <a:pt x="8665" y="4674"/>
                    <a:pt x="8692" y="4691"/>
                  </a:cubicBezTo>
                  <a:cubicBezTo>
                    <a:pt x="8932" y="4829"/>
                    <a:pt x="9199" y="4897"/>
                    <a:pt x="9467" y="4897"/>
                  </a:cubicBezTo>
                  <a:cubicBezTo>
                    <a:pt x="9756" y="4897"/>
                    <a:pt x="10045" y="4817"/>
                    <a:pt x="10299" y="4656"/>
                  </a:cubicBezTo>
                  <a:cubicBezTo>
                    <a:pt x="10329" y="4638"/>
                    <a:pt x="10358" y="4631"/>
                    <a:pt x="10385" y="4631"/>
                  </a:cubicBezTo>
                  <a:close/>
                  <a:moveTo>
                    <a:pt x="6406" y="0"/>
                  </a:moveTo>
                  <a:cubicBezTo>
                    <a:pt x="5977" y="643"/>
                    <a:pt x="5287" y="1036"/>
                    <a:pt x="4525" y="1072"/>
                  </a:cubicBezTo>
                  <a:cubicBezTo>
                    <a:pt x="4481" y="1073"/>
                    <a:pt x="4438" y="1074"/>
                    <a:pt x="4396" y="1074"/>
                  </a:cubicBezTo>
                  <a:cubicBezTo>
                    <a:pt x="3390" y="1074"/>
                    <a:pt x="2783" y="675"/>
                    <a:pt x="2429" y="286"/>
                  </a:cubicBezTo>
                  <a:cubicBezTo>
                    <a:pt x="2394" y="858"/>
                    <a:pt x="2382" y="1429"/>
                    <a:pt x="2417" y="2001"/>
                  </a:cubicBezTo>
                  <a:cubicBezTo>
                    <a:pt x="2110" y="1939"/>
                    <a:pt x="1753" y="1888"/>
                    <a:pt x="1417" y="1888"/>
                  </a:cubicBezTo>
                  <a:cubicBezTo>
                    <a:pt x="1232" y="1888"/>
                    <a:pt x="1054" y="1903"/>
                    <a:pt x="893" y="1941"/>
                  </a:cubicBezTo>
                  <a:cubicBezTo>
                    <a:pt x="691" y="1989"/>
                    <a:pt x="512" y="2084"/>
                    <a:pt x="381" y="2227"/>
                  </a:cubicBezTo>
                  <a:cubicBezTo>
                    <a:pt x="310" y="2310"/>
                    <a:pt x="250" y="2394"/>
                    <a:pt x="215" y="2489"/>
                  </a:cubicBezTo>
                  <a:cubicBezTo>
                    <a:pt x="0" y="2977"/>
                    <a:pt x="155" y="3548"/>
                    <a:pt x="584" y="3870"/>
                  </a:cubicBezTo>
                  <a:cubicBezTo>
                    <a:pt x="727" y="3977"/>
                    <a:pt x="870" y="4072"/>
                    <a:pt x="1036" y="4156"/>
                  </a:cubicBezTo>
                  <a:cubicBezTo>
                    <a:pt x="1274" y="4263"/>
                    <a:pt x="1524" y="4358"/>
                    <a:pt x="1786" y="4430"/>
                  </a:cubicBezTo>
                  <a:cubicBezTo>
                    <a:pt x="2132" y="4525"/>
                    <a:pt x="2489" y="4584"/>
                    <a:pt x="2846" y="4632"/>
                  </a:cubicBezTo>
                  <a:cubicBezTo>
                    <a:pt x="3001" y="5180"/>
                    <a:pt x="3227" y="5715"/>
                    <a:pt x="3501" y="6227"/>
                  </a:cubicBezTo>
                  <a:cubicBezTo>
                    <a:pt x="4227" y="7561"/>
                    <a:pt x="5430" y="8716"/>
                    <a:pt x="7347" y="9263"/>
                  </a:cubicBezTo>
                  <a:lnTo>
                    <a:pt x="7287" y="10728"/>
                  </a:lnTo>
                  <a:cubicBezTo>
                    <a:pt x="7820" y="10831"/>
                    <a:pt x="8853" y="11009"/>
                    <a:pt x="9960" y="11009"/>
                  </a:cubicBezTo>
                  <a:cubicBezTo>
                    <a:pt x="10509" y="11009"/>
                    <a:pt x="11076" y="10965"/>
                    <a:pt x="11609" y="10847"/>
                  </a:cubicBezTo>
                  <a:lnTo>
                    <a:pt x="11573" y="9514"/>
                  </a:lnTo>
                  <a:lnTo>
                    <a:pt x="11561" y="9418"/>
                  </a:lnTo>
                  <a:cubicBezTo>
                    <a:pt x="13359" y="9002"/>
                    <a:pt x="14502" y="7859"/>
                    <a:pt x="15205" y="6418"/>
                  </a:cubicBezTo>
                  <a:cubicBezTo>
                    <a:pt x="15431" y="5954"/>
                    <a:pt x="15609" y="5465"/>
                    <a:pt x="15752" y="4965"/>
                  </a:cubicBezTo>
                  <a:cubicBezTo>
                    <a:pt x="16014" y="4942"/>
                    <a:pt x="16288" y="4918"/>
                    <a:pt x="16550" y="4858"/>
                  </a:cubicBezTo>
                  <a:cubicBezTo>
                    <a:pt x="17038" y="4787"/>
                    <a:pt x="17514" y="4608"/>
                    <a:pt x="17931" y="4346"/>
                  </a:cubicBezTo>
                  <a:cubicBezTo>
                    <a:pt x="18086" y="4239"/>
                    <a:pt x="18217" y="4096"/>
                    <a:pt x="18300" y="3929"/>
                  </a:cubicBezTo>
                  <a:cubicBezTo>
                    <a:pt x="18443" y="3679"/>
                    <a:pt x="18491" y="3370"/>
                    <a:pt x="18419" y="3084"/>
                  </a:cubicBezTo>
                  <a:cubicBezTo>
                    <a:pt x="18384" y="2953"/>
                    <a:pt x="18312" y="2822"/>
                    <a:pt x="18229" y="2715"/>
                  </a:cubicBezTo>
                  <a:cubicBezTo>
                    <a:pt x="18193" y="2679"/>
                    <a:pt x="18169" y="2644"/>
                    <a:pt x="18134" y="2620"/>
                  </a:cubicBezTo>
                  <a:cubicBezTo>
                    <a:pt x="17864" y="2380"/>
                    <a:pt x="17440" y="2309"/>
                    <a:pt x="17000" y="2309"/>
                  </a:cubicBezTo>
                  <a:cubicBezTo>
                    <a:pt x="16721" y="2309"/>
                    <a:pt x="16436" y="2337"/>
                    <a:pt x="16181" y="2370"/>
                  </a:cubicBezTo>
                  <a:cubicBezTo>
                    <a:pt x="16217" y="1929"/>
                    <a:pt x="16241" y="1489"/>
                    <a:pt x="16241" y="1048"/>
                  </a:cubicBezTo>
                  <a:lnTo>
                    <a:pt x="16241" y="1048"/>
                  </a:lnTo>
                  <a:cubicBezTo>
                    <a:pt x="15845" y="1246"/>
                    <a:pt x="15423" y="1353"/>
                    <a:pt x="14989" y="1353"/>
                  </a:cubicBezTo>
                  <a:cubicBezTo>
                    <a:pt x="14926" y="1353"/>
                    <a:pt x="14863" y="1350"/>
                    <a:pt x="14800" y="1346"/>
                  </a:cubicBezTo>
                  <a:cubicBezTo>
                    <a:pt x="13193" y="1310"/>
                    <a:pt x="12180" y="72"/>
                    <a:pt x="12180" y="72"/>
                  </a:cubicBezTo>
                  <a:cubicBezTo>
                    <a:pt x="12038" y="322"/>
                    <a:pt x="11823" y="524"/>
                    <a:pt x="11561" y="655"/>
                  </a:cubicBezTo>
                  <a:cubicBezTo>
                    <a:pt x="11788" y="679"/>
                    <a:pt x="12050" y="727"/>
                    <a:pt x="12180" y="846"/>
                  </a:cubicBezTo>
                  <a:cubicBezTo>
                    <a:pt x="12264" y="917"/>
                    <a:pt x="12300" y="1048"/>
                    <a:pt x="12252" y="1155"/>
                  </a:cubicBezTo>
                  <a:cubicBezTo>
                    <a:pt x="12180" y="1298"/>
                    <a:pt x="12038" y="1393"/>
                    <a:pt x="11871" y="1405"/>
                  </a:cubicBezTo>
                  <a:cubicBezTo>
                    <a:pt x="11799" y="1411"/>
                    <a:pt x="11725" y="1414"/>
                    <a:pt x="11651" y="1414"/>
                  </a:cubicBezTo>
                  <a:cubicBezTo>
                    <a:pt x="11576" y="1414"/>
                    <a:pt x="11502" y="1411"/>
                    <a:pt x="11430" y="1405"/>
                  </a:cubicBezTo>
                  <a:cubicBezTo>
                    <a:pt x="11228" y="1393"/>
                    <a:pt x="11026" y="1382"/>
                    <a:pt x="10823" y="1358"/>
                  </a:cubicBezTo>
                  <a:cubicBezTo>
                    <a:pt x="10776" y="1358"/>
                    <a:pt x="10728" y="1346"/>
                    <a:pt x="10680" y="1322"/>
                  </a:cubicBezTo>
                  <a:cubicBezTo>
                    <a:pt x="10585" y="1251"/>
                    <a:pt x="10537" y="1143"/>
                    <a:pt x="10537" y="1036"/>
                  </a:cubicBezTo>
                  <a:cubicBezTo>
                    <a:pt x="10240" y="1096"/>
                    <a:pt x="9954" y="1120"/>
                    <a:pt x="9656" y="1132"/>
                  </a:cubicBezTo>
                  <a:cubicBezTo>
                    <a:pt x="9573" y="1135"/>
                    <a:pt x="9489" y="1136"/>
                    <a:pt x="9404" y="1136"/>
                  </a:cubicBezTo>
                  <a:cubicBezTo>
                    <a:pt x="9151" y="1136"/>
                    <a:pt x="8894" y="1123"/>
                    <a:pt x="8644" y="1096"/>
                  </a:cubicBezTo>
                  <a:cubicBezTo>
                    <a:pt x="8632" y="1179"/>
                    <a:pt x="8573" y="1262"/>
                    <a:pt x="8501" y="1310"/>
                  </a:cubicBezTo>
                  <a:cubicBezTo>
                    <a:pt x="8454" y="1334"/>
                    <a:pt x="8394" y="1346"/>
                    <a:pt x="8347" y="1346"/>
                  </a:cubicBezTo>
                  <a:cubicBezTo>
                    <a:pt x="8144" y="1346"/>
                    <a:pt x="7942" y="1358"/>
                    <a:pt x="7739" y="1358"/>
                  </a:cubicBezTo>
                  <a:cubicBezTo>
                    <a:pt x="7701" y="1361"/>
                    <a:pt x="7662" y="1362"/>
                    <a:pt x="7622" y="1362"/>
                  </a:cubicBezTo>
                  <a:cubicBezTo>
                    <a:pt x="7514" y="1362"/>
                    <a:pt x="7404" y="1351"/>
                    <a:pt x="7299" y="1334"/>
                  </a:cubicBezTo>
                  <a:cubicBezTo>
                    <a:pt x="7144" y="1310"/>
                    <a:pt x="7001" y="1203"/>
                    <a:pt x="6930" y="1060"/>
                  </a:cubicBezTo>
                  <a:cubicBezTo>
                    <a:pt x="6894" y="953"/>
                    <a:pt x="6930" y="822"/>
                    <a:pt x="7025" y="751"/>
                  </a:cubicBezTo>
                  <a:cubicBezTo>
                    <a:pt x="7085" y="715"/>
                    <a:pt x="7156" y="679"/>
                    <a:pt x="7227" y="667"/>
                  </a:cubicBezTo>
                  <a:cubicBezTo>
                    <a:pt x="6906" y="512"/>
                    <a:pt x="6620" y="286"/>
                    <a:pt x="6406" y="0"/>
                  </a:cubicBezTo>
                  <a:close/>
                </a:path>
              </a:pathLst>
            </a:custGeom>
            <a:solidFill>
              <a:srgbClr val="BF86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2" name="Google Shape;2432;p56"/>
            <p:cNvSpPr/>
            <p:nvPr/>
          </p:nvSpPr>
          <p:spPr>
            <a:xfrm>
              <a:off x="1606150" y="3176400"/>
              <a:ext cx="33650" cy="27050"/>
            </a:xfrm>
            <a:custGeom>
              <a:avLst/>
              <a:gdLst/>
              <a:ahLst/>
              <a:cxnLst/>
              <a:rect l="l" t="t" r="r" b="b"/>
              <a:pathLst>
                <a:path w="1346" h="1082" extrusionOk="0">
                  <a:moveTo>
                    <a:pt x="866" y="1"/>
                  </a:moveTo>
                  <a:cubicBezTo>
                    <a:pt x="670" y="1"/>
                    <a:pt x="475" y="44"/>
                    <a:pt x="298" y="132"/>
                  </a:cubicBezTo>
                  <a:cubicBezTo>
                    <a:pt x="238" y="144"/>
                    <a:pt x="191" y="180"/>
                    <a:pt x="143" y="203"/>
                  </a:cubicBezTo>
                  <a:cubicBezTo>
                    <a:pt x="0" y="275"/>
                    <a:pt x="60" y="489"/>
                    <a:pt x="214" y="489"/>
                  </a:cubicBezTo>
                  <a:cubicBezTo>
                    <a:pt x="238" y="489"/>
                    <a:pt x="262" y="477"/>
                    <a:pt x="286" y="465"/>
                  </a:cubicBezTo>
                  <a:cubicBezTo>
                    <a:pt x="298" y="465"/>
                    <a:pt x="310" y="465"/>
                    <a:pt x="322" y="453"/>
                  </a:cubicBezTo>
                  <a:cubicBezTo>
                    <a:pt x="357" y="430"/>
                    <a:pt x="405" y="418"/>
                    <a:pt x="453" y="394"/>
                  </a:cubicBezTo>
                  <a:cubicBezTo>
                    <a:pt x="560" y="620"/>
                    <a:pt x="703" y="834"/>
                    <a:pt x="869" y="1037"/>
                  </a:cubicBezTo>
                  <a:cubicBezTo>
                    <a:pt x="893" y="1067"/>
                    <a:pt x="932" y="1082"/>
                    <a:pt x="972" y="1082"/>
                  </a:cubicBezTo>
                  <a:cubicBezTo>
                    <a:pt x="1012" y="1082"/>
                    <a:pt x="1054" y="1067"/>
                    <a:pt x="1084" y="1037"/>
                  </a:cubicBezTo>
                  <a:cubicBezTo>
                    <a:pt x="1143" y="977"/>
                    <a:pt x="1155" y="882"/>
                    <a:pt x="1096" y="823"/>
                  </a:cubicBezTo>
                  <a:cubicBezTo>
                    <a:pt x="965" y="668"/>
                    <a:pt x="845" y="489"/>
                    <a:pt x="750" y="311"/>
                  </a:cubicBezTo>
                  <a:cubicBezTo>
                    <a:pt x="794" y="306"/>
                    <a:pt x="839" y="303"/>
                    <a:pt x="885" y="303"/>
                  </a:cubicBezTo>
                  <a:cubicBezTo>
                    <a:pt x="964" y="303"/>
                    <a:pt x="1044" y="312"/>
                    <a:pt x="1119" y="334"/>
                  </a:cubicBezTo>
                  <a:cubicBezTo>
                    <a:pt x="1136" y="339"/>
                    <a:pt x="1153" y="342"/>
                    <a:pt x="1170" y="342"/>
                  </a:cubicBezTo>
                  <a:cubicBezTo>
                    <a:pt x="1234" y="342"/>
                    <a:pt x="1291" y="305"/>
                    <a:pt x="1310" y="239"/>
                  </a:cubicBezTo>
                  <a:cubicBezTo>
                    <a:pt x="1346" y="156"/>
                    <a:pt x="1298" y="72"/>
                    <a:pt x="1226" y="49"/>
                  </a:cubicBezTo>
                  <a:cubicBezTo>
                    <a:pt x="1109" y="17"/>
                    <a:pt x="987" y="1"/>
                    <a:pt x="86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3" name="Google Shape;2433;p56"/>
            <p:cNvSpPr/>
            <p:nvPr/>
          </p:nvSpPr>
          <p:spPr>
            <a:xfrm>
              <a:off x="1852600" y="3130525"/>
              <a:ext cx="44375" cy="19650"/>
            </a:xfrm>
            <a:custGeom>
              <a:avLst/>
              <a:gdLst/>
              <a:ahLst/>
              <a:cxnLst/>
              <a:rect l="l" t="t" r="r" b="b"/>
              <a:pathLst>
                <a:path w="1775" h="786" extrusionOk="0">
                  <a:moveTo>
                    <a:pt x="582" y="1"/>
                  </a:moveTo>
                  <a:cubicBezTo>
                    <a:pt x="391" y="1"/>
                    <a:pt x="198" y="31"/>
                    <a:pt x="84" y="145"/>
                  </a:cubicBezTo>
                  <a:cubicBezTo>
                    <a:pt x="36" y="193"/>
                    <a:pt x="12" y="252"/>
                    <a:pt x="1" y="324"/>
                  </a:cubicBezTo>
                  <a:cubicBezTo>
                    <a:pt x="1" y="348"/>
                    <a:pt x="1" y="383"/>
                    <a:pt x="12" y="407"/>
                  </a:cubicBezTo>
                  <a:cubicBezTo>
                    <a:pt x="12" y="514"/>
                    <a:pt x="60" y="622"/>
                    <a:pt x="155" y="693"/>
                  </a:cubicBezTo>
                  <a:cubicBezTo>
                    <a:pt x="203" y="717"/>
                    <a:pt x="251" y="729"/>
                    <a:pt x="298" y="729"/>
                  </a:cubicBezTo>
                  <a:cubicBezTo>
                    <a:pt x="501" y="753"/>
                    <a:pt x="703" y="764"/>
                    <a:pt x="905" y="776"/>
                  </a:cubicBezTo>
                  <a:cubicBezTo>
                    <a:pt x="977" y="782"/>
                    <a:pt x="1051" y="785"/>
                    <a:pt x="1126" y="785"/>
                  </a:cubicBezTo>
                  <a:cubicBezTo>
                    <a:pt x="1200" y="785"/>
                    <a:pt x="1274" y="782"/>
                    <a:pt x="1346" y="776"/>
                  </a:cubicBezTo>
                  <a:cubicBezTo>
                    <a:pt x="1513" y="764"/>
                    <a:pt x="1655" y="669"/>
                    <a:pt x="1727" y="526"/>
                  </a:cubicBezTo>
                  <a:cubicBezTo>
                    <a:pt x="1775" y="419"/>
                    <a:pt x="1739" y="288"/>
                    <a:pt x="1655" y="217"/>
                  </a:cubicBezTo>
                  <a:cubicBezTo>
                    <a:pt x="1525" y="98"/>
                    <a:pt x="1263" y="50"/>
                    <a:pt x="1036" y="26"/>
                  </a:cubicBezTo>
                  <a:cubicBezTo>
                    <a:pt x="965" y="26"/>
                    <a:pt x="893" y="14"/>
                    <a:pt x="834" y="14"/>
                  </a:cubicBezTo>
                  <a:cubicBezTo>
                    <a:pt x="756" y="7"/>
                    <a:pt x="669" y="1"/>
                    <a:pt x="58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4" name="Google Shape;2434;p56"/>
            <p:cNvSpPr/>
            <p:nvPr/>
          </p:nvSpPr>
          <p:spPr>
            <a:xfrm>
              <a:off x="1761825" y="3129600"/>
              <a:ext cx="44375" cy="19275"/>
            </a:xfrm>
            <a:custGeom>
              <a:avLst/>
              <a:gdLst/>
              <a:ahLst/>
              <a:cxnLst/>
              <a:rect l="l" t="t" r="r" b="b"/>
              <a:pathLst>
                <a:path w="1775" h="771" extrusionOk="0">
                  <a:moveTo>
                    <a:pt x="1098" y="0"/>
                  </a:moveTo>
                  <a:cubicBezTo>
                    <a:pt x="1052" y="0"/>
                    <a:pt x="1007" y="2"/>
                    <a:pt x="965" y="4"/>
                  </a:cubicBezTo>
                  <a:cubicBezTo>
                    <a:pt x="750" y="4"/>
                    <a:pt x="536" y="28"/>
                    <a:pt x="333" y="75"/>
                  </a:cubicBezTo>
                  <a:cubicBezTo>
                    <a:pt x="262" y="87"/>
                    <a:pt x="191" y="123"/>
                    <a:pt x="131" y="159"/>
                  </a:cubicBezTo>
                  <a:cubicBezTo>
                    <a:pt x="36" y="230"/>
                    <a:pt x="0" y="361"/>
                    <a:pt x="36" y="468"/>
                  </a:cubicBezTo>
                  <a:cubicBezTo>
                    <a:pt x="107" y="611"/>
                    <a:pt x="250" y="718"/>
                    <a:pt x="405" y="742"/>
                  </a:cubicBezTo>
                  <a:cubicBezTo>
                    <a:pt x="510" y="759"/>
                    <a:pt x="620" y="770"/>
                    <a:pt x="728" y="770"/>
                  </a:cubicBezTo>
                  <a:cubicBezTo>
                    <a:pt x="768" y="770"/>
                    <a:pt x="807" y="769"/>
                    <a:pt x="845" y="766"/>
                  </a:cubicBezTo>
                  <a:cubicBezTo>
                    <a:pt x="1048" y="766"/>
                    <a:pt x="1250" y="754"/>
                    <a:pt x="1453" y="742"/>
                  </a:cubicBezTo>
                  <a:cubicBezTo>
                    <a:pt x="1465" y="745"/>
                    <a:pt x="1479" y="747"/>
                    <a:pt x="1493" y="747"/>
                  </a:cubicBezTo>
                  <a:cubicBezTo>
                    <a:pt x="1531" y="747"/>
                    <a:pt x="1573" y="736"/>
                    <a:pt x="1607" y="718"/>
                  </a:cubicBezTo>
                  <a:cubicBezTo>
                    <a:pt x="1679" y="670"/>
                    <a:pt x="1738" y="587"/>
                    <a:pt x="1750" y="504"/>
                  </a:cubicBezTo>
                  <a:cubicBezTo>
                    <a:pt x="1762" y="456"/>
                    <a:pt x="1774" y="409"/>
                    <a:pt x="1774" y="361"/>
                  </a:cubicBezTo>
                  <a:cubicBezTo>
                    <a:pt x="1774" y="289"/>
                    <a:pt x="1750" y="230"/>
                    <a:pt x="1703" y="170"/>
                  </a:cubicBezTo>
                  <a:cubicBezTo>
                    <a:pt x="1574" y="32"/>
                    <a:pt x="1323" y="0"/>
                    <a:pt x="109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5" name="Google Shape;2435;p56"/>
            <p:cNvSpPr/>
            <p:nvPr/>
          </p:nvSpPr>
          <p:spPr>
            <a:xfrm>
              <a:off x="1757350" y="3380750"/>
              <a:ext cx="135150" cy="17150"/>
            </a:xfrm>
            <a:custGeom>
              <a:avLst/>
              <a:gdLst/>
              <a:ahLst/>
              <a:cxnLst/>
              <a:rect l="l" t="t" r="r" b="b"/>
              <a:pathLst>
                <a:path w="5406" h="686" extrusionOk="0">
                  <a:moveTo>
                    <a:pt x="160" y="0"/>
                  </a:moveTo>
                  <a:cubicBezTo>
                    <a:pt x="92" y="0"/>
                    <a:pt x="32" y="45"/>
                    <a:pt x="12" y="114"/>
                  </a:cubicBezTo>
                  <a:cubicBezTo>
                    <a:pt x="1" y="149"/>
                    <a:pt x="12" y="185"/>
                    <a:pt x="24" y="221"/>
                  </a:cubicBezTo>
                  <a:cubicBezTo>
                    <a:pt x="36" y="245"/>
                    <a:pt x="72" y="280"/>
                    <a:pt x="108" y="292"/>
                  </a:cubicBezTo>
                  <a:cubicBezTo>
                    <a:pt x="108" y="292"/>
                    <a:pt x="120" y="292"/>
                    <a:pt x="120" y="304"/>
                  </a:cubicBezTo>
                  <a:cubicBezTo>
                    <a:pt x="143" y="304"/>
                    <a:pt x="227" y="328"/>
                    <a:pt x="370" y="352"/>
                  </a:cubicBezTo>
                  <a:cubicBezTo>
                    <a:pt x="1298" y="566"/>
                    <a:pt x="2251" y="673"/>
                    <a:pt x="3215" y="685"/>
                  </a:cubicBezTo>
                  <a:cubicBezTo>
                    <a:pt x="3822" y="685"/>
                    <a:pt x="4442" y="626"/>
                    <a:pt x="5037" y="495"/>
                  </a:cubicBezTo>
                  <a:cubicBezTo>
                    <a:pt x="5108" y="471"/>
                    <a:pt x="5180" y="459"/>
                    <a:pt x="5251" y="435"/>
                  </a:cubicBezTo>
                  <a:cubicBezTo>
                    <a:pt x="5370" y="400"/>
                    <a:pt x="5406" y="245"/>
                    <a:pt x="5299" y="173"/>
                  </a:cubicBezTo>
                  <a:cubicBezTo>
                    <a:pt x="5272" y="147"/>
                    <a:pt x="5239" y="133"/>
                    <a:pt x="5203" y="133"/>
                  </a:cubicBezTo>
                  <a:cubicBezTo>
                    <a:pt x="5192" y="133"/>
                    <a:pt x="5180" y="135"/>
                    <a:pt x="5168" y="138"/>
                  </a:cubicBezTo>
                  <a:cubicBezTo>
                    <a:pt x="5084" y="161"/>
                    <a:pt x="4989" y="185"/>
                    <a:pt x="4906" y="197"/>
                  </a:cubicBezTo>
                  <a:cubicBezTo>
                    <a:pt x="4906" y="209"/>
                    <a:pt x="4894" y="209"/>
                    <a:pt x="4894" y="209"/>
                  </a:cubicBezTo>
                  <a:cubicBezTo>
                    <a:pt x="4357" y="327"/>
                    <a:pt x="3788" y="371"/>
                    <a:pt x="3239" y="371"/>
                  </a:cubicBezTo>
                  <a:cubicBezTo>
                    <a:pt x="2133" y="371"/>
                    <a:pt x="1105" y="193"/>
                    <a:pt x="572" y="90"/>
                  </a:cubicBezTo>
                  <a:cubicBezTo>
                    <a:pt x="346" y="42"/>
                    <a:pt x="203" y="7"/>
                    <a:pt x="203" y="7"/>
                  </a:cubicBezTo>
                  <a:cubicBezTo>
                    <a:pt x="188" y="2"/>
                    <a:pt x="174" y="0"/>
                    <a:pt x="16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6" name="Google Shape;2436;p56"/>
            <p:cNvSpPr/>
            <p:nvPr/>
          </p:nvSpPr>
          <p:spPr>
            <a:xfrm>
              <a:off x="818850" y="3109750"/>
              <a:ext cx="326550" cy="352525"/>
            </a:xfrm>
            <a:custGeom>
              <a:avLst/>
              <a:gdLst/>
              <a:ahLst/>
              <a:cxnLst/>
              <a:rect l="l" t="t" r="r" b="b"/>
              <a:pathLst>
                <a:path w="13062" h="14101" extrusionOk="0">
                  <a:moveTo>
                    <a:pt x="11039" y="1500"/>
                  </a:moveTo>
                  <a:cubicBezTo>
                    <a:pt x="11123" y="1500"/>
                    <a:pt x="11201" y="1510"/>
                    <a:pt x="11263" y="1536"/>
                  </a:cubicBezTo>
                  <a:cubicBezTo>
                    <a:pt x="11359" y="1584"/>
                    <a:pt x="11418" y="1679"/>
                    <a:pt x="11418" y="1786"/>
                  </a:cubicBezTo>
                  <a:cubicBezTo>
                    <a:pt x="11382" y="1929"/>
                    <a:pt x="11287" y="2048"/>
                    <a:pt x="11156" y="2107"/>
                  </a:cubicBezTo>
                  <a:cubicBezTo>
                    <a:pt x="11025" y="2155"/>
                    <a:pt x="10894" y="2203"/>
                    <a:pt x="10763" y="2226"/>
                  </a:cubicBezTo>
                  <a:cubicBezTo>
                    <a:pt x="10585" y="2274"/>
                    <a:pt x="10406" y="2310"/>
                    <a:pt x="10228" y="2346"/>
                  </a:cubicBezTo>
                  <a:cubicBezTo>
                    <a:pt x="10194" y="2354"/>
                    <a:pt x="10160" y="2362"/>
                    <a:pt x="10127" y="2362"/>
                  </a:cubicBezTo>
                  <a:cubicBezTo>
                    <a:pt x="10113" y="2362"/>
                    <a:pt x="10099" y="2361"/>
                    <a:pt x="10085" y="2357"/>
                  </a:cubicBezTo>
                  <a:cubicBezTo>
                    <a:pt x="9966" y="2346"/>
                    <a:pt x="9882" y="2167"/>
                    <a:pt x="9858" y="2084"/>
                  </a:cubicBezTo>
                  <a:cubicBezTo>
                    <a:pt x="9847" y="2024"/>
                    <a:pt x="9847" y="1953"/>
                    <a:pt x="9882" y="1905"/>
                  </a:cubicBezTo>
                  <a:cubicBezTo>
                    <a:pt x="9978" y="1703"/>
                    <a:pt x="10275" y="1631"/>
                    <a:pt x="10490" y="1584"/>
                  </a:cubicBezTo>
                  <a:cubicBezTo>
                    <a:pt x="10630" y="1551"/>
                    <a:pt x="10850" y="1500"/>
                    <a:pt x="11039" y="1500"/>
                  </a:cubicBezTo>
                  <a:close/>
                  <a:moveTo>
                    <a:pt x="7484" y="2401"/>
                  </a:moveTo>
                  <a:cubicBezTo>
                    <a:pt x="7577" y="2401"/>
                    <a:pt x="7665" y="2418"/>
                    <a:pt x="7739" y="2465"/>
                  </a:cubicBezTo>
                  <a:cubicBezTo>
                    <a:pt x="7787" y="2500"/>
                    <a:pt x="7823" y="2548"/>
                    <a:pt x="7846" y="2607"/>
                  </a:cubicBezTo>
                  <a:cubicBezTo>
                    <a:pt x="7870" y="2691"/>
                    <a:pt x="7870" y="2893"/>
                    <a:pt x="7775" y="2965"/>
                  </a:cubicBezTo>
                  <a:cubicBezTo>
                    <a:pt x="7739" y="2988"/>
                    <a:pt x="7703" y="3012"/>
                    <a:pt x="7656" y="3024"/>
                  </a:cubicBezTo>
                  <a:cubicBezTo>
                    <a:pt x="7477" y="3084"/>
                    <a:pt x="7299" y="3131"/>
                    <a:pt x="7120" y="3179"/>
                  </a:cubicBezTo>
                  <a:cubicBezTo>
                    <a:pt x="7001" y="3227"/>
                    <a:pt x="6858" y="3250"/>
                    <a:pt x="6727" y="3262"/>
                  </a:cubicBezTo>
                  <a:cubicBezTo>
                    <a:pt x="6706" y="3266"/>
                    <a:pt x="6685" y="3268"/>
                    <a:pt x="6664" y="3268"/>
                  </a:cubicBezTo>
                  <a:cubicBezTo>
                    <a:pt x="6543" y="3268"/>
                    <a:pt x="6427" y="3211"/>
                    <a:pt x="6346" y="3119"/>
                  </a:cubicBezTo>
                  <a:cubicBezTo>
                    <a:pt x="6287" y="3024"/>
                    <a:pt x="6287" y="2905"/>
                    <a:pt x="6358" y="2822"/>
                  </a:cubicBezTo>
                  <a:cubicBezTo>
                    <a:pt x="6477" y="2655"/>
                    <a:pt x="6846" y="2548"/>
                    <a:pt x="7049" y="2488"/>
                  </a:cubicBezTo>
                  <a:cubicBezTo>
                    <a:pt x="7180" y="2445"/>
                    <a:pt x="7338" y="2401"/>
                    <a:pt x="7484" y="2401"/>
                  </a:cubicBezTo>
                  <a:close/>
                  <a:moveTo>
                    <a:pt x="10722" y="2770"/>
                  </a:moveTo>
                  <a:cubicBezTo>
                    <a:pt x="11005" y="2770"/>
                    <a:pt x="11281" y="2968"/>
                    <a:pt x="11311" y="3298"/>
                  </a:cubicBezTo>
                  <a:cubicBezTo>
                    <a:pt x="11347" y="3631"/>
                    <a:pt x="11109" y="3929"/>
                    <a:pt x="10787" y="3953"/>
                  </a:cubicBezTo>
                  <a:cubicBezTo>
                    <a:pt x="10763" y="3956"/>
                    <a:pt x="10738" y="3957"/>
                    <a:pt x="10715" y="3957"/>
                  </a:cubicBezTo>
                  <a:cubicBezTo>
                    <a:pt x="10223" y="3957"/>
                    <a:pt x="9945" y="3386"/>
                    <a:pt x="10263" y="2988"/>
                  </a:cubicBezTo>
                  <a:cubicBezTo>
                    <a:pt x="10387" y="2839"/>
                    <a:pt x="10556" y="2770"/>
                    <a:pt x="10722" y="2770"/>
                  </a:cubicBezTo>
                  <a:close/>
                  <a:moveTo>
                    <a:pt x="7728" y="3508"/>
                  </a:moveTo>
                  <a:cubicBezTo>
                    <a:pt x="7879" y="3508"/>
                    <a:pt x="8033" y="3564"/>
                    <a:pt x="8156" y="3691"/>
                  </a:cubicBezTo>
                  <a:cubicBezTo>
                    <a:pt x="8522" y="4068"/>
                    <a:pt x="8256" y="4691"/>
                    <a:pt x="7730" y="4691"/>
                  </a:cubicBezTo>
                  <a:cubicBezTo>
                    <a:pt x="7725" y="4691"/>
                    <a:pt x="7720" y="4691"/>
                    <a:pt x="7715" y="4691"/>
                  </a:cubicBezTo>
                  <a:cubicBezTo>
                    <a:pt x="7394" y="4691"/>
                    <a:pt x="7132" y="4417"/>
                    <a:pt x="7132" y="4096"/>
                  </a:cubicBezTo>
                  <a:cubicBezTo>
                    <a:pt x="7132" y="3738"/>
                    <a:pt x="7424" y="3508"/>
                    <a:pt x="7728" y="3508"/>
                  </a:cubicBezTo>
                  <a:close/>
                  <a:moveTo>
                    <a:pt x="9947" y="5623"/>
                  </a:moveTo>
                  <a:cubicBezTo>
                    <a:pt x="9993" y="5623"/>
                    <a:pt x="10039" y="5642"/>
                    <a:pt x="10061" y="5679"/>
                  </a:cubicBezTo>
                  <a:cubicBezTo>
                    <a:pt x="10109" y="5739"/>
                    <a:pt x="10097" y="5822"/>
                    <a:pt x="10037" y="5870"/>
                  </a:cubicBezTo>
                  <a:cubicBezTo>
                    <a:pt x="9763" y="6048"/>
                    <a:pt x="9454" y="6156"/>
                    <a:pt x="9120" y="6179"/>
                  </a:cubicBezTo>
                  <a:lnTo>
                    <a:pt x="8989" y="6179"/>
                  </a:lnTo>
                  <a:cubicBezTo>
                    <a:pt x="8970" y="6180"/>
                    <a:pt x="8950" y="6180"/>
                    <a:pt x="8931" y="6180"/>
                  </a:cubicBezTo>
                  <a:cubicBezTo>
                    <a:pt x="8642" y="6180"/>
                    <a:pt x="8365" y="6099"/>
                    <a:pt x="8108" y="5965"/>
                  </a:cubicBezTo>
                  <a:cubicBezTo>
                    <a:pt x="7978" y="5885"/>
                    <a:pt x="8058" y="5705"/>
                    <a:pt x="8178" y="5705"/>
                  </a:cubicBezTo>
                  <a:cubicBezTo>
                    <a:pt x="8201" y="5705"/>
                    <a:pt x="8226" y="5712"/>
                    <a:pt x="8251" y="5727"/>
                  </a:cubicBezTo>
                  <a:cubicBezTo>
                    <a:pt x="8485" y="5852"/>
                    <a:pt x="8743" y="5915"/>
                    <a:pt x="9000" y="5915"/>
                  </a:cubicBezTo>
                  <a:cubicBezTo>
                    <a:pt x="9306" y="5915"/>
                    <a:pt x="9611" y="5825"/>
                    <a:pt x="9870" y="5644"/>
                  </a:cubicBezTo>
                  <a:cubicBezTo>
                    <a:pt x="9893" y="5630"/>
                    <a:pt x="9920" y="5623"/>
                    <a:pt x="9947" y="5623"/>
                  </a:cubicBezTo>
                  <a:close/>
                  <a:moveTo>
                    <a:pt x="1804" y="6206"/>
                  </a:moveTo>
                  <a:cubicBezTo>
                    <a:pt x="1866" y="6206"/>
                    <a:pt x="1929" y="6209"/>
                    <a:pt x="1988" y="6215"/>
                  </a:cubicBezTo>
                  <a:cubicBezTo>
                    <a:pt x="2060" y="6239"/>
                    <a:pt x="2108" y="6310"/>
                    <a:pt x="2084" y="6382"/>
                  </a:cubicBezTo>
                  <a:cubicBezTo>
                    <a:pt x="2073" y="6446"/>
                    <a:pt x="2014" y="6491"/>
                    <a:pt x="1951" y="6491"/>
                  </a:cubicBezTo>
                  <a:cubicBezTo>
                    <a:pt x="1944" y="6491"/>
                    <a:pt x="1936" y="6490"/>
                    <a:pt x="1929" y="6489"/>
                  </a:cubicBezTo>
                  <a:cubicBezTo>
                    <a:pt x="1881" y="6483"/>
                    <a:pt x="1831" y="6480"/>
                    <a:pt x="1780" y="6480"/>
                  </a:cubicBezTo>
                  <a:cubicBezTo>
                    <a:pt x="1729" y="6480"/>
                    <a:pt x="1679" y="6483"/>
                    <a:pt x="1631" y="6489"/>
                  </a:cubicBezTo>
                  <a:cubicBezTo>
                    <a:pt x="1607" y="6501"/>
                    <a:pt x="1572" y="6501"/>
                    <a:pt x="1536" y="6513"/>
                  </a:cubicBezTo>
                  <a:cubicBezTo>
                    <a:pt x="1572" y="6560"/>
                    <a:pt x="1607" y="6608"/>
                    <a:pt x="1643" y="6656"/>
                  </a:cubicBezTo>
                  <a:cubicBezTo>
                    <a:pt x="1738" y="6775"/>
                    <a:pt x="1834" y="6882"/>
                    <a:pt x="1953" y="6989"/>
                  </a:cubicBezTo>
                  <a:cubicBezTo>
                    <a:pt x="2000" y="7037"/>
                    <a:pt x="2012" y="7120"/>
                    <a:pt x="1965" y="7179"/>
                  </a:cubicBezTo>
                  <a:cubicBezTo>
                    <a:pt x="1941" y="7215"/>
                    <a:pt x="1893" y="7227"/>
                    <a:pt x="1857" y="7227"/>
                  </a:cubicBezTo>
                  <a:cubicBezTo>
                    <a:pt x="1822" y="7227"/>
                    <a:pt x="1798" y="7215"/>
                    <a:pt x="1774" y="7191"/>
                  </a:cubicBezTo>
                  <a:cubicBezTo>
                    <a:pt x="1762" y="7191"/>
                    <a:pt x="1727" y="7156"/>
                    <a:pt x="1667" y="7096"/>
                  </a:cubicBezTo>
                  <a:cubicBezTo>
                    <a:pt x="1524" y="6953"/>
                    <a:pt x="1405" y="6798"/>
                    <a:pt x="1286" y="6632"/>
                  </a:cubicBezTo>
                  <a:cubicBezTo>
                    <a:pt x="1286" y="6620"/>
                    <a:pt x="1286" y="6620"/>
                    <a:pt x="1286" y="6620"/>
                  </a:cubicBezTo>
                  <a:cubicBezTo>
                    <a:pt x="1226" y="6644"/>
                    <a:pt x="1179" y="6679"/>
                    <a:pt x="1119" y="6715"/>
                  </a:cubicBezTo>
                  <a:cubicBezTo>
                    <a:pt x="1095" y="6739"/>
                    <a:pt x="1072" y="6751"/>
                    <a:pt x="1048" y="6751"/>
                  </a:cubicBezTo>
                  <a:cubicBezTo>
                    <a:pt x="1000" y="6751"/>
                    <a:pt x="965" y="6727"/>
                    <a:pt x="941" y="6691"/>
                  </a:cubicBezTo>
                  <a:cubicBezTo>
                    <a:pt x="893" y="6632"/>
                    <a:pt x="905" y="6548"/>
                    <a:pt x="965" y="6501"/>
                  </a:cubicBezTo>
                  <a:cubicBezTo>
                    <a:pt x="1155" y="6358"/>
                    <a:pt x="1381" y="6263"/>
                    <a:pt x="1619" y="6215"/>
                  </a:cubicBezTo>
                  <a:cubicBezTo>
                    <a:pt x="1679" y="6209"/>
                    <a:pt x="1741" y="6206"/>
                    <a:pt x="1804" y="6206"/>
                  </a:cubicBezTo>
                  <a:close/>
                  <a:moveTo>
                    <a:pt x="8239" y="0"/>
                  </a:moveTo>
                  <a:cubicBezTo>
                    <a:pt x="8239" y="0"/>
                    <a:pt x="8061" y="1274"/>
                    <a:pt x="7799" y="1334"/>
                  </a:cubicBezTo>
                  <a:cubicBezTo>
                    <a:pt x="4894" y="1941"/>
                    <a:pt x="2238" y="2488"/>
                    <a:pt x="2238" y="2500"/>
                  </a:cubicBezTo>
                  <a:cubicBezTo>
                    <a:pt x="2250" y="2798"/>
                    <a:pt x="2358" y="4012"/>
                    <a:pt x="2524" y="5525"/>
                  </a:cubicBezTo>
                  <a:cubicBezTo>
                    <a:pt x="2324" y="5501"/>
                    <a:pt x="2119" y="5488"/>
                    <a:pt x="1916" y="5488"/>
                  </a:cubicBezTo>
                  <a:cubicBezTo>
                    <a:pt x="1804" y="5488"/>
                    <a:pt x="1693" y="5492"/>
                    <a:pt x="1584" y="5501"/>
                  </a:cubicBezTo>
                  <a:cubicBezTo>
                    <a:pt x="1095" y="5525"/>
                    <a:pt x="655" y="5655"/>
                    <a:pt x="417" y="5965"/>
                  </a:cubicBezTo>
                  <a:cubicBezTo>
                    <a:pt x="0" y="6513"/>
                    <a:pt x="191" y="7310"/>
                    <a:pt x="786" y="7703"/>
                  </a:cubicBezTo>
                  <a:cubicBezTo>
                    <a:pt x="1072" y="7882"/>
                    <a:pt x="1393" y="8013"/>
                    <a:pt x="1715" y="8096"/>
                  </a:cubicBezTo>
                  <a:cubicBezTo>
                    <a:pt x="2096" y="8192"/>
                    <a:pt x="2489" y="8263"/>
                    <a:pt x="2881" y="8287"/>
                  </a:cubicBezTo>
                  <a:cubicBezTo>
                    <a:pt x="3000" y="9168"/>
                    <a:pt x="3143" y="10025"/>
                    <a:pt x="3298" y="10763"/>
                  </a:cubicBezTo>
                  <a:cubicBezTo>
                    <a:pt x="3334" y="10966"/>
                    <a:pt x="3381" y="11156"/>
                    <a:pt x="3417" y="11335"/>
                  </a:cubicBezTo>
                  <a:cubicBezTo>
                    <a:pt x="3501" y="11728"/>
                    <a:pt x="3620" y="12109"/>
                    <a:pt x="3751" y="12490"/>
                  </a:cubicBezTo>
                  <a:cubicBezTo>
                    <a:pt x="3882" y="12859"/>
                    <a:pt x="3989" y="13240"/>
                    <a:pt x="4072" y="13621"/>
                  </a:cubicBezTo>
                  <a:cubicBezTo>
                    <a:pt x="4108" y="13776"/>
                    <a:pt x="4143" y="13930"/>
                    <a:pt x="4167" y="14097"/>
                  </a:cubicBezTo>
                  <a:cubicBezTo>
                    <a:pt x="4233" y="14099"/>
                    <a:pt x="4322" y="14100"/>
                    <a:pt x="4430" y="14100"/>
                  </a:cubicBezTo>
                  <a:cubicBezTo>
                    <a:pt x="5104" y="14100"/>
                    <a:pt x="6499" y="14045"/>
                    <a:pt x="7382" y="13645"/>
                  </a:cubicBezTo>
                  <a:cubicBezTo>
                    <a:pt x="7394" y="13645"/>
                    <a:pt x="7406" y="13633"/>
                    <a:pt x="7418" y="13633"/>
                  </a:cubicBezTo>
                  <a:lnTo>
                    <a:pt x="7382" y="13478"/>
                  </a:lnTo>
                  <a:lnTo>
                    <a:pt x="7084" y="11740"/>
                  </a:lnTo>
                  <a:lnTo>
                    <a:pt x="6584" y="11740"/>
                  </a:lnTo>
                  <a:cubicBezTo>
                    <a:pt x="6144" y="11740"/>
                    <a:pt x="5679" y="11728"/>
                    <a:pt x="5191" y="11692"/>
                  </a:cubicBezTo>
                  <a:cubicBezTo>
                    <a:pt x="5144" y="11680"/>
                    <a:pt x="5096" y="11644"/>
                    <a:pt x="5072" y="11597"/>
                  </a:cubicBezTo>
                  <a:cubicBezTo>
                    <a:pt x="5072" y="11573"/>
                    <a:pt x="5072" y="11561"/>
                    <a:pt x="5072" y="11537"/>
                  </a:cubicBezTo>
                  <a:cubicBezTo>
                    <a:pt x="5072" y="11472"/>
                    <a:pt x="5132" y="11417"/>
                    <a:pt x="5197" y="11417"/>
                  </a:cubicBezTo>
                  <a:cubicBezTo>
                    <a:pt x="5203" y="11417"/>
                    <a:pt x="5209" y="11417"/>
                    <a:pt x="5215" y="11418"/>
                  </a:cubicBezTo>
                  <a:cubicBezTo>
                    <a:pt x="5679" y="11454"/>
                    <a:pt x="6143" y="11470"/>
                    <a:pt x="6607" y="11470"/>
                  </a:cubicBezTo>
                  <a:cubicBezTo>
                    <a:pt x="6750" y="11470"/>
                    <a:pt x="6893" y="11469"/>
                    <a:pt x="7037" y="11466"/>
                  </a:cubicBezTo>
                  <a:cubicBezTo>
                    <a:pt x="9001" y="11406"/>
                    <a:pt x="10525" y="10930"/>
                    <a:pt x="11656" y="10049"/>
                  </a:cubicBezTo>
                  <a:cubicBezTo>
                    <a:pt x="11677" y="10028"/>
                    <a:pt x="11705" y="10019"/>
                    <a:pt x="11734" y="10019"/>
                  </a:cubicBezTo>
                  <a:cubicBezTo>
                    <a:pt x="11770" y="10019"/>
                    <a:pt x="11808" y="10034"/>
                    <a:pt x="11835" y="10061"/>
                  </a:cubicBezTo>
                  <a:cubicBezTo>
                    <a:pt x="12466" y="9418"/>
                    <a:pt x="12835" y="8561"/>
                    <a:pt x="12871" y="7656"/>
                  </a:cubicBezTo>
                  <a:cubicBezTo>
                    <a:pt x="13061" y="4715"/>
                    <a:pt x="11763" y="1226"/>
                    <a:pt x="11763" y="1226"/>
                  </a:cubicBezTo>
                  <a:lnTo>
                    <a:pt x="11502" y="572"/>
                  </a:lnTo>
                  <a:cubicBezTo>
                    <a:pt x="11085" y="655"/>
                    <a:pt x="10263" y="822"/>
                    <a:pt x="9287" y="1024"/>
                  </a:cubicBezTo>
                  <a:cubicBezTo>
                    <a:pt x="9282" y="1025"/>
                    <a:pt x="9277" y="1026"/>
                    <a:pt x="9271" y="1026"/>
                  </a:cubicBezTo>
                  <a:cubicBezTo>
                    <a:pt x="9025" y="1026"/>
                    <a:pt x="8239" y="0"/>
                    <a:pt x="8239" y="0"/>
                  </a:cubicBezTo>
                  <a:close/>
                </a:path>
              </a:pathLst>
            </a:custGeom>
            <a:solidFill>
              <a:srgbClr val="F9B2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7" name="Google Shape;2437;p56"/>
            <p:cNvSpPr/>
            <p:nvPr/>
          </p:nvSpPr>
          <p:spPr>
            <a:xfrm>
              <a:off x="945650" y="3360200"/>
              <a:ext cx="170575" cy="43050"/>
            </a:xfrm>
            <a:custGeom>
              <a:avLst/>
              <a:gdLst/>
              <a:ahLst/>
              <a:cxnLst/>
              <a:rect l="l" t="t" r="r" b="b"/>
              <a:pathLst>
                <a:path w="6823" h="1722" extrusionOk="0">
                  <a:moveTo>
                    <a:pt x="6662" y="1"/>
                  </a:moveTo>
                  <a:cubicBezTo>
                    <a:pt x="6633" y="1"/>
                    <a:pt x="6605" y="10"/>
                    <a:pt x="6584" y="31"/>
                  </a:cubicBezTo>
                  <a:cubicBezTo>
                    <a:pt x="5453" y="912"/>
                    <a:pt x="3929" y="1388"/>
                    <a:pt x="1965" y="1448"/>
                  </a:cubicBezTo>
                  <a:cubicBezTo>
                    <a:pt x="1821" y="1451"/>
                    <a:pt x="1678" y="1452"/>
                    <a:pt x="1535" y="1452"/>
                  </a:cubicBezTo>
                  <a:cubicBezTo>
                    <a:pt x="1071" y="1452"/>
                    <a:pt x="607" y="1436"/>
                    <a:pt x="143" y="1400"/>
                  </a:cubicBezTo>
                  <a:cubicBezTo>
                    <a:pt x="137" y="1399"/>
                    <a:pt x="131" y="1399"/>
                    <a:pt x="125" y="1399"/>
                  </a:cubicBezTo>
                  <a:cubicBezTo>
                    <a:pt x="60" y="1399"/>
                    <a:pt x="0" y="1454"/>
                    <a:pt x="0" y="1519"/>
                  </a:cubicBezTo>
                  <a:cubicBezTo>
                    <a:pt x="0" y="1543"/>
                    <a:pt x="0" y="1555"/>
                    <a:pt x="0" y="1579"/>
                  </a:cubicBezTo>
                  <a:cubicBezTo>
                    <a:pt x="24" y="1626"/>
                    <a:pt x="72" y="1662"/>
                    <a:pt x="119" y="1674"/>
                  </a:cubicBezTo>
                  <a:cubicBezTo>
                    <a:pt x="607" y="1710"/>
                    <a:pt x="1072" y="1722"/>
                    <a:pt x="1512" y="1722"/>
                  </a:cubicBezTo>
                  <a:lnTo>
                    <a:pt x="2012" y="1722"/>
                  </a:lnTo>
                  <a:cubicBezTo>
                    <a:pt x="4024" y="1650"/>
                    <a:pt x="5584" y="1162"/>
                    <a:pt x="6751" y="245"/>
                  </a:cubicBezTo>
                  <a:cubicBezTo>
                    <a:pt x="6811" y="198"/>
                    <a:pt x="6822" y="114"/>
                    <a:pt x="6775" y="55"/>
                  </a:cubicBezTo>
                  <a:cubicBezTo>
                    <a:pt x="6763" y="55"/>
                    <a:pt x="6763" y="43"/>
                    <a:pt x="6763" y="43"/>
                  </a:cubicBezTo>
                  <a:cubicBezTo>
                    <a:pt x="6736" y="16"/>
                    <a:pt x="6698" y="1"/>
                    <a:pt x="666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8" name="Google Shape;2438;p56"/>
            <p:cNvSpPr/>
            <p:nvPr/>
          </p:nvSpPr>
          <p:spPr>
            <a:xfrm>
              <a:off x="1067475" y="3179000"/>
              <a:ext cx="35050" cy="29675"/>
            </a:xfrm>
            <a:custGeom>
              <a:avLst/>
              <a:gdLst/>
              <a:ahLst/>
              <a:cxnLst/>
              <a:rect l="l" t="t" r="r" b="b"/>
              <a:pathLst>
                <a:path w="1402" h="1187" extrusionOk="0">
                  <a:moveTo>
                    <a:pt x="775" y="1"/>
                  </a:moveTo>
                  <a:cubicBezTo>
                    <a:pt x="609" y="1"/>
                    <a:pt x="441" y="69"/>
                    <a:pt x="318" y="218"/>
                  </a:cubicBezTo>
                  <a:cubicBezTo>
                    <a:pt x="0" y="616"/>
                    <a:pt x="278" y="1187"/>
                    <a:pt x="770" y="1187"/>
                  </a:cubicBezTo>
                  <a:cubicBezTo>
                    <a:pt x="793" y="1187"/>
                    <a:pt x="818" y="1186"/>
                    <a:pt x="842" y="1183"/>
                  </a:cubicBezTo>
                  <a:cubicBezTo>
                    <a:pt x="1164" y="1159"/>
                    <a:pt x="1402" y="861"/>
                    <a:pt x="1366" y="540"/>
                  </a:cubicBezTo>
                  <a:cubicBezTo>
                    <a:pt x="1336" y="202"/>
                    <a:pt x="1059" y="1"/>
                    <a:pt x="77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9" name="Google Shape;2439;p56"/>
            <p:cNvSpPr/>
            <p:nvPr/>
          </p:nvSpPr>
          <p:spPr>
            <a:xfrm>
              <a:off x="992150" y="3197550"/>
              <a:ext cx="34775" cy="29600"/>
            </a:xfrm>
            <a:custGeom>
              <a:avLst/>
              <a:gdLst/>
              <a:ahLst/>
              <a:cxnLst/>
              <a:rect l="l" t="t" r="r" b="b"/>
              <a:pathLst>
                <a:path w="1391" h="1184" extrusionOk="0">
                  <a:moveTo>
                    <a:pt x="792" y="0"/>
                  </a:moveTo>
                  <a:cubicBezTo>
                    <a:pt x="266" y="0"/>
                    <a:pt x="1" y="623"/>
                    <a:pt x="367" y="1000"/>
                  </a:cubicBezTo>
                  <a:cubicBezTo>
                    <a:pt x="489" y="1127"/>
                    <a:pt x="642" y="1184"/>
                    <a:pt x="792" y="1184"/>
                  </a:cubicBezTo>
                  <a:cubicBezTo>
                    <a:pt x="1093" y="1184"/>
                    <a:pt x="1383" y="954"/>
                    <a:pt x="1391" y="596"/>
                  </a:cubicBezTo>
                  <a:cubicBezTo>
                    <a:pt x="1391" y="274"/>
                    <a:pt x="1129" y="0"/>
                    <a:pt x="807" y="0"/>
                  </a:cubicBezTo>
                  <a:cubicBezTo>
                    <a:pt x="802" y="0"/>
                    <a:pt x="797" y="0"/>
                    <a:pt x="7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0" name="Google Shape;2440;p56"/>
            <p:cNvSpPr/>
            <p:nvPr/>
          </p:nvSpPr>
          <p:spPr>
            <a:xfrm>
              <a:off x="1018300" y="3250325"/>
              <a:ext cx="53275" cy="13950"/>
            </a:xfrm>
            <a:custGeom>
              <a:avLst/>
              <a:gdLst/>
              <a:ahLst/>
              <a:cxnLst/>
              <a:rect l="l" t="t" r="r" b="b"/>
              <a:pathLst>
                <a:path w="2131" h="558" extrusionOk="0">
                  <a:moveTo>
                    <a:pt x="1969" y="0"/>
                  </a:moveTo>
                  <a:cubicBezTo>
                    <a:pt x="1942" y="0"/>
                    <a:pt x="1915" y="7"/>
                    <a:pt x="1892" y="21"/>
                  </a:cubicBezTo>
                  <a:cubicBezTo>
                    <a:pt x="1633" y="202"/>
                    <a:pt x="1328" y="292"/>
                    <a:pt x="1022" y="292"/>
                  </a:cubicBezTo>
                  <a:cubicBezTo>
                    <a:pt x="765" y="292"/>
                    <a:pt x="507" y="229"/>
                    <a:pt x="273" y="104"/>
                  </a:cubicBezTo>
                  <a:cubicBezTo>
                    <a:pt x="248" y="89"/>
                    <a:pt x="223" y="82"/>
                    <a:pt x="200" y="82"/>
                  </a:cubicBezTo>
                  <a:cubicBezTo>
                    <a:pt x="80" y="82"/>
                    <a:pt x="0" y="262"/>
                    <a:pt x="130" y="342"/>
                  </a:cubicBezTo>
                  <a:cubicBezTo>
                    <a:pt x="387" y="476"/>
                    <a:pt x="664" y="557"/>
                    <a:pt x="953" y="557"/>
                  </a:cubicBezTo>
                  <a:cubicBezTo>
                    <a:pt x="972" y="557"/>
                    <a:pt x="992" y="557"/>
                    <a:pt x="1011" y="556"/>
                  </a:cubicBezTo>
                  <a:lnTo>
                    <a:pt x="1142" y="556"/>
                  </a:lnTo>
                  <a:cubicBezTo>
                    <a:pt x="1476" y="533"/>
                    <a:pt x="1785" y="425"/>
                    <a:pt x="2059" y="247"/>
                  </a:cubicBezTo>
                  <a:cubicBezTo>
                    <a:pt x="2119" y="199"/>
                    <a:pt x="2131" y="116"/>
                    <a:pt x="2083" y="56"/>
                  </a:cubicBezTo>
                  <a:cubicBezTo>
                    <a:pt x="2061" y="19"/>
                    <a:pt x="2015" y="0"/>
                    <a:pt x="19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1" name="Google Shape;2441;p56"/>
            <p:cNvSpPr/>
            <p:nvPr/>
          </p:nvSpPr>
          <p:spPr>
            <a:xfrm>
              <a:off x="694125" y="3006750"/>
              <a:ext cx="419425" cy="623950"/>
            </a:xfrm>
            <a:custGeom>
              <a:avLst/>
              <a:gdLst/>
              <a:ahLst/>
              <a:cxnLst/>
              <a:rect l="l" t="t" r="r" b="b"/>
              <a:pathLst>
                <a:path w="16777" h="24958" extrusionOk="0">
                  <a:moveTo>
                    <a:pt x="10180" y="0"/>
                  </a:moveTo>
                  <a:cubicBezTo>
                    <a:pt x="10121" y="108"/>
                    <a:pt x="10037" y="179"/>
                    <a:pt x="9918" y="203"/>
                  </a:cubicBezTo>
                  <a:lnTo>
                    <a:pt x="5954" y="1084"/>
                  </a:lnTo>
                  <a:cubicBezTo>
                    <a:pt x="5926" y="1089"/>
                    <a:pt x="5899" y="1092"/>
                    <a:pt x="5872" y="1092"/>
                  </a:cubicBezTo>
                  <a:cubicBezTo>
                    <a:pt x="5723" y="1092"/>
                    <a:pt x="5587" y="1009"/>
                    <a:pt x="5537" y="858"/>
                  </a:cubicBezTo>
                  <a:cubicBezTo>
                    <a:pt x="2013" y="2358"/>
                    <a:pt x="584" y="5870"/>
                    <a:pt x="750" y="9704"/>
                  </a:cubicBezTo>
                  <a:cubicBezTo>
                    <a:pt x="822" y="11585"/>
                    <a:pt x="465" y="13657"/>
                    <a:pt x="191" y="16074"/>
                  </a:cubicBezTo>
                  <a:cubicBezTo>
                    <a:pt x="0" y="17765"/>
                    <a:pt x="643" y="20324"/>
                    <a:pt x="917" y="21241"/>
                  </a:cubicBezTo>
                  <a:cubicBezTo>
                    <a:pt x="989" y="21467"/>
                    <a:pt x="1048" y="21682"/>
                    <a:pt x="1096" y="21884"/>
                  </a:cubicBezTo>
                  <a:cubicBezTo>
                    <a:pt x="1560" y="23646"/>
                    <a:pt x="1453" y="24432"/>
                    <a:pt x="1560" y="24801"/>
                  </a:cubicBezTo>
                  <a:cubicBezTo>
                    <a:pt x="1596" y="24910"/>
                    <a:pt x="1906" y="24957"/>
                    <a:pt x="2380" y="24957"/>
                  </a:cubicBezTo>
                  <a:cubicBezTo>
                    <a:pt x="2839" y="24957"/>
                    <a:pt x="3452" y="24913"/>
                    <a:pt x="4120" y="24837"/>
                  </a:cubicBezTo>
                  <a:cubicBezTo>
                    <a:pt x="4882" y="24754"/>
                    <a:pt x="5727" y="24634"/>
                    <a:pt x="6489" y="24480"/>
                  </a:cubicBezTo>
                  <a:cubicBezTo>
                    <a:pt x="7859" y="24230"/>
                    <a:pt x="9002" y="23896"/>
                    <a:pt x="9121" y="23634"/>
                  </a:cubicBezTo>
                  <a:cubicBezTo>
                    <a:pt x="9502" y="22694"/>
                    <a:pt x="9525" y="20420"/>
                    <a:pt x="9204" y="18491"/>
                  </a:cubicBezTo>
                  <a:cubicBezTo>
                    <a:pt x="9109" y="18479"/>
                    <a:pt x="9037" y="18479"/>
                    <a:pt x="9025" y="18479"/>
                  </a:cubicBezTo>
                  <a:cubicBezTo>
                    <a:pt x="8954" y="18479"/>
                    <a:pt x="8894" y="18408"/>
                    <a:pt x="8894" y="18336"/>
                  </a:cubicBezTo>
                  <a:cubicBezTo>
                    <a:pt x="8894" y="18312"/>
                    <a:pt x="8906" y="18288"/>
                    <a:pt x="8918" y="18265"/>
                  </a:cubicBezTo>
                  <a:cubicBezTo>
                    <a:pt x="8954" y="18229"/>
                    <a:pt x="8990" y="18205"/>
                    <a:pt x="9037" y="18205"/>
                  </a:cubicBezTo>
                  <a:cubicBezTo>
                    <a:pt x="9037" y="18205"/>
                    <a:pt x="9085" y="18217"/>
                    <a:pt x="9156" y="18217"/>
                  </a:cubicBezTo>
                  <a:cubicBezTo>
                    <a:pt x="9132" y="18050"/>
                    <a:pt x="9097" y="17896"/>
                    <a:pt x="9061" y="17741"/>
                  </a:cubicBezTo>
                  <a:cubicBezTo>
                    <a:pt x="8978" y="17360"/>
                    <a:pt x="8871" y="16979"/>
                    <a:pt x="8740" y="16610"/>
                  </a:cubicBezTo>
                  <a:cubicBezTo>
                    <a:pt x="8609" y="16229"/>
                    <a:pt x="8490" y="15848"/>
                    <a:pt x="8406" y="15455"/>
                  </a:cubicBezTo>
                  <a:cubicBezTo>
                    <a:pt x="8370" y="15276"/>
                    <a:pt x="8323" y="15086"/>
                    <a:pt x="8287" y="14883"/>
                  </a:cubicBezTo>
                  <a:cubicBezTo>
                    <a:pt x="8132" y="14133"/>
                    <a:pt x="7989" y="13288"/>
                    <a:pt x="7870" y="12407"/>
                  </a:cubicBezTo>
                  <a:cubicBezTo>
                    <a:pt x="7478" y="12383"/>
                    <a:pt x="7085" y="12312"/>
                    <a:pt x="6704" y="12216"/>
                  </a:cubicBezTo>
                  <a:cubicBezTo>
                    <a:pt x="6382" y="12133"/>
                    <a:pt x="6061" y="12002"/>
                    <a:pt x="5775" y="11823"/>
                  </a:cubicBezTo>
                  <a:cubicBezTo>
                    <a:pt x="5180" y="11430"/>
                    <a:pt x="4989" y="10633"/>
                    <a:pt x="5406" y="10085"/>
                  </a:cubicBezTo>
                  <a:cubicBezTo>
                    <a:pt x="5644" y="9764"/>
                    <a:pt x="6084" y="9645"/>
                    <a:pt x="6573" y="9621"/>
                  </a:cubicBezTo>
                  <a:cubicBezTo>
                    <a:pt x="6682" y="9612"/>
                    <a:pt x="6793" y="9608"/>
                    <a:pt x="6905" y="9608"/>
                  </a:cubicBezTo>
                  <a:cubicBezTo>
                    <a:pt x="7108" y="9608"/>
                    <a:pt x="7313" y="9621"/>
                    <a:pt x="7513" y="9645"/>
                  </a:cubicBezTo>
                  <a:cubicBezTo>
                    <a:pt x="7347" y="8132"/>
                    <a:pt x="7239" y="6918"/>
                    <a:pt x="7227" y="6620"/>
                  </a:cubicBezTo>
                  <a:cubicBezTo>
                    <a:pt x="7227" y="6608"/>
                    <a:pt x="9883" y="6061"/>
                    <a:pt x="12788" y="5454"/>
                  </a:cubicBezTo>
                  <a:cubicBezTo>
                    <a:pt x="13050" y="5394"/>
                    <a:pt x="13228" y="4120"/>
                    <a:pt x="13228" y="4120"/>
                  </a:cubicBezTo>
                  <a:cubicBezTo>
                    <a:pt x="13228" y="4120"/>
                    <a:pt x="14014" y="5146"/>
                    <a:pt x="14260" y="5146"/>
                  </a:cubicBezTo>
                  <a:cubicBezTo>
                    <a:pt x="14266" y="5146"/>
                    <a:pt x="14271" y="5145"/>
                    <a:pt x="14276" y="5144"/>
                  </a:cubicBezTo>
                  <a:cubicBezTo>
                    <a:pt x="15252" y="4942"/>
                    <a:pt x="16074" y="4775"/>
                    <a:pt x="16491" y="4692"/>
                  </a:cubicBezTo>
                  <a:cubicBezTo>
                    <a:pt x="16598" y="4680"/>
                    <a:pt x="16681" y="4656"/>
                    <a:pt x="16741" y="4656"/>
                  </a:cubicBezTo>
                  <a:cubicBezTo>
                    <a:pt x="16776" y="4644"/>
                    <a:pt x="15764" y="60"/>
                    <a:pt x="1018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2" name="Google Shape;2442;p56"/>
            <p:cNvSpPr/>
            <p:nvPr/>
          </p:nvSpPr>
          <p:spPr>
            <a:xfrm>
              <a:off x="841175" y="3264900"/>
              <a:ext cx="30375" cy="25550"/>
            </a:xfrm>
            <a:custGeom>
              <a:avLst/>
              <a:gdLst/>
              <a:ahLst/>
              <a:cxnLst/>
              <a:rect l="l" t="t" r="r" b="b"/>
              <a:pathLst>
                <a:path w="1215" h="1022" extrusionOk="0">
                  <a:moveTo>
                    <a:pt x="911" y="0"/>
                  </a:moveTo>
                  <a:cubicBezTo>
                    <a:pt x="848" y="0"/>
                    <a:pt x="786" y="3"/>
                    <a:pt x="726" y="9"/>
                  </a:cubicBezTo>
                  <a:cubicBezTo>
                    <a:pt x="488" y="57"/>
                    <a:pt x="262" y="152"/>
                    <a:pt x="72" y="295"/>
                  </a:cubicBezTo>
                  <a:cubicBezTo>
                    <a:pt x="12" y="342"/>
                    <a:pt x="0" y="426"/>
                    <a:pt x="48" y="485"/>
                  </a:cubicBezTo>
                  <a:cubicBezTo>
                    <a:pt x="72" y="521"/>
                    <a:pt x="107" y="545"/>
                    <a:pt x="155" y="545"/>
                  </a:cubicBezTo>
                  <a:cubicBezTo>
                    <a:pt x="179" y="545"/>
                    <a:pt x="202" y="533"/>
                    <a:pt x="226" y="509"/>
                  </a:cubicBezTo>
                  <a:cubicBezTo>
                    <a:pt x="286" y="473"/>
                    <a:pt x="333" y="438"/>
                    <a:pt x="393" y="414"/>
                  </a:cubicBezTo>
                  <a:cubicBezTo>
                    <a:pt x="393" y="414"/>
                    <a:pt x="393" y="414"/>
                    <a:pt x="393" y="426"/>
                  </a:cubicBezTo>
                  <a:cubicBezTo>
                    <a:pt x="512" y="592"/>
                    <a:pt x="631" y="747"/>
                    <a:pt x="774" y="890"/>
                  </a:cubicBezTo>
                  <a:cubicBezTo>
                    <a:pt x="834" y="950"/>
                    <a:pt x="869" y="985"/>
                    <a:pt x="881" y="985"/>
                  </a:cubicBezTo>
                  <a:cubicBezTo>
                    <a:pt x="905" y="1009"/>
                    <a:pt x="929" y="1021"/>
                    <a:pt x="964" y="1021"/>
                  </a:cubicBezTo>
                  <a:cubicBezTo>
                    <a:pt x="1000" y="1021"/>
                    <a:pt x="1048" y="1009"/>
                    <a:pt x="1072" y="973"/>
                  </a:cubicBezTo>
                  <a:cubicBezTo>
                    <a:pt x="1119" y="914"/>
                    <a:pt x="1107" y="831"/>
                    <a:pt x="1060" y="783"/>
                  </a:cubicBezTo>
                  <a:cubicBezTo>
                    <a:pt x="941" y="676"/>
                    <a:pt x="845" y="569"/>
                    <a:pt x="750" y="450"/>
                  </a:cubicBezTo>
                  <a:cubicBezTo>
                    <a:pt x="714" y="402"/>
                    <a:pt x="679" y="354"/>
                    <a:pt x="643" y="307"/>
                  </a:cubicBezTo>
                  <a:cubicBezTo>
                    <a:pt x="679" y="295"/>
                    <a:pt x="714" y="295"/>
                    <a:pt x="738" y="283"/>
                  </a:cubicBezTo>
                  <a:cubicBezTo>
                    <a:pt x="786" y="277"/>
                    <a:pt x="836" y="274"/>
                    <a:pt x="887" y="274"/>
                  </a:cubicBezTo>
                  <a:cubicBezTo>
                    <a:pt x="938" y="274"/>
                    <a:pt x="988" y="277"/>
                    <a:pt x="1036" y="283"/>
                  </a:cubicBezTo>
                  <a:cubicBezTo>
                    <a:pt x="1043" y="284"/>
                    <a:pt x="1051" y="285"/>
                    <a:pt x="1058" y="285"/>
                  </a:cubicBezTo>
                  <a:cubicBezTo>
                    <a:pt x="1121" y="285"/>
                    <a:pt x="1180" y="240"/>
                    <a:pt x="1191" y="176"/>
                  </a:cubicBezTo>
                  <a:cubicBezTo>
                    <a:pt x="1215" y="104"/>
                    <a:pt x="1167" y="33"/>
                    <a:pt x="1095" y="9"/>
                  </a:cubicBezTo>
                  <a:cubicBezTo>
                    <a:pt x="1036" y="3"/>
                    <a:pt x="973" y="0"/>
                    <a:pt x="91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3" name="Google Shape;2443;p56"/>
            <p:cNvSpPr/>
            <p:nvPr/>
          </p:nvSpPr>
          <p:spPr>
            <a:xfrm>
              <a:off x="817050" y="2912475"/>
              <a:ext cx="121475" cy="95500"/>
            </a:xfrm>
            <a:custGeom>
              <a:avLst/>
              <a:gdLst/>
              <a:ahLst/>
              <a:cxnLst/>
              <a:rect l="l" t="t" r="r" b="b"/>
              <a:pathLst>
                <a:path w="4859" h="3820" extrusionOk="0">
                  <a:moveTo>
                    <a:pt x="2746" y="0"/>
                  </a:moveTo>
                  <a:cubicBezTo>
                    <a:pt x="2580" y="0"/>
                    <a:pt x="2404" y="15"/>
                    <a:pt x="2215" y="45"/>
                  </a:cubicBezTo>
                  <a:cubicBezTo>
                    <a:pt x="227" y="378"/>
                    <a:pt x="1" y="2093"/>
                    <a:pt x="346" y="3140"/>
                  </a:cubicBezTo>
                  <a:cubicBezTo>
                    <a:pt x="417" y="3390"/>
                    <a:pt x="548" y="3629"/>
                    <a:pt x="727" y="3819"/>
                  </a:cubicBezTo>
                  <a:cubicBezTo>
                    <a:pt x="751" y="3807"/>
                    <a:pt x="775" y="3795"/>
                    <a:pt x="798" y="3795"/>
                  </a:cubicBezTo>
                  <a:lnTo>
                    <a:pt x="4751" y="2914"/>
                  </a:lnTo>
                  <a:cubicBezTo>
                    <a:pt x="4847" y="2509"/>
                    <a:pt x="4858" y="2081"/>
                    <a:pt x="4787" y="1676"/>
                  </a:cubicBezTo>
                  <a:cubicBezTo>
                    <a:pt x="4629" y="834"/>
                    <a:pt x="4015" y="0"/>
                    <a:pt x="274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4" name="Google Shape;2444;p56"/>
            <p:cNvSpPr/>
            <p:nvPr/>
          </p:nvSpPr>
          <p:spPr>
            <a:xfrm>
              <a:off x="828950" y="2985075"/>
              <a:ext cx="120575" cy="49000"/>
            </a:xfrm>
            <a:custGeom>
              <a:avLst/>
              <a:gdLst/>
              <a:ahLst/>
              <a:cxnLst/>
              <a:rect l="l" t="t" r="r" b="b"/>
              <a:pathLst>
                <a:path w="4823" h="1960" extrusionOk="0">
                  <a:moveTo>
                    <a:pt x="4371" y="0"/>
                  </a:moveTo>
                  <a:cubicBezTo>
                    <a:pt x="4343" y="0"/>
                    <a:pt x="4315" y="4"/>
                    <a:pt x="4287" y="10"/>
                  </a:cubicBezTo>
                  <a:lnTo>
                    <a:pt x="4275" y="10"/>
                  </a:lnTo>
                  <a:lnTo>
                    <a:pt x="322" y="891"/>
                  </a:lnTo>
                  <a:cubicBezTo>
                    <a:pt x="299" y="891"/>
                    <a:pt x="275" y="903"/>
                    <a:pt x="251" y="915"/>
                  </a:cubicBezTo>
                  <a:cubicBezTo>
                    <a:pt x="96" y="987"/>
                    <a:pt x="1" y="1165"/>
                    <a:pt x="49" y="1332"/>
                  </a:cubicBezTo>
                  <a:lnTo>
                    <a:pt x="120" y="1665"/>
                  </a:lnTo>
                  <a:cubicBezTo>
                    <a:pt x="120" y="1689"/>
                    <a:pt x="132" y="1713"/>
                    <a:pt x="144" y="1725"/>
                  </a:cubicBezTo>
                  <a:cubicBezTo>
                    <a:pt x="194" y="1876"/>
                    <a:pt x="330" y="1959"/>
                    <a:pt x="479" y="1959"/>
                  </a:cubicBezTo>
                  <a:cubicBezTo>
                    <a:pt x="506" y="1959"/>
                    <a:pt x="533" y="1956"/>
                    <a:pt x="561" y="1951"/>
                  </a:cubicBezTo>
                  <a:lnTo>
                    <a:pt x="4525" y="1070"/>
                  </a:lnTo>
                  <a:cubicBezTo>
                    <a:pt x="4644" y="1046"/>
                    <a:pt x="4728" y="975"/>
                    <a:pt x="4787" y="867"/>
                  </a:cubicBezTo>
                  <a:cubicBezTo>
                    <a:pt x="4823" y="796"/>
                    <a:pt x="4823" y="713"/>
                    <a:pt x="4811" y="629"/>
                  </a:cubicBezTo>
                  <a:lnTo>
                    <a:pt x="4740" y="296"/>
                  </a:lnTo>
                  <a:cubicBezTo>
                    <a:pt x="4699" y="122"/>
                    <a:pt x="4543" y="0"/>
                    <a:pt x="437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5" name="Google Shape;2445;p56"/>
            <p:cNvSpPr/>
            <p:nvPr/>
          </p:nvSpPr>
          <p:spPr>
            <a:xfrm>
              <a:off x="916475" y="3450500"/>
              <a:ext cx="92300" cy="18525"/>
            </a:xfrm>
            <a:custGeom>
              <a:avLst/>
              <a:gdLst/>
              <a:ahLst/>
              <a:cxnLst/>
              <a:rect l="l" t="t" r="r" b="b"/>
              <a:pathLst>
                <a:path w="3692" h="741" extrusionOk="0">
                  <a:moveTo>
                    <a:pt x="3536" y="0"/>
                  </a:moveTo>
                  <a:cubicBezTo>
                    <a:pt x="3528" y="0"/>
                    <a:pt x="3520" y="1"/>
                    <a:pt x="3513" y="3"/>
                  </a:cubicBezTo>
                  <a:cubicBezTo>
                    <a:pt x="3501" y="3"/>
                    <a:pt x="3489" y="15"/>
                    <a:pt x="3477" y="15"/>
                  </a:cubicBezTo>
                  <a:cubicBezTo>
                    <a:pt x="2594" y="415"/>
                    <a:pt x="1199" y="470"/>
                    <a:pt x="525" y="470"/>
                  </a:cubicBezTo>
                  <a:cubicBezTo>
                    <a:pt x="417" y="470"/>
                    <a:pt x="328" y="469"/>
                    <a:pt x="262" y="467"/>
                  </a:cubicBezTo>
                  <a:cubicBezTo>
                    <a:pt x="191" y="467"/>
                    <a:pt x="143" y="455"/>
                    <a:pt x="143" y="455"/>
                  </a:cubicBezTo>
                  <a:cubicBezTo>
                    <a:pt x="96" y="455"/>
                    <a:pt x="60" y="479"/>
                    <a:pt x="24" y="515"/>
                  </a:cubicBezTo>
                  <a:cubicBezTo>
                    <a:pt x="12" y="538"/>
                    <a:pt x="0" y="562"/>
                    <a:pt x="0" y="586"/>
                  </a:cubicBezTo>
                  <a:cubicBezTo>
                    <a:pt x="0" y="658"/>
                    <a:pt x="60" y="729"/>
                    <a:pt x="131" y="729"/>
                  </a:cubicBezTo>
                  <a:cubicBezTo>
                    <a:pt x="143" y="729"/>
                    <a:pt x="215" y="729"/>
                    <a:pt x="310" y="741"/>
                  </a:cubicBezTo>
                  <a:lnTo>
                    <a:pt x="572" y="741"/>
                  </a:lnTo>
                  <a:cubicBezTo>
                    <a:pt x="1286" y="741"/>
                    <a:pt x="2679" y="681"/>
                    <a:pt x="3596" y="265"/>
                  </a:cubicBezTo>
                  <a:cubicBezTo>
                    <a:pt x="3656" y="229"/>
                    <a:pt x="3691" y="146"/>
                    <a:pt x="3656" y="86"/>
                  </a:cubicBezTo>
                  <a:cubicBezTo>
                    <a:pt x="3635" y="34"/>
                    <a:pt x="3587" y="0"/>
                    <a:pt x="353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6" name="Google Shape;2446;p56"/>
            <p:cNvSpPr/>
            <p:nvPr/>
          </p:nvSpPr>
          <p:spPr>
            <a:xfrm>
              <a:off x="976000" y="3169750"/>
              <a:ext cx="39625" cy="21700"/>
            </a:xfrm>
            <a:custGeom>
              <a:avLst/>
              <a:gdLst/>
              <a:ahLst/>
              <a:cxnLst/>
              <a:rect l="l" t="t" r="r" b="b"/>
              <a:pathLst>
                <a:path w="1585" h="868" extrusionOk="0">
                  <a:moveTo>
                    <a:pt x="1196" y="1"/>
                  </a:moveTo>
                  <a:cubicBezTo>
                    <a:pt x="1052" y="1"/>
                    <a:pt x="894" y="45"/>
                    <a:pt x="763" y="88"/>
                  </a:cubicBezTo>
                  <a:cubicBezTo>
                    <a:pt x="560" y="148"/>
                    <a:pt x="191" y="255"/>
                    <a:pt x="60" y="422"/>
                  </a:cubicBezTo>
                  <a:cubicBezTo>
                    <a:pt x="1" y="505"/>
                    <a:pt x="1" y="624"/>
                    <a:pt x="60" y="719"/>
                  </a:cubicBezTo>
                  <a:cubicBezTo>
                    <a:pt x="141" y="811"/>
                    <a:pt x="257" y="868"/>
                    <a:pt x="378" y="868"/>
                  </a:cubicBezTo>
                  <a:cubicBezTo>
                    <a:pt x="399" y="868"/>
                    <a:pt x="420" y="866"/>
                    <a:pt x="441" y="862"/>
                  </a:cubicBezTo>
                  <a:cubicBezTo>
                    <a:pt x="572" y="850"/>
                    <a:pt x="715" y="827"/>
                    <a:pt x="834" y="779"/>
                  </a:cubicBezTo>
                  <a:cubicBezTo>
                    <a:pt x="1013" y="731"/>
                    <a:pt x="1191" y="684"/>
                    <a:pt x="1370" y="624"/>
                  </a:cubicBezTo>
                  <a:cubicBezTo>
                    <a:pt x="1417" y="612"/>
                    <a:pt x="1453" y="588"/>
                    <a:pt x="1489" y="565"/>
                  </a:cubicBezTo>
                  <a:cubicBezTo>
                    <a:pt x="1584" y="493"/>
                    <a:pt x="1584" y="291"/>
                    <a:pt x="1548" y="207"/>
                  </a:cubicBezTo>
                  <a:cubicBezTo>
                    <a:pt x="1537" y="148"/>
                    <a:pt x="1501" y="100"/>
                    <a:pt x="1441" y="65"/>
                  </a:cubicBezTo>
                  <a:cubicBezTo>
                    <a:pt x="1372" y="18"/>
                    <a:pt x="1287" y="1"/>
                    <a:pt x="119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7" name="Google Shape;2447;p56"/>
            <p:cNvSpPr/>
            <p:nvPr/>
          </p:nvSpPr>
          <p:spPr>
            <a:xfrm>
              <a:off x="1065000" y="3147250"/>
              <a:ext cx="39325" cy="21575"/>
            </a:xfrm>
            <a:custGeom>
              <a:avLst/>
              <a:gdLst/>
              <a:ahLst/>
              <a:cxnLst/>
              <a:rect l="l" t="t" r="r" b="b"/>
              <a:pathLst>
                <a:path w="1573" h="863" extrusionOk="0">
                  <a:moveTo>
                    <a:pt x="1193" y="0"/>
                  </a:moveTo>
                  <a:cubicBezTo>
                    <a:pt x="1004" y="0"/>
                    <a:pt x="784" y="51"/>
                    <a:pt x="644" y="84"/>
                  </a:cubicBezTo>
                  <a:cubicBezTo>
                    <a:pt x="429" y="131"/>
                    <a:pt x="132" y="203"/>
                    <a:pt x="36" y="405"/>
                  </a:cubicBezTo>
                  <a:cubicBezTo>
                    <a:pt x="1" y="453"/>
                    <a:pt x="1" y="524"/>
                    <a:pt x="12" y="584"/>
                  </a:cubicBezTo>
                  <a:cubicBezTo>
                    <a:pt x="36" y="667"/>
                    <a:pt x="120" y="846"/>
                    <a:pt x="239" y="857"/>
                  </a:cubicBezTo>
                  <a:cubicBezTo>
                    <a:pt x="253" y="861"/>
                    <a:pt x="267" y="862"/>
                    <a:pt x="281" y="862"/>
                  </a:cubicBezTo>
                  <a:cubicBezTo>
                    <a:pt x="314" y="862"/>
                    <a:pt x="348" y="854"/>
                    <a:pt x="382" y="846"/>
                  </a:cubicBezTo>
                  <a:cubicBezTo>
                    <a:pt x="560" y="810"/>
                    <a:pt x="739" y="774"/>
                    <a:pt x="917" y="726"/>
                  </a:cubicBezTo>
                  <a:cubicBezTo>
                    <a:pt x="1048" y="703"/>
                    <a:pt x="1179" y="655"/>
                    <a:pt x="1310" y="607"/>
                  </a:cubicBezTo>
                  <a:cubicBezTo>
                    <a:pt x="1441" y="548"/>
                    <a:pt x="1536" y="429"/>
                    <a:pt x="1572" y="286"/>
                  </a:cubicBezTo>
                  <a:cubicBezTo>
                    <a:pt x="1572" y="179"/>
                    <a:pt x="1513" y="84"/>
                    <a:pt x="1417" y="36"/>
                  </a:cubicBezTo>
                  <a:cubicBezTo>
                    <a:pt x="1355" y="10"/>
                    <a:pt x="1277" y="0"/>
                    <a:pt x="119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448" name="Google Shape;2448;p56"/>
          <p:cNvGrpSpPr/>
          <p:nvPr/>
        </p:nvGrpSpPr>
        <p:grpSpPr>
          <a:xfrm>
            <a:off x="4302391" y="3743793"/>
            <a:ext cx="610132" cy="865112"/>
            <a:chOff x="4020725" y="3031375"/>
            <a:chExt cx="521525" cy="739475"/>
          </a:xfrm>
        </p:grpSpPr>
        <p:sp>
          <p:nvSpPr>
            <p:cNvPr id="2449" name="Google Shape;2449;p56"/>
            <p:cNvSpPr/>
            <p:nvPr/>
          </p:nvSpPr>
          <p:spPr>
            <a:xfrm>
              <a:off x="4043350" y="3031375"/>
              <a:ext cx="480150" cy="499025"/>
            </a:xfrm>
            <a:custGeom>
              <a:avLst/>
              <a:gdLst/>
              <a:ahLst/>
              <a:cxnLst/>
              <a:rect l="l" t="t" r="r" b="b"/>
              <a:pathLst>
                <a:path w="19206" h="19961" extrusionOk="0">
                  <a:moveTo>
                    <a:pt x="9385" y="1"/>
                  </a:moveTo>
                  <a:cubicBezTo>
                    <a:pt x="9180" y="1"/>
                    <a:pt x="8973" y="6"/>
                    <a:pt x="8764" y="16"/>
                  </a:cubicBezTo>
                  <a:cubicBezTo>
                    <a:pt x="3465" y="266"/>
                    <a:pt x="858" y="3004"/>
                    <a:pt x="262" y="7207"/>
                  </a:cubicBezTo>
                  <a:cubicBezTo>
                    <a:pt x="1" y="8993"/>
                    <a:pt x="179" y="18970"/>
                    <a:pt x="179" y="18970"/>
                  </a:cubicBezTo>
                  <a:cubicBezTo>
                    <a:pt x="114" y="19659"/>
                    <a:pt x="3448" y="19960"/>
                    <a:pt x="7322" y="19960"/>
                  </a:cubicBezTo>
                  <a:cubicBezTo>
                    <a:pt x="12694" y="19960"/>
                    <a:pt x="19104" y="19380"/>
                    <a:pt x="18931" y="18446"/>
                  </a:cubicBezTo>
                  <a:cubicBezTo>
                    <a:pt x="18931" y="18446"/>
                    <a:pt x="19205" y="8707"/>
                    <a:pt x="18800" y="6850"/>
                  </a:cubicBezTo>
                  <a:cubicBezTo>
                    <a:pt x="17943" y="2882"/>
                    <a:pt x="14361" y="1"/>
                    <a:pt x="938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0" name="Google Shape;2450;p56"/>
            <p:cNvSpPr/>
            <p:nvPr/>
          </p:nvSpPr>
          <p:spPr>
            <a:xfrm>
              <a:off x="4080550" y="3498425"/>
              <a:ext cx="435800" cy="272425"/>
            </a:xfrm>
            <a:custGeom>
              <a:avLst/>
              <a:gdLst/>
              <a:ahLst/>
              <a:cxnLst/>
              <a:rect l="l" t="t" r="r" b="b"/>
              <a:pathLst>
                <a:path w="17432" h="10897" extrusionOk="0">
                  <a:moveTo>
                    <a:pt x="8891" y="1"/>
                  </a:moveTo>
                  <a:cubicBezTo>
                    <a:pt x="8801" y="1"/>
                    <a:pt x="8711" y="1"/>
                    <a:pt x="8621" y="3"/>
                  </a:cubicBezTo>
                  <a:cubicBezTo>
                    <a:pt x="6644" y="14"/>
                    <a:pt x="4894" y="169"/>
                    <a:pt x="3620" y="907"/>
                  </a:cubicBezTo>
                  <a:cubicBezTo>
                    <a:pt x="632" y="2646"/>
                    <a:pt x="1" y="10897"/>
                    <a:pt x="1" y="10897"/>
                  </a:cubicBezTo>
                  <a:lnTo>
                    <a:pt x="17432" y="10849"/>
                  </a:lnTo>
                  <a:cubicBezTo>
                    <a:pt x="17432" y="10849"/>
                    <a:pt x="16289" y="2110"/>
                    <a:pt x="13538" y="729"/>
                  </a:cubicBezTo>
                  <a:cubicBezTo>
                    <a:pt x="12549" y="240"/>
                    <a:pt x="10779" y="1"/>
                    <a:pt x="889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1" name="Google Shape;2451;p56"/>
            <p:cNvSpPr/>
            <p:nvPr/>
          </p:nvSpPr>
          <p:spPr>
            <a:xfrm>
              <a:off x="4063900" y="3100125"/>
              <a:ext cx="418225" cy="383650"/>
            </a:xfrm>
            <a:custGeom>
              <a:avLst/>
              <a:gdLst/>
              <a:ahLst/>
              <a:cxnLst/>
              <a:rect l="l" t="t" r="r" b="b"/>
              <a:pathLst>
                <a:path w="16729" h="15346" extrusionOk="0">
                  <a:moveTo>
                    <a:pt x="12617" y="0"/>
                  </a:moveTo>
                  <a:cubicBezTo>
                    <a:pt x="12563" y="0"/>
                    <a:pt x="12509" y="2"/>
                    <a:pt x="12454" y="4"/>
                  </a:cubicBezTo>
                  <a:lnTo>
                    <a:pt x="4417" y="397"/>
                  </a:lnTo>
                  <a:cubicBezTo>
                    <a:pt x="2584" y="480"/>
                    <a:pt x="1119" y="1945"/>
                    <a:pt x="1024" y="3778"/>
                  </a:cubicBezTo>
                  <a:lnTo>
                    <a:pt x="1024" y="3921"/>
                  </a:lnTo>
                  <a:cubicBezTo>
                    <a:pt x="1012" y="3993"/>
                    <a:pt x="1012" y="4076"/>
                    <a:pt x="1000" y="4147"/>
                  </a:cubicBezTo>
                  <a:cubicBezTo>
                    <a:pt x="871" y="5275"/>
                    <a:pt x="0" y="15345"/>
                    <a:pt x="9232" y="15345"/>
                  </a:cubicBezTo>
                  <a:cubicBezTo>
                    <a:pt x="9359" y="15345"/>
                    <a:pt x="9489" y="15343"/>
                    <a:pt x="9620" y="15339"/>
                  </a:cubicBezTo>
                  <a:cubicBezTo>
                    <a:pt x="16633" y="15125"/>
                    <a:pt x="16728" y="7600"/>
                    <a:pt x="16169" y="3112"/>
                  </a:cubicBezTo>
                  <a:cubicBezTo>
                    <a:pt x="15938" y="1320"/>
                    <a:pt x="14406" y="0"/>
                    <a:pt x="12617" y="0"/>
                  </a:cubicBezTo>
                  <a:close/>
                </a:path>
              </a:pathLst>
            </a:custGeom>
            <a:solidFill>
              <a:srgbClr val="FFD1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2" name="Google Shape;2452;p56"/>
            <p:cNvSpPr/>
            <p:nvPr/>
          </p:nvSpPr>
          <p:spPr>
            <a:xfrm>
              <a:off x="4309550" y="3270975"/>
              <a:ext cx="39525" cy="33200"/>
            </a:xfrm>
            <a:custGeom>
              <a:avLst/>
              <a:gdLst/>
              <a:ahLst/>
              <a:cxnLst/>
              <a:rect l="l" t="t" r="r" b="b"/>
              <a:pathLst>
                <a:path w="1581" h="1328" extrusionOk="0">
                  <a:moveTo>
                    <a:pt x="876" y="1"/>
                  </a:moveTo>
                  <a:cubicBezTo>
                    <a:pt x="325" y="1"/>
                    <a:pt x="1" y="642"/>
                    <a:pt x="366" y="1076"/>
                  </a:cubicBezTo>
                  <a:cubicBezTo>
                    <a:pt x="503" y="1249"/>
                    <a:pt x="692" y="1328"/>
                    <a:pt x="878" y="1328"/>
                  </a:cubicBezTo>
                  <a:cubicBezTo>
                    <a:pt x="1191" y="1328"/>
                    <a:pt x="1495" y="1104"/>
                    <a:pt x="1533" y="730"/>
                  </a:cubicBezTo>
                  <a:cubicBezTo>
                    <a:pt x="1580" y="373"/>
                    <a:pt x="1318" y="40"/>
                    <a:pt x="949" y="4"/>
                  </a:cubicBezTo>
                  <a:cubicBezTo>
                    <a:pt x="925" y="2"/>
                    <a:pt x="900" y="1"/>
                    <a:pt x="87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3" name="Google Shape;2453;p56"/>
            <p:cNvSpPr/>
            <p:nvPr/>
          </p:nvSpPr>
          <p:spPr>
            <a:xfrm>
              <a:off x="4228800" y="3273750"/>
              <a:ext cx="33350" cy="33050"/>
            </a:xfrm>
            <a:custGeom>
              <a:avLst/>
              <a:gdLst/>
              <a:ahLst/>
              <a:cxnLst/>
              <a:rect l="l" t="t" r="r" b="b"/>
              <a:pathLst>
                <a:path w="1334" h="1322" extrusionOk="0">
                  <a:moveTo>
                    <a:pt x="667" y="0"/>
                  </a:moveTo>
                  <a:cubicBezTo>
                    <a:pt x="298" y="0"/>
                    <a:pt x="0" y="298"/>
                    <a:pt x="0" y="667"/>
                  </a:cubicBezTo>
                  <a:cubicBezTo>
                    <a:pt x="0" y="1024"/>
                    <a:pt x="298" y="1322"/>
                    <a:pt x="667" y="1322"/>
                  </a:cubicBezTo>
                  <a:cubicBezTo>
                    <a:pt x="1036" y="1322"/>
                    <a:pt x="1334" y="1024"/>
                    <a:pt x="1334" y="667"/>
                  </a:cubicBezTo>
                  <a:cubicBezTo>
                    <a:pt x="1334" y="298"/>
                    <a:pt x="1036" y="0"/>
                    <a:pt x="66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4" name="Google Shape;2454;p56"/>
            <p:cNvSpPr/>
            <p:nvPr/>
          </p:nvSpPr>
          <p:spPr>
            <a:xfrm>
              <a:off x="4259225" y="3345100"/>
              <a:ext cx="60300" cy="15900"/>
            </a:xfrm>
            <a:custGeom>
              <a:avLst/>
              <a:gdLst/>
              <a:ahLst/>
              <a:cxnLst/>
              <a:rect l="l" t="t" r="r" b="b"/>
              <a:pathLst>
                <a:path w="2412" h="636" extrusionOk="0">
                  <a:moveTo>
                    <a:pt x="2191" y="1"/>
                  </a:moveTo>
                  <a:cubicBezTo>
                    <a:pt x="2164" y="1"/>
                    <a:pt x="2134" y="9"/>
                    <a:pt x="2105" y="28"/>
                  </a:cubicBezTo>
                  <a:cubicBezTo>
                    <a:pt x="1807" y="233"/>
                    <a:pt x="1460" y="339"/>
                    <a:pt x="1111" y="339"/>
                  </a:cubicBezTo>
                  <a:cubicBezTo>
                    <a:pt x="833" y="339"/>
                    <a:pt x="554" y="272"/>
                    <a:pt x="295" y="135"/>
                  </a:cubicBezTo>
                  <a:cubicBezTo>
                    <a:pt x="270" y="121"/>
                    <a:pt x="246" y="114"/>
                    <a:pt x="222" y="114"/>
                  </a:cubicBezTo>
                  <a:cubicBezTo>
                    <a:pt x="90" y="114"/>
                    <a:pt x="0" y="316"/>
                    <a:pt x="152" y="397"/>
                  </a:cubicBezTo>
                  <a:cubicBezTo>
                    <a:pt x="420" y="553"/>
                    <a:pt x="730" y="636"/>
                    <a:pt x="1042" y="636"/>
                  </a:cubicBezTo>
                  <a:cubicBezTo>
                    <a:pt x="1063" y="636"/>
                    <a:pt x="1084" y="636"/>
                    <a:pt x="1105" y="635"/>
                  </a:cubicBezTo>
                  <a:lnTo>
                    <a:pt x="1283" y="635"/>
                  </a:lnTo>
                  <a:cubicBezTo>
                    <a:pt x="1641" y="611"/>
                    <a:pt x="1986" y="480"/>
                    <a:pt x="2284" y="278"/>
                  </a:cubicBezTo>
                  <a:cubicBezTo>
                    <a:pt x="2411" y="180"/>
                    <a:pt x="2320" y="1"/>
                    <a:pt x="219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5" name="Google Shape;2455;p56"/>
            <p:cNvSpPr/>
            <p:nvPr/>
          </p:nvSpPr>
          <p:spPr>
            <a:xfrm>
              <a:off x="4447875" y="3271900"/>
              <a:ext cx="94375" cy="77475"/>
            </a:xfrm>
            <a:custGeom>
              <a:avLst/>
              <a:gdLst/>
              <a:ahLst/>
              <a:cxnLst/>
              <a:rect l="l" t="t" r="r" b="b"/>
              <a:pathLst>
                <a:path w="3775" h="3099" extrusionOk="0">
                  <a:moveTo>
                    <a:pt x="2083" y="1"/>
                  </a:moveTo>
                  <a:cubicBezTo>
                    <a:pt x="1541" y="1"/>
                    <a:pt x="960" y="118"/>
                    <a:pt x="560" y="205"/>
                  </a:cubicBezTo>
                  <a:lnTo>
                    <a:pt x="0" y="3099"/>
                  </a:lnTo>
                  <a:cubicBezTo>
                    <a:pt x="488" y="3039"/>
                    <a:pt x="2084" y="2956"/>
                    <a:pt x="3048" y="2229"/>
                  </a:cubicBezTo>
                  <a:cubicBezTo>
                    <a:pt x="3632" y="1789"/>
                    <a:pt x="3774" y="932"/>
                    <a:pt x="3298" y="396"/>
                  </a:cubicBezTo>
                  <a:cubicBezTo>
                    <a:pt x="3032" y="96"/>
                    <a:pt x="2574" y="1"/>
                    <a:pt x="2083" y="1"/>
                  </a:cubicBezTo>
                  <a:close/>
                </a:path>
              </a:pathLst>
            </a:custGeom>
            <a:solidFill>
              <a:srgbClr val="FFD1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6" name="Google Shape;2456;p56"/>
            <p:cNvSpPr/>
            <p:nvPr/>
          </p:nvSpPr>
          <p:spPr>
            <a:xfrm>
              <a:off x="4484100" y="3288425"/>
              <a:ext cx="37300" cy="13025"/>
            </a:xfrm>
            <a:custGeom>
              <a:avLst/>
              <a:gdLst/>
              <a:ahLst/>
              <a:cxnLst/>
              <a:rect l="l" t="t" r="r" b="b"/>
              <a:pathLst>
                <a:path w="1492" h="521" extrusionOk="0">
                  <a:moveTo>
                    <a:pt x="543" y="1"/>
                  </a:moveTo>
                  <a:cubicBezTo>
                    <a:pt x="419" y="1"/>
                    <a:pt x="293" y="15"/>
                    <a:pt x="170" y="44"/>
                  </a:cubicBezTo>
                  <a:cubicBezTo>
                    <a:pt x="1" y="108"/>
                    <a:pt x="58" y="342"/>
                    <a:pt x="207" y="342"/>
                  </a:cubicBezTo>
                  <a:cubicBezTo>
                    <a:pt x="225" y="342"/>
                    <a:pt x="245" y="338"/>
                    <a:pt x="266" y="330"/>
                  </a:cubicBezTo>
                  <a:cubicBezTo>
                    <a:pt x="354" y="310"/>
                    <a:pt x="444" y="301"/>
                    <a:pt x="533" y="301"/>
                  </a:cubicBezTo>
                  <a:cubicBezTo>
                    <a:pt x="768" y="301"/>
                    <a:pt x="999" y="368"/>
                    <a:pt x="1206" y="497"/>
                  </a:cubicBezTo>
                  <a:cubicBezTo>
                    <a:pt x="1230" y="509"/>
                    <a:pt x="1254" y="521"/>
                    <a:pt x="1278" y="521"/>
                  </a:cubicBezTo>
                  <a:cubicBezTo>
                    <a:pt x="1432" y="521"/>
                    <a:pt x="1492" y="306"/>
                    <a:pt x="1349" y="235"/>
                  </a:cubicBezTo>
                  <a:cubicBezTo>
                    <a:pt x="1109" y="77"/>
                    <a:pt x="828" y="1"/>
                    <a:pt x="54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7" name="Google Shape;2457;p56"/>
            <p:cNvSpPr/>
            <p:nvPr/>
          </p:nvSpPr>
          <p:spPr>
            <a:xfrm>
              <a:off x="4489525" y="3293125"/>
              <a:ext cx="21300" cy="24400"/>
            </a:xfrm>
            <a:custGeom>
              <a:avLst/>
              <a:gdLst/>
              <a:ahLst/>
              <a:cxnLst/>
              <a:rect l="l" t="t" r="r" b="b"/>
              <a:pathLst>
                <a:path w="852" h="976" extrusionOk="0">
                  <a:moveTo>
                    <a:pt x="652" y="1"/>
                  </a:moveTo>
                  <a:cubicBezTo>
                    <a:pt x="604" y="1"/>
                    <a:pt x="556" y="25"/>
                    <a:pt x="525" y="83"/>
                  </a:cubicBezTo>
                  <a:cubicBezTo>
                    <a:pt x="406" y="309"/>
                    <a:pt x="251" y="523"/>
                    <a:pt x="84" y="726"/>
                  </a:cubicBezTo>
                  <a:cubicBezTo>
                    <a:pt x="1" y="821"/>
                    <a:pt x="72" y="976"/>
                    <a:pt x="203" y="976"/>
                  </a:cubicBezTo>
                  <a:cubicBezTo>
                    <a:pt x="239" y="976"/>
                    <a:pt x="287" y="964"/>
                    <a:pt x="311" y="928"/>
                  </a:cubicBezTo>
                  <a:cubicBezTo>
                    <a:pt x="489" y="714"/>
                    <a:pt x="656" y="476"/>
                    <a:pt x="787" y="225"/>
                  </a:cubicBezTo>
                  <a:cubicBezTo>
                    <a:pt x="851" y="105"/>
                    <a:pt x="753" y="1"/>
                    <a:pt x="65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8" name="Google Shape;2458;p56"/>
            <p:cNvSpPr/>
            <p:nvPr/>
          </p:nvSpPr>
          <p:spPr>
            <a:xfrm>
              <a:off x="4020725" y="3278325"/>
              <a:ext cx="95575" cy="75825"/>
            </a:xfrm>
            <a:custGeom>
              <a:avLst/>
              <a:gdLst/>
              <a:ahLst/>
              <a:cxnLst/>
              <a:rect l="l" t="t" r="r" b="b"/>
              <a:pathLst>
                <a:path w="3823" h="3033" extrusionOk="0">
                  <a:moveTo>
                    <a:pt x="1767" y="0"/>
                  </a:moveTo>
                  <a:cubicBezTo>
                    <a:pt x="1235" y="0"/>
                    <a:pt x="727" y="102"/>
                    <a:pt x="453" y="436"/>
                  </a:cubicBezTo>
                  <a:cubicBezTo>
                    <a:pt x="1" y="984"/>
                    <a:pt x="155" y="1830"/>
                    <a:pt x="763" y="2258"/>
                  </a:cubicBezTo>
                  <a:cubicBezTo>
                    <a:pt x="1739" y="2961"/>
                    <a:pt x="3346" y="2996"/>
                    <a:pt x="3823" y="3032"/>
                  </a:cubicBezTo>
                  <a:lnTo>
                    <a:pt x="3180" y="163"/>
                  </a:lnTo>
                  <a:cubicBezTo>
                    <a:pt x="2807" y="93"/>
                    <a:pt x="2276" y="0"/>
                    <a:pt x="1767" y="0"/>
                  </a:cubicBezTo>
                  <a:close/>
                </a:path>
              </a:pathLst>
            </a:custGeom>
            <a:solidFill>
              <a:srgbClr val="FFD1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9" name="Google Shape;2459;p56"/>
            <p:cNvSpPr/>
            <p:nvPr/>
          </p:nvSpPr>
          <p:spPr>
            <a:xfrm>
              <a:off x="4041575" y="3294800"/>
              <a:ext cx="37075" cy="13500"/>
            </a:xfrm>
            <a:custGeom>
              <a:avLst/>
              <a:gdLst/>
              <a:ahLst/>
              <a:cxnLst/>
              <a:rect l="l" t="t" r="r" b="b"/>
              <a:pathLst>
                <a:path w="1483" h="540" extrusionOk="0">
                  <a:moveTo>
                    <a:pt x="977" y="1"/>
                  </a:moveTo>
                  <a:cubicBezTo>
                    <a:pt x="678" y="1"/>
                    <a:pt x="383" y="92"/>
                    <a:pt x="131" y="266"/>
                  </a:cubicBezTo>
                  <a:cubicBezTo>
                    <a:pt x="0" y="337"/>
                    <a:pt x="60" y="539"/>
                    <a:pt x="214" y="539"/>
                  </a:cubicBezTo>
                  <a:cubicBezTo>
                    <a:pt x="238" y="539"/>
                    <a:pt x="262" y="528"/>
                    <a:pt x="286" y="516"/>
                  </a:cubicBezTo>
                  <a:cubicBezTo>
                    <a:pt x="492" y="372"/>
                    <a:pt x="739" y="303"/>
                    <a:pt x="985" y="303"/>
                  </a:cubicBezTo>
                  <a:cubicBezTo>
                    <a:pt x="1066" y="303"/>
                    <a:pt x="1147" y="310"/>
                    <a:pt x="1226" y="325"/>
                  </a:cubicBezTo>
                  <a:cubicBezTo>
                    <a:pt x="1244" y="331"/>
                    <a:pt x="1261" y="333"/>
                    <a:pt x="1277" y="333"/>
                  </a:cubicBezTo>
                  <a:cubicBezTo>
                    <a:pt x="1430" y="333"/>
                    <a:pt x="1482" y="93"/>
                    <a:pt x="1310" y="39"/>
                  </a:cubicBezTo>
                  <a:cubicBezTo>
                    <a:pt x="1200" y="14"/>
                    <a:pt x="1088" y="1"/>
                    <a:pt x="97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0" name="Google Shape;2460;p56"/>
            <p:cNvSpPr/>
            <p:nvPr/>
          </p:nvSpPr>
          <p:spPr>
            <a:xfrm>
              <a:off x="4052125" y="3299875"/>
              <a:ext cx="21600" cy="23900"/>
            </a:xfrm>
            <a:custGeom>
              <a:avLst/>
              <a:gdLst/>
              <a:ahLst/>
              <a:cxnLst/>
              <a:rect l="l" t="t" r="r" b="b"/>
              <a:pathLst>
                <a:path w="864" h="956" extrusionOk="0">
                  <a:moveTo>
                    <a:pt x="201" y="1"/>
                  </a:moveTo>
                  <a:cubicBezTo>
                    <a:pt x="98" y="1"/>
                    <a:pt x="1" y="107"/>
                    <a:pt x="66" y="229"/>
                  </a:cubicBezTo>
                  <a:cubicBezTo>
                    <a:pt x="209" y="479"/>
                    <a:pt x="364" y="706"/>
                    <a:pt x="566" y="920"/>
                  </a:cubicBezTo>
                  <a:cubicBezTo>
                    <a:pt x="590" y="944"/>
                    <a:pt x="626" y="956"/>
                    <a:pt x="673" y="956"/>
                  </a:cubicBezTo>
                  <a:cubicBezTo>
                    <a:pt x="804" y="956"/>
                    <a:pt x="864" y="801"/>
                    <a:pt x="781" y="706"/>
                  </a:cubicBezTo>
                  <a:cubicBezTo>
                    <a:pt x="602" y="515"/>
                    <a:pt x="447" y="301"/>
                    <a:pt x="328" y="75"/>
                  </a:cubicBezTo>
                  <a:cubicBezTo>
                    <a:pt x="295" y="22"/>
                    <a:pt x="247" y="1"/>
                    <a:pt x="20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1" name="Google Shape;2461;p56"/>
            <p:cNvSpPr/>
            <p:nvPr/>
          </p:nvSpPr>
          <p:spPr>
            <a:xfrm>
              <a:off x="4065075" y="3031725"/>
              <a:ext cx="439075" cy="205300"/>
            </a:xfrm>
            <a:custGeom>
              <a:avLst/>
              <a:gdLst/>
              <a:ahLst/>
              <a:cxnLst/>
              <a:rect l="l" t="t" r="r" b="b"/>
              <a:pathLst>
                <a:path w="17563" h="8212" extrusionOk="0">
                  <a:moveTo>
                    <a:pt x="8648" y="1"/>
                  </a:moveTo>
                  <a:cubicBezTo>
                    <a:pt x="8473" y="1"/>
                    <a:pt x="8297" y="5"/>
                    <a:pt x="8121" y="14"/>
                  </a:cubicBezTo>
                  <a:cubicBezTo>
                    <a:pt x="3739" y="216"/>
                    <a:pt x="810" y="3073"/>
                    <a:pt x="48" y="7645"/>
                  </a:cubicBezTo>
                  <a:cubicBezTo>
                    <a:pt x="1" y="7848"/>
                    <a:pt x="132" y="8038"/>
                    <a:pt x="322" y="8086"/>
                  </a:cubicBezTo>
                  <a:cubicBezTo>
                    <a:pt x="717" y="8165"/>
                    <a:pt x="1128" y="8211"/>
                    <a:pt x="2712" y="8211"/>
                  </a:cubicBezTo>
                  <a:cubicBezTo>
                    <a:pt x="3041" y="8211"/>
                    <a:pt x="3419" y="8209"/>
                    <a:pt x="3858" y="8205"/>
                  </a:cubicBezTo>
                  <a:lnTo>
                    <a:pt x="4680" y="5943"/>
                  </a:lnTo>
                  <a:lnTo>
                    <a:pt x="5704" y="8169"/>
                  </a:lnTo>
                  <a:cubicBezTo>
                    <a:pt x="6561" y="8145"/>
                    <a:pt x="7514" y="8110"/>
                    <a:pt x="8597" y="8062"/>
                  </a:cubicBezTo>
                  <a:cubicBezTo>
                    <a:pt x="13562" y="7824"/>
                    <a:pt x="16443" y="7300"/>
                    <a:pt x="17312" y="7122"/>
                  </a:cubicBezTo>
                  <a:cubicBezTo>
                    <a:pt x="17467" y="7086"/>
                    <a:pt x="17562" y="6919"/>
                    <a:pt x="17515" y="6764"/>
                  </a:cubicBezTo>
                  <a:cubicBezTo>
                    <a:pt x="16372" y="2445"/>
                    <a:pt x="12816" y="1"/>
                    <a:pt x="864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2" name="Google Shape;2462;p56"/>
            <p:cNvSpPr/>
            <p:nvPr/>
          </p:nvSpPr>
          <p:spPr>
            <a:xfrm>
              <a:off x="4234750" y="3452350"/>
              <a:ext cx="120875" cy="71750"/>
            </a:xfrm>
            <a:custGeom>
              <a:avLst/>
              <a:gdLst/>
              <a:ahLst/>
              <a:cxnLst/>
              <a:rect l="l" t="t" r="r" b="b"/>
              <a:pathLst>
                <a:path w="4835" h="2870" extrusionOk="0">
                  <a:moveTo>
                    <a:pt x="4513" y="0"/>
                  </a:moveTo>
                  <a:lnTo>
                    <a:pt x="191" y="274"/>
                  </a:lnTo>
                  <a:lnTo>
                    <a:pt x="0" y="2869"/>
                  </a:lnTo>
                  <a:lnTo>
                    <a:pt x="4834" y="2798"/>
                  </a:lnTo>
                  <a:lnTo>
                    <a:pt x="4513" y="0"/>
                  </a:lnTo>
                  <a:close/>
                </a:path>
              </a:pathLst>
            </a:custGeom>
            <a:solidFill>
              <a:srgbClr val="FFD1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3" name="Google Shape;2463;p56"/>
            <p:cNvSpPr/>
            <p:nvPr/>
          </p:nvSpPr>
          <p:spPr>
            <a:xfrm>
              <a:off x="4314825" y="3236975"/>
              <a:ext cx="44950" cy="19725"/>
            </a:xfrm>
            <a:custGeom>
              <a:avLst/>
              <a:gdLst/>
              <a:ahLst/>
              <a:cxnLst/>
              <a:rect l="l" t="t" r="r" b="b"/>
              <a:pathLst>
                <a:path w="1798" h="789" extrusionOk="0">
                  <a:moveTo>
                    <a:pt x="634" y="1"/>
                  </a:moveTo>
                  <a:cubicBezTo>
                    <a:pt x="427" y="1"/>
                    <a:pt x="208" y="28"/>
                    <a:pt x="83" y="162"/>
                  </a:cubicBezTo>
                  <a:cubicBezTo>
                    <a:pt x="36" y="209"/>
                    <a:pt x="0" y="281"/>
                    <a:pt x="0" y="352"/>
                  </a:cubicBezTo>
                  <a:cubicBezTo>
                    <a:pt x="0" y="447"/>
                    <a:pt x="48" y="662"/>
                    <a:pt x="167" y="721"/>
                  </a:cubicBezTo>
                  <a:cubicBezTo>
                    <a:pt x="214" y="745"/>
                    <a:pt x="262" y="745"/>
                    <a:pt x="310" y="757"/>
                  </a:cubicBezTo>
                  <a:cubicBezTo>
                    <a:pt x="524" y="769"/>
                    <a:pt x="726" y="781"/>
                    <a:pt x="929" y="781"/>
                  </a:cubicBezTo>
                  <a:cubicBezTo>
                    <a:pt x="993" y="786"/>
                    <a:pt x="1057" y="789"/>
                    <a:pt x="1120" y="789"/>
                  </a:cubicBezTo>
                  <a:cubicBezTo>
                    <a:pt x="1210" y="789"/>
                    <a:pt x="1297" y="783"/>
                    <a:pt x="1381" y="769"/>
                  </a:cubicBezTo>
                  <a:cubicBezTo>
                    <a:pt x="1548" y="757"/>
                    <a:pt x="1691" y="650"/>
                    <a:pt x="1762" y="507"/>
                  </a:cubicBezTo>
                  <a:cubicBezTo>
                    <a:pt x="1798" y="400"/>
                    <a:pt x="1762" y="269"/>
                    <a:pt x="1679" y="197"/>
                  </a:cubicBezTo>
                  <a:cubicBezTo>
                    <a:pt x="1488" y="43"/>
                    <a:pt x="1072" y="31"/>
                    <a:pt x="833" y="7"/>
                  </a:cubicBezTo>
                  <a:cubicBezTo>
                    <a:pt x="771" y="4"/>
                    <a:pt x="703" y="1"/>
                    <a:pt x="6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4" name="Google Shape;2464;p56"/>
            <p:cNvSpPr/>
            <p:nvPr/>
          </p:nvSpPr>
          <p:spPr>
            <a:xfrm>
              <a:off x="4214200" y="3239075"/>
              <a:ext cx="45275" cy="19925"/>
            </a:xfrm>
            <a:custGeom>
              <a:avLst/>
              <a:gdLst/>
              <a:ahLst/>
              <a:cxnLst/>
              <a:rect l="l" t="t" r="r" b="b"/>
              <a:pathLst>
                <a:path w="1811" h="797" extrusionOk="0">
                  <a:moveTo>
                    <a:pt x="1166" y="0"/>
                  </a:moveTo>
                  <a:cubicBezTo>
                    <a:pt x="1096" y="0"/>
                    <a:pt x="1028" y="3"/>
                    <a:pt x="965" y="6"/>
                  </a:cubicBezTo>
                  <a:cubicBezTo>
                    <a:pt x="739" y="30"/>
                    <a:pt x="310" y="42"/>
                    <a:pt x="132" y="197"/>
                  </a:cubicBezTo>
                  <a:cubicBezTo>
                    <a:pt x="36" y="268"/>
                    <a:pt x="1" y="399"/>
                    <a:pt x="36" y="506"/>
                  </a:cubicBezTo>
                  <a:cubicBezTo>
                    <a:pt x="120" y="661"/>
                    <a:pt x="263" y="756"/>
                    <a:pt x="417" y="768"/>
                  </a:cubicBezTo>
                  <a:cubicBezTo>
                    <a:pt x="531" y="786"/>
                    <a:pt x="644" y="797"/>
                    <a:pt x="753" y="797"/>
                  </a:cubicBezTo>
                  <a:cubicBezTo>
                    <a:pt x="792" y="797"/>
                    <a:pt x="832" y="795"/>
                    <a:pt x="870" y="792"/>
                  </a:cubicBezTo>
                  <a:cubicBezTo>
                    <a:pt x="1084" y="780"/>
                    <a:pt x="1287" y="768"/>
                    <a:pt x="1489" y="756"/>
                  </a:cubicBezTo>
                  <a:cubicBezTo>
                    <a:pt x="1537" y="756"/>
                    <a:pt x="1596" y="744"/>
                    <a:pt x="1644" y="721"/>
                  </a:cubicBezTo>
                  <a:cubicBezTo>
                    <a:pt x="1763" y="673"/>
                    <a:pt x="1810" y="447"/>
                    <a:pt x="1799" y="352"/>
                  </a:cubicBezTo>
                  <a:cubicBezTo>
                    <a:pt x="1799" y="280"/>
                    <a:pt x="1775" y="221"/>
                    <a:pt x="1727" y="161"/>
                  </a:cubicBezTo>
                  <a:cubicBezTo>
                    <a:pt x="1602" y="27"/>
                    <a:pt x="1377" y="0"/>
                    <a:pt x="116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5" name="Google Shape;2465;p56"/>
            <p:cNvSpPr/>
            <p:nvPr/>
          </p:nvSpPr>
          <p:spPr>
            <a:xfrm>
              <a:off x="4224925" y="3515975"/>
              <a:ext cx="141725" cy="16775"/>
            </a:xfrm>
            <a:custGeom>
              <a:avLst/>
              <a:gdLst/>
              <a:ahLst/>
              <a:cxnLst/>
              <a:rect l="l" t="t" r="r" b="b"/>
              <a:pathLst>
                <a:path w="5669" h="671" extrusionOk="0">
                  <a:moveTo>
                    <a:pt x="242" y="1"/>
                  </a:moveTo>
                  <a:cubicBezTo>
                    <a:pt x="81" y="1"/>
                    <a:pt x="0" y="252"/>
                    <a:pt x="179" y="336"/>
                  </a:cubicBezTo>
                  <a:cubicBezTo>
                    <a:pt x="215" y="348"/>
                    <a:pt x="953" y="670"/>
                    <a:pt x="2894" y="670"/>
                  </a:cubicBezTo>
                  <a:lnTo>
                    <a:pt x="2929" y="670"/>
                  </a:lnTo>
                  <a:cubicBezTo>
                    <a:pt x="2983" y="671"/>
                    <a:pt x="3036" y="671"/>
                    <a:pt x="3090" y="671"/>
                  </a:cubicBezTo>
                  <a:cubicBezTo>
                    <a:pt x="3892" y="671"/>
                    <a:pt x="4683" y="587"/>
                    <a:pt x="5453" y="420"/>
                  </a:cubicBezTo>
                  <a:cubicBezTo>
                    <a:pt x="5668" y="375"/>
                    <a:pt x="5615" y="72"/>
                    <a:pt x="5425" y="72"/>
                  </a:cubicBezTo>
                  <a:cubicBezTo>
                    <a:pt x="5415" y="72"/>
                    <a:pt x="5405" y="73"/>
                    <a:pt x="5394" y="74"/>
                  </a:cubicBezTo>
                  <a:cubicBezTo>
                    <a:pt x="4624" y="242"/>
                    <a:pt x="3833" y="326"/>
                    <a:pt x="3050" y="326"/>
                  </a:cubicBezTo>
                  <a:cubicBezTo>
                    <a:pt x="2998" y="326"/>
                    <a:pt x="2946" y="325"/>
                    <a:pt x="2894" y="324"/>
                  </a:cubicBezTo>
                  <a:cubicBezTo>
                    <a:pt x="1048" y="324"/>
                    <a:pt x="322" y="27"/>
                    <a:pt x="310" y="15"/>
                  </a:cubicBezTo>
                  <a:cubicBezTo>
                    <a:pt x="286" y="5"/>
                    <a:pt x="264" y="1"/>
                    <a:pt x="24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6" name="Google Shape;2466;p56"/>
            <p:cNvSpPr/>
            <p:nvPr/>
          </p:nvSpPr>
          <p:spPr>
            <a:xfrm>
              <a:off x="4138300" y="3679800"/>
              <a:ext cx="19100" cy="90450"/>
            </a:xfrm>
            <a:custGeom>
              <a:avLst/>
              <a:gdLst/>
              <a:ahLst/>
              <a:cxnLst/>
              <a:rect l="l" t="t" r="r" b="b"/>
              <a:pathLst>
                <a:path w="764" h="3618" extrusionOk="0">
                  <a:moveTo>
                    <a:pt x="582" y="0"/>
                  </a:moveTo>
                  <a:cubicBezTo>
                    <a:pt x="505" y="0"/>
                    <a:pt x="428" y="49"/>
                    <a:pt x="417" y="153"/>
                  </a:cubicBezTo>
                  <a:lnTo>
                    <a:pt x="13" y="3427"/>
                  </a:lnTo>
                  <a:cubicBezTo>
                    <a:pt x="1" y="3511"/>
                    <a:pt x="72" y="3606"/>
                    <a:pt x="167" y="3618"/>
                  </a:cubicBezTo>
                  <a:lnTo>
                    <a:pt x="191" y="3618"/>
                  </a:lnTo>
                  <a:cubicBezTo>
                    <a:pt x="274" y="3618"/>
                    <a:pt x="346" y="3547"/>
                    <a:pt x="358" y="3463"/>
                  </a:cubicBezTo>
                  <a:lnTo>
                    <a:pt x="751" y="189"/>
                  </a:lnTo>
                  <a:cubicBezTo>
                    <a:pt x="764" y="67"/>
                    <a:pt x="673" y="0"/>
                    <a:pt x="5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7" name="Google Shape;2467;p56"/>
            <p:cNvSpPr/>
            <p:nvPr/>
          </p:nvSpPr>
          <p:spPr>
            <a:xfrm>
              <a:off x="4438900" y="3679800"/>
              <a:ext cx="19100" cy="90450"/>
            </a:xfrm>
            <a:custGeom>
              <a:avLst/>
              <a:gdLst/>
              <a:ahLst/>
              <a:cxnLst/>
              <a:rect l="l" t="t" r="r" b="b"/>
              <a:pathLst>
                <a:path w="764" h="3618" extrusionOk="0">
                  <a:moveTo>
                    <a:pt x="184" y="0"/>
                  </a:moveTo>
                  <a:cubicBezTo>
                    <a:pt x="92" y="0"/>
                    <a:pt x="1" y="67"/>
                    <a:pt x="14" y="189"/>
                  </a:cubicBezTo>
                  <a:lnTo>
                    <a:pt x="407" y="3463"/>
                  </a:lnTo>
                  <a:cubicBezTo>
                    <a:pt x="419" y="3547"/>
                    <a:pt x="490" y="3618"/>
                    <a:pt x="585" y="3618"/>
                  </a:cubicBezTo>
                  <a:lnTo>
                    <a:pt x="597" y="3618"/>
                  </a:lnTo>
                  <a:cubicBezTo>
                    <a:pt x="692" y="3606"/>
                    <a:pt x="764" y="3511"/>
                    <a:pt x="752" y="3427"/>
                  </a:cubicBezTo>
                  <a:lnTo>
                    <a:pt x="359" y="153"/>
                  </a:lnTo>
                  <a:cubicBezTo>
                    <a:pt x="343" y="49"/>
                    <a:pt x="263" y="0"/>
                    <a:pt x="18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8" name="Google Shape;2468;p56"/>
            <p:cNvSpPr/>
            <p:nvPr/>
          </p:nvSpPr>
          <p:spPr>
            <a:xfrm>
              <a:off x="4228800" y="3320175"/>
              <a:ext cx="4475" cy="4500"/>
            </a:xfrm>
            <a:custGeom>
              <a:avLst/>
              <a:gdLst/>
              <a:ahLst/>
              <a:cxnLst/>
              <a:rect l="l" t="t" r="r" b="b"/>
              <a:pathLst>
                <a:path w="179" h="180" extrusionOk="0">
                  <a:moveTo>
                    <a:pt x="83" y="1"/>
                  </a:moveTo>
                  <a:cubicBezTo>
                    <a:pt x="36" y="1"/>
                    <a:pt x="0" y="36"/>
                    <a:pt x="0" y="96"/>
                  </a:cubicBezTo>
                  <a:cubicBezTo>
                    <a:pt x="0" y="144"/>
                    <a:pt x="36" y="179"/>
                    <a:pt x="83" y="179"/>
                  </a:cubicBezTo>
                  <a:cubicBezTo>
                    <a:pt x="143" y="179"/>
                    <a:pt x="179" y="144"/>
                    <a:pt x="179" y="96"/>
                  </a:cubicBezTo>
                  <a:cubicBezTo>
                    <a:pt x="179" y="36"/>
                    <a:pt x="143" y="1"/>
                    <a:pt x="83" y="1"/>
                  </a:cubicBezTo>
                  <a:close/>
                </a:path>
              </a:pathLst>
            </a:custGeom>
            <a:solidFill>
              <a:srgbClr val="EBB4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9" name="Google Shape;2469;p56"/>
            <p:cNvSpPr/>
            <p:nvPr/>
          </p:nvSpPr>
          <p:spPr>
            <a:xfrm>
              <a:off x="4250775" y="3325550"/>
              <a:ext cx="4825" cy="3575"/>
            </a:xfrm>
            <a:custGeom>
              <a:avLst/>
              <a:gdLst/>
              <a:ahLst/>
              <a:cxnLst/>
              <a:rect l="l" t="t" r="r" b="b"/>
              <a:pathLst>
                <a:path w="193" h="143" extrusionOk="0">
                  <a:moveTo>
                    <a:pt x="109" y="0"/>
                  </a:moveTo>
                  <a:cubicBezTo>
                    <a:pt x="1" y="9"/>
                    <a:pt x="106" y="142"/>
                    <a:pt x="162" y="142"/>
                  </a:cubicBezTo>
                  <a:cubicBezTo>
                    <a:pt x="180" y="142"/>
                    <a:pt x="193" y="129"/>
                    <a:pt x="193" y="95"/>
                  </a:cubicBezTo>
                  <a:cubicBezTo>
                    <a:pt x="193" y="48"/>
                    <a:pt x="157" y="0"/>
                    <a:pt x="109" y="0"/>
                  </a:cubicBezTo>
                  <a:close/>
                </a:path>
              </a:pathLst>
            </a:custGeom>
            <a:solidFill>
              <a:srgbClr val="EBB4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0" name="Google Shape;2470;p56"/>
            <p:cNvSpPr/>
            <p:nvPr/>
          </p:nvSpPr>
          <p:spPr>
            <a:xfrm>
              <a:off x="4248700" y="3343100"/>
              <a:ext cx="5125" cy="3300"/>
            </a:xfrm>
            <a:custGeom>
              <a:avLst/>
              <a:gdLst/>
              <a:ahLst/>
              <a:cxnLst/>
              <a:rect l="l" t="t" r="r" b="b"/>
              <a:pathLst>
                <a:path w="205" h="132" extrusionOk="0">
                  <a:moveTo>
                    <a:pt x="109" y="1"/>
                  </a:moveTo>
                  <a:cubicBezTo>
                    <a:pt x="0" y="1"/>
                    <a:pt x="112" y="131"/>
                    <a:pt x="172" y="131"/>
                  </a:cubicBezTo>
                  <a:cubicBezTo>
                    <a:pt x="191" y="131"/>
                    <a:pt x="204" y="118"/>
                    <a:pt x="204" y="84"/>
                  </a:cubicBezTo>
                  <a:cubicBezTo>
                    <a:pt x="204" y="36"/>
                    <a:pt x="157" y="1"/>
                    <a:pt x="109" y="1"/>
                  </a:cubicBezTo>
                  <a:close/>
                </a:path>
              </a:pathLst>
            </a:custGeom>
            <a:solidFill>
              <a:srgbClr val="EBB4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1" name="Google Shape;2471;p56"/>
            <p:cNvSpPr/>
            <p:nvPr/>
          </p:nvSpPr>
          <p:spPr>
            <a:xfrm>
              <a:off x="4236125" y="3332675"/>
              <a:ext cx="4900" cy="3300"/>
            </a:xfrm>
            <a:custGeom>
              <a:avLst/>
              <a:gdLst/>
              <a:ahLst/>
              <a:cxnLst/>
              <a:rect l="l" t="t" r="r" b="b"/>
              <a:pathLst>
                <a:path w="196" h="132" extrusionOk="0">
                  <a:moveTo>
                    <a:pt x="100" y="1"/>
                  </a:moveTo>
                  <a:cubicBezTo>
                    <a:pt x="0" y="1"/>
                    <a:pt x="107" y="131"/>
                    <a:pt x="164" y="131"/>
                  </a:cubicBezTo>
                  <a:cubicBezTo>
                    <a:pt x="182" y="131"/>
                    <a:pt x="195" y="118"/>
                    <a:pt x="195" y="84"/>
                  </a:cubicBezTo>
                  <a:cubicBezTo>
                    <a:pt x="195" y="37"/>
                    <a:pt x="160" y="1"/>
                    <a:pt x="100" y="1"/>
                  </a:cubicBezTo>
                  <a:close/>
                </a:path>
              </a:pathLst>
            </a:custGeom>
            <a:solidFill>
              <a:srgbClr val="EBB4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2" name="Google Shape;2472;p56"/>
            <p:cNvSpPr/>
            <p:nvPr/>
          </p:nvSpPr>
          <p:spPr>
            <a:xfrm>
              <a:off x="4227300" y="3342800"/>
              <a:ext cx="4500" cy="4500"/>
            </a:xfrm>
            <a:custGeom>
              <a:avLst/>
              <a:gdLst/>
              <a:ahLst/>
              <a:cxnLst/>
              <a:rect l="l" t="t" r="r" b="b"/>
              <a:pathLst>
                <a:path w="180" h="180" extrusionOk="0">
                  <a:moveTo>
                    <a:pt x="84" y="1"/>
                  </a:moveTo>
                  <a:cubicBezTo>
                    <a:pt x="36" y="1"/>
                    <a:pt x="1" y="36"/>
                    <a:pt x="1" y="84"/>
                  </a:cubicBezTo>
                  <a:cubicBezTo>
                    <a:pt x="1" y="132"/>
                    <a:pt x="36" y="179"/>
                    <a:pt x="84" y="179"/>
                  </a:cubicBezTo>
                  <a:cubicBezTo>
                    <a:pt x="132" y="179"/>
                    <a:pt x="179" y="132"/>
                    <a:pt x="179" y="84"/>
                  </a:cubicBezTo>
                  <a:cubicBezTo>
                    <a:pt x="179" y="36"/>
                    <a:pt x="132" y="1"/>
                    <a:pt x="84" y="1"/>
                  </a:cubicBezTo>
                  <a:close/>
                </a:path>
              </a:pathLst>
            </a:custGeom>
            <a:solidFill>
              <a:srgbClr val="EBB4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3" name="Google Shape;2473;p56"/>
            <p:cNvSpPr/>
            <p:nvPr/>
          </p:nvSpPr>
          <p:spPr>
            <a:xfrm>
              <a:off x="4330300" y="3320175"/>
              <a:ext cx="4475" cy="4500"/>
            </a:xfrm>
            <a:custGeom>
              <a:avLst/>
              <a:gdLst/>
              <a:ahLst/>
              <a:cxnLst/>
              <a:rect l="l" t="t" r="r" b="b"/>
              <a:pathLst>
                <a:path w="179" h="180" extrusionOk="0">
                  <a:moveTo>
                    <a:pt x="83" y="1"/>
                  </a:moveTo>
                  <a:cubicBezTo>
                    <a:pt x="36" y="1"/>
                    <a:pt x="0" y="36"/>
                    <a:pt x="0" y="96"/>
                  </a:cubicBezTo>
                  <a:cubicBezTo>
                    <a:pt x="0" y="144"/>
                    <a:pt x="36" y="179"/>
                    <a:pt x="83" y="179"/>
                  </a:cubicBezTo>
                  <a:cubicBezTo>
                    <a:pt x="131" y="179"/>
                    <a:pt x="179" y="144"/>
                    <a:pt x="179" y="96"/>
                  </a:cubicBezTo>
                  <a:cubicBezTo>
                    <a:pt x="179" y="36"/>
                    <a:pt x="131" y="1"/>
                    <a:pt x="83" y="1"/>
                  </a:cubicBezTo>
                  <a:close/>
                </a:path>
              </a:pathLst>
            </a:custGeom>
            <a:solidFill>
              <a:srgbClr val="EBB4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4" name="Google Shape;2474;p56"/>
            <p:cNvSpPr/>
            <p:nvPr/>
          </p:nvSpPr>
          <p:spPr>
            <a:xfrm>
              <a:off x="4352250" y="3325550"/>
              <a:ext cx="4850" cy="3525"/>
            </a:xfrm>
            <a:custGeom>
              <a:avLst/>
              <a:gdLst/>
              <a:ahLst/>
              <a:cxnLst/>
              <a:rect l="l" t="t" r="r" b="b"/>
              <a:pathLst>
                <a:path w="194" h="141" extrusionOk="0">
                  <a:moveTo>
                    <a:pt x="110" y="0"/>
                  </a:moveTo>
                  <a:cubicBezTo>
                    <a:pt x="0" y="0"/>
                    <a:pt x="109" y="141"/>
                    <a:pt x="165" y="141"/>
                  </a:cubicBezTo>
                  <a:cubicBezTo>
                    <a:pt x="182" y="141"/>
                    <a:pt x="194" y="128"/>
                    <a:pt x="194" y="95"/>
                  </a:cubicBezTo>
                  <a:cubicBezTo>
                    <a:pt x="194" y="48"/>
                    <a:pt x="158" y="0"/>
                    <a:pt x="110" y="0"/>
                  </a:cubicBezTo>
                  <a:close/>
                </a:path>
              </a:pathLst>
            </a:custGeom>
            <a:solidFill>
              <a:srgbClr val="EBB4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5" name="Google Shape;2475;p56"/>
            <p:cNvSpPr/>
            <p:nvPr/>
          </p:nvSpPr>
          <p:spPr>
            <a:xfrm>
              <a:off x="4350525" y="3343100"/>
              <a:ext cx="4500" cy="4500"/>
            </a:xfrm>
            <a:custGeom>
              <a:avLst/>
              <a:gdLst/>
              <a:ahLst/>
              <a:cxnLst/>
              <a:rect l="l" t="t" r="r" b="b"/>
              <a:pathLst>
                <a:path w="180" h="180" extrusionOk="0">
                  <a:moveTo>
                    <a:pt x="96" y="1"/>
                  </a:moveTo>
                  <a:cubicBezTo>
                    <a:pt x="48" y="1"/>
                    <a:pt x="1" y="36"/>
                    <a:pt x="1" y="84"/>
                  </a:cubicBezTo>
                  <a:cubicBezTo>
                    <a:pt x="1" y="131"/>
                    <a:pt x="48" y="179"/>
                    <a:pt x="96" y="179"/>
                  </a:cubicBezTo>
                  <a:cubicBezTo>
                    <a:pt x="144" y="179"/>
                    <a:pt x="179" y="131"/>
                    <a:pt x="179" y="84"/>
                  </a:cubicBezTo>
                  <a:cubicBezTo>
                    <a:pt x="179" y="36"/>
                    <a:pt x="144" y="1"/>
                    <a:pt x="96" y="1"/>
                  </a:cubicBezTo>
                  <a:close/>
                </a:path>
              </a:pathLst>
            </a:custGeom>
            <a:solidFill>
              <a:srgbClr val="EBB4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6" name="Google Shape;2476;p56"/>
            <p:cNvSpPr/>
            <p:nvPr/>
          </p:nvSpPr>
          <p:spPr>
            <a:xfrm>
              <a:off x="4337400" y="3332675"/>
              <a:ext cx="5125" cy="3300"/>
            </a:xfrm>
            <a:custGeom>
              <a:avLst/>
              <a:gdLst/>
              <a:ahLst/>
              <a:cxnLst/>
              <a:rect l="l" t="t" r="r" b="b"/>
              <a:pathLst>
                <a:path w="205" h="132" extrusionOk="0">
                  <a:moveTo>
                    <a:pt x="109" y="1"/>
                  </a:moveTo>
                  <a:cubicBezTo>
                    <a:pt x="0" y="1"/>
                    <a:pt x="112" y="131"/>
                    <a:pt x="172" y="131"/>
                  </a:cubicBezTo>
                  <a:cubicBezTo>
                    <a:pt x="191" y="131"/>
                    <a:pt x="204" y="118"/>
                    <a:pt x="204" y="84"/>
                  </a:cubicBezTo>
                  <a:cubicBezTo>
                    <a:pt x="204" y="37"/>
                    <a:pt x="157" y="1"/>
                    <a:pt x="109" y="1"/>
                  </a:cubicBezTo>
                  <a:close/>
                </a:path>
              </a:pathLst>
            </a:custGeom>
            <a:solidFill>
              <a:srgbClr val="EBB4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7" name="Google Shape;2477;p56"/>
            <p:cNvSpPr/>
            <p:nvPr/>
          </p:nvSpPr>
          <p:spPr>
            <a:xfrm>
              <a:off x="4328500" y="3342800"/>
              <a:ext cx="4800" cy="4500"/>
            </a:xfrm>
            <a:custGeom>
              <a:avLst/>
              <a:gdLst/>
              <a:ahLst/>
              <a:cxnLst/>
              <a:rect l="l" t="t" r="r" b="b"/>
              <a:pathLst>
                <a:path w="192" h="180" extrusionOk="0">
                  <a:moveTo>
                    <a:pt x="96" y="1"/>
                  </a:moveTo>
                  <a:cubicBezTo>
                    <a:pt x="48" y="1"/>
                    <a:pt x="1" y="36"/>
                    <a:pt x="1" y="84"/>
                  </a:cubicBezTo>
                  <a:cubicBezTo>
                    <a:pt x="1" y="132"/>
                    <a:pt x="48" y="179"/>
                    <a:pt x="96" y="179"/>
                  </a:cubicBezTo>
                  <a:cubicBezTo>
                    <a:pt x="144" y="179"/>
                    <a:pt x="191" y="132"/>
                    <a:pt x="191" y="84"/>
                  </a:cubicBezTo>
                  <a:cubicBezTo>
                    <a:pt x="191" y="36"/>
                    <a:pt x="144" y="1"/>
                    <a:pt x="96" y="1"/>
                  </a:cubicBezTo>
                  <a:close/>
                </a:path>
              </a:pathLst>
            </a:custGeom>
            <a:solidFill>
              <a:srgbClr val="EBB4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478" name="Google Shape;2478;p56"/>
          <p:cNvGrpSpPr/>
          <p:nvPr/>
        </p:nvGrpSpPr>
        <p:grpSpPr>
          <a:xfrm>
            <a:off x="4302408" y="2553963"/>
            <a:ext cx="610132" cy="907316"/>
            <a:chOff x="4020725" y="3932025"/>
            <a:chExt cx="521525" cy="775550"/>
          </a:xfrm>
        </p:grpSpPr>
        <p:sp>
          <p:nvSpPr>
            <p:cNvPr id="2479" name="Google Shape;2479;p56"/>
            <p:cNvSpPr/>
            <p:nvPr/>
          </p:nvSpPr>
          <p:spPr>
            <a:xfrm>
              <a:off x="4050500" y="4403925"/>
              <a:ext cx="485200" cy="303650"/>
            </a:xfrm>
            <a:custGeom>
              <a:avLst/>
              <a:gdLst/>
              <a:ahLst/>
              <a:cxnLst/>
              <a:rect l="l" t="t" r="r" b="b"/>
              <a:pathLst>
                <a:path w="19408" h="12146" extrusionOk="0">
                  <a:moveTo>
                    <a:pt x="9741" y="1"/>
                  </a:moveTo>
                  <a:cubicBezTo>
                    <a:pt x="9693" y="1"/>
                    <a:pt x="9645" y="1"/>
                    <a:pt x="9597" y="1"/>
                  </a:cubicBezTo>
                  <a:cubicBezTo>
                    <a:pt x="7406" y="25"/>
                    <a:pt x="5441" y="204"/>
                    <a:pt x="4036" y="1013"/>
                  </a:cubicBezTo>
                  <a:cubicBezTo>
                    <a:pt x="703" y="2954"/>
                    <a:pt x="0" y="12146"/>
                    <a:pt x="0" y="12146"/>
                  </a:cubicBezTo>
                  <a:lnTo>
                    <a:pt x="19407" y="12074"/>
                  </a:lnTo>
                  <a:cubicBezTo>
                    <a:pt x="19407" y="12074"/>
                    <a:pt x="18133" y="2347"/>
                    <a:pt x="15074" y="823"/>
                  </a:cubicBezTo>
                  <a:cubicBezTo>
                    <a:pt x="13944" y="264"/>
                    <a:pt x="11902" y="1"/>
                    <a:pt x="974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0" name="Google Shape;2480;p56"/>
            <p:cNvSpPr/>
            <p:nvPr/>
          </p:nvSpPr>
          <p:spPr>
            <a:xfrm>
              <a:off x="4133250" y="4615750"/>
              <a:ext cx="18800" cy="90350"/>
            </a:xfrm>
            <a:custGeom>
              <a:avLst/>
              <a:gdLst/>
              <a:ahLst/>
              <a:cxnLst/>
              <a:rect l="l" t="t" r="r" b="b"/>
              <a:pathLst>
                <a:path w="752" h="3614" extrusionOk="0">
                  <a:moveTo>
                    <a:pt x="563" y="1"/>
                  </a:moveTo>
                  <a:cubicBezTo>
                    <a:pt x="488" y="1"/>
                    <a:pt x="416" y="47"/>
                    <a:pt x="405" y="148"/>
                  </a:cubicBezTo>
                  <a:lnTo>
                    <a:pt x="12" y="3423"/>
                  </a:lnTo>
                  <a:cubicBezTo>
                    <a:pt x="0" y="3518"/>
                    <a:pt x="60" y="3601"/>
                    <a:pt x="155" y="3613"/>
                  </a:cubicBezTo>
                  <a:lnTo>
                    <a:pt x="179" y="3613"/>
                  </a:lnTo>
                  <a:cubicBezTo>
                    <a:pt x="262" y="3613"/>
                    <a:pt x="334" y="3554"/>
                    <a:pt x="345" y="3470"/>
                  </a:cubicBezTo>
                  <a:lnTo>
                    <a:pt x="738" y="196"/>
                  </a:lnTo>
                  <a:cubicBezTo>
                    <a:pt x="752" y="71"/>
                    <a:pt x="656" y="1"/>
                    <a:pt x="56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1" name="Google Shape;2481;p56"/>
            <p:cNvSpPr/>
            <p:nvPr/>
          </p:nvSpPr>
          <p:spPr>
            <a:xfrm>
              <a:off x="4433550" y="4615750"/>
              <a:ext cx="19100" cy="90350"/>
            </a:xfrm>
            <a:custGeom>
              <a:avLst/>
              <a:gdLst/>
              <a:ahLst/>
              <a:cxnLst/>
              <a:rect l="l" t="t" r="r" b="b"/>
              <a:pathLst>
                <a:path w="764" h="3614" extrusionOk="0">
                  <a:moveTo>
                    <a:pt x="190" y="1"/>
                  </a:moveTo>
                  <a:cubicBezTo>
                    <a:pt x="96" y="1"/>
                    <a:pt x="0" y="71"/>
                    <a:pt x="14" y="196"/>
                  </a:cubicBezTo>
                  <a:lnTo>
                    <a:pt x="406" y="3470"/>
                  </a:lnTo>
                  <a:cubicBezTo>
                    <a:pt x="418" y="3554"/>
                    <a:pt x="490" y="3613"/>
                    <a:pt x="585" y="3613"/>
                  </a:cubicBezTo>
                  <a:lnTo>
                    <a:pt x="609" y="3613"/>
                  </a:lnTo>
                  <a:cubicBezTo>
                    <a:pt x="692" y="3601"/>
                    <a:pt x="764" y="3518"/>
                    <a:pt x="752" y="3423"/>
                  </a:cubicBezTo>
                  <a:lnTo>
                    <a:pt x="359" y="148"/>
                  </a:lnTo>
                  <a:cubicBezTo>
                    <a:pt x="343" y="47"/>
                    <a:pt x="267" y="1"/>
                    <a:pt x="19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2" name="Google Shape;2482;p56"/>
            <p:cNvSpPr/>
            <p:nvPr/>
          </p:nvSpPr>
          <p:spPr>
            <a:xfrm>
              <a:off x="4061675" y="4002050"/>
              <a:ext cx="420750" cy="382625"/>
            </a:xfrm>
            <a:custGeom>
              <a:avLst/>
              <a:gdLst/>
              <a:ahLst/>
              <a:cxnLst/>
              <a:rect l="l" t="t" r="r" b="b"/>
              <a:pathLst>
                <a:path w="16830" h="15305" extrusionOk="0">
                  <a:moveTo>
                    <a:pt x="12765" y="0"/>
                  </a:moveTo>
                  <a:cubicBezTo>
                    <a:pt x="12719" y="0"/>
                    <a:pt x="12673" y="1"/>
                    <a:pt x="12626" y="3"/>
                  </a:cubicBezTo>
                  <a:lnTo>
                    <a:pt x="4590" y="312"/>
                  </a:lnTo>
                  <a:cubicBezTo>
                    <a:pt x="2756" y="384"/>
                    <a:pt x="1280" y="1836"/>
                    <a:pt x="1161" y="3658"/>
                  </a:cubicBezTo>
                  <a:lnTo>
                    <a:pt x="1149" y="3801"/>
                  </a:lnTo>
                  <a:cubicBezTo>
                    <a:pt x="1149" y="3884"/>
                    <a:pt x="1137" y="3956"/>
                    <a:pt x="1137" y="4027"/>
                  </a:cubicBezTo>
                  <a:cubicBezTo>
                    <a:pt x="995" y="5172"/>
                    <a:pt x="0" y="15305"/>
                    <a:pt x="9376" y="15305"/>
                  </a:cubicBezTo>
                  <a:cubicBezTo>
                    <a:pt x="9462" y="15305"/>
                    <a:pt x="9550" y="15304"/>
                    <a:pt x="9638" y="15302"/>
                  </a:cubicBezTo>
                  <a:cubicBezTo>
                    <a:pt x="16651" y="15171"/>
                    <a:pt x="16829" y="7635"/>
                    <a:pt x="16305" y="3158"/>
                  </a:cubicBezTo>
                  <a:cubicBezTo>
                    <a:pt x="16096" y="1347"/>
                    <a:pt x="14563" y="0"/>
                    <a:pt x="12765" y="0"/>
                  </a:cubicBezTo>
                  <a:close/>
                </a:path>
              </a:pathLst>
            </a:custGeom>
            <a:solidFill>
              <a:srgbClr val="BF86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3" name="Google Shape;2483;p56"/>
            <p:cNvSpPr/>
            <p:nvPr/>
          </p:nvSpPr>
          <p:spPr>
            <a:xfrm>
              <a:off x="4309825" y="4172275"/>
              <a:ext cx="39550" cy="33300"/>
            </a:xfrm>
            <a:custGeom>
              <a:avLst/>
              <a:gdLst/>
              <a:ahLst/>
              <a:cxnLst/>
              <a:rect l="l" t="t" r="r" b="b"/>
              <a:pathLst>
                <a:path w="1582" h="1332" extrusionOk="0">
                  <a:moveTo>
                    <a:pt x="879" y="1"/>
                  </a:moveTo>
                  <a:cubicBezTo>
                    <a:pt x="336" y="1"/>
                    <a:pt x="1" y="642"/>
                    <a:pt x="355" y="1076"/>
                  </a:cubicBezTo>
                  <a:cubicBezTo>
                    <a:pt x="494" y="1251"/>
                    <a:pt x="686" y="1331"/>
                    <a:pt x="875" y="1331"/>
                  </a:cubicBezTo>
                  <a:cubicBezTo>
                    <a:pt x="1186" y="1331"/>
                    <a:pt x="1489" y="1113"/>
                    <a:pt x="1534" y="742"/>
                  </a:cubicBezTo>
                  <a:cubicBezTo>
                    <a:pt x="1581" y="385"/>
                    <a:pt x="1319" y="52"/>
                    <a:pt x="950" y="4"/>
                  </a:cubicBezTo>
                  <a:cubicBezTo>
                    <a:pt x="926" y="2"/>
                    <a:pt x="902" y="1"/>
                    <a:pt x="87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4" name="Google Shape;2484;p56"/>
            <p:cNvSpPr/>
            <p:nvPr/>
          </p:nvSpPr>
          <p:spPr>
            <a:xfrm>
              <a:off x="4227300" y="4174325"/>
              <a:ext cx="39450" cy="33100"/>
            </a:xfrm>
            <a:custGeom>
              <a:avLst/>
              <a:gdLst/>
              <a:ahLst/>
              <a:cxnLst/>
              <a:rect l="l" t="t" r="r" b="b"/>
              <a:pathLst>
                <a:path w="1578" h="1324" extrusionOk="0">
                  <a:moveTo>
                    <a:pt x="735" y="0"/>
                  </a:moveTo>
                  <a:cubicBezTo>
                    <a:pt x="449" y="0"/>
                    <a:pt x="166" y="179"/>
                    <a:pt x="84" y="506"/>
                  </a:cubicBezTo>
                  <a:cubicBezTo>
                    <a:pt x="1" y="863"/>
                    <a:pt x="227" y="1220"/>
                    <a:pt x="584" y="1303"/>
                  </a:cubicBezTo>
                  <a:cubicBezTo>
                    <a:pt x="640" y="1317"/>
                    <a:pt x="695" y="1324"/>
                    <a:pt x="748" y="1324"/>
                  </a:cubicBezTo>
                  <a:cubicBezTo>
                    <a:pt x="1237" y="1324"/>
                    <a:pt x="1578" y="766"/>
                    <a:pt x="1298" y="315"/>
                  </a:cubicBezTo>
                  <a:cubicBezTo>
                    <a:pt x="1166" y="101"/>
                    <a:pt x="950" y="0"/>
                    <a:pt x="73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5" name="Google Shape;2485;p56"/>
            <p:cNvSpPr/>
            <p:nvPr/>
          </p:nvSpPr>
          <p:spPr>
            <a:xfrm>
              <a:off x="4257875" y="4245800"/>
              <a:ext cx="62050" cy="16775"/>
            </a:xfrm>
            <a:custGeom>
              <a:avLst/>
              <a:gdLst/>
              <a:ahLst/>
              <a:cxnLst/>
              <a:rect l="l" t="t" r="r" b="b"/>
              <a:pathLst>
                <a:path w="2482" h="671" extrusionOk="0">
                  <a:moveTo>
                    <a:pt x="2242" y="1"/>
                  </a:moveTo>
                  <a:cubicBezTo>
                    <a:pt x="2208" y="1"/>
                    <a:pt x="2172" y="12"/>
                    <a:pt x="2135" y="40"/>
                  </a:cubicBezTo>
                  <a:cubicBezTo>
                    <a:pt x="1843" y="234"/>
                    <a:pt x="1506" y="334"/>
                    <a:pt x="1166" y="334"/>
                  </a:cubicBezTo>
                  <a:cubicBezTo>
                    <a:pt x="883" y="334"/>
                    <a:pt x="598" y="264"/>
                    <a:pt x="337" y="123"/>
                  </a:cubicBezTo>
                  <a:cubicBezTo>
                    <a:pt x="307" y="104"/>
                    <a:pt x="276" y="96"/>
                    <a:pt x="247" y="96"/>
                  </a:cubicBezTo>
                  <a:cubicBezTo>
                    <a:pt x="99" y="96"/>
                    <a:pt x="1" y="321"/>
                    <a:pt x="171" y="421"/>
                  </a:cubicBezTo>
                  <a:cubicBezTo>
                    <a:pt x="468" y="587"/>
                    <a:pt x="814" y="671"/>
                    <a:pt x="1159" y="671"/>
                  </a:cubicBezTo>
                  <a:lnTo>
                    <a:pt x="1314" y="671"/>
                  </a:lnTo>
                  <a:cubicBezTo>
                    <a:pt x="1683" y="647"/>
                    <a:pt x="2028" y="528"/>
                    <a:pt x="2338" y="314"/>
                  </a:cubicBezTo>
                  <a:cubicBezTo>
                    <a:pt x="2482" y="208"/>
                    <a:pt x="2385" y="1"/>
                    <a:pt x="224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6" name="Google Shape;2486;p56"/>
            <p:cNvSpPr/>
            <p:nvPr/>
          </p:nvSpPr>
          <p:spPr>
            <a:xfrm>
              <a:off x="4447575" y="4174900"/>
              <a:ext cx="94675" cy="76975"/>
            </a:xfrm>
            <a:custGeom>
              <a:avLst/>
              <a:gdLst/>
              <a:ahLst/>
              <a:cxnLst/>
              <a:rect l="l" t="t" r="r" b="b"/>
              <a:pathLst>
                <a:path w="3787" h="3079" extrusionOk="0">
                  <a:moveTo>
                    <a:pt x="2078" y="0"/>
                  </a:moveTo>
                  <a:cubicBezTo>
                    <a:pt x="1544" y="0"/>
                    <a:pt x="976" y="111"/>
                    <a:pt x="584" y="197"/>
                  </a:cubicBezTo>
                  <a:lnTo>
                    <a:pt x="0" y="3078"/>
                  </a:lnTo>
                  <a:cubicBezTo>
                    <a:pt x="476" y="3031"/>
                    <a:pt x="2084" y="2959"/>
                    <a:pt x="3048" y="2245"/>
                  </a:cubicBezTo>
                  <a:cubicBezTo>
                    <a:pt x="3644" y="1804"/>
                    <a:pt x="3786" y="959"/>
                    <a:pt x="3322" y="411"/>
                  </a:cubicBezTo>
                  <a:cubicBezTo>
                    <a:pt x="3056" y="99"/>
                    <a:pt x="2582" y="0"/>
                    <a:pt x="2078" y="0"/>
                  </a:cubicBezTo>
                  <a:close/>
                </a:path>
              </a:pathLst>
            </a:custGeom>
            <a:solidFill>
              <a:srgbClr val="BF86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7" name="Google Shape;2487;p56"/>
            <p:cNvSpPr/>
            <p:nvPr/>
          </p:nvSpPr>
          <p:spPr>
            <a:xfrm>
              <a:off x="4483225" y="4190975"/>
              <a:ext cx="38775" cy="14150"/>
            </a:xfrm>
            <a:custGeom>
              <a:avLst/>
              <a:gdLst/>
              <a:ahLst/>
              <a:cxnLst/>
              <a:rect l="l" t="t" r="r" b="b"/>
              <a:pathLst>
                <a:path w="1551" h="566" extrusionOk="0">
                  <a:moveTo>
                    <a:pt x="562" y="1"/>
                  </a:moveTo>
                  <a:cubicBezTo>
                    <a:pt x="442" y="1"/>
                    <a:pt x="322" y="15"/>
                    <a:pt x="205" y="42"/>
                  </a:cubicBezTo>
                  <a:cubicBezTo>
                    <a:pt x="1" y="107"/>
                    <a:pt x="69" y="385"/>
                    <a:pt x="242" y="385"/>
                  </a:cubicBezTo>
                  <a:cubicBezTo>
                    <a:pt x="261" y="385"/>
                    <a:pt x="280" y="382"/>
                    <a:pt x="301" y="375"/>
                  </a:cubicBezTo>
                  <a:cubicBezTo>
                    <a:pt x="389" y="356"/>
                    <a:pt x="479" y="346"/>
                    <a:pt x="568" y="346"/>
                  </a:cubicBezTo>
                  <a:cubicBezTo>
                    <a:pt x="802" y="346"/>
                    <a:pt x="1031" y="413"/>
                    <a:pt x="1229" y="542"/>
                  </a:cubicBezTo>
                  <a:cubicBezTo>
                    <a:pt x="1253" y="554"/>
                    <a:pt x="1289" y="566"/>
                    <a:pt x="1313" y="566"/>
                  </a:cubicBezTo>
                  <a:cubicBezTo>
                    <a:pt x="1491" y="566"/>
                    <a:pt x="1551" y="340"/>
                    <a:pt x="1408" y="244"/>
                  </a:cubicBezTo>
                  <a:cubicBezTo>
                    <a:pt x="1154" y="84"/>
                    <a:pt x="858" y="1"/>
                    <a:pt x="56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8" name="Google Shape;2488;p56"/>
            <p:cNvSpPr/>
            <p:nvPr/>
          </p:nvSpPr>
          <p:spPr>
            <a:xfrm>
              <a:off x="4488650" y="4195750"/>
              <a:ext cx="22900" cy="25450"/>
            </a:xfrm>
            <a:custGeom>
              <a:avLst/>
              <a:gdLst/>
              <a:ahLst/>
              <a:cxnLst/>
              <a:rect l="l" t="t" r="r" b="b"/>
              <a:pathLst>
                <a:path w="916" h="1018" extrusionOk="0">
                  <a:moveTo>
                    <a:pt x="681" y="0"/>
                  </a:moveTo>
                  <a:cubicBezTo>
                    <a:pt x="627" y="0"/>
                    <a:pt x="573" y="26"/>
                    <a:pt x="536" y="89"/>
                  </a:cubicBezTo>
                  <a:cubicBezTo>
                    <a:pt x="417" y="315"/>
                    <a:pt x="274" y="530"/>
                    <a:pt x="107" y="732"/>
                  </a:cubicBezTo>
                  <a:cubicBezTo>
                    <a:pt x="0" y="839"/>
                    <a:pt x="84" y="1018"/>
                    <a:pt x="226" y="1018"/>
                  </a:cubicBezTo>
                  <a:cubicBezTo>
                    <a:pt x="274" y="1018"/>
                    <a:pt x="322" y="994"/>
                    <a:pt x="357" y="970"/>
                  </a:cubicBezTo>
                  <a:cubicBezTo>
                    <a:pt x="548" y="744"/>
                    <a:pt x="703" y="518"/>
                    <a:pt x="834" y="268"/>
                  </a:cubicBezTo>
                  <a:cubicBezTo>
                    <a:pt x="916" y="128"/>
                    <a:pt x="800" y="0"/>
                    <a:pt x="68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9" name="Google Shape;2489;p56"/>
            <p:cNvSpPr/>
            <p:nvPr/>
          </p:nvSpPr>
          <p:spPr>
            <a:xfrm>
              <a:off x="4020725" y="4177050"/>
              <a:ext cx="95275" cy="76600"/>
            </a:xfrm>
            <a:custGeom>
              <a:avLst/>
              <a:gdLst/>
              <a:ahLst/>
              <a:cxnLst/>
              <a:rect l="l" t="t" r="r" b="b"/>
              <a:pathLst>
                <a:path w="3811" h="3064" extrusionOk="0">
                  <a:moveTo>
                    <a:pt x="1743" y="1"/>
                  </a:moveTo>
                  <a:cubicBezTo>
                    <a:pt x="1224" y="1"/>
                    <a:pt x="733" y="99"/>
                    <a:pt x="465" y="420"/>
                  </a:cubicBezTo>
                  <a:cubicBezTo>
                    <a:pt x="1" y="968"/>
                    <a:pt x="155" y="1814"/>
                    <a:pt x="751" y="2254"/>
                  </a:cubicBezTo>
                  <a:cubicBezTo>
                    <a:pt x="1715" y="2956"/>
                    <a:pt x="3322" y="3016"/>
                    <a:pt x="3811" y="3064"/>
                  </a:cubicBezTo>
                  <a:lnTo>
                    <a:pt x="3192" y="170"/>
                  </a:lnTo>
                  <a:cubicBezTo>
                    <a:pt x="2811" y="99"/>
                    <a:pt x="2263" y="1"/>
                    <a:pt x="1743" y="1"/>
                  </a:cubicBezTo>
                  <a:close/>
                </a:path>
              </a:pathLst>
            </a:custGeom>
            <a:solidFill>
              <a:srgbClr val="BF86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0" name="Google Shape;2490;p56"/>
            <p:cNvSpPr/>
            <p:nvPr/>
          </p:nvSpPr>
          <p:spPr>
            <a:xfrm>
              <a:off x="4040975" y="4193075"/>
              <a:ext cx="38475" cy="14450"/>
            </a:xfrm>
            <a:custGeom>
              <a:avLst/>
              <a:gdLst/>
              <a:ahLst/>
              <a:cxnLst/>
              <a:rect l="l" t="t" r="r" b="b"/>
              <a:pathLst>
                <a:path w="1539" h="578" extrusionOk="0">
                  <a:moveTo>
                    <a:pt x="988" y="1"/>
                  </a:moveTo>
                  <a:cubicBezTo>
                    <a:pt x="690" y="1"/>
                    <a:pt x="398" y="86"/>
                    <a:pt x="143" y="256"/>
                  </a:cubicBezTo>
                  <a:cubicBezTo>
                    <a:pt x="0" y="339"/>
                    <a:pt x="60" y="577"/>
                    <a:pt x="238" y="577"/>
                  </a:cubicBezTo>
                  <a:cubicBezTo>
                    <a:pt x="262" y="577"/>
                    <a:pt x="298" y="565"/>
                    <a:pt x="322" y="553"/>
                  </a:cubicBezTo>
                  <a:cubicBezTo>
                    <a:pt x="528" y="410"/>
                    <a:pt x="768" y="341"/>
                    <a:pt x="1006" y="341"/>
                  </a:cubicBezTo>
                  <a:cubicBezTo>
                    <a:pt x="1084" y="341"/>
                    <a:pt x="1162" y="348"/>
                    <a:pt x="1239" y="363"/>
                  </a:cubicBezTo>
                  <a:cubicBezTo>
                    <a:pt x="1261" y="370"/>
                    <a:pt x="1282" y="373"/>
                    <a:pt x="1302" y="373"/>
                  </a:cubicBezTo>
                  <a:cubicBezTo>
                    <a:pt x="1481" y="373"/>
                    <a:pt x="1539" y="106"/>
                    <a:pt x="1346" y="41"/>
                  </a:cubicBezTo>
                  <a:cubicBezTo>
                    <a:pt x="1227" y="14"/>
                    <a:pt x="1107" y="1"/>
                    <a:pt x="98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1" name="Google Shape;2491;p56"/>
            <p:cNvSpPr/>
            <p:nvPr/>
          </p:nvSpPr>
          <p:spPr>
            <a:xfrm>
              <a:off x="4051350" y="4198050"/>
              <a:ext cx="22975" cy="25250"/>
            </a:xfrm>
            <a:custGeom>
              <a:avLst/>
              <a:gdLst/>
              <a:ahLst/>
              <a:cxnLst/>
              <a:rect l="l" t="t" r="r" b="b"/>
              <a:pathLst>
                <a:path w="919" h="1010" extrusionOk="0">
                  <a:moveTo>
                    <a:pt x="229" y="1"/>
                  </a:moveTo>
                  <a:cubicBezTo>
                    <a:pt x="115" y="1"/>
                    <a:pt x="1" y="122"/>
                    <a:pt x="73" y="259"/>
                  </a:cubicBezTo>
                  <a:cubicBezTo>
                    <a:pt x="216" y="509"/>
                    <a:pt x="383" y="747"/>
                    <a:pt x="573" y="950"/>
                  </a:cubicBezTo>
                  <a:cubicBezTo>
                    <a:pt x="597" y="985"/>
                    <a:pt x="645" y="1009"/>
                    <a:pt x="693" y="1009"/>
                  </a:cubicBezTo>
                  <a:cubicBezTo>
                    <a:pt x="847" y="1009"/>
                    <a:pt x="919" y="819"/>
                    <a:pt x="812" y="712"/>
                  </a:cubicBezTo>
                  <a:cubicBezTo>
                    <a:pt x="645" y="521"/>
                    <a:pt x="502" y="307"/>
                    <a:pt x="371" y="92"/>
                  </a:cubicBezTo>
                  <a:cubicBezTo>
                    <a:pt x="337" y="28"/>
                    <a:pt x="283" y="1"/>
                    <a:pt x="22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2" name="Google Shape;2492;p56"/>
            <p:cNvSpPr/>
            <p:nvPr/>
          </p:nvSpPr>
          <p:spPr>
            <a:xfrm>
              <a:off x="4232350" y="4353950"/>
              <a:ext cx="121175" cy="81275"/>
            </a:xfrm>
            <a:custGeom>
              <a:avLst/>
              <a:gdLst/>
              <a:ahLst/>
              <a:cxnLst/>
              <a:rect l="l" t="t" r="r" b="b"/>
              <a:pathLst>
                <a:path w="4847" h="3251" extrusionOk="0">
                  <a:moveTo>
                    <a:pt x="4680" y="0"/>
                  </a:moveTo>
                  <a:lnTo>
                    <a:pt x="37" y="226"/>
                  </a:lnTo>
                  <a:lnTo>
                    <a:pt x="1" y="2822"/>
                  </a:lnTo>
                  <a:lnTo>
                    <a:pt x="2644" y="3250"/>
                  </a:lnTo>
                  <a:lnTo>
                    <a:pt x="4847" y="2798"/>
                  </a:lnTo>
                  <a:lnTo>
                    <a:pt x="4680" y="0"/>
                  </a:lnTo>
                  <a:close/>
                </a:path>
              </a:pathLst>
            </a:custGeom>
            <a:solidFill>
              <a:srgbClr val="BF86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3" name="Google Shape;2493;p56"/>
            <p:cNvSpPr/>
            <p:nvPr/>
          </p:nvSpPr>
          <p:spPr>
            <a:xfrm>
              <a:off x="4314225" y="4133400"/>
              <a:ext cx="49425" cy="21600"/>
            </a:xfrm>
            <a:custGeom>
              <a:avLst/>
              <a:gdLst/>
              <a:ahLst/>
              <a:cxnLst/>
              <a:rect l="l" t="t" r="r" b="b"/>
              <a:pathLst>
                <a:path w="1977" h="864" extrusionOk="0">
                  <a:moveTo>
                    <a:pt x="688" y="1"/>
                  </a:moveTo>
                  <a:cubicBezTo>
                    <a:pt x="463" y="1"/>
                    <a:pt x="224" y="37"/>
                    <a:pt x="84" y="178"/>
                  </a:cubicBezTo>
                  <a:cubicBezTo>
                    <a:pt x="36" y="238"/>
                    <a:pt x="0" y="309"/>
                    <a:pt x="0" y="381"/>
                  </a:cubicBezTo>
                  <a:cubicBezTo>
                    <a:pt x="0" y="488"/>
                    <a:pt x="48" y="726"/>
                    <a:pt x="179" y="785"/>
                  </a:cubicBezTo>
                  <a:cubicBezTo>
                    <a:pt x="238" y="809"/>
                    <a:pt x="286" y="821"/>
                    <a:pt x="345" y="821"/>
                  </a:cubicBezTo>
                  <a:cubicBezTo>
                    <a:pt x="572" y="845"/>
                    <a:pt x="798" y="845"/>
                    <a:pt x="1024" y="857"/>
                  </a:cubicBezTo>
                  <a:cubicBezTo>
                    <a:pt x="1085" y="861"/>
                    <a:pt x="1146" y="864"/>
                    <a:pt x="1207" y="864"/>
                  </a:cubicBezTo>
                  <a:cubicBezTo>
                    <a:pt x="1313" y="864"/>
                    <a:pt x="1419" y="856"/>
                    <a:pt x="1524" y="833"/>
                  </a:cubicBezTo>
                  <a:cubicBezTo>
                    <a:pt x="1703" y="821"/>
                    <a:pt x="1858" y="714"/>
                    <a:pt x="1941" y="547"/>
                  </a:cubicBezTo>
                  <a:cubicBezTo>
                    <a:pt x="1977" y="428"/>
                    <a:pt x="1941" y="285"/>
                    <a:pt x="1834" y="202"/>
                  </a:cubicBezTo>
                  <a:cubicBezTo>
                    <a:pt x="1631" y="35"/>
                    <a:pt x="1167" y="23"/>
                    <a:pt x="917" y="11"/>
                  </a:cubicBezTo>
                  <a:cubicBezTo>
                    <a:pt x="845" y="5"/>
                    <a:pt x="767" y="1"/>
                    <a:pt x="68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4" name="Google Shape;2494;p56"/>
            <p:cNvSpPr/>
            <p:nvPr/>
          </p:nvSpPr>
          <p:spPr>
            <a:xfrm>
              <a:off x="4213025" y="4135200"/>
              <a:ext cx="49425" cy="21825"/>
            </a:xfrm>
            <a:custGeom>
              <a:avLst/>
              <a:gdLst/>
              <a:ahLst/>
              <a:cxnLst/>
              <a:rect l="l" t="t" r="r" b="b"/>
              <a:pathLst>
                <a:path w="1977" h="873" extrusionOk="0">
                  <a:moveTo>
                    <a:pt x="1289" y="0"/>
                  </a:moveTo>
                  <a:cubicBezTo>
                    <a:pt x="1209" y="0"/>
                    <a:pt x="1131" y="5"/>
                    <a:pt x="1060" y="11"/>
                  </a:cubicBezTo>
                  <a:cubicBezTo>
                    <a:pt x="798" y="35"/>
                    <a:pt x="333" y="47"/>
                    <a:pt x="143" y="213"/>
                  </a:cubicBezTo>
                  <a:cubicBezTo>
                    <a:pt x="36" y="297"/>
                    <a:pt x="0" y="440"/>
                    <a:pt x="36" y="559"/>
                  </a:cubicBezTo>
                  <a:cubicBezTo>
                    <a:pt x="119" y="725"/>
                    <a:pt x="286" y="832"/>
                    <a:pt x="464" y="844"/>
                  </a:cubicBezTo>
                  <a:cubicBezTo>
                    <a:pt x="578" y="862"/>
                    <a:pt x="697" y="873"/>
                    <a:pt x="819" y="873"/>
                  </a:cubicBezTo>
                  <a:cubicBezTo>
                    <a:pt x="863" y="873"/>
                    <a:pt x="908" y="871"/>
                    <a:pt x="953" y="868"/>
                  </a:cubicBezTo>
                  <a:cubicBezTo>
                    <a:pt x="1179" y="856"/>
                    <a:pt x="1405" y="844"/>
                    <a:pt x="1631" y="821"/>
                  </a:cubicBezTo>
                  <a:cubicBezTo>
                    <a:pt x="1691" y="821"/>
                    <a:pt x="1750" y="809"/>
                    <a:pt x="1798" y="785"/>
                  </a:cubicBezTo>
                  <a:cubicBezTo>
                    <a:pt x="1929" y="725"/>
                    <a:pt x="1977" y="487"/>
                    <a:pt x="1977" y="380"/>
                  </a:cubicBezTo>
                  <a:cubicBezTo>
                    <a:pt x="1965" y="309"/>
                    <a:pt x="1941" y="225"/>
                    <a:pt x="1881" y="178"/>
                  </a:cubicBezTo>
                  <a:cubicBezTo>
                    <a:pt x="1749" y="37"/>
                    <a:pt x="1513" y="0"/>
                    <a:pt x="128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5" name="Google Shape;2495;p56"/>
            <p:cNvSpPr/>
            <p:nvPr/>
          </p:nvSpPr>
          <p:spPr>
            <a:xfrm>
              <a:off x="4082650" y="3932025"/>
              <a:ext cx="417625" cy="268950"/>
            </a:xfrm>
            <a:custGeom>
              <a:avLst/>
              <a:gdLst/>
              <a:ahLst/>
              <a:cxnLst/>
              <a:rect l="l" t="t" r="r" b="b"/>
              <a:pathLst>
                <a:path w="16705" h="10758" extrusionOk="0">
                  <a:moveTo>
                    <a:pt x="14238" y="1"/>
                  </a:moveTo>
                  <a:cubicBezTo>
                    <a:pt x="14159" y="1"/>
                    <a:pt x="14080" y="3"/>
                    <a:pt x="14002" y="6"/>
                  </a:cubicBezTo>
                  <a:cubicBezTo>
                    <a:pt x="11287" y="101"/>
                    <a:pt x="8787" y="1411"/>
                    <a:pt x="6406" y="2685"/>
                  </a:cubicBezTo>
                  <a:cubicBezTo>
                    <a:pt x="6144" y="2173"/>
                    <a:pt x="5858" y="1637"/>
                    <a:pt x="5334" y="1387"/>
                  </a:cubicBezTo>
                  <a:cubicBezTo>
                    <a:pt x="5148" y="1301"/>
                    <a:pt x="4954" y="1263"/>
                    <a:pt x="4758" y="1263"/>
                  </a:cubicBezTo>
                  <a:cubicBezTo>
                    <a:pt x="4139" y="1263"/>
                    <a:pt x="3498" y="1638"/>
                    <a:pt x="3001" y="2054"/>
                  </a:cubicBezTo>
                  <a:cubicBezTo>
                    <a:pt x="1512" y="3304"/>
                    <a:pt x="0" y="4911"/>
                    <a:pt x="0" y="6745"/>
                  </a:cubicBezTo>
                  <a:cubicBezTo>
                    <a:pt x="0" y="6757"/>
                    <a:pt x="12" y="6757"/>
                    <a:pt x="12" y="6769"/>
                  </a:cubicBezTo>
                  <a:cubicBezTo>
                    <a:pt x="0" y="6804"/>
                    <a:pt x="0" y="6828"/>
                    <a:pt x="0" y="6864"/>
                  </a:cubicBezTo>
                  <a:lnTo>
                    <a:pt x="226" y="9900"/>
                  </a:lnTo>
                  <a:lnTo>
                    <a:pt x="1167" y="10757"/>
                  </a:lnTo>
                  <a:lnTo>
                    <a:pt x="1274" y="7424"/>
                  </a:lnTo>
                  <a:cubicBezTo>
                    <a:pt x="2024" y="7340"/>
                    <a:pt x="2965" y="7043"/>
                    <a:pt x="3620" y="6888"/>
                  </a:cubicBezTo>
                  <a:cubicBezTo>
                    <a:pt x="5140" y="6543"/>
                    <a:pt x="6690" y="6373"/>
                    <a:pt x="8247" y="6373"/>
                  </a:cubicBezTo>
                  <a:cubicBezTo>
                    <a:pt x="8677" y="6373"/>
                    <a:pt x="9107" y="6386"/>
                    <a:pt x="9537" y="6411"/>
                  </a:cubicBezTo>
                  <a:cubicBezTo>
                    <a:pt x="10539" y="6469"/>
                    <a:pt x="11558" y="6601"/>
                    <a:pt x="12560" y="6601"/>
                  </a:cubicBezTo>
                  <a:cubicBezTo>
                    <a:pt x="13214" y="6601"/>
                    <a:pt x="13860" y="6545"/>
                    <a:pt x="14490" y="6376"/>
                  </a:cubicBezTo>
                  <a:lnTo>
                    <a:pt x="14966" y="10579"/>
                  </a:lnTo>
                  <a:lnTo>
                    <a:pt x="15669" y="9745"/>
                  </a:lnTo>
                  <a:lnTo>
                    <a:pt x="15728" y="5733"/>
                  </a:lnTo>
                  <a:cubicBezTo>
                    <a:pt x="15907" y="5542"/>
                    <a:pt x="16050" y="5304"/>
                    <a:pt x="16157" y="5054"/>
                  </a:cubicBezTo>
                  <a:cubicBezTo>
                    <a:pt x="16609" y="3995"/>
                    <a:pt x="16705" y="2804"/>
                    <a:pt x="16419" y="1685"/>
                  </a:cubicBezTo>
                  <a:cubicBezTo>
                    <a:pt x="16288" y="1185"/>
                    <a:pt x="16062" y="685"/>
                    <a:pt x="15645" y="375"/>
                  </a:cubicBezTo>
                  <a:cubicBezTo>
                    <a:pt x="15244" y="77"/>
                    <a:pt x="14737" y="1"/>
                    <a:pt x="1423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6" name="Google Shape;2496;p56"/>
            <p:cNvSpPr/>
            <p:nvPr/>
          </p:nvSpPr>
          <p:spPr>
            <a:xfrm>
              <a:off x="4221075" y="4421750"/>
              <a:ext cx="141900" cy="16475"/>
            </a:xfrm>
            <a:custGeom>
              <a:avLst/>
              <a:gdLst/>
              <a:ahLst/>
              <a:cxnLst/>
              <a:rect l="l" t="t" r="r" b="b"/>
              <a:pathLst>
                <a:path w="5676" h="659" extrusionOk="0">
                  <a:moveTo>
                    <a:pt x="240" y="0"/>
                  </a:moveTo>
                  <a:cubicBezTo>
                    <a:pt x="80" y="0"/>
                    <a:pt x="0" y="240"/>
                    <a:pt x="178" y="324"/>
                  </a:cubicBezTo>
                  <a:cubicBezTo>
                    <a:pt x="202" y="336"/>
                    <a:pt x="952" y="658"/>
                    <a:pt x="2893" y="658"/>
                  </a:cubicBezTo>
                  <a:lnTo>
                    <a:pt x="2928" y="658"/>
                  </a:lnTo>
                  <a:cubicBezTo>
                    <a:pt x="2982" y="658"/>
                    <a:pt x="3036" y="659"/>
                    <a:pt x="3089" y="659"/>
                  </a:cubicBezTo>
                  <a:cubicBezTo>
                    <a:pt x="3891" y="659"/>
                    <a:pt x="4682" y="575"/>
                    <a:pt x="5453" y="407"/>
                  </a:cubicBezTo>
                  <a:cubicBezTo>
                    <a:pt x="5675" y="374"/>
                    <a:pt x="5627" y="70"/>
                    <a:pt x="5435" y="70"/>
                  </a:cubicBezTo>
                  <a:cubicBezTo>
                    <a:pt x="5422" y="70"/>
                    <a:pt x="5408" y="71"/>
                    <a:pt x="5393" y="74"/>
                  </a:cubicBezTo>
                  <a:cubicBezTo>
                    <a:pt x="4663" y="233"/>
                    <a:pt x="3915" y="316"/>
                    <a:pt x="3173" y="316"/>
                  </a:cubicBezTo>
                  <a:cubicBezTo>
                    <a:pt x="3079" y="316"/>
                    <a:pt x="2986" y="315"/>
                    <a:pt x="2893" y="312"/>
                  </a:cubicBezTo>
                  <a:cubicBezTo>
                    <a:pt x="1047" y="312"/>
                    <a:pt x="321" y="15"/>
                    <a:pt x="309" y="15"/>
                  </a:cubicBezTo>
                  <a:cubicBezTo>
                    <a:pt x="285" y="5"/>
                    <a:pt x="261" y="0"/>
                    <a:pt x="24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497" name="Google Shape;2497;p56"/>
          <p:cNvGrpSpPr/>
          <p:nvPr/>
        </p:nvGrpSpPr>
        <p:grpSpPr>
          <a:xfrm>
            <a:off x="5103783" y="2551682"/>
            <a:ext cx="610132" cy="911001"/>
            <a:chOff x="4703850" y="3930075"/>
            <a:chExt cx="521525" cy="778700"/>
          </a:xfrm>
        </p:grpSpPr>
        <p:sp>
          <p:nvSpPr>
            <p:cNvPr id="2498" name="Google Shape;2498;p56"/>
            <p:cNvSpPr/>
            <p:nvPr/>
          </p:nvSpPr>
          <p:spPr>
            <a:xfrm>
              <a:off x="4732725" y="4403925"/>
              <a:ext cx="485200" cy="303650"/>
            </a:xfrm>
            <a:custGeom>
              <a:avLst/>
              <a:gdLst/>
              <a:ahLst/>
              <a:cxnLst/>
              <a:rect l="l" t="t" r="r" b="b"/>
              <a:pathLst>
                <a:path w="19408" h="12146" extrusionOk="0">
                  <a:moveTo>
                    <a:pt x="9741" y="1"/>
                  </a:moveTo>
                  <a:cubicBezTo>
                    <a:pt x="9693" y="1"/>
                    <a:pt x="9645" y="1"/>
                    <a:pt x="9597" y="1"/>
                  </a:cubicBezTo>
                  <a:cubicBezTo>
                    <a:pt x="7406" y="25"/>
                    <a:pt x="5442" y="204"/>
                    <a:pt x="4025" y="1013"/>
                  </a:cubicBezTo>
                  <a:cubicBezTo>
                    <a:pt x="703" y="2954"/>
                    <a:pt x="0" y="12146"/>
                    <a:pt x="0" y="12146"/>
                  </a:cubicBezTo>
                  <a:lnTo>
                    <a:pt x="19408" y="12074"/>
                  </a:lnTo>
                  <a:cubicBezTo>
                    <a:pt x="19408" y="12074"/>
                    <a:pt x="18134" y="2347"/>
                    <a:pt x="15062" y="823"/>
                  </a:cubicBezTo>
                  <a:cubicBezTo>
                    <a:pt x="13944" y="264"/>
                    <a:pt x="11902" y="1"/>
                    <a:pt x="974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9" name="Google Shape;2499;p56"/>
            <p:cNvSpPr/>
            <p:nvPr/>
          </p:nvSpPr>
          <p:spPr>
            <a:xfrm>
              <a:off x="4815475" y="4618300"/>
              <a:ext cx="18950" cy="90475"/>
            </a:xfrm>
            <a:custGeom>
              <a:avLst/>
              <a:gdLst/>
              <a:ahLst/>
              <a:cxnLst/>
              <a:rect l="l" t="t" r="r" b="b"/>
              <a:pathLst>
                <a:path w="758" h="3619" extrusionOk="0">
                  <a:moveTo>
                    <a:pt x="574" y="1"/>
                  </a:moveTo>
                  <a:cubicBezTo>
                    <a:pt x="495" y="1"/>
                    <a:pt x="416" y="49"/>
                    <a:pt x="405" y="154"/>
                  </a:cubicBezTo>
                  <a:lnTo>
                    <a:pt x="12" y="3428"/>
                  </a:lnTo>
                  <a:cubicBezTo>
                    <a:pt x="0" y="3523"/>
                    <a:pt x="60" y="3606"/>
                    <a:pt x="155" y="3618"/>
                  </a:cubicBezTo>
                  <a:lnTo>
                    <a:pt x="179" y="3618"/>
                  </a:lnTo>
                  <a:cubicBezTo>
                    <a:pt x="262" y="3618"/>
                    <a:pt x="334" y="3559"/>
                    <a:pt x="346" y="3463"/>
                  </a:cubicBezTo>
                  <a:lnTo>
                    <a:pt x="739" y="189"/>
                  </a:lnTo>
                  <a:cubicBezTo>
                    <a:pt x="758" y="67"/>
                    <a:pt x="666" y="1"/>
                    <a:pt x="57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0" name="Google Shape;2500;p56"/>
            <p:cNvSpPr/>
            <p:nvPr/>
          </p:nvSpPr>
          <p:spPr>
            <a:xfrm>
              <a:off x="5115775" y="4618400"/>
              <a:ext cx="19100" cy="90375"/>
            </a:xfrm>
            <a:custGeom>
              <a:avLst/>
              <a:gdLst/>
              <a:ahLst/>
              <a:cxnLst/>
              <a:rect l="l" t="t" r="r" b="b"/>
              <a:pathLst>
                <a:path w="764" h="3615" extrusionOk="0">
                  <a:moveTo>
                    <a:pt x="188" y="1"/>
                  </a:moveTo>
                  <a:cubicBezTo>
                    <a:pt x="94" y="1"/>
                    <a:pt x="1" y="68"/>
                    <a:pt x="14" y="185"/>
                  </a:cubicBezTo>
                  <a:lnTo>
                    <a:pt x="407" y="3459"/>
                  </a:lnTo>
                  <a:cubicBezTo>
                    <a:pt x="418" y="3555"/>
                    <a:pt x="490" y="3614"/>
                    <a:pt x="585" y="3614"/>
                  </a:cubicBezTo>
                  <a:lnTo>
                    <a:pt x="609" y="3614"/>
                  </a:lnTo>
                  <a:cubicBezTo>
                    <a:pt x="692" y="3602"/>
                    <a:pt x="764" y="3519"/>
                    <a:pt x="752" y="3424"/>
                  </a:cubicBezTo>
                  <a:lnTo>
                    <a:pt x="359" y="150"/>
                  </a:lnTo>
                  <a:cubicBezTo>
                    <a:pt x="343" y="47"/>
                    <a:pt x="265" y="1"/>
                    <a:pt x="18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1" name="Google Shape;2501;p56"/>
            <p:cNvSpPr/>
            <p:nvPr/>
          </p:nvSpPr>
          <p:spPr>
            <a:xfrm>
              <a:off x="4744800" y="4002050"/>
              <a:ext cx="420750" cy="382625"/>
            </a:xfrm>
            <a:custGeom>
              <a:avLst/>
              <a:gdLst/>
              <a:ahLst/>
              <a:cxnLst/>
              <a:rect l="l" t="t" r="r" b="b"/>
              <a:pathLst>
                <a:path w="16830" h="15305" extrusionOk="0">
                  <a:moveTo>
                    <a:pt x="12765" y="0"/>
                  </a:moveTo>
                  <a:cubicBezTo>
                    <a:pt x="12719" y="0"/>
                    <a:pt x="12673" y="1"/>
                    <a:pt x="12626" y="3"/>
                  </a:cubicBezTo>
                  <a:lnTo>
                    <a:pt x="4589" y="312"/>
                  </a:lnTo>
                  <a:cubicBezTo>
                    <a:pt x="2756" y="384"/>
                    <a:pt x="1280" y="1836"/>
                    <a:pt x="1160" y="3658"/>
                  </a:cubicBezTo>
                  <a:lnTo>
                    <a:pt x="1149" y="3801"/>
                  </a:lnTo>
                  <a:cubicBezTo>
                    <a:pt x="1149" y="3884"/>
                    <a:pt x="1137" y="3956"/>
                    <a:pt x="1137" y="4027"/>
                  </a:cubicBezTo>
                  <a:cubicBezTo>
                    <a:pt x="995" y="5172"/>
                    <a:pt x="0" y="15305"/>
                    <a:pt x="9375" y="15305"/>
                  </a:cubicBezTo>
                  <a:cubicBezTo>
                    <a:pt x="9462" y="15305"/>
                    <a:pt x="9549" y="15304"/>
                    <a:pt x="9638" y="15302"/>
                  </a:cubicBezTo>
                  <a:cubicBezTo>
                    <a:pt x="16650" y="15171"/>
                    <a:pt x="16829" y="7635"/>
                    <a:pt x="16305" y="3158"/>
                  </a:cubicBezTo>
                  <a:cubicBezTo>
                    <a:pt x="16096" y="1347"/>
                    <a:pt x="14563" y="0"/>
                    <a:pt x="12765" y="0"/>
                  </a:cubicBezTo>
                  <a:close/>
                </a:path>
              </a:pathLst>
            </a:custGeom>
            <a:solidFill>
              <a:srgbClr val="FFD1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2" name="Google Shape;2502;p56"/>
            <p:cNvSpPr/>
            <p:nvPr/>
          </p:nvSpPr>
          <p:spPr>
            <a:xfrm>
              <a:off x="4992975" y="4172275"/>
              <a:ext cx="39500" cy="33300"/>
            </a:xfrm>
            <a:custGeom>
              <a:avLst/>
              <a:gdLst/>
              <a:ahLst/>
              <a:cxnLst/>
              <a:rect l="l" t="t" r="r" b="b"/>
              <a:pathLst>
                <a:path w="1580" h="1332" extrusionOk="0">
                  <a:moveTo>
                    <a:pt x="876" y="1"/>
                  </a:moveTo>
                  <a:cubicBezTo>
                    <a:pt x="335" y="1"/>
                    <a:pt x="0" y="631"/>
                    <a:pt x="354" y="1076"/>
                  </a:cubicBezTo>
                  <a:cubicBezTo>
                    <a:pt x="493" y="1251"/>
                    <a:pt x="685" y="1331"/>
                    <a:pt x="874" y="1331"/>
                  </a:cubicBezTo>
                  <a:cubicBezTo>
                    <a:pt x="1185" y="1331"/>
                    <a:pt x="1488" y="1113"/>
                    <a:pt x="1532" y="742"/>
                  </a:cubicBezTo>
                  <a:cubicBezTo>
                    <a:pt x="1580" y="385"/>
                    <a:pt x="1318" y="52"/>
                    <a:pt x="949" y="4"/>
                  </a:cubicBezTo>
                  <a:cubicBezTo>
                    <a:pt x="924" y="2"/>
                    <a:pt x="900" y="1"/>
                    <a:pt x="87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3" name="Google Shape;2503;p56"/>
            <p:cNvSpPr/>
            <p:nvPr/>
          </p:nvSpPr>
          <p:spPr>
            <a:xfrm>
              <a:off x="4910425" y="4174325"/>
              <a:ext cx="39450" cy="33100"/>
            </a:xfrm>
            <a:custGeom>
              <a:avLst/>
              <a:gdLst/>
              <a:ahLst/>
              <a:cxnLst/>
              <a:rect l="l" t="t" r="r" b="b"/>
              <a:pathLst>
                <a:path w="1578" h="1324" extrusionOk="0">
                  <a:moveTo>
                    <a:pt x="735" y="0"/>
                  </a:moveTo>
                  <a:cubicBezTo>
                    <a:pt x="449" y="0"/>
                    <a:pt x="165" y="179"/>
                    <a:pt x="84" y="506"/>
                  </a:cubicBezTo>
                  <a:cubicBezTo>
                    <a:pt x="0" y="863"/>
                    <a:pt x="227" y="1220"/>
                    <a:pt x="584" y="1303"/>
                  </a:cubicBezTo>
                  <a:cubicBezTo>
                    <a:pt x="640" y="1317"/>
                    <a:pt x="695" y="1324"/>
                    <a:pt x="748" y="1324"/>
                  </a:cubicBezTo>
                  <a:cubicBezTo>
                    <a:pt x="1237" y="1324"/>
                    <a:pt x="1577" y="766"/>
                    <a:pt x="1298" y="315"/>
                  </a:cubicBezTo>
                  <a:cubicBezTo>
                    <a:pt x="1166" y="101"/>
                    <a:pt x="950" y="0"/>
                    <a:pt x="73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4" name="Google Shape;2504;p56"/>
            <p:cNvSpPr/>
            <p:nvPr/>
          </p:nvSpPr>
          <p:spPr>
            <a:xfrm>
              <a:off x="4941000" y="4245800"/>
              <a:ext cx="62050" cy="16775"/>
            </a:xfrm>
            <a:custGeom>
              <a:avLst/>
              <a:gdLst/>
              <a:ahLst/>
              <a:cxnLst/>
              <a:rect l="l" t="t" r="r" b="b"/>
              <a:pathLst>
                <a:path w="2482" h="671" extrusionOk="0">
                  <a:moveTo>
                    <a:pt x="2242" y="1"/>
                  </a:moveTo>
                  <a:cubicBezTo>
                    <a:pt x="2208" y="1"/>
                    <a:pt x="2171" y="12"/>
                    <a:pt x="2135" y="40"/>
                  </a:cubicBezTo>
                  <a:cubicBezTo>
                    <a:pt x="1843" y="234"/>
                    <a:pt x="1506" y="334"/>
                    <a:pt x="1168" y="334"/>
                  </a:cubicBezTo>
                  <a:cubicBezTo>
                    <a:pt x="886" y="334"/>
                    <a:pt x="604" y="264"/>
                    <a:pt x="349" y="123"/>
                  </a:cubicBezTo>
                  <a:cubicBezTo>
                    <a:pt x="316" y="104"/>
                    <a:pt x="284" y="96"/>
                    <a:pt x="254" y="96"/>
                  </a:cubicBezTo>
                  <a:cubicBezTo>
                    <a:pt x="99" y="96"/>
                    <a:pt x="1" y="321"/>
                    <a:pt x="170" y="421"/>
                  </a:cubicBezTo>
                  <a:cubicBezTo>
                    <a:pt x="468" y="587"/>
                    <a:pt x="813" y="671"/>
                    <a:pt x="1159" y="671"/>
                  </a:cubicBezTo>
                  <a:lnTo>
                    <a:pt x="1313" y="671"/>
                  </a:lnTo>
                  <a:cubicBezTo>
                    <a:pt x="1683" y="647"/>
                    <a:pt x="2028" y="528"/>
                    <a:pt x="2337" y="314"/>
                  </a:cubicBezTo>
                  <a:cubicBezTo>
                    <a:pt x="2482" y="208"/>
                    <a:pt x="2385" y="1"/>
                    <a:pt x="224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5" name="Google Shape;2505;p56"/>
            <p:cNvSpPr/>
            <p:nvPr/>
          </p:nvSpPr>
          <p:spPr>
            <a:xfrm>
              <a:off x="5130700" y="4174900"/>
              <a:ext cx="94675" cy="76975"/>
            </a:xfrm>
            <a:custGeom>
              <a:avLst/>
              <a:gdLst/>
              <a:ahLst/>
              <a:cxnLst/>
              <a:rect l="l" t="t" r="r" b="b"/>
              <a:pathLst>
                <a:path w="3787" h="3079" extrusionOk="0">
                  <a:moveTo>
                    <a:pt x="2078" y="0"/>
                  </a:moveTo>
                  <a:cubicBezTo>
                    <a:pt x="1544" y="0"/>
                    <a:pt x="975" y="111"/>
                    <a:pt x="583" y="197"/>
                  </a:cubicBezTo>
                  <a:lnTo>
                    <a:pt x="0" y="3078"/>
                  </a:lnTo>
                  <a:cubicBezTo>
                    <a:pt x="476" y="3031"/>
                    <a:pt x="2084" y="2959"/>
                    <a:pt x="3048" y="2245"/>
                  </a:cubicBezTo>
                  <a:cubicBezTo>
                    <a:pt x="3643" y="1804"/>
                    <a:pt x="3786" y="959"/>
                    <a:pt x="3322" y="411"/>
                  </a:cubicBezTo>
                  <a:cubicBezTo>
                    <a:pt x="3056" y="99"/>
                    <a:pt x="2582" y="0"/>
                    <a:pt x="2078" y="0"/>
                  </a:cubicBezTo>
                  <a:close/>
                </a:path>
              </a:pathLst>
            </a:custGeom>
            <a:solidFill>
              <a:srgbClr val="FFD1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6" name="Google Shape;2506;p56"/>
            <p:cNvSpPr/>
            <p:nvPr/>
          </p:nvSpPr>
          <p:spPr>
            <a:xfrm>
              <a:off x="5166350" y="4190975"/>
              <a:ext cx="38775" cy="14150"/>
            </a:xfrm>
            <a:custGeom>
              <a:avLst/>
              <a:gdLst/>
              <a:ahLst/>
              <a:cxnLst/>
              <a:rect l="l" t="t" r="r" b="b"/>
              <a:pathLst>
                <a:path w="1551" h="566" extrusionOk="0">
                  <a:moveTo>
                    <a:pt x="562" y="1"/>
                  </a:moveTo>
                  <a:cubicBezTo>
                    <a:pt x="442" y="1"/>
                    <a:pt x="322" y="15"/>
                    <a:pt x="205" y="42"/>
                  </a:cubicBezTo>
                  <a:cubicBezTo>
                    <a:pt x="1" y="107"/>
                    <a:pt x="69" y="385"/>
                    <a:pt x="251" y="385"/>
                  </a:cubicBezTo>
                  <a:cubicBezTo>
                    <a:pt x="270" y="385"/>
                    <a:pt x="291" y="382"/>
                    <a:pt x="312" y="375"/>
                  </a:cubicBezTo>
                  <a:cubicBezTo>
                    <a:pt x="398" y="356"/>
                    <a:pt x="485" y="346"/>
                    <a:pt x="573" y="346"/>
                  </a:cubicBezTo>
                  <a:cubicBezTo>
                    <a:pt x="802" y="346"/>
                    <a:pt x="1031" y="413"/>
                    <a:pt x="1229" y="542"/>
                  </a:cubicBezTo>
                  <a:cubicBezTo>
                    <a:pt x="1253" y="554"/>
                    <a:pt x="1289" y="566"/>
                    <a:pt x="1312" y="566"/>
                  </a:cubicBezTo>
                  <a:cubicBezTo>
                    <a:pt x="1491" y="566"/>
                    <a:pt x="1551" y="340"/>
                    <a:pt x="1408" y="244"/>
                  </a:cubicBezTo>
                  <a:cubicBezTo>
                    <a:pt x="1154" y="84"/>
                    <a:pt x="857" y="1"/>
                    <a:pt x="56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7" name="Google Shape;2507;p56"/>
            <p:cNvSpPr/>
            <p:nvPr/>
          </p:nvSpPr>
          <p:spPr>
            <a:xfrm>
              <a:off x="5171775" y="4195750"/>
              <a:ext cx="23200" cy="25450"/>
            </a:xfrm>
            <a:custGeom>
              <a:avLst/>
              <a:gdLst/>
              <a:ahLst/>
              <a:cxnLst/>
              <a:rect l="l" t="t" r="r" b="b"/>
              <a:pathLst>
                <a:path w="928" h="1018" extrusionOk="0">
                  <a:moveTo>
                    <a:pt x="684" y="0"/>
                  </a:moveTo>
                  <a:cubicBezTo>
                    <a:pt x="628" y="0"/>
                    <a:pt x="573" y="26"/>
                    <a:pt x="536" y="89"/>
                  </a:cubicBezTo>
                  <a:cubicBezTo>
                    <a:pt x="417" y="315"/>
                    <a:pt x="274" y="530"/>
                    <a:pt x="107" y="732"/>
                  </a:cubicBezTo>
                  <a:cubicBezTo>
                    <a:pt x="0" y="839"/>
                    <a:pt x="83" y="1018"/>
                    <a:pt x="226" y="1018"/>
                  </a:cubicBezTo>
                  <a:cubicBezTo>
                    <a:pt x="274" y="1018"/>
                    <a:pt x="322" y="994"/>
                    <a:pt x="357" y="970"/>
                  </a:cubicBezTo>
                  <a:cubicBezTo>
                    <a:pt x="548" y="744"/>
                    <a:pt x="703" y="518"/>
                    <a:pt x="845" y="268"/>
                  </a:cubicBezTo>
                  <a:cubicBezTo>
                    <a:pt x="927" y="128"/>
                    <a:pt x="806" y="0"/>
                    <a:pt x="68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8" name="Google Shape;2508;p56"/>
            <p:cNvSpPr/>
            <p:nvPr/>
          </p:nvSpPr>
          <p:spPr>
            <a:xfrm>
              <a:off x="4703850" y="4177050"/>
              <a:ext cx="95275" cy="76600"/>
            </a:xfrm>
            <a:custGeom>
              <a:avLst/>
              <a:gdLst/>
              <a:ahLst/>
              <a:cxnLst/>
              <a:rect l="l" t="t" r="r" b="b"/>
              <a:pathLst>
                <a:path w="3811" h="3064" extrusionOk="0">
                  <a:moveTo>
                    <a:pt x="1743" y="1"/>
                  </a:moveTo>
                  <a:cubicBezTo>
                    <a:pt x="1224" y="1"/>
                    <a:pt x="733" y="99"/>
                    <a:pt x="465" y="420"/>
                  </a:cubicBezTo>
                  <a:cubicBezTo>
                    <a:pt x="0" y="968"/>
                    <a:pt x="155" y="1814"/>
                    <a:pt x="751" y="2254"/>
                  </a:cubicBezTo>
                  <a:cubicBezTo>
                    <a:pt x="1727" y="2956"/>
                    <a:pt x="3322" y="3016"/>
                    <a:pt x="3810" y="3064"/>
                  </a:cubicBezTo>
                  <a:lnTo>
                    <a:pt x="3191" y="170"/>
                  </a:lnTo>
                  <a:cubicBezTo>
                    <a:pt x="2810" y="99"/>
                    <a:pt x="2263" y="1"/>
                    <a:pt x="1743" y="1"/>
                  </a:cubicBezTo>
                  <a:close/>
                </a:path>
              </a:pathLst>
            </a:custGeom>
            <a:solidFill>
              <a:srgbClr val="FFD1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9" name="Google Shape;2509;p56"/>
            <p:cNvSpPr/>
            <p:nvPr/>
          </p:nvSpPr>
          <p:spPr>
            <a:xfrm>
              <a:off x="4724100" y="4193075"/>
              <a:ext cx="38475" cy="14450"/>
            </a:xfrm>
            <a:custGeom>
              <a:avLst/>
              <a:gdLst/>
              <a:ahLst/>
              <a:cxnLst/>
              <a:rect l="l" t="t" r="r" b="b"/>
              <a:pathLst>
                <a:path w="1539" h="578" extrusionOk="0">
                  <a:moveTo>
                    <a:pt x="987" y="1"/>
                  </a:moveTo>
                  <a:cubicBezTo>
                    <a:pt x="690" y="1"/>
                    <a:pt x="398" y="86"/>
                    <a:pt x="143" y="256"/>
                  </a:cubicBezTo>
                  <a:cubicBezTo>
                    <a:pt x="0" y="339"/>
                    <a:pt x="60" y="577"/>
                    <a:pt x="238" y="577"/>
                  </a:cubicBezTo>
                  <a:cubicBezTo>
                    <a:pt x="262" y="577"/>
                    <a:pt x="298" y="565"/>
                    <a:pt x="322" y="553"/>
                  </a:cubicBezTo>
                  <a:cubicBezTo>
                    <a:pt x="528" y="410"/>
                    <a:pt x="768" y="341"/>
                    <a:pt x="1006" y="341"/>
                  </a:cubicBezTo>
                  <a:cubicBezTo>
                    <a:pt x="1084" y="341"/>
                    <a:pt x="1162" y="348"/>
                    <a:pt x="1238" y="363"/>
                  </a:cubicBezTo>
                  <a:cubicBezTo>
                    <a:pt x="1261" y="370"/>
                    <a:pt x="1282" y="373"/>
                    <a:pt x="1301" y="373"/>
                  </a:cubicBezTo>
                  <a:cubicBezTo>
                    <a:pt x="1480" y="373"/>
                    <a:pt x="1539" y="106"/>
                    <a:pt x="1346" y="41"/>
                  </a:cubicBezTo>
                  <a:cubicBezTo>
                    <a:pt x="1226" y="14"/>
                    <a:pt x="1106" y="1"/>
                    <a:pt x="98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0" name="Google Shape;2510;p56"/>
            <p:cNvSpPr/>
            <p:nvPr/>
          </p:nvSpPr>
          <p:spPr>
            <a:xfrm>
              <a:off x="4734775" y="4198050"/>
              <a:ext cx="22675" cy="25250"/>
            </a:xfrm>
            <a:custGeom>
              <a:avLst/>
              <a:gdLst/>
              <a:ahLst/>
              <a:cxnLst/>
              <a:rect l="l" t="t" r="r" b="b"/>
              <a:pathLst>
                <a:path w="907" h="1010" extrusionOk="0">
                  <a:moveTo>
                    <a:pt x="223" y="1"/>
                  </a:moveTo>
                  <a:cubicBezTo>
                    <a:pt x="109" y="1"/>
                    <a:pt x="0" y="122"/>
                    <a:pt x="73" y="259"/>
                  </a:cubicBezTo>
                  <a:cubicBezTo>
                    <a:pt x="204" y="509"/>
                    <a:pt x="371" y="747"/>
                    <a:pt x="561" y="950"/>
                  </a:cubicBezTo>
                  <a:cubicBezTo>
                    <a:pt x="585" y="985"/>
                    <a:pt x="633" y="1009"/>
                    <a:pt x="680" y="1009"/>
                  </a:cubicBezTo>
                  <a:cubicBezTo>
                    <a:pt x="835" y="1009"/>
                    <a:pt x="907" y="819"/>
                    <a:pt x="799" y="712"/>
                  </a:cubicBezTo>
                  <a:cubicBezTo>
                    <a:pt x="633" y="521"/>
                    <a:pt x="490" y="307"/>
                    <a:pt x="371" y="92"/>
                  </a:cubicBezTo>
                  <a:cubicBezTo>
                    <a:pt x="333" y="28"/>
                    <a:pt x="277" y="1"/>
                    <a:pt x="22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1" name="Google Shape;2511;p56"/>
            <p:cNvSpPr/>
            <p:nvPr/>
          </p:nvSpPr>
          <p:spPr>
            <a:xfrm>
              <a:off x="4915475" y="4353950"/>
              <a:ext cx="121175" cy="81275"/>
            </a:xfrm>
            <a:custGeom>
              <a:avLst/>
              <a:gdLst/>
              <a:ahLst/>
              <a:cxnLst/>
              <a:rect l="l" t="t" r="r" b="b"/>
              <a:pathLst>
                <a:path w="4847" h="3251" extrusionOk="0">
                  <a:moveTo>
                    <a:pt x="4680" y="0"/>
                  </a:moveTo>
                  <a:lnTo>
                    <a:pt x="37" y="226"/>
                  </a:lnTo>
                  <a:lnTo>
                    <a:pt x="1" y="2822"/>
                  </a:lnTo>
                  <a:lnTo>
                    <a:pt x="2644" y="3250"/>
                  </a:lnTo>
                  <a:lnTo>
                    <a:pt x="4847" y="2798"/>
                  </a:lnTo>
                  <a:lnTo>
                    <a:pt x="4680" y="0"/>
                  </a:lnTo>
                  <a:close/>
                </a:path>
              </a:pathLst>
            </a:custGeom>
            <a:solidFill>
              <a:srgbClr val="FFD1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2" name="Google Shape;2512;p56"/>
            <p:cNvSpPr/>
            <p:nvPr/>
          </p:nvSpPr>
          <p:spPr>
            <a:xfrm>
              <a:off x="4997350" y="4133400"/>
              <a:ext cx="49425" cy="21600"/>
            </a:xfrm>
            <a:custGeom>
              <a:avLst/>
              <a:gdLst/>
              <a:ahLst/>
              <a:cxnLst/>
              <a:rect l="l" t="t" r="r" b="b"/>
              <a:pathLst>
                <a:path w="1977" h="864" extrusionOk="0">
                  <a:moveTo>
                    <a:pt x="688" y="1"/>
                  </a:moveTo>
                  <a:cubicBezTo>
                    <a:pt x="462" y="1"/>
                    <a:pt x="224" y="37"/>
                    <a:pt x="83" y="178"/>
                  </a:cubicBezTo>
                  <a:cubicBezTo>
                    <a:pt x="36" y="238"/>
                    <a:pt x="12" y="309"/>
                    <a:pt x="0" y="381"/>
                  </a:cubicBezTo>
                  <a:cubicBezTo>
                    <a:pt x="0" y="488"/>
                    <a:pt x="48" y="726"/>
                    <a:pt x="179" y="785"/>
                  </a:cubicBezTo>
                  <a:cubicBezTo>
                    <a:pt x="238" y="809"/>
                    <a:pt x="298" y="821"/>
                    <a:pt x="345" y="821"/>
                  </a:cubicBezTo>
                  <a:cubicBezTo>
                    <a:pt x="572" y="845"/>
                    <a:pt x="798" y="845"/>
                    <a:pt x="1024" y="857"/>
                  </a:cubicBezTo>
                  <a:cubicBezTo>
                    <a:pt x="1085" y="861"/>
                    <a:pt x="1146" y="864"/>
                    <a:pt x="1207" y="864"/>
                  </a:cubicBezTo>
                  <a:cubicBezTo>
                    <a:pt x="1313" y="864"/>
                    <a:pt x="1418" y="856"/>
                    <a:pt x="1524" y="833"/>
                  </a:cubicBezTo>
                  <a:cubicBezTo>
                    <a:pt x="1703" y="821"/>
                    <a:pt x="1857" y="714"/>
                    <a:pt x="1941" y="547"/>
                  </a:cubicBezTo>
                  <a:cubicBezTo>
                    <a:pt x="1976" y="428"/>
                    <a:pt x="1941" y="285"/>
                    <a:pt x="1834" y="202"/>
                  </a:cubicBezTo>
                  <a:cubicBezTo>
                    <a:pt x="1631" y="35"/>
                    <a:pt x="1167" y="23"/>
                    <a:pt x="917" y="11"/>
                  </a:cubicBezTo>
                  <a:cubicBezTo>
                    <a:pt x="845" y="5"/>
                    <a:pt x="767" y="1"/>
                    <a:pt x="68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3" name="Google Shape;2513;p56"/>
            <p:cNvSpPr/>
            <p:nvPr/>
          </p:nvSpPr>
          <p:spPr>
            <a:xfrm>
              <a:off x="4896125" y="4135200"/>
              <a:ext cx="49450" cy="21825"/>
            </a:xfrm>
            <a:custGeom>
              <a:avLst/>
              <a:gdLst/>
              <a:ahLst/>
              <a:cxnLst/>
              <a:rect l="l" t="t" r="r" b="b"/>
              <a:pathLst>
                <a:path w="1978" h="873" extrusionOk="0">
                  <a:moveTo>
                    <a:pt x="1290" y="0"/>
                  </a:moveTo>
                  <a:cubicBezTo>
                    <a:pt x="1210" y="0"/>
                    <a:pt x="1132" y="5"/>
                    <a:pt x="1061" y="11"/>
                  </a:cubicBezTo>
                  <a:cubicBezTo>
                    <a:pt x="799" y="35"/>
                    <a:pt x="334" y="47"/>
                    <a:pt x="144" y="213"/>
                  </a:cubicBezTo>
                  <a:cubicBezTo>
                    <a:pt x="37" y="297"/>
                    <a:pt x="1" y="440"/>
                    <a:pt x="49" y="559"/>
                  </a:cubicBezTo>
                  <a:cubicBezTo>
                    <a:pt x="120" y="725"/>
                    <a:pt x="287" y="832"/>
                    <a:pt x="465" y="844"/>
                  </a:cubicBezTo>
                  <a:cubicBezTo>
                    <a:pt x="587" y="862"/>
                    <a:pt x="709" y="873"/>
                    <a:pt x="827" y="873"/>
                  </a:cubicBezTo>
                  <a:cubicBezTo>
                    <a:pt x="870" y="873"/>
                    <a:pt x="912" y="871"/>
                    <a:pt x="953" y="868"/>
                  </a:cubicBezTo>
                  <a:cubicBezTo>
                    <a:pt x="1180" y="856"/>
                    <a:pt x="1406" y="844"/>
                    <a:pt x="1632" y="821"/>
                  </a:cubicBezTo>
                  <a:cubicBezTo>
                    <a:pt x="1692" y="821"/>
                    <a:pt x="1751" y="809"/>
                    <a:pt x="1799" y="785"/>
                  </a:cubicBezTo>
                  <a:cubicBezTo>
                    <a:pt x="1930" y="725"/>
                    <a:pt x="1977" y="487"/>
                    <a:pt x="1977" y="380"/>
                  </a:cubicBezTo>
                  <a:cubicBezTo>
                    <a:pt x="1965" y="309"/>
                    <a:pt x="1942" y="225"/>
                    <a:pt x="1882" y="178"/>
                  </a:cubicBezTo>
                  <a:cubicBezTo>
                    <a:pt x="1750" y="37"/>
                    <a:pt x="1514" y="0"/>
                    <a:pt x="129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4" name="Google Shape;2514;p56"/>
            <p:cNvSpPr/>
            <p:nvPr/>
          </p:nvSpPr>
          <p:spPr>
            <a:xfrm>
              <a:off x="4742250" y="3930075"/>
              <a:ext cx="466450" cy="266725"/>
            </a:xfrm>
            <a:custGeom>
              <a:avLst/>
              <a:gdLst/>
              <a:ahLst/>
              <a:cxnLst/>
              <a:rect l="l" t="t" r="r" b="b"/>
              <a:pathLst>
                <a:path w="18658" h="10669" extrusionOk="0">
                  <a:moveTo>
                    <a:pt x="8761" y="1"/>
                  </a:moveTo>
                  <a:cubicBezTo>
                    <a:pt x="5077" y="1"/>
                    <a:pt x="2149" y="1757"/>
                    <a:pt x="1251" y="3156"/>
                  </a:cubicBezTo>
                  <a:cubicBezTo>
                    <a:pt x="369" y="4537"/>
                    <a:pt x="0" y="6180"/>
                    <a:pt x="203" y="7811"/>
                  </a:cubicBezTo>
                  <a:cubicBezTo>
                    <a:pt x="203" y="7811"/>
                    <a:pt x="643" y="7752"/>
                    <a:pt x="1001" y="7680"/>
                  </a:cubicBezTo>
                  <a:lnTo>
                    <a:pt x="1167" y="9990"/>
                  </a:lnTo>
                  <a:lnTo>
                    <a:pt x="1941" y="10669"/>
                  </a:lnTo>
                  <a:lnTo>
                    <a:pt x="2274" y="7204"/>
                  </a:lnTo>
                  <a:cubicBezTo>
                    <a:pt x="3548" y="6513"/>
                    <a:pt x="4572" y="5323"/>
                    <a:pt x="5299" y="4061"/>
                  </a:cubicBezTo>
                  <a:cubicBezTo>
                    <a:pt x="7148" y="5650"/>
                    <a:pt x="9787" y="6342"/>
                    <a:pt x="10508" y="6342"/>
                  </a:cubicBezTo>
                  <a:cubicBezTo>
                    <a:pt x="10613" y="6342"/>
                    <a:pt x="10677" y="6328"/>
                    <a:pt x="10692" y="6299"/>
                  </a:cubicBezTo>
                  <a:cubicBezTo>
                    <a:pt x="10835" y="6049"/>
                    <a:pt x="10728" y="5406"/>
                    <a:pt x="10442" y="4954"/>
                  </a:cubicBezTo>
                  <a:lnTo>
                    <a:pt x="10442" y="4954"/>
                  </a:lnTo>
                  <a:cubicBezTo>
                    <a:pt x="11633" y="5799"/>
                    <a:pt x="13704" y="6597"/>
                    <a:pt x="15407" y="7156"/>
                  </a:cubicBezTo>
                  <a:lnTo>
                    <a:pt x="15943" y="10466"/>
                  </a:lnTo>
                  <a:lnTo>
                    <a:pt x="16645" y="9918"/>
                  </a:lnTo>
                  <a:lnTo>
                    <a:pt x="16800" y="7573"/>
                  </a:lnTo>
                  <a:cubicBezTo>
                    <a:pt x="17536" y="7783"/>
                    <a:pt x="18058" y="7901"/>
                    <a:pt x="18179" y="7901"/>
                  </a:cubicBezTo>
                  <a:cubicBezTo>
                    <a:pt x="18195" y="7901"/>
                    <a:pt x="18204" y="7899"/>
                    <a:pt x="18205" y="7894"/>
                  </a:cubicBezTo>
                  <a:cubicBezTo>
                    <a:pt x="18657" y="6954"/>
                    <a:pt x="17431" y="382"/>
                    <a:pt x="9287" y="12"/>
                  </a:cubicBezTo>
                  <a:cubicBezTo>
                    <a:pt x="9110" y="4"/>
                    <a:pt x="8935" y="1"/>
                    <a:pt x="876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5" name="Google Shape;2515;p56"/>
            <p:cNvSpPr/>
            <p:nvPr/>
          </p:nvSpPr>
          <p:spPr>
            <a:xfrm>
              <a:off x="4904225" y="4421675"/>
              <a:ext cx="141875" cy="16550"/>
            </a:xfrm>
            <a:custGeom>
              <a:avLst/>
              <a:gdLst/>
              <a:ahLst/>
              <a:cxnLst/>
              <a:rect l="l" t="t" r="r" b="b"/>
              <a:pathLst>
                <a:path w="5675" h="662" extrusionOk="0">
                  <a:moveTo>
                    <a:pt x="235" y="0"/>
                  </a:moveTo>
                  <a:cubicBezTo>
                    <a:pt x="78" y="0"/>
                    <a:pt x="0" y="254"/>
                    <a:pt x="177" y="327"/>
                  </a:cubicBezTo>
                  <a:cubicBezTo>
                    <a:pt x="213" y="339"/>
                    <a:pt x="951" y="661"/>
                    <a:pt x="2892" y="661"/>
                  </a:cubicBezTo>
                  <a:lnTo>
                    <a:pt x="2939" y="661"/>
                  </a:lnTo>
                  <a:cubicBezTo>
                    <a:pt x="2992" y="661"/>
                    <a:pt x="3045" y="662"/>
                    <a:pt x="3098" y="662"/>
                  </a:cubicBezTo>
                  <a:cubicBezTo>
                    <a:pt x="3890" y="662"/>
                    <a:pt x="4681" y="578"/>
                    <a:pt x="5451" y="410"/>
                  </a:cubicBezTo>
                  <a:cubicBezTo>
                    <a:pt x="5674" y="377"/>
                    <a:pt x="5626" y="73"/>
                    <a:pt x="5434" y="73"/>
                  </a:cubicBezTo>
                  <a:cubicBezTo>
                    <a:pt x="5420" y="73"/>
                    <a:pt x="5406" y="74"/>
                    <a:pt x="5392" y="77"/>
                  </a:cubicBezTo>
                  <a:cubicBezTo>
                    <a:pt x="4662" y="236"/>
                    <a:pt x="3914" y="319"/>
                    <a:pt x="3172" y="319"/>
                  </a:cubicBezTo>
                  <a:cubicBezTo>
                    <a:pt x="3078" y="319"/>
                    <a:pt x="2985" y="318"/>
                    <a:pt x="2892" y="315"/>
                  </a:cubicBezTo>
                  <a:cubicBezTo>
                    <a:pt x="1046" y="315"/>
                    <a:pt x="320" y="18"/>
                    <a:pt x="308" y="18"/>
                  </a:cubicBezTo>
                  <a:cubicBezTo>
                    <a:pt x="282" y="5"/>
                    <a:pt x="258" y="0"/>
                    <a:pt x="23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6" name="Google Shape;2516;p56"/>
            <p:cNvSpPr/>
            <p:nvPr/>
          </p:nvSpPr>
          <p:spPr>
            <a:xfrm>
              <a:off x="4909825" y="4216125"/>
              <a:ext cx="4500" cy="4775"/>
            </a:xfrm>
            <a:custGeom>
              <a:avLst/>
              <a:gdLst/>
              <a:ahLst/>
              <a:cxnLst/>
              <a:rect l="l" t="t" r="r" b="b"/>
              <a:pathLst>
                <a:path w="180" h="191" extrusionOk="0">
                  <a:moveTo>
                    <a:pt x="96" y="0"/>
                  </a:moveTo>
                  <a:cubicBezTo>
                    <a:pt x="36" y="0"/>
                    <a:pt x="1" y="48"/>
                    <a:pt x="1" y="96"/>
                  </a:cubicBezTo>
                  <a:cubicBezTo>
                    <a:pt x="1" y="143"/>
                    <a:pt x="36" y="191"/>
                    <a:pt x="96" y="191"/>
                  </a:cubicBezTo>
                  <a:cubicBezTo>
                    <a:pt x="143" y="191"/>
                    <a:pt x="179" y="143"/>
                    <a:pt x="179" y="96"/>
                  </a:cubicBezTo>
                  <a:cubicBezTo>
                    <a:pt x="179" y="48"/>
                    <a:pt x="143" y="0"/>
                    <a:pt x="96" y="0"/>
                  </a:cubicBezTo>
                  <a:close/>
                </a:path>
              </a:pathLst>
            </a:custGeom>
            <a:solidFill>
              <a:srgbClr val="EBB4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7" name="Google Shape;2517;p56"/>
            <p:cNvSpPr/>
            <p:nvPr/>
          </p:nvSpPr>
          <p:spPr>
            <a:xfrm>
              <a:off x="4932150" y="4221775"/>
              <a:ext cx="4800" cy="4500"/>
            </a:xfrm>
            <a:custGeom>
              <a:avLst/>
              <a:gdLst/>
              <a:ahLst/>
              <a:cxnLst/>
              <a:rect l="l" t="t" r="r" b="b"/>
              <a:pathLst>
                <a:path w="192" h="180" extrusionOk="0">
                  <a:moveTo>
                    <a:pt x="96" y="1"/>
                  </a:moveTo>
                  <a:cubicBezTo>
                    <a:pt x="48" y="1"/>
                    <a:pt x="1" y="36"/>
                    <a:pt x="1" y="84"/>
                  </a:cubicBezTo>
                  <a:cubicBezTo>
                    <a:pt x="1" y="144"/>
                    <a:pt x="48" y="179"/>
                    <a:pt x="96" y="179"/>
                  </a:cubicBezTo>
                  <a:cubicBezTo>
                    <a:pt x="143" y="179"/>
                    <a:pt x="191" y="144"/>
                    <a:pt x="191" y="84"/>
                  </a:cubicBezTo>
                  <a:cubicBezTo>
                    <a:pt x="191" y="36"/>
                    <a:pt x="143" y="1"/>
                    <a:pt x="96" y="1"/>
                  </a:cubicBezTo>
                  <a:close/>
                </a:path>
              </a:pathLst>
            </a:custGeom>
            <a:solidFill>
              <a:srgbClr val="EBB4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8" name="Google Shape;2518;p56"/>
            <p:cNvSpPr/>
            <p:nvPr/>
          </p:nvSpPr>
          <p:spPr>
            <a:xfrm>
              <a:off x="4930375" y="4239050"/>
              <a:ext cx="4475" cy="4475"/>
            </a:xfrm>
            <a:custGeom>
              <a:avLst/>
              <a:gdLst/>
              <a:ahLst/>
              <a:cxnLst/>
              <a:rect l="l" t="t" r="r" b="b"/>
              <a:pathLst>
                <a:path w="179" h="179" extrusionOk="0">
                  <a:moveTo>
                    <a:pt x="83" y="0"/>
                  </a:moveTo>
                  <a:cubicBezTo>
                    <a:pt x="36" y="0"/>
                    <a:pt x="0" y="48"/>
                    <a:pt x="0" y="95"/>
                  </a:cubicBezTo>
                  <a:cubicBezTo>
                    <a:pt x="0" y="143"/>
                    <a:pt x="36" y="179"/>
                    <a:pt x="83" y="179"/>
                  </a:cubicBezTo>
                  <a:cubicBezTo>
                    <a:pt x="131" y="179"/>
                    <a:pt x="179" y="143"/>
                    <a:pt x="179" y="95"/>
                  </a:cubicBezTo>
                  <a:cubicBezTo>
                    <a:pt x="179" y="48"/>
                    <a:pt x="131" y="0"/>
                    <a:pt x="83" y="0"/>
                  </a:cubicBezTo>
                  <a:close/>
                </a:path>
              </a:pathLst>
            </a:custGeom>
            <a:solidFill>
              <a:srgbClr val="EBB4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9" name="Google Shape;2519;p56"/>
            <p:cNvSpPr/>
            <p:nvPr/>
          </p:nvSpPr>
          <p:spPr>
            <a:xfrm>
              <a:off x="4917200" y="4228625"/>
              <a:ext cx="4850" cy="3550"/>
            </a:xfrm>
            <a:custGeom>
              <a:avLst/>
              <a:gdLst/>
              <a:ahLst/>
              <a:cxnLst/>
              <a:rect l="l" t="t" r="r" b="b"/>
              <a:pathLst>
                <a:path w="194" h="142" extrusionOk="0">
                  <a:moveTo>
                    <a:pt x="110" y="1"/>
                  </a:moveTo>
                  <a:cubicBezTo>
                    <a:pt x="1" y="1"/>
                    <a:pt x="109" y="141"/>
                    <a:pt x="165" y="141"/>
                  </a:cubicBezTo>
                  <a:cubicBezTo>
                    <a:pt x="182" y="141"/>
                    <a:pt x="194" y="129"/>
                    <a:pt x="194" y="96"/>
                  </a:cubicBezTo>
                  <a:cubicBezTo>
                    <a:pt x="194" y="48"/>
                    <a:pt x="158" y="1"/>
                    <a:pt x="110" y="1"/>
                  </a:cubicBezTo>
                  <a:close/>
                </a:path>
              </a:pathLst>
            </a:custGeom>
            <a:solidFill>
              <a:srgbClr val="EBB4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0" name="Google Shape;2520;p56"/>
            <p:cNvSpPr/>
            <p:nvPr/>
          </p:nvSpPr>
          <p:spPr>
            <a:xfrm>
              <a:off x="4907950" y="4238750"/>
              <a:ext cx="4875" cy="3425"/>
            </a:xfrm>
            <a:custGeom>
              <a:avLst/>
              <a:gdLst/>
              <a:ahLst/>
              <a:cxnLst/>
              <a:rect l="l" t="t" r="r" b="b"/>
              <a:pathLst>
                <a:path w="195" h="137" extrusionOk="0">
                  <a:moveTo>
                    <a:pt x="111" y="0"/>
                  </a:moveTo>
                  <a:cubicBezTo>
                    <a:pt x="1" y="0"/>
                    <a:pt x="112" y="136"/>
                    <a:pt x="167" y="136"/>
                  </a:cubicBezTo>
                  <a:cubicBezTo>
                    <a:pt x="183" y="136"/>
                    <a:pt x="195" y="125"/>
                    <a:pt x="195" y="96"/>
                  </a:cubicBezTo>
                  <a:cubicBezTo>
                    <a:pt x="195" y="36"/>
                    <a:pt x="159" y="0"/>
                    <a:pt x="111" y="0"/>
                  </a:cubicBezTo>
                  <a:close/>
                </a:path>
              </a:pathLst>
            </a:custGeom>
            <a:solidFill>
              <a:srgbClr val="EBB4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1" name="Google Shape;2521;p56"/>
            <p:cNvSpPr/>
            <p:nvPr/>
          </p:nvSpPr>
          <p:spPr>
            <a:xfrm>
              <a:off x="5010925" y="4216425"/>
              <a:ext cx="4900" cy="3300"/>
            </a:xfrm>
            <a:custGeom>
              <a:avLst/>
              <a:gdLst/>
              <a:ahLst/>
              <a:cxnLst/>
              <a:rect l="l" t="t" r="r" b="b"/>
              <a:pathLst>
                <a:path w="196" h="132" extrusionOk="0">
                  <a:moveTo>
                    <a:pt x="100" y="0"/>
                  </a:moveTo>
                  <a:cubicBezTo>
                    <a:pt x="0" y="0"/>
                    <a:pt x="107" y="131"/>
                    <a:pt x="164" y="131"/>
                  </a:cubicBezTo>
                  <a:cubicBezTo>
                    <a:pt x="182" y="131"/>
                    <a:pt x="195" y="118"/>
                    <a:pt x="195" y="84"/>
                  </a:cubicBezTo>
                  <a:cubicBezTo>
                    <a:pt x="195" y="36"/>
                    <a:pt x="160" y="0"/>
                    <a:pt x="100" y="0"/>
                  </a:cubicBezTo>
                  <a:close/>
                </a:path>
              </a:pathLst>
            </a:custGeom>
            <a:solidFill>
              <a:srgbClr val="EBB4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2" name="Google Shape;2522;p56"/>
            <p:cNvSpPr/>
            <p:nvPr/>
          </p:nvSpPr>
          <p:spPr>
            <a:xfrm>
              <a:off x="5033650" y="4221775"/>
              <a:ext cx="4500" cy="4500"/>
            </a:xfrm>
            <a:custGeom>
              <a:avLst/>
              <a:gdLst/>
              <a:ahLst/>
              <a:cxnLst/>
              <a:rect l="l" t="t" r="r" b="b"/>
              <a:pathLst>
                <a:path w="180" h="180" extrusionOk="0">
                  <a:moveTo>
                    <a:pt x="96" y="1"/>
                  </a:moveTo>
                  <a:cubicBezTo>
                    <a:pt x="48" y="1"/>
                    <a:pt x="1" y="36"/>
                    <a:pt x="1" y="84"/>
                  </a:cubicBezTo>
                  <a:cubicBezTo>
                    <a:pt x="1" y="144"/>
                    <a:pt x="48" y="179"/>
                    <a:pt x="96" y="179"/>
                  </a:cubicBezTo>
                  <a:cubicBezTo>
                    <a:pt x="143" y="179"/>
                    <a:pt x="179" y="144"/>
                    <a:pt x="179" y="84"/>
                  </a:cubicBezTo>
                  <a:cubicBezTo>
                    <a:pt x="179" y="36"/>
                    <a:pt x="143" y="1"/>
                    <a:pt x="96" y="1"/>
                  </a:cubicBezTo>
                  <a:close/>
                </a:path>
              </a:pathLst>
            </a:custGeom>
            <a:solidFill>
              <a:srgbClr val="EBB4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3" name="Google Shape;2523;p56"/>
            <p:cNvSpPr/>
            <p:nvPr/>
          </p:nvSpPr>
          <p:spPr>
            <a:xfrm>
              <a:off x="5031875" y="4239050"/>
              <a:ext cx="4475" cy="4475"/>
            </a:xfrm>
            <a:custGeom>
              <a:avLst/>
              <a:gdLst/>
              <a:ahLst/>
              <a:cxnLst/>
              <a:rect l="l" t="t" r="r" b="b"/>
              <a:pathLst>
                <a:path w="179" h="179" extrusionOk="0">
                  <a:moveTo>
                    <a:pt x="84" y="0"/>
                  </a:moveTo>
                  <a:cubicBezTo>
                    <a:pt x="36" y="0"/>
                    <a:pt x="0" y="48"/>
                    <a:pt x="0" y="95"/>
                  </a:cubicBezTo>
                  <a:cubicBezTo>
                    <a:pt x="0" y="143"/>
                    <a:pt x="36" y="179"/>
                    <a:pt x="84" y="179"/>
                  </a:cubicBezTo>
                  <a:cubicBezTo>
                    <a:pt x="131" y="179"/>
                    <a:pt x="179" y="143"/>
                    <a:pt x="179" y="95"/>
                  </a:cubicBezTo>
                  <a:cubicBezTo>
                    <a:pt x="179" y="48"/>
                    <a:pt x="131" y="0"/>
                    <a:pt x="84" y="0"/>
                  </a:cubicBezTo>
                  <a:close/>
                </a:path>
              </a:pathLst>
            </a:custGeom>
            <a:solidFill>
              <a:srgbClr val="EBB4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4" name="Google Shape;2524;p56"/>
            <p:cNvSpPr/>
            <p:nvPr/>
          </p:nvSpPr>
          <p:spPr>
            <a:xfrm>
              <a:off x="5018625" y="4228625"/>
              <a:ext cx="4925" cy="3550"/>
            </a:xfrm>
            <a:custGeom>
              <a:avLst/>
              <a:gdLst/>
              <a:ahLst/>
              <a:cxnLst/>
              <a:rect l="l" t="t" r="r" b="b"/>
              <a:pathLst>
                <a:path w="197" h="142" extrusionOk="0">
                  <a:moveTo>
                    <a:pt x="102" y="1"/>
                  </a:moveTo>
                  <a:cubicBezTo>
                    <a:pt x="1" y="1"/>
                    <a:pt x="111" y="141"/>
                    <a:pt x="168" y="141"/>
                  </a:cubicBezTo>
                  <a:cubicBezTo>
                    <a:pt x="185" y="141"/>
                    <a:pt x="197" y="129"/>
                    <a:pt x="197" y="96"/>
                  </a:cubicBezTo>
                  <a:cubicBezTo>
                    <a:pt x="197" y="48"/>
                    <a:pt x="161" y="1"/>
                    <a:pt x="102" y="1"/>
                  </a:cubicBezTo>
                  <a:close/>
                </a:path>
              </a:pathLst>
            </a:custGeom>
            <a:solidFill>
              <a:srgbClr val="EBB4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5" name="Google Shape;2525;p56"/>
            <p:cNvSpPr/>
            <p:nvPr/>
          </p:nvSpPr>
          <p:spPr>
            <a:xfrm>
              <a:off x="5009375" y="4238750"/>
              <a:ext cx="4950" cy="3425"/>
            </a:xfrm>
            <a:custGeom>
              <a:avLst/>
              <a:gdLst/>
              <a:ahLst/>
              <a:cxnLst/>
              <a:rect l="l" t="t" r="r" b="b"/>
              <a:pathLst>
                <a:path w="198" h="137" extrusionOk="0">
                  <a:moveTo>
                    <a:pt x="102" y="0"/>
                  </a:moveTo>
                  <a:cubicBezTo>
                    <a:pt x="1" y="0"/>
                    <a:pt x="114" y="136"/>
                    <a:pt x="170" y="136"/>
                  </a:cubicBezTo>
                  <a:cubicBezTo>
                    <a:pt x="186" y="136"/>
                    <a:pt x="198" y="125"/>
                    <a:pt x="198" y="96"/>
                  </a:cubicBezTo>
                  <a:cubicBezTo>
                    <a:pt x="198" y="36"/>
                    <a:pt x="150" y="0"/>
                    <a:pt x="102" y="0"/>
                  </a:cubicBezTo>
                  <a:close/>
                </a:path>
              </a:pathLst>
            </a:custGeom>
            <a:solidFill>
              <a:srgbClr val="EBB4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526" name="Google Shape;2526;p56"/>
          <p:cNvGrpSpPr/>
          <p:nvPr/>
        </p:nvGrpSpPr>
        <p:grpSpPr>
          <a:xfrm>
            <a:off x="3430085" y="3582639"/>
            <a:ext cx="754995" cy="1026266"/>
            <a:chOff x="3275100" y="2893625"/>
            <a:chExt cx="645350" cy="877225"/>
          </a:xfrm>
        </p:grpSpPr>
        <p:sp>
          <p:nvSpPr>
            <p:cNvPr id="2527" name="Google Shape;2527;p56"/>
            <p:cNvSpPr/>
            <p:nvPr/>
          </p:nvSpPr>
          <p:spPr>
            <a:xfrm>
              <a:off x="3390300" y="3498425"/>
              <a:ext cx="435775" cy="272425"/>
            </a:xfrm>
            <a:custGeom>
              <a:avLst/>
              <a:gdLst/>
              <a:ahLst/>
              <a:cxnLst/>
              <a:rect l="l" t="t" r="r" b="b"/>
              <a:pathLst>
                <a:path w="17431" h="10897" extrusionOk="0">
                  <a:moveTo>
                    <a:pt x="8891" y="1"/>
                  </a:moveTo>
                  <a:cubicBezTo>
                    <a:pt x="8801" y="1"/>
                    <a:pt x="8711" y="1"/>
                    <a:pt x="8620" y="3"/>
                  </a:cubicBezTo>
                  <a:cubicBezTo>
                    <a:pt x="6644" y="14"/>
                    <a:pt x="4894" y="169"/>
                    <a:pt x="3620" y="907"/>
                  </a:cubicBezTo>
                  <a:cubicBezTo>
                    <a:pt x="631" y="2646"/>
                    <a:pt x="0" y="10897"/>
                    <a:pt x="0" y="10897"/>
                  </a:cubicBezTo>
                  <a:lnTo>
                    <a:pt x="17431" y="10849"/>
                  </a:lnTo>
                  <a:cubicBezTo>
                    <a:pt x="17431" y="10849"/>
                    <a:pt x="16288" y="2110"/>
                    <a:pt x="13538" y="729"/>
                  </a:cubicBezTo>
                  <a:cubicBezTo>
                    <a:pt x="12549" y="240"/>
                    <a:pt x="10779" y="1"/>
                    <a:pt x="889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8" name="Google Shape;2528;p56"/>
            <p:cNvSpPr/>
            <p:nvPr/>
          </p:nvSpPr>
          <p:spPr>
            <a:xfrm>
              <a:off x="3275100" y="2893625"/>
              <a:ext cx="645350" cy="507550"/>
            </a:xfrm>
            <a:custGeom>
              <a:avLst/>
              <a:gdLst/>
              <a:ahLst/>
              <a:cxnLst/>
              <a:rect l="l" t="t" r="r" b="b"/>
              <a:pathLst>
                <a:path w="25814" h="20302" extrusionOk="0">
                  <a:moveTo>
                    <a:pt x="13994" y="1"/>
                  </a:moveTo>
                  <a:cubicBezTo>
                    <a:pt x="13052" y="1"/>
                    <a:pt x="12292" y="273"/>
                    <a:pt x="11323" y="942"/>
                  </a:cubicBezTo>
                  <a:cubicBezTo>
                    <a:pt x="11323" y="942"/>
                    <a:pt x="10657" y="455"/>
                    <a:pt x="9480" y="455"/>
                  </a:cubicBezTo>
                  <a:cubicBezTo>
                    <a:pt x="9172" y="455"/>
                    <a:pt x="8829" y="489"/>
                    <a:pt x="8454" y="573"/>
                  </a:cubicBezTo>
                  <a:cubicBezTo>
                    <a:pt x="6823" y="942"/>
                    <a:pt x="6573" y="2156"/>
                    <a:pt x="6573" y="2156"/>
                  </a:cubicBezTo>
                  <a:cubicBezTo>
                    <a:pt x="6487" y="2149"/>
                    <a:pt x="6401" y="2146"/>
                    <a:pt x="6315" y="2146"/>
                  </a:cubicBezTo>
                  <a:cubicBezTo>
                    <a:pt x="5197" y="2146"/>
                    <a:pt x="4158" y="2719"/>
                    <a:pt x="3560" y="3692"/>
                  </a:cubicBezTo>
                  <a:cubicBezTo>
                    <a:pt x="3156" y="4335"/>
                    <a:pt x="2858" y="5228"/>
                    <a:pt x="2965" y="6514"/>
                  </a:cubicBezTo>
                  <a:cubicBezTo>
                    <a:pt x="2965" y="6514"/>
                    <a:pt x="0" y="9467"/>
                    <a:pt x="2667" y="12348"/>
                  </a:cubicBezTo>
                  <a:cubicBezTo>
                    <a:pt x="2667" y="12348"/>
                    <a:pt x="1727" y="12669"/>
                    <a:pt x="2239" y="14336"/>
                  </a:cubicBezTo>
                  <a:cubicBezTo>
                    <a:pt x="2763" y="16003"/>
                    <a:pt x="6608" y="19825"/>
                    <a:pt x="6608" y="19825"/>
                  </a:cubicBezTo>
                  <a:lnTo>
                    <a:pt x="19443" y="20301"/>
                  </a:lnTo>
                  <a:cubicBezTo>
                    <a:pt x="19443" y="20301"/>
                    <a:pt x="25813" y="13908"/>
                    <a:pt x="23980" y="10526"/>
                  </a:cubicBezTo>
                  <a:cubicBezTo>
                    <a:pt x="23980" y="10526"/>
                    <a:pt x="25206" y="7073"/>
                    <a:pt x="22337" y="6014"/>
                  </a:cubicBezTo>
                  <a:cubicBezTo>
                    <a:pt x="22337" y="6014"/>
                    <a:pt x="22871" y="1489"/>
                    <a:pt x="17559" y="1489"/>
                  </a:cubicBezTo>
                  <a:cubicBezTo>
                    <a:pt x="17552" y="1489"/>
                    <a:pt x="17545" y="1489"/>
                    <a:pt x="17538" y="1489"/>
                  </a:cubicBezTo>
                  <a:cubicBezTo>
                    <a:pt x="17538" y="1489"/>
                    <a:pt x="16538" y="334"/>
                    <a:pt x="15074" y="96"/>
                  </a:cubicBezTo>
                  <a:cubicBezTo>
                    <a:pt x="14680" y="34"/>
                    <a:pt x="14326" y="1"/>
                    <a:pt x="1399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9" name="Google Shape;2529;p56"/>
            <p:cNvSpPr/>
            <p:nvPr/>
          </p:nvSpPr>
          <p:spPr>
            <a:xfrm>
              <a:off x="3371550" y="3102900"/>
              <a:ext cx="451075" cy="380425"/>
            </a:xfrm>
            <a:custGeom>
              <a:avLst/>
              <a:gdLst/>
              <a:ahLst/>
              <a:cxnLst/>
              <a:rect l="l" t="t" r="r" b="b"/>
              <a:pathLst>
                <a:path w="18043" h="15217" extrusionOk="0">
                  <a:moveTo>
                    <a:pt x="15145" y="0"/>
                  </a:moveTo>
                  <a:lnTo>
                    <a:pt x="3429" y="84"/>
                  </a:lnTo>
                  <a:cubicBezTo>
                    <a:pt x="2643" y="84"/>
                    <a:pt x="1988" y="679"/>
                    <a:pt x="1917" y="1465"/>
                  </a:cubicBezTo>
                  <a:lnTo>
                    <a:pt x="1727" y="3513"/>
                  </a:lnTo>
                  <a:cubicBezTo>
                    <a:pt x="1727" y="3548"/>
                    <a:pt x="1715" y="3584"/>
                    <a:pt x="1715" y="3620"/>
                  </a:cubicBezTo>
                  <a:cubicBezTo>
                    <a:pt x="1584" y="4394"/>
                    <a:pt x="0" y="15097"/>
                    <a:pt x="9847" y="15216"/>
                  </a:cubicBezTo>
                  <a:cubicBezTo>
                    <a:pt x="9884" y="15217"/>
                    <a:pt x="9922" y="15217"/>
                    <a:pt x="9959" y="15217"/>
                  </a:cubicBezTo>
                  <a:cubicBezTo>
                    <a:pt x="18042" y="15217"/>
                    <a:pt x="17226" y="4984"/>
                    <a:pt x="16669" y="1298"/>
                  </a:cubicBezTo>
                  <a:cubicBezTo>
                    <a:pt x="16550" y="548"/>
                    <a:pt x="15907" y="0"/>
                    <a:pt x="15145" y="0"/>
                  </a:cubicBezTo>
                  <a:close/>
                </a:path>
              </a:pathLst>
            </a:custGeom>
            <a:solidFill>
              <a:srgbClr val="BF86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0" name="Google Shape;2530;p56"/>
            <p:cNvSpPr/>
            <p:nvPr/>
          </p:nvSpPr>
          <p:spPr>
            <a:xfrm>
              <a:off x="3631375" y="3272025"/>
              <a:ext cx="39325" cy="33175"/>
            </a:xfrm>
            <a:custGeom>
              <a:avLst/>
              <a:gdLst/>
              <a:ahLst/>
              <a:cxnLst/>
              <a:rect l="l" t="t" r="r" b="b"/>
              <a:pathLst>
                <a:path w="1573" h="1327" extrusionOk="0">
                  <a:moveTo>
                    <a:pt x="852" y="1"/>
                  </a:moveTo>
                  <a:cubicBezTo>
                    <a:pt x="322" y="1"/>
                    <a:pt x="1" y="612"/>
                    <a:pt x="335" y="1058"/>
                  </a:cubicBezTo>
                  <a:cubicBezTo>
                    <a:pt x="469" y="1242"/>
                    <a:pt x="664" y="1327"/>
                    <a:pt x="858" y="1327"/>
                  </a:cubicBezTo>
                  <a:cubicBezTo>
                    <a:pt x="1163" y="1327"/>
                    <a:pt x="1467" y="1117"/>
                    <a:pt x="1525" y="760"/>
                  </a:cubicBezTo>
                  <a:cubicBezTo>
                    <a:pt x="1573" y="391"/>
                    <a:pt x="1323" y="57"/>
                    <a:pt x="966" y="10"/>
                  </a:cubicBezTo>
                  <a:cubicBezTo>
                    <a:pt x="927" y="4"/>
                    <a:pt x="889" y="1"/>
                    <a:pt x="85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1" name="Google Shape;2531;p56"/>
            <p:cNvSpPr/>
            <p:nvPr/>
          </p:nvSpPr>
          <p:spPr>
            <a:xfrm>
              <a:off x="3548350" y="3271050"/>
              <a:ext cx="39450" cy="33400"/>
            </a:xfrm>
            <a:custGeom>
              <a:avLst/>
              <a:gdLst/>
              <a:ahLst/>
              <a:cxnLst/>
              <a:rect l="l" t="t" r="r" b="b"/>
              <a:pathLst>
                <a:path w="1578" h="1336" extrusionOk="0">
                  <a:moveTo>
                    <a:pt x="742" y="0"/>
                  </a:moveTo>
                  <a:cubicBezTo>
                    <a:pt x="460" y="0"/>
                    <a:pt x="182" y="171"/>
                    <a:pt x="96" y="489"/>
                  </a:cubicBezTo>
                  <a:cubicBezTo>
                    <a:pt x="0" y="847"/>
                    <a:pt x="215" y="1216"/>
                    <a:pt x="572" y="1311"/>
                  </a:cubicBezTo>
                  <a:cubicBezTo>
                    <a:pt x="633" y="1327"/>
                    <a:pt x="692" y="1335"/>
                    <a:pt x="750" y="1335"/>
                  </a:cubicBezTo>
                  <a:cubicBezTo>
                    <a:pt x="1234" y="1335"/>
                    <a:pt x="1577" y="792"/>
                    <a:pt x="1322" y="335"/>
                  </a:cubicBezTo>
                  <a:cubicBezTo>
                    <a:pt x="1190" y="108"/>
                    <a:pt x="965" y="0"/>
                    <a:pt x="74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2" name="Google Shape;2532;p56"/>
            <p:cNvSpPr/>
            <p:nvPr/>
          </p:nvSpPr>
          <p:spPr>
            <a:xfrm>
              <a:off x="3577425" y="3344675"/>
              <a:ext cx="62350" cy="16025"/>
            </a:xfrm>
            <a:custGeom>
              <a:avLst/>
              <a:gdLst/>
              <a:ahLst/>
              <a:cxnLst/>
              <a:rect l="l" t="t" r="r" b="b"/>
              <a:pathLst>
                <a:path w="2494" h="641" extrusionOk="0">
                  <a:moveTo>
                    <a:pt x="2234" y="0"/>
                  </a:moveTo>
                  <a:cubicBezTo>
                    <a:pt x="2202" y="0"/>
                    <a:pt x="2169" y="10"/>
                    <a:pt x="2135" y="33"/>
                  </a:cubicBezTo>
                  <a:cubicBezTo>
                    <a:pt x="1874" y="199"/>
                    <a:pt x="1588" y="295"/>
                    <a:pt x="1278" y="295"/>
                  </a:cubicBezTo>
                  <a:cubicBezTo>
                    <a:pt x="1241" y="297"/>
                    <a:pt x="1203" y="299"/>
                    <a:pt x="1166" y="299"/>
                  </a:cubicBezTo>
                  <a:cubicBezTo>
                    <a:pt x="873" y="299"/>
                    <a:pt x="591" y="216"/>
                    <a:pt x="338" y="68"/>
                  </a:cubicBezTo>
                  <a:cubicBezTo>
                    <a:pt x="306" y="49"/>
                    <a:pt x="274" y="40"/>
                    <a:pt x="245" y="40"/>
                  </a:cubicBezTo>
                  <a:cubicBezTo>
                    <a:pt x="98" y="40"/>
                    <a:pt x="0" y="255"/>
                    <a:pt x="159" y="354"/>
                  </a:cubicBezTo>
                  <a:cubicBezTo>
                    <a:pt x="453" y="535"/>
                    <a:pt x="801" y="641"/>
                    <a:pt x="1151" y="641"/>
                  </a:cubicBezTo>
                  <a:cubicBezTo>
                    <a:pt x="1170" y="641"/>
                    <a:pt x="1188" y="641"/>
                    <a:pt x="1207" y="640"/>
                  </a:cubicBezTo>
                  <a:lnTo>
                    <a:pt x="1290" y="640"/>
                  </a:lnTo>
                  <a:cubicBezTo>
                    <a:pt x="1659" y="628"/>
                    <a:pt x="2016" y="521"/>
                    <a:pt x="2326" y="319"/>
                  </a:cubicBezTo>
                  <a:cubicBezTo>
                    <a:pt x="2493" y="220"/>
                    <a:pt x="2384" y="0"/>
                    <a:pt x="22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3" name="Google Shape;2533;p56"/>
            <p:cNvSpPr/>
            <p:nvPr/>
          </p:nvSpPr>
          <p:spPr>
            <a:xfrm>
              <a:off x="3766825" y="3279750"/>
              <a:ext cx="96475" cy="75275"/>
            </a:xfrm>
            <a:custGeom>
              <a:avLst/>
              <a:gdLst/>
              <a:ahLst/>
              <a:cxnLst/>
              <a:rect l="l" t="t" r="r" b="b"/>
              <a:pathLst>
                <a:path w="3859" h="3011" extrusionOk="0">
                  <a:moveTo>
                    <a:pt x="2029" y="0"/>
                  </a:moveTo>
                  <a:cubicBezTo>
                    <a:pt x="1540" y="0"/>
                    <a:pt x="1036" y="80"/>
                    <a:pt x="679" y="141"/>
                  </a:cubicBezTo>
                  <a:lnTo>
                    <a:pt x="1" y="3011"/>
                  </a:lnTo>
                  <a:cubicBezTo>
                    <a:pt x="477" y="2975"/>
                    <a:pt x="2084" y="2963"/>
                    <a:pt x="3072" y="2273"/>
                  </a:cubicBezTo>
                  <a:cubicBezTo>
                    <a:pt x="3680" y="1856"/>
                    <a:pt x="3858" y="1011"/>
                    <a:pt x="3406" y="451"/>
                  </a:cubicBezTo>
                  <a:cubicBezTo>
                    <a:pt x="3121" y="103"/>
                    <a:pt x="2584" y="0"/>
                    <a:pt x="2029" y="0"/>
                  </a:cubicBezTo>
                  <a:close/>
                </a:path>
              </a:pathLst>
            </a:custGeom>
            <a:solidFill>
              <a:srgbClr val="BF86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4" name="Google Shape;2534;p56"/>
            <p:cNvSpPr/>
            <p:nvPr/>
          </p:nvSpPr>
          <p:spPr>
            <a:xfrm>
              <a:off x="3804275" y="3295875"/>
              <a:ext cx="38775" cy="14800"/>
            </a:xfrm>
            <a:custGeom>
              <a:avLst/>
              <a:gdLst/>
              <a:ahLst/>
              <a:cxnLst/>
              <a:rect l="l" t="t" r="r" b="b"/>
              <a:pathLst>
                <a:path w="1551" h="592" extrusionOk="0">
                  <a:moveTo>
                    <a:pt x="521" y="1"/>
                  </a:moveTo>
                  <a:cubicBezTo>
                    <a:pt x="416" y="1"/>
                    <a:pt x="310" y="11"/>
                    <a:pt x="205" y="32"/>
                  </a:cubicBezTo>
                  <a:cubicBezTo>
                    <a:pt x="0" y="86"/>
                    <a:pt x="59" y="375"/>
                    <a:pt x="241" y="375"/>
                  </a:cubicBezTo>
                  <a:cubicBezTo>
                    <a:pt x="259" y="375"/>
                    <a:pt x="279" y="372"/>
                    <a:pt x="300" y="366"/>
                  </a:cubicBezTo>
                  <a:cubicBezTo>
                    <a:pt x="375" y="352"/>
                    <a:pt x="450" y="345"/>
                    <a:pt x="525" y="345"/>
                  </a:cubicBezTo>
                  <a:cubicBezTo>
                    <a:pt x="773" y="345"/>
                    <a:pt x="1016" y="419"/>
                    <a:pt x="1217" y="556"/>
                  </a:cubicBezTo>
                  <a:cubicBezTo>
                    <a:pt x="1241" y="580"/>
                    <a:pt x="1277" y="592"/>
                    <a:pt x="1312" y="592"/>
                  </a:cubicBezTo>
                  <a:cubicBezTo>
                    <a:pt x="1479" y="592"/>
                    <a:pt x="1551" y="366"/>
                    <a:pt x="1396" y="270"/>
                  </a:cubicBezTo>
                  <a:cubicBezTo>
                    <a:pt x="1138" y="92"/>
                    <a:pt x="833" y="1"/>
                    <a:pt x="5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5" name="Google Shape;2535;p56"/>
            <p:cNvSpPr/>
            <p:nvPr/>
          </p:nvSpPr>
          <p:spPr>
            <a:xfrm>
              <a:off x="3809100" y="3300975"/>
              <a:ext cx="23500" cy="24875"/>
            </a:xfrm>
            <a:custGeom>
              <a:avLst/>
              <a:gdLst/>
              <a:ahLst/>
              <a:cxnLst/>
              <a:rect l="l" t="t" r="r" b="b"/>
              <a:pathLst>
                <a:path w="940" h="995" extrusionOk="0">
                  <a:moveTo>
                    <a:pt x="706" y="1"/>
                  </a:moveTo>
                  <a:cubicBezTo>
                    <a:pt x="652" y="1"/>
                    <a:pt x="597" y="27"/>
                    <a:pt x="560" y="90"/>
                  </a:cubicBezTo>
                  <a:cubicBezTo>
                    <a:pt x="429" y="304"/>
                    <a:pt x="286" y="519"/>
                    <a:pt x="107" y="709"/>
                  </a:cubicBezTo>
                  <a:cubicBezTo>
                    <a:pt x="0" y="816"/>
                    <a:pt x="72" y="995"/>
                    <a:pt x="227" y="995"/>
                  </a:cubicBezTo>
                  <a:cubicBezTo>
                    <a:pt x="274" y="995"/>
                    <a:pt x="310" y="983"/>
                    <a:pt x="346" y="947"/>
                  </a:cubicBezTo>
                  <a:cubicBezTo>
                    <a:pt x="536" y="733"/>
                    <a:pt x="715" y="507"/>
                    <a:pt x="858" y="257"/>
                  </a:cubicBezTo>
                  <a:cubicBezTo>
                    <a:pt x="939" y="126"/>
                    <a:pt x="824" y="1"/>
                    <a:pt x="70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6" name="Google Shape;2536;p56"/>
            <p:cNvSpPr/>
            <p:nvPr/>
          </p:nvSpPr>
          <p:spPr>
            <a:xfrm>
              <a:off x="3341775" y="3268025"/>
              <a:ext cx="93500" cy="78075"/>
            </a:xfrm>
            <a:custGeom>
              <a:avLst/>
              <a:gdLst/>
              <a:ahLst/>
              <a:cxnLst/>
              <a:rect l="l" t="t" r="r" b="b"/>
              <a:pathLst>
                <a:path w="3740" h="3123" extrusionOk="0">
                  <a:moveTo>
                    <a:pt x="1649" y="1"/>
                  </a:moveTo>
                  <a:cubicBezTo>
                    <a:pt x="1178" y="1"/>
                    <a:pt x="739" y="95"/>
                    <a:pt x="477" y="384"/>
                  </a:cubicBezTo>
                  <a:cubicBezTo>
                    <a:pt x="0" y="920"/>
                    <a:pt x="131" y="1765"/>
                    <a:pt x="715" y="2218"/>
                  </a:cubicBezTo>
                  <a:cubicBezTo>
                    <a:pt x="1655" y="2956"/>
                    <a:pt x="3263" y="3063"/>
                    <a:pt x="3739" y="3123"/>
                  </a:cubicBezTo>
                  <a:lnTo>
                    <a:pt x="3215" y="229"/>
                  </a:lnTo>
                  <a:cubicBezTo>
                    <a:pt x="2809" y="133"/>
                    <a:pt x="2207" y="1"/>
                    <a:pt x="1649" y="1"/>
                  </a:cubicBezTo>
                  <a:close/>
                </a:path>
              </a:pathLst>
            </a:custGeom>
            <a:solidFill>
              <a:srgbClr val="BF86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7" name="Google Shape;2537;p56"/>
            <p:cNvSpPr/>
            <p:nvPr/>
          </p:nvSpPr>
          <p:spPr>
            <a:xfrm>
              <a:off x="3362025" y="3284075"/>
              <a:ext cx="38700" cy="13800"/>
            </a:xfrm>
            <a:custGeom>
              <a:avLst/>
              <a:gdLst/>
              <a:ahLst/>
              <a:cxnLst/>
              <a:rect l="l" t="t" r="r" b="b"/>
              <a:pathLst>
                <a:path w="1548" h="552" extrusionOk="0">
                  <a:moveTo>
                    <a:pt x="954" y="0"/>
                  </a:moveTo>
                  <a:cubicBezTo>
                    <a:pt x="671" y="0"/>
                    <a:pt x="393" y="77"/>
                    <a:pt x="143" y="230"/>
                  </a:cubicBezTo>
                  <a:cubicBezTo>
                    <a:pt x="0" y="314"/>
                    <a:pt x="60" y="552"/>
                    <a:pt x="238" y="552"/>
                  </a:cubicBezTo>
                  <a:cubicBezTo>
                    <a:pt x="262" y="552"/>
                    <a:pt x="286" y="540"/>
                    <a:pt x="322" y="528"/>
                  </a:cubicBezTo>
                  <a:cubicBezTo>
                    <a:pt x="519" y="408"/>
                    <a:pt x="747" y="343"/>
                    <a:pt x="975" y="343"/>
                  </a:cubicBezTo>
                  <a:cubicBezTo>
                    <a:pt x="1063" y="343"/>
                    <a:pt x="1152" y="353"/>
                    <a:pt x="1238" y="373"/>
                  </a:cubicBezTo>
                  <a:cubicBezTo>
                    <a:pt x="1263" y="383"/>
                    <a:pt x="1286" y="387"/>
                    <a:pt x="1307" y="387"/>
                  </a:cubicBezTo>
                  <a:cubicBezTo>
                    <a:pt x="1475" y="387"/>
                    <a:pt x="1547" y="126"/>
                    <a:pt x="1357" y="52"/>
                  </a:cubicBezTo>
                  <a:cubicBezTo>
                    <a:pt x="1223" y="17"/>
                    <a:pt x="1088" y="0"/>
                    <a:pt x="95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8" name="Google Shape;2538;p56"/>
            <p:cNvSpPr/>
            <p:nvPr/>
          </p:nvSpPr>
          <p:spPr>
            <a:xfrm>
              <a:off x="3372400" y="3288725"/>
              <a:ext cx="22375" cy="25525"/>
            </a:xfrm>
            <a:custGeom>
              <a:avLst/>
              <a:gdLst/>
              <a:ahLst/>
              <a:cxnLst/>
              <a:rect l="l" t="t" r="r" b="b"/>
              <a:pathLst>
                <a:path w="895" h="1021" extrusionOk="0">
                  <a:moveTo>
                    <a:pt x="238" y="0"/>
                  </a:moveTo>
                  <a:cubicBezTo>
                    <a:pt x="120" y="0"/>
                    <a:pt x="0" y="121"/>
                    <a:pt x="73" y="259"/>
                  </a:cubicBezTo>
                  <a:cubicBezTo>
                    <a:pt x="204" y="509"/>
                    <a:pt x="359" y="747"/>
                    <a:pt x="550" y="973"/>
                  </a:cubicBezTo>
                  <a:cubicBezTo>
                    <a:pt x="573" y="1009"/>
                    <a:pt x="621" y="1021"/>
                    <a:pt x="669" y="1021"/>
                  </a:cubicBezTo>
                  <a:cubicBezTo>
                    <a:pt x="823" y="1021"/>
                    <a:pt x="895" y="854"/>
                    <a:pt x="800" y="735"/>
                  </a:cubicBezTo>
                  <a:cubicBezTo>
                    <a:pt x="633" y="544"/>
                    <a:pt x="490" y="330"/>
                    <a:pt x="383" y="92"/>
                  </a:cubicBezTo>
                  <a:cubicBezTo>
                    <a:pt x="348" y="27"/>
                    <a:pt x="293" y="0"/>
                    <a:pt x="23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9" name="Google Shape;2539;p56"/>
            <p:cNvSpPr/>
            <p:nvPr/>
          </p:nvSpPr>
          <p:spPr>
            <a:xfrm>
              <a:off x="3547750" y="3453825"/>
              <a:ext cx="119675" cy="70275"/>
            </a:xfrm>
            <a:custGeom>
              <a:avLst/>
              <a:gdLst/>
              <a:ahLst/>
              <a:cxnLst/>
              <a:rect l="l" t="t" r="r" b="b"/>
              <a:pathLst>
                <a:path w="4787" h="2811" extrusionOk="0">
                  <a:moveTo>
                    <a:pt x="4704" y="1"/>
                  </a:moveTo>
                  <a:lnTo>
                    <a:pt x="60" y="84"/>
                  </a:lnTo>
                  <a:lnTo>
                    <a:pt x="1" y="2799"/>
                  </a:lnTo>
                  <a:lnTo>
                    <a:pt x="4787" y="2810"/>
                  </a:lnTo>
                  <a:lnTo>
                    <a:pt x="4704" y="1"/>
                  </a:lnTo>
                  <a:close/>
                </a:path>
              </a:pathLst>
            </a:custGeom>
            <a:solidFill>
              <a:srgbClr val="BF86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0" name="Google Shape;2540;p56"/>
            <p:cNvSpPr/>
            <p:nvPr/>
          </p:nvSpPr>
          <p:spPr>
            <a:xfrm>
              <a:off x="3386425" y="3060025"/>
              <a:ext cx="428950" cy="193250"/>
            </a:xfrm>
            <a:custGeom>
              <a:avLst/>
              <a:gdLst/>
              <a:ahLst/>
              <a:cxnLst/>
              <a:rect l="l" t="t" r="r" b="b"/>
              <a:pathLst>
                <a:path w="17158" h="7730" extrusionOk="0">
                  <a:moveTo>
                    <a:pt x="16336" y="1"/>
                  </a:moveTo>
                  <a:lnTo>
                    <a:pt x="0" y="1703"/>
                  </a:lnTo>
                  <a:lnTo>
                    <a:pt x="489" y="5728"/>
                  </a:lnTo>
                  <a:cubicBezTo>
                    <a:pt x="489" y="5728"/>
                    <a:pt x="995" y="7420"/>
                    <a:pt x="3208" y="7420"/>
                  </a:cubicBezTo>
                  <a:cubicBezTo>
                    <a:pt x="3246" y="7420"/>
                    <a:pt x="3284" y="7419"/>
                    <a:pt x="3322" y="7418"/>
                  </a:cubicBezTo>
                  <a:cubicBezTo>
                    <a:pt x="4168" y="7383"/>
                    <a:pt x="4953" y="6930"/>
                    <a:pt x="5418" y="6216"/>
                  </a:cubicBezTo>
                  <a:cubicBezTo>
                    <a:pt x="5418" y="6216"/>
                    <a:pt x="6252" y="7494"/>
                    <a:pt x="8779" y="7494"/>
                  </a:cubicBezTo>
                  <a:cubicBezTo>
                    <a:pt x="8867" y="7494"/>
                    <a:pt x="8957" y="7493"/>
                    <a:pt x="9049" y="7490"/>
                  </a:cubicBezTo>
                  <a:cubicBezTo>
                    <a:pt x="11371" y="7394"/>
                    <a:pt x="11871" y="6299"/>
                    <a:pt x="11871" y="6299"/>
                  </a:cubicBezTo>
                  <a:cubicBezTo>
                    <a:pt x="11871" y="6299"/>
                    <a:pt x="12990" y="7680"/>
                    <a:pt x="14800" y="7728"/>
                  </a:cubicBezTo>
                  <a:cubicBezTo>
                    <a:pt x="14839" y="7729"/>
                    <a:pt x="14878" y="7729"/>
                    <a:pt x="14917" y="7729"/>
                  </a:cubicBezTo>
                  <a:cubicBezTo>
                    <a:pt x="16622" y="7729"/>
                    <a:pt x="17157" y="6716"/>
                    <a:pt x="17157" y="6716"/>
                  </a:cubicBezTo>
                  <a:lnTo>
                    <a:pt x="1633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1" name="Google Shape;2541;p56"/>
            <p:cNvSpPr/>
            <p:nvPr/>
          </p:nvSpPr>
          <p:spPr>
            <a:xfrm>
              <a:off x="3636750" y="3232925"/>
              <a:ext cx="49725" cy="22025"/>
            </a:xfrm>
            <a:custGeom>
              <a:avLst/>
              <a:gdLst/>
              <a:ahLst/>
              <a:cxnLst/>
              <a:rect l="l" t="t" r="r" b="b"/>
              <a:pathLst>
                <a:path w="1989" h="881" extrusionOk="0">
                  <a:moveTo>
                    <a:pt x="672" y="1"/>
                  </a:moveTo>
                  <a:cubicBezTo>
                    <a:pt x="459" y="1"/>
                    <a:pt x="240" y="33"/>
                    <a:pt x="108" y="157"/>
                  </a:cubicBezTo>
                  <a:cubicBezTo>
                    <a:pt x="48" y="217"/>
                    <a:pt x="24" y="288"/>
                    <a:pt x="12" y="359"/>
                  </a:cubicBezTo>
                  <a:cubicBezTo>
                    <a:pt x="1" y="478"/>
                    <a:pt x="48" y="717"/>
                    <a:pt x="179" y="776"/>
                  </a:cubicBezTo>
                  <a:cubicBezTo>
                    <a:pt x="239" y="800"/>
                    <a:pt x="286" y="812"/>
                    <a:pt x="346" y="812"/>
                  </a:cubicBezTo>
                  <a:cubicBezTo>
                    <a:pt x="572" y="836"/>
                    <a:pt x="798" y="859"/>
                    <a:pt x="1025" y="871"/>
                  </a:cubicBezTo>
                  <a:cubicBezTo>
                    <a:pt x="1102" y="877"/>
                    <a:pt x="1182" y="880"/>
                    <a:pt x="1264" y="880"/>
                  </a:cubicBezTo>
                  <a:cubicBezTo>
                    <a:pt x="1346" y="880"/>
                    <a:pt x="1429" y="877"/>
                    <a:pt x="1513" y="871"/>
                  </a:cubicBezTo>
                  <a:cubicBezTo>
                    <a:pt x="1691" y="848"/>
                    <a:pt x="1858" y="752"/>
                    <a:pt x="1941" y="586"/>
                  </a:cubicBezTo>
                  <a:cubicBezTo>
                    <a:pt x="1989" y="467"/>
                    <a:pt x="1953" y="324"/>
                    <a:pt x="1846" y="240"/>
                  </a:cubicBezTo>
                  <a:cubicBezTo>
                    <a:pt x="1656" y="62"/>
                    <a:pt x="1191" y="38"/>
                    <a:pt x="941" y="14"/>
                  </a:cubicBezTo>
                  <a:cubicBezTo>
                    <a:pt x="858" y="7"/>
                    <a:pt x="766" y="1"/>
                    <a:pt x="67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2" name="Google Shape;2542;p56"/>
            <p:cNvSpPr/>
            <p:nvPr/>
          </p:nvSpPr>
          <p:spPr>
            <a:xfrm>
              <a:off x="3535850" y="3231975"/>
              <a:ext cx="49425" cy="21375"/>
            </a:xfrm>
            <a:custGeom>
              <a:avLst/>
              <a:gdLst/>
              <a:ahLst/>
              <a:cxnLst/>
              <a:rect l="l" t="t" r="r" b="b"/>
              <a:pathLst>
                <a:path w="1977" h="855" extrusionOk="0">
                  <a:moveTo>
                    <a:pt x="1241" y="0"/>
                  </a:moveTo>
                  <a:cubicBezTo>
                    <a:pt x="1182" y="0"/>
                    <a:pt x="1125" y="2"/>
                    <a:pt x="1072" y="4"/>
                  </a:cubicBezTo>
                  <a:cubicBezTo>
                    <a:pt x="810" y="16"/>
                    <a:pt x="346" y="16"/>
                    <a:pt x="143" y="183"/>
                  </a:cubicBezTo>
                  <a:cubicBezTo>
                    <a:pt x="36" y="266"/>
                    <a:pt x="0" y="397"/>
                    <a:pt x="36" y="528"/>
                  </a:cubicBezTo>
                  <a:cubicBezTo>
                    <a:pt x="108" y="683"/>
                    <a:pt x="262" y="802"/>
                    <a:pt x="441" y="826"/>
                  </a:cubicBezTo>
                  <a:cubicBezTo>
                    <a:pt x="563" y="843"/>
                    <a:pt x="685" y="855"/>
                    <a:pt x="807" y="855"/>
                  </a:cubicBezTo>
                  <a:cubicBezTo>
                    <a:pt x="852" y="855"/>
                    <a:pt x="896" y="853"/>
                    <a:pt x="941" y="850"/>
                  </a:cubicBezTo>
                  <a:cubicBezTo>
                    <a:pt x="1167" y="850"/>
                    <a:pt x="1393" y="850"/>
                    <a:pt x="1620" y="838"/>
                  </a:cubicBezTo>
                  <a:cubicBezTo>
                    <a:pt x="1679" y="838"/>
                    <a:pt x="1727" y="826"/>
                    <a:pt x="1786" y="802"/>
                  </a:cubicBezTo>
                  <a:cubicBezTo>
                    <a:pt x="1917" y="755"/>
                    <a:pt x="1977" y="516"/>
                    <a:pt x="1977" y="409"/>
                  </a:cubicBezTo>
                  <a:cubicBezTo>
                    <a:pt x="1965" y="326"/>
                    <a:pt x="1941" y="255"/>
                    <a:pt x="1893" y="195"/>
                  </a:cubicBezTo>
                  <a:cubicBezTo>
                    <a:pt x="1750" y="32"/>
                    <a:pt x="1483" y="0"/>
                    <a:pt x="124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3" name="Google Shape;2543;p56"/>
            <p:cNvSpPr/>
            <p:nvPr/>
          </p:nvSpPr>
          <p:spPr>
            <a:xfrm>
              <a:off x="3535875" y="3515975"/>
              <a:ext cx="141900" cy="16775"/>
            </a:xfrm>
            <a:custGeom>
              <a:avLst/>
              <a:gdLst/>
              <a:ahLst/>
              <a:cxnLst/>
              <a:rect l="l" t="t" r="r" b="b"/>
              <a:pathLst>
                <a:path w="5676" h="671" extrusionOk="0">
                  <a:moveTo>
                    <a:pt x="253" y="1"/>
                  </a:moveTo>
                  <a:cubicBezTo>
                    <a:pt x="90" y="1"/>
                    <a:pt x="1" y="252"/>
                    <a:pt x="190" y="336"/>
                  </a:cubicBezTo>
                  <a:cubicBezTo>
                    <a:pt x="214" y="348"/>
                    <a:pt x="964" y="670"/>
                    <a:pt x="2904" y="670"/>
                  </a:cubicBezTo>
                  <a:lnTo>
                    <a:pt x="2940" y="670"/>
                  </a:lnTo>
                  <a:cubicBezTo>
                    <a:pt x="2993" y="671"/>
                    <a:pt x="3046" y="671"/>
                    <a:pt x="3099" y="671"/>
                  </a:cubicBezTo>
                  <a:cubicBezTo>
                    <a:pt x="3891" y="671"/>
                    <a:pt x="4683" y="587"/>
                    <a:pt x="5464" y="420"/>
                  </a:cubicBezTo>
                  <a:cubicBezTo>
                    <a:pt x="5676" y="375"/>
                    <a:pt x="5637" y="70"/>
                    <a:pt x="5446" y="70"/>
                  </a:cubicBezTo>
                  <a:cubicBezTo>
                    <a:pt x="5433" y="70"/>
                    <a:pt x="5419" y="71"/>
                    <a:pt x="5405" y="74"/>
                  </a:cubicBezTo>
                  <a:cubicBezTo>
                    <a:pt x="4635" y="242"/>
                    <a:pt x="3843" y="326"/>
                    <a:pt x="3051" y="326"/>
                  </a:cubicBezTo>
                  <a:cubicBezTo>
                    <a:pt x="2998" y="326"/>
                    <a:pt x="2945" y="325"/>
                    <a:pt x="2893" y="324"/>
                  </a:cubicBezTo>
                  <a:cubicBezTo>
                    <a:pt x="1059" y="324"/>
                    <a:pt x="333" y="27"/>
                    <a:pt x="321" y="15"/>
                  </a:cubicBezTo>
                  <a:cubicBezTo>
                    <a:pt x="297" y="5"/>
                    <a:pt x="274" y="1"/>
                    <a:pt x="25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4" name="Google Shape;2544;p56"/>
            <p:cNvSpPr/>
            <p:nvPr/>
          </p:nvSpPr>
          <p:spPr>
            <a:xfrm>
              <a:off x="3448050" y="3679800"/>
              <a:ext cx="19075" cy="90450"/>
            </a:xfrm>
            <a:custGeom>
              <a:avLst/>
              <a:gdLst/>
              <a:ahLst/>
              <a:cxnLst/>
              <a:rect l="l" t="t" r="r" b="b"/>
              <a:pathLst>
                <a:path w="763" h="3618" extrusionOk="0">
                  <a:moveTo>
                    <a:pt x="582" y="0"/>
                  </a:moveTo>
                  <a:cubicBezTo>
                    <a:pt x="504" y="0"/>
                    <a:pt x="428" y="49"/>
                    <a:pt x="417" y="153"/>
                  </a:cubicBezTo>
                  <a:lnTo>
                    <a:pt x="12" y="3427"/>
                  </a:lnTo>
                  <a:cubicBezTo>
                    <a:pt x="0" y="3511"/>
                    <a:pt x="71" y="3606"/>
                    <a:pt x="167" y="3618"/>
                  </a:cubicBezTo>
                  <a:lnTo>
                    <a:pt x="191" y="3618"/>
                  </a:lnTo>
                  <a:cubicBezTo>
                    <a:pt x="274" y="3618"/>
                    <a:pt x="345" y="3547"/>
                    <a:pt x="357" y="3463"/>
                  </a:cubicBezTo>
                  <a:lnTo>
                    <a:pt x="750" y="189"/>
                  </a:lnTo>
                  <a:cubicBezTo>
                    <a:pt x="763" y="67"/>
                    <a:pt x="672" y="0"/>
                    <a:pt x="5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5" name="Google Shape;2545;p56"/>
            <p:cNvSpPr/>
            <p:nvPr/>
          </p:nvSpPr>
          <p:spPr>
            <a:xfrm>
              <a:off x="3748650" y="3679800"/>
              <a:ext cx="19100" cy="90450"/>
            </a:xfrm>
            <a:custGeom>
              <a:avLst/>
              <a:gdLst/>
              <a:ahLst/>
              <a:cxnLst/>
              <a:rect l="l" t="t" r="r" b="b"/>
              <a:pathLst>
                <a:path w="764" h="3618" extrusionOk="0">
                  <a:moveTo>
                    <a:pt x="184" y="0"/>
                  </a:moveTo>
                  <a:cubicBezTo>
                    <a:pt x="91" y="0"/>
                    <a:pt x="0" y="67"/>
                    <a:pt x="13" y="189"/>
                  </a:cubicBezTo>
                  <a:lnTo>
                    <a:pt x="406" y="3463"/>
                  </a:lnTo>
                  <a:cubicBezTo>
                    <a:pt x="418" y="3547"/>
                    <a:pt x="489" y="3618"/>
                    <a:pt x="585" y="3618"/>
                  </a:cubicBezTo>
                  <a:lnTo>
                    <a:pt x="597" y="3618"/>
                  </a:lnTo>
                  <a:cubicBezTo>
                    <a:pt x="692" y="3606"/>
                    <a:pt x="763" y="3511"/>
                    <a:pt x="751" y="3427"/>
                  </a:cubicBezTo>
                  <a:lnTo>
                    <a:pt x="359" y="153"/>
                  </a:lnTo>
                  <a:cubicBezTo>
                    <a:pt x="342" y="49"/>
                    <a:pt x="262" y="0"/>
                    <a:pt x="18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546" name="Google Shape;2546;p56"/>
          <p:cNvGrpSpPr/>
          <p:nvPr/>
        </p:nvGrpSpPr>
        <p:grpSpPr>
          <a:xfrm>
            <a:off x="3501020" y="2579379"/>
            <a:ext cx="612092" cy="881549"/>
            <a:chOff x="3333850" y="3953750"/>
            <a:chExt cx="523200" cy="753525"/>
          </a:xfrm>
        </p:grpSpPr>
        <p:sp>
          <p:nvSpPr>
            <p:cNvPr id="2547" name="Google Shape;2547;p56"/>
            <p:cNvSpPr/>
            <p:nvPr/>
          </p:nvSpPr>
          <p:spPr>
            <a:xfrm>
              <a:off x="3370950" y="4403925"/>
              <a:ext cx="485200" cy="303350"/>
            </a:xfrm>
            <a:custGeom>
              <a:avLst/>
              <a:gdLst/>
              <a:ahLst/>
              <a:cxnLst/>
              <a:rect l="l" t="t" r="r" b="b"/>
              <a:pathLst>
                <a:path w="19408" h="12134" extrusionOk="0">
                  <a:moveTo>
                    <a:pt x="9752" y="1"/>
                  </a:moveTo>
                  <a:cubicBezTo>
                    <a:pt x="9704" y="1"/>
                    <a:pt x="9656" y="1"/>
                    <a:pt x="9609" y="1"/>
                  </a:cubicBezTo>
                  <a:cubicBezTo>
                    <a:pt x="7406" y="25"/>
                    <a:pt x="5441" y="192"/>
                    <a:pt x="4037" y="1013"/>
                  </a:cubicBezTo>
                  <a:cubicBezTo>
                    <a:pt x="703" y="2942"/>
                    <a:pt x="0" y="12134"/>
                    <a:pt x="0" y="12134"/>
                  </a:cubicBezTo>
                  <a:lnTo>
                    <a:pt x="19407" y="12086"/>
                  </a:lnTo>
                  <a:cubicBezTo>
                    <a:pt x="19407" y="12086"/>
                    <a:pt x="18145" y="2359"/>
                    <a:pt x="15074" y="823"/>
                  </a:cubicBezTo>
                  <a:cubicBezTo>
                    <a:pt x="13944" y="264"/>
                    <a:pt x="11902" y="1"/>
                    <a:pt x="975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8" name="Google Shape;2548;p56"/>
            <p:cNvSpPr/>
            <p:nvPr/>
          </p:nvSpPr>
          <p:spPr>
            <a:xfrm>
              <a:off x="3453400" y="4615500"/>
              <a:ext cx="19250" cy="90600"/>
            </a:xfrm>
            <a:custGeom>
              <a:avLst/>
              <a:gdLst/>
              <a:ahLst/>
              <a:cxnLst/>
              <a:rect l="l" t="t" r="r" b="b"/>
              <a:pathLst>
                <a:path w="770" h="3624" extrusionOk="0">
                  <a:moveTo>
                    <a:pt x="577" y="1"/>
                  </a:moveTo>
                  <a:cubicBezTo>
                    <a:pt x="496" y="1"/>
                    <a:pt x="416" y="50"/>
                    <a:pt x="405" y="158"/>
                  </a:cubicBezTo>
                  <a:lnTo>
                    <a:pt x="12" y="3433"/>
                  </a:lnTo>
                  <a:cubicBezTo>
                    <a:pt x="0" y="3528"/>
                    <a:pt x="72" y="3611"/>
                    <a:pt x="167" y="3623"/>
                  </a:cubicBezTo>
                  <a:lnTo>
                    <a:pt x="179" y="3623"/>
                  </a:lnTo>
                  <a:cubicBezTo>
                    <a:pt x="274" y="3623"/>
                    <a:pt x="346" y="3552"/>
                    <a:pt x="358" y="3468"/>
                  </a:cubicBezTo>
                  <a:lnTo>
                    <a:pt x="750" y="194"/>
                  </a:lnTo>
                  <a:cubicBezTo>
                    <a:pt x="770" y="71"/>
                    <a:pt x="673" y="1"/>
                    <a:pt x="57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9" name="Google Shape;2549;p56"/>
            <p:cNvSpPr/>
            <p:nvPr/>
          </p:nvSpPr>
          <p:spPr>
            <a:xfrm>
              <a:off x="3754000" y="4615925"/>
              <a:ext cx="18800" cy="90475"/>
            </a:xfrm>
            <a:custGeom>
              <a:avLst/>
              <a:gdLst/>
              <a:ahLst/>
              <a:cxnLst/>
              <a:rect l="l" t="t" r="r" b="b"/>
              <a:pathLst>
                <a:path w="752" h="3619" extrusionOk="0">
                  <a:moveTo>
                    <a:pt x="184" y="0"/>
                  </a:moveTo>
                  <a:cubicBezTo>
                    <a:pt x="92" y="0"/>
                    <a:pt x="1" y="67"/>
                    <a:pt x="14" y="189"/>
                  </a:cubicBezTo>
                  <a:lnTo>
                    <a:pt x="406" y="3463"/>
                  </a:lnTo>
                  <a:cubicBezTo>
                    <a:pt x="418" y="3547"/>
                    <a:pt x="490" y="3618"/>
                    <a:pt x="573" y="3618"/>
                  </a:cubicBezTo>
                  <a:lnTo>
                    <a:pt x="597" y="3618"/>
                  </a:lnTo>
                  <a:cubicBezTo>
                    <a:pt x="692" y="3606"/>
                    <a:pt x="752" y="3523"/>
                    <a:pt x="740" y="3428"/>
                  </a:cubicBezTo>
                  <a:lnTo>
                    <a:pt x="359" y="153"/>
                  </a:lnTo>
                  <a:cubicBezTo>
                    <a:pt x="342" y="49"/>
                    <a:pt x="263" y="0"/>
                    <a:pt x="18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0" name="Google Shape;2550;p56"/>
            <p:cNvSpPr/>
            <p:nvPr/>
          </p:nvSpPr>
          <p:spPr>
            <a:xfrm>
              <a:off x="3381825" y="4002475"/>
              <a:ext cx="415675" cy="384575"/>
            </a:xfrm>
            <a:custGeom>
              <a:avLst/>
              <a:gdLst/>
              <a:ahLst/>
              <a:cxnLst/>
              <a:rect l="l" t="t" r="r" b="b"/>
              <a:pathLst>
                <a:path w="16627" h="15383" extrusionOk="0">
                  <a:moveTo>
                    <a:pt x="12461" y="1"/>
                  </a:moveTo>
                  <a:cubicBezTo>
                    <a:pt x="12378" y="1"/>
                    <a:pt x="12294" y="4"/>
                    <a:pt x="12210" y="10"/>
                  </a:cubicBezTo>
                  <a:lnTo>
                    <a:pt x="4185" y="522"/>
                  </a:lnTo>
                  <a:cubicBezTo>
                    <a:pt x="2351" y="641"/>
                    <a:pt x="911" y="2117"/>
                    <a:pt x="839" y="3951"/>
                  </a:cubicBezTo>
                  <a:lnTo>
                    <a:pt x="839" y="4094"/>
                  </a:lnTo>
                  <a:cubicBezTo>
                    <a:pt x="839" y="4165"/>
                    <a:pt x="827" y="4248"/>
                    <a:pt x="827" y="4320"/>
                  </a:cubicBezTo>
                  <a:cubicBezTo>
                    <a:pt x="711" y="5451"/>
                    <a:pt x="1" y="15382"/>
                    <a:pt x="9025" y="15382"/>
                  </a:cubicBezTo>
                  <a:cubicBezTo>
                    <a:pt x="9217" y="15382"/>
                    <a:pt x="9413" y="15378"/>
                    <a:pt x="9614" y="15369"/>
                  </a:cubicBezTo>
                  <a:cubicBezTo>
                    <a:pt x="16627" y="15059"/>
                    <a:pt x="16603" y="7523"/>
                    <a:pt x="15972" y="3058"/>
                  </a:cubicBezTo>
                  <a:cubicBezTo>
                    <a:pt x="15711" y="1296"/>
                    <a:pt x="14212" y="1"/>
                    <a:pt x="12461" y="1"/>
                  </a:cubicBezTo>
                  <a:close/>
                </a:path>
              </a:pathLst>
            </a:custGeom>
            <a:solidFill>
              <a:srgbClr val="F9B2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1" name="Google Shape;2551;p56"/>
            <p:cNvSpPr/>
            <p:nvPr/>
          </p:nvSpPr>
          <p:spPr>
            <a:xfrm>
              <a:off x="3630500" y="4173825"/>
              <a:ext cx="36625" cy="33225"/>
            </a:xfrm>
            <a:custGeom>
              <a:avLst/>
              <a:gdLst/>
              <a:ahLst/>
              <a:cxnLst/>
              <a:rect l="l" t="t" r="r" b="b"/>
              <a:pathLst>
                <a:path w="1465" h="1329" extrusionOk="0">
                  <a:moveTo>
                    <a:pt x="725" y="0"/>
                  </a:moveTo>
                  <a:cubicBezTo>
                    <a:pt x="679" y="0"/>
                    <a:pt x="631" y="4"/>
                    <a:pt x="584" y="14"/>
                  </a:cubicBezTo>
                  <a:cubicBezTo>
                    <a:pt x="227" y="97"/>
                    <a:pt x="1" y="454"/>
                    <a:pt x="84" y="811"/>
                  </a:cubicBezTo>
                  <a:cubicBezTo>
                    <a:pt x="156" y="1118"/>
                    <a:pt x="430" y="1329"/>
                    <a:pt x="732" y="1329"/>
                  </a:cubicBezTo>
                  <a:cubicBezTo>
                    <a:pt x="781" y="1329"/>
                    <a:pt x="831" y="1323"/>
                    <a:pt x="882" y="1311"/>
                  </a:cubicBezTo>
                  <a:cubicBezTo>
                    <a:pt x="1239" y="1240"/>
                    <a:pt x="1465" y="883"/>
                    <a:pt x="1382" y="526"/>
                  </a:cubicBezTo>
                  <a:cubicBezTo>
                    <a:pt x="1309" y="204"/>
                    <a:pt x="1038" y="0"/>
                    <a:pt x="72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2" name="Google Shape;2552;p56"/>
            <p:cNvSpPr/>
            <p:nvPr/>
          </p:nvSpPr>
          <p:spPr>
            <a:xfrm>
              <a:off x="3538225" y="4173675"/>
              <a:ext cx="39550" cy="33325"/>
            </a:xfrm>
            <a:custGeom>
              <a:avLst/>
              <a:gdLst/>
              <a:ahLst/>
              <a:cxnLst/>
              <a:rect l="l" t="t" r="r" b="b"/>
              <a:pathLst>
                <a:path w="1582" h="1333" extrusionOk="0">
                  <a:moveTo>
                    <a:pt x="728" y="1"/>
                  </a:moveTo>
                  <a:cubicBezTo>
                    <a:pt x="436" y="1"/>
                    <a:pt x="149" y="191"/>
                    <a:pt x="72" y="532"/>
                  </a:cubicBezTo>
                  <a:cubicBezTo>
                    <a:pt x="1" y="889"/>
                    <a:pt x="227" y="1246"/>
                    <a:pt x="596" y="1317"/>
                  </a:cubicBezTo>
                  <a:cubicBezTo>
                    <a:pt x="644" y="1327"/>
                    <a:pt x="690" y="1332"/>
                    <a:pt x="736" y="1332"/>
                  </a:cubicBezTo>
                  <a:cubicBezTo>
                    <a:pt x="1236" y="1332"/>
                    <a:pt x="1581" y="764"/>
                    <a:pt x="1286" y="305"/>
                  </a:cubicBezTo>
                  <a:cubicBezTo>
                    <a:pt x="1148" y="97"/>
                    <a:pt x="937" y="1"/>
                    <a:pt x="72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3" name="Google Shape;2553;p56"/>
            <p:cNvSpPr/>
            <p:nvPr/>
          </p:nvSpPr>
          <p:spPr>
            <a:xfrm>
              <a:off x="3574625" y="4247700"/>
              <a:ext cx="61625" cy="17550"/>
            </a:xfrm>
            <a:custGeom>
              <a:avLst/>
              <a:gdLst/>
              <a:ahLst/>
              <a:cxnLst/>
              <a:rect l="l" t="t" r="r" b="b"/>
              <a:pathLst>
                <a:path w="2465" h="702" extrusionOk="0">
                  <a:moveTo>
                    <a:pt x="2215" y="1"/>
                  </a:moveTo>
                  <a:cubicBezTo>
                    <a:pt x="2183" y="1"/>
                    <a:pt x="2149" y="11"/>
                    <a:pt x="2116" y="35"/>
                  </a:cubicBezTo>
                  <a:cubicBezTo>
                    <a:pt x="1807" y="248"/>
                    <a:pt x="1447" y="358"/>
                    <a:pt x="1087" y="358"/>
                  </a:cubicBezTo>
                  <a:cubicBezTo>
                    <a:pt x="823" y="358"/>
                    <a:pt x="560" y="299"/>
                    <a:pt x="319" y="178"/>
                  </a:cubicBezTo>
                  <a:cubicBezTo>
                    <a:pt x="289" y="162"/>
                    <a:pt x="261" y="155"/>
                    <a:pt x="235" y="155"/>
                  </a:cubicBezTo>
                  <a:cubicBezTo>
                    <a:pt x="89" y="155"/>
                    <a:pt x="1" y="375"/>
                    <a:pt x="152" y="476"/>
                  </a:cubicBezTo>
                  <a:cubicBezTo>
                    <a:pt x="450" y="631"/>
                    <a:pt x="771" y="702"/>
                    <a:pt x="1093" y="702"/>
                  </a:cubicBezTo>
                  <a:cubicBezTo>
                    <a:pt x="1164" y="702"/>
                    <a:pt x="1235" y="702"/>
                    <a:pt x="1307" y="690"/>
                  </a:cubicBezTo>
                  <a:cubicBezTo>
                    <a:pt x="1664" y="654"/>
                    <a:pt x="2021" y="523"/>
                    <a:pt x="2319" y="309"/>
                  </a:cubicBezTo>
                  <a:cubicBezTo>
                    <a:pt x="2464" y="202"/>
                    <a:pt x="2357" y="1"/>
                    <a:pt x="221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4" name="Google Shape;2554;p56"/>
            <p:cNvSpPr/>
            <p:nvPr/>
          </p:nvSpPr>
          <p:spPr>
            <a:xfrm>
              <a:off x="3763850" y="4172025"/>
              <a:ext cx="93200" cy="78350"/>
            </a:xfrm>
            <a:custGeom>
              <a:avLst/>
              <a:gdLst/>
              <a:ahLst/>
              <a:cxnLst/>
              <a:rect l="l" t="t" r="r" b="b"/>
              <a:pathLst>
                <a:path w="3728" h="3134" extrusionOk="0">
                  <a:moveTo>
                    <a:pt x="2079" y="0"/>
                  </a:moveTo>
                  <a:cubicBezTo>
                    <a:pt x="1521" y="0"/>
                    <a:pt x="919" y="132"/>
                    <a:pt x="513" y="229"/>
                  </a:cubicBezTo>
                  <a:lnTo>
                    <a:pt x="1" y="3134"/>
                  </a:lnTo>
                  <a:cubicBezTo>
                    <a:pt x="477" y="3074"/>
                    <a:pt x="2072" y="2955"/>
                    <a:pt x="3025" y="2217"/>
                  </a:cubicBezTo>
                  <a:cubicBezTo>
                    <a:pt x="3608" y="1764"/>
                    <a:pt x="3727" y="919"/>
                    <a:pt x="3251" y="383"/>
                  </a:cubicBezTo>
                  <a:cubicBezTo>
                    <a:pt x="2989" y="94"/>
                    <a:pt x="2550" y="0"/>
                    <a:pt x="2079" y="0"/>
                  </a:cubicBezTo>
                  <a:close/>
                </a:path>
              </a:pathLst>
            </a:custGeom>
            <a:solidFill>
              <a:srgbClr val="F9B2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5" name="Google Shape;2555;p56"/>
            <p:cNvSpPr/>
            <p:nvPr/>
          </p:nvSpPr>
          <p:spPr>
            <a:xfrm>
              <a:off x="3798275" y="4188200"/>
              <a:ext cx="38825" cy="13650"/>
            </a:xfrm>
            <a:custGeom>
              <a:avLst/>
              <a:gdLst/>
              <a:ahLst/>
              <a:cxnLst/>
              <a:rect l="l" t="t" r="r" b="b"/>
              <a:pathLst>
                <a:path w="1553" h="546" extrusionOk="0">
                  <a:moveTo>
                    <a:pt x="587" y="0"/>
                  </a:moveTo>
                  <a:cubicBezTo>
                    <a:pt x="451" y="0"/>
                    <a:pt x="315" y="19"/>
                    <a:pt x="183" y="58"/>
                  </a:cubicBezTo>
                  <a:cubicBezTo>
                    <a:pt x="1" y="122"/>
                    <a:pt x="70" y="390"/>
                    <a:pt x="242" y="390"/>
                  </a:cubicBezTo>
                  <a:cubicBezTo>
                    <a:pt x="261" y="390"/>
                    <a:pt x="281" y="386"/>
                    <a:pt x="302" y="379"/>
                  </a:cubicBezTo>
                  <a:cubicBezTo>
                    <a:pt x="396" y="354"/>
                    <a:pt x="492" y="342"/>
                    <a:pt x="588" y="342"/>
                  </a:cubicBezTo>
                  <a:cubicBezTo>
                    <a:pt x="810" y="342"/>
                    <a:pt x="1032" y="406"/>
                    <a:pt x="1231" y="522"/>
                  </a:cubicBezTo>
                  <a:cubicBezTo>
                    <a:pt x="1255" y="534"/>
                    <a:pt x="1279" y="546"/>
                    <a:pt x="1314" y="546"/>
                  </a:cubicBezTo>
                  <a:cubicBezTo>
                    <a:pt x="1481" y="546"/>
                    <a:pt x="1552" y="308"/>
                    <a:pt x="1398" y="225"/>
                  </a:cubicBezTo>
                  <a:cubicBezTo>
                    <a:pt x="1149" y="80"/>
                    <a:pt x="868" y="0"/>
                    <a:pt x="58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6" name="Google Shape;2556;p56"/>
            <p:cNvSpPr/>
            <p:nvPr/>
          </p:nvSpPr>
          <p:spPr>
            <a:xfrm>
              <a:off x="3804025" y="4192925"/>
              <a:ext cx="22175" cy="25600"/>
            </a:xfrm>
            <a:custGeom>
              <a:avLst/>
              <a:gdLst/>
              <a:ahLst/>
              <a:cxnLst/>
              <a:rect l="l" t="t" r="r" b="b"/>
              <a:pathLst>
                <a:path w="887" h="1024" extrusionOk="0">
                  <a:moveTo>
                    <a:pt x="661" y="0"/>
                  </a:moveTo>
                  <a:cubicBezTo>
                    <a:pt x="605" y="0"/>
                    <a:pt x="548" y="28"/>
                    <a:pt x="513" y="95"/>
                  </a:cubicBezTo>
                  <a:cubicBezTo>
                    <a:pt x="406" y="321"/>
                    <a:pt x="263" y="536"/>
                    <a:pt x="96" y="738"/>
                  </a:cubicBezTo>
                  <a:cubicBezTo>
                    <a:pt x="1" y="845"/>
                    <a:pt x="84" y="1024"/>
                    <a:pt x="227" y="1024"/>
                  </a:cubicBezTo>
                  <a:cubicBezTo>
                    <a:pt x="275" y="1024"/>
                    <a:pt x="322" y="1000"/>
                    <a:pt x="358" y="964"/>
                  </a:cubicBezTo>
                  <a:cubicBezTo>
                    <a:pt x="537" y="750"/>
                    <a:pt x="691" y="500"/>
                    <a:pt x="822" y="250"/>
                  </a:cubicBezTo>
                  <a:cubicBezTo>
                    <a:pt x="886" y="114"/>
                    <a:pt x="774" y="0"/>
                    <a:pt x="66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7" name="Google Shape;2557;p56"/>
            <p:cNvSpPr/>
            <p:nvPr/>
          </p:nvSpPr>
          <p:spPr>
            <a:xfrm>
              <a:off x="3335825" y="4185250"/>
              <a:ext cx="96450" cy="75250"/>
            </a:xfrm>
            <a:custGeom>
              <a:avLst/>
              <a:gdLst/>
              <a:ahLst/>
              <a:cxnLst/>
              <a:rect l="l" t="t" r="r" b="b"/>
              <a:pathLst>
                <a:path w="3858" h="3010" extrusionOk="0">
                  <a:moveTo>
                    <a:pt x="1829" y="0"/>
                  </a:moveTo>
                  <a:cubicBezTo>
                    <a:pt x="1270" y="0"/>
                    <a:pt x="728" y="105"/>
                    <a:pt x="441" y="462"/>
                  </a:cubicBezTo>
                  <a:cubicBezTo>
                    <a:pt x="0" y="1021"/>
                    <a:pt x="167" y="1866"/>
                    <a:pt x="774" y="2283"/>
                  </a:cubicBezTo>
                  <a:cubicBezTo>
                    <a:pt x="1774" y="2962"/>
                    <a:pt x="3370" y="2974"/>
                    <a:pt x="3858" y="3009"/>
                  </a:cubicBezTo>
                  <a:lnTo>
                    <a:pt x="3167" y="140"/>
                  </a:lnTo>
                  <a:cubicBezTo>
                    <a:pt x="2813" y="79"/>
                    <a:pt x="2315" y="0"/>
                    <a:pt x="1829" y="0"/>
                  </a:cubicBezTo>
                  <a:close/>
                </a:path>
              </a:pathLst>
            </a:custGeom>
            <a:solidFill>
              <a:srgbClr val="F9B2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8" name="Google Shape;2558;p56"/>
            <p:cNvSpPr/>
            <p:nvPr/>
          </p:nvSpPr>
          <p:spPr>
            <a:xfrm>
              <a:off x="3356050" y="4201350"/>
              <a:ext cx="38350" cy="14800"/>
            </a:xfrm>
            <a:custGeom>
              <a:avLst/>
              <a:gdLst/>
              <a:ahLst/>
              <a:cxnLst/>
              <a:rect l="l" t="t" r="r" b="b"/>
              <a:pathLst>
                <a:path w="1534" h="592" extrusionOk="0">
                  <a:moveTo>
                    <a:pt x="1021" y="1"/>
                  </a:moveTo>
                  <a:cubicBezTo>
                    <a:pt x="709" y="1"/>
                    <a:pt x="403" y="94"/>
                    <a:pt x="144" y="282"/>
                  </a:cubicBezTo>
                  <a:cubicBezTo>
                    <a:pt x="1" y="365"/>
                    <a:pt x="61" y="591"/>
                    <a:pt x="239" y="591"/>
                  </a:cubicBezTo>
                  <a:cubicBezTo>
                    <a:pt x="263" y="591"/>
                    <a:pt x="299" y="580"/>
                    <a:pt x="322" y="568"/>
                  </a:cubicBezTo>
                  <a:cubicBezTo>
                    <a:pt x="533" y="421"/>
                    <a:pt x="773" y="345"/>
                    <a:pt x="1018" y="345"/>
                  </a:cubicBezTo>
                  <a:cubicBezTo>
                    <a:pt x="1092" y="345"/>
                    <a:pt x="1165" y="352"/>
                    <a:pt x="1239" y="365"/>
                  </a:cubicBezTo>
                  <a:cubicBezTo>
                    <a:pt x="1254" y="369"/>
                    <a:pt x="1269" y="370"/>
                    <a:pt x="1283" y="370"/>
                  </a:cubicBezTo>
                  <a:cubicBezTo>
                    <a:pt x="1465" y="370"/>
                    <a:pt x="1534" y="98"/>
                    <a:pt x="1334" y="32"/>
                  </a:cubicBezTo>
                  <a:cubicBezTo>
                    <a:pt x="1230" y="11"/>
                    <a:pt x="1125" y="1"/>
                    <a:pt x="10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9" name="Google Shape;2559;p56"/>
            <p:cNvSpPr/>
            <p:nvPr/>
          </p:nvSpPr>
          <p:spPr>
            <a:xfrm>
              <a:off x="3366500" y="4206450"/>
              <a:ext cx="23525" cy="24875"/>
            </a:xfrm>
            <a:custGeom>
              <a:avLst/>
              <a:gdLst/>
              <a:ahLst/>
              <a:cxnLst/>
              <a:rect l="l" t="t" r="r" b="b"/>
              <a:pathLst>
                <a:path w="941" h="995" extrusionOk="0">
                  <a:moveTo>
                    <a:pt x="227" y="1"/>
                  </a:moveTo>
                  <a:cubicBezTo>
                    <a:pt x="111" y="1"/>
                    <a:pt x="1" y="129"/>
                    <a:pt x="83" y="268"/>
                  </a:cubicBezTo>
                  <a:cubicBezTo>
                    <a:pt x="226" y="507"/>
                    <a:pt x="393" y="745"/>
                    <a:pt x="583" y="947"/>
                  </a:cubicBezTo>
                  <a:cubicBezTo>
                    <a:pt x="619" y="983"/>
                    <a:pt x="666" y="995"/>
                    <a:pt x="702" y="995"/>
                  </a:cubicBezTo>
                  <a:cubicBezTo>
                    <a:pt x="857" y="995"/>
                    <a:pt x="940" y="816"/>
                    <a:pt x="821" y="709"/>
                  </a:cubicBezTo>
                  <a:cubicBezTo>
                    <a:pt x="655" y="518"/>
                    <a:pt x="500" y="304"/>
                    <a:pt x="369" y="90"/>
                  </a:cubicBezTo>
                  <a:cubicBezTo>
                    <a:pt x="332" y="27"/>
                    <a:pt x="279" y="1"/>
                    <a:pt x="22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0" name="Google Shape;2560;p56"/>
            <p:cNvSpPr/>
            <p:nvPr/>
          </p:nvSpPr>
          <p:spPr>
            <a:xfrm>
              <a:off x="3552225" y="4354825"/>
              <a:ext cx="121750" cy="78900"/>
            </a:xfrm>
            <a:custGeom>
              <a:avLst/>
              <a:gdLst/>
              <a:ahLst/>
              <a:cxnLst/>
              <a:rect l="l" t="t" r="r" b="b"/>
              <a:pathLst>
                <a:path w="4870" h="3156" extrusionOk="0">
                  <a:moveTo>
                    <a:pt x="4632" y="1"/>
                  </a:moveTo>
                  <a:lnTo>
                    <a:pt x="0" y="346"/>
                  </a:lnTo>
                  <a:lnTo>
                    <a:pt x="36" y="2942"/>
                  </a:lnTo>
                  <a:lnTo>
                    <a:pt x="2751" y="3156"/>
                  </a:lnTo>
                  <a:lnTo>
                    <a:pt x="4870" y="2799"/>
                  </a:lnTo>
                  <a:lnTo>
                    <a:pt x="4632" y="1"/>
                  </a:lnTo>
                  <a:close/>
                </a:path>
              </a:pathLst>
            </a:custGeom>
            <a:solidFill>
              <a:srgbClr val="F9B2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1" name="Google Shape;2561;p56"/>
            <p:cNvSpPr/>
            <p:nvPr/>
          </p:nvSpPr>
          <p:spPr>
            <a:xfrm>
              <a:off x="3627525" y="4127025"/>
              <a:ext cx="49725" cy="21375"/>
            </a:xfrm>
            <a:custGeom>
              <a:avLst/>
              <a:gdLst/>
              <a:ahLst/>
              <a:cxnLst/>
              <a:rect l="l" t="t" r="r" b="b"/>
              <a:pathLst>
                <a:path w="1989" h="855" extrusionOk="0">
                  <a:moveTo>
                    <a:pt x="736" y="0"/>
                  </a:moveTo>
                  <a:cubicBezTo>
                    <a:pt x="495" y="0"/>
                    <a:pt x="228" y="32"/>
                    <a:pt x="84" y="195"/>
                  </a:cubicBezTo>
                  <a:cubicBezTo>
                    <a:pt x="36" y="255"/>
                    <a:pt x="12" y="326"/>
                    <a:pt x="12" y="397"/>
                  </a:cubicBezTo>
                  <a:cubicBezTo>
                    <a:pt x="0" y="516"/>
                    <a:pt x="60" y="743"/>
                    <a:pt x="203" y="802"/>
                  </a:cubicBezTo>
                  <a:cubicBezTo>
                    <a:pt x="251" y="826"/>
                    <a:pt x="310" y="838"/>
                    <a:pt x="370" y="838"/>
                  </a:cubicBezTo>
                  <a:cubicBezTo>
                    <a:pt x="596" y="838"/>
                    <a:pt x="810" y="850"/>
                    <a:pt x="1036" y="850"/>
                  </a:cubicBezTo>
                  <a:cubicBezTo>
                    <a:pt x="1078" y="853"/>
                    <a:pt x="1120" y="854"/>
                    <a:pt x="1161" y="854"/>
                  </a:cubicBezTo>
                  <a:cubicBezTo>
                    <a:pt x="1286" y="854"/>
                    <a:pt x="1411" y="841"/>
                    <a:pt x="1536" y="814"/>
                  </a:cubicBezTo>
                  <a:cubicBezTo>
                    <a:pt x="1715" y="790"/>
                    <a:pt x="1870" y="683"/>
                    <a:pt x="1941" y="516"/>
                  </a:cubicBezTo>
                  <a:cubicBezTo>
                    <a:pt x="1989" y="386"/>
                    <a:pt x="1941" y="255"/>
                    <a:pt x="1834" y="171"/>
                  </a:cubicBezTo>
                  <a:cubicBezTo>
                    <a:pt x="1632" y="16"/>
                    <a:pt x="1167" y="16"/>
                    <a:pt x="905" y="5"/>
                  </a:cubicBezTo>
                  <a:cubicBezTo>
                    <a:pt x="852" y="2"/>
                    <a:pt x="795" y="0"/>
                    <a:pt x="73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2" name="Google Shape;2562;p56"/>
            <p:cNvSpPr/>
            <p:nvPr/>
          </p:nvSpPr>
          <p:spPr>
            <a:xfrm>
              <a:off x="3526625" y="4131200"/>
              <a:ext cx="49425" cy="22000"/>
            </a:xfrm>
            <a:custGeom>
              <a:avLst/>
              <a:gdLst/>
              <a:ahLst/>
              <a:cxnLst/>
              <a:rect l="l" t="t" r="r" b="b"/>
              <a:pathLst>
                <a:path w="1977" h="880" extrusionOk="0">
                  <a:moveTo>
                    <a:pt x="1343" y="0"/>
                  </a:moveTo>
                  <a:cubicBezTo>
                    <a:pt x="1241" y="0"/>
                    <a:pt x="1139" y="8"/>
                    <a:pt x="1048" y="16"/>
                  </a:cubicBezTo>
                  <a:cubicBezTo>
                    <a:pt x="786" y="40"/>
                    <a:pt x="322" y="64"/>
                    <a:pt x="131" y="242"/>
                  </a:cubicBezTo>
                  <a:cubicBezTo>
                    <a:pt x="36" y="326"/>
                    <a:pt x="0" y="469"/>
                    <a:pt x="48" y="588"/>
                  </a:cubicBezTo>
                  <a:cubicBezTo>
                    <a:pt x="131" y="742"/>
                    <a:pt x="286" y="850"/>
                    <a:pt x="465" y="861"/>
                  </a:cubicBezTo>
                  <a:cubicBezTo>
                    <a:pt x="548" y="873"/>
                    <a:pt x="631" y="879"/>
                    <a:pt x="715" y="879"/>
                  </a:cubicBezTo>
                  <a:cubicBezTo>
                    <a:pt x="798" y="879"/>
                    <a:pt x="881" y="873"/>
                    <a:pt x="965" y="861"/>
                  </a:cubicBezTo>
                  <a:cubicBezTo>
                    <a:pt x="1191" y="850"/>
                    <a:pt x="1417" y="838"/>
                    <a:pt x="1643" y="814"/>
                  </a:cubicBezTo>
                  <a:cubicBezTo>
                    <a:pt x="1703" y="802"/>
                    <a:pt x="1750" y="790"/>
                    <a:pt x="1798" y="766"/>
                  </a:cubicBezTo>
                  <a:cubicBezTo>
                    <a:pt x="1941" y="707"/>
                    <a:pt x="1977" y="469"/>
                    <a:pt x="1965" y="361"/>
                  </a:cubicBezTo>
                  <a:cubicBezTo>
                    <a:pt x="1965" y="278"/>
                    <a:pt x="1929" y="207"/>
                    <a:pt x="1881" y="159"/>
                  </a:cubicBezTo>
                  <a:cubicBezTo>
                    <a:pt x="1754" y="32"/>
                    <a:pt x="1548" y="0"/>
                    <a:pt x="134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3" name="Google Shape;2563;p56"/>
            <p:cNvSpPr/>
            <p:nvPr/>
          </p:nvSpPr>
          <p:spPr>
            <a:xfrm>
              <a:off x="3333850" y="3953750"/>
              <a:ext cx="502950" cy="260025"/>
            </a:xfrm>
            <a:custGeom>
              <a:avLst/>
              <a:gdLst/>
              <a:ahLst/>
              <a:cxnLst/>
              <a:rect l="l" t="t" r="r" b="b"/>
              <a:pathLst>
                <a:path w="20118" h="10401" extrusionOk="0">
                  <a:moveTo>
                    <a:pt x="10455" y="1"/>
                  </a:moveTo>
                  <a:cubicBezTo>
                    <a:pt x="0" y="1"/>
                    <a:pt x="2758" y="9341"/>
                    <a:pt x="2758" y="9341"/>
                  </a:cubicBezTo>
                  <a:lnTo>
                    <a:pt x="3949" y="10400"/>
                  </a:lnTo>
                  <a:cubicBezTo>
                    <a:pt x="3949" y="10400"/>
                    <a:pt x="3842" y="5114"/>
                    <a:pt x="5366" y="3471"/>
                  </a:cubicBezTo>
                  <a:lnTo>
                    <a:pt x="12379" y="5840"/>
                  </a:lnTo>
                  <a:lnTo>
                    <a:pt x="11521" y="4519"/>
                  </a:lnTo>
                  <a:lnTo>
                    <a:pt x="11521" y="4519"/>
                  </a:lnTo>
                  <a:cubicBezTo>
                    <a:pt x="11521" y="4519"/>
                    <a:pt x="12176" y="4661"/>
                    <a:pt x="12509" y="4733"/>
                  </a:cubicBezTo>
                  <a:cubicBezTo>
                    <a:pt x="12819" y="4792"/>
                    <a:pt x="13129" y="4864"/>
                    <a:pt x="13438" y="4923"/>
                  </a:cubicBezTo>
                  <a:cubicBezTo>
                    <a:pt x="14641" y="5173"/>
                    <a:pt x="15819" y="5400"/>
                    <a:pt x="16843" y="5554"/>
                  </a:cubicBezTo>
                  <a:lnTo>
                    <a:pt x="17153" y="9638"/>
                  </a:lnTo>
                  <a:lnTo>
                    <a:pt x="18201" y="8852"/>
                  </a:lnTo>
                  <a:cubicBezTo>
                    <a:pt x="18201" y="8852"/>
                    <a:pt x="20118" y="232"/>
                    <a:pt x="10890" y="6"/>
                  </a:cubicBezTo>
                  <a:cubicBezTo>
                    <a:pt x="10743" y="3"/>
                    <a:pt x="10597" y="1"/>
                    <a:pt x="1045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4" name="Google Shape;2564;p56"/>
            <p:cNvSpPr/>
            <p:nvPr/>
          </p:nvSpPr>
          <p:spPr>
            <a:xfrm>
              <a:off x="3541575" y="4421650"/>
              <a:ext cx="141850" cy="16575"/>
            </a:xfrm>
            <a:custGeom>
              <a:avLst/>
              <a:gdLst/>
              <a:ahLst/>
              <a:cxnLst/>
              <a:rect l="l" t="t" r="r" b="b"/>
              <a:pathLst>
                <a:path w="5674" h="663" extrusionOk="0">
                  <a:moveTo>
                    <a:pt x="240" y="1"/>
                  </a:moveTo>
                  <a:cubicBezTo>
                    <a:pt x="76" y="1"/>
                    <a:pt x="0" y="245"/>
                    <a:pt x="176" y="328"/>
                  </a:cubicBezTo>
                  <a:cubicBezTo>
                    <a:pt x="212" y="340"/>
                    <a:pt x="962" y="662"/>
                    <a:pt x="2891" y="662"/>
                  </a:cubicBezTo>
                  <a:lnTo>
                    <a:pt x="2950" y="662"/>
                  </a:lnTo>
                  <a:cubicBezTo>
                    <a:pt x="3003" y="662"/>
                    <a:pt x="3056" y="663"/>
                    <a:pt x="3109" y="663"/>
                  </a:cubicBezTo>
                  <a:cubicBezTo>
                    <a:pt x="3900" y="663"/>
                    <a:pt x="4680" y="579"/>
                    <a:pt x="5451" y="411"/>
                  </a:cubicBezTo>
                  <a:cubicBezTo>
                    <a:pt x="5673" y="378"/>
                    <a:pt x="5625" y="74"/>
                    <a:pt x="5433" y="74"/>
                  </a:cubicBezTo>
                  <a:cubicBezTo>
                    <a:pt x="5420" y="74"/>
                    <a:pt x="5406" y="75"/>
                    <a:pt x="5391" y="78"/>
                  </a:cubicBezTo>
                  <a:cubicBezTo>
                    <a:pt x="4621" y="246"/>
                    <a:pt x="3830" y="329"/>
                    <a:pt x="3047" y="329"/>
                  </a:cubicBezTo>
                  <a:cubicBezTo>
                    <a:pt x="2995" y="329"/>
                    <a:pt x="2943" y="329"/>
                    <a:pt x="2891" y="328"/>
                  </a:cubicBezTo>
                  <a:cubicBezTo>
                    <a:pt x="1045" y="316"/>
                    <a:pt x="319" y="19"/>
                    <a:pt x="319" y="19"/>
                  </a:cubicBezTo>
                  <a:cubicBezTo>
                    <a:pt x="291" y="6"/>
                    <a:pt x="264" y="1"/>
                    <a:pt x="24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5" name="Google Shape;2565;p56"/>
            <p:cNvSpPr/>
            <p:nvPr/>
          </p:nvSpPr>
          <p:spPr>
            <a:xfrm>
              <a:off x="3498650" y="4145550"/>
              <a:ext cx="211350" cy="90175"/>
            </a:xfrm>
            <a:custGeom>
              <a:avLst/>
              <a:gdLst/>
              <a:ahLst/>
              <a:cxnLst/>
              <a:rect l="l" t="t" r="r" b="b"/>
              <a:pathLst>
                <a:path w="8454" h="3607" extrusionOk="0">
                  <a:moveTo>
                    <a:pt x="2137" y="206"/>
                  </a:moveTo>
                  <a:cubicBezTo>
                    <a:pt x="2961" y="206"/>
                    <a:pt x="3751" y="845"/>
                    <a:pt x="3751" y="1811"/>
                  </a:cubicBezTo>
                  <a:cubicBezTo>
                    <a:pt x="3751" y="2704"/>
                    <a:pt x="3036" y="3419"/>
                    <a:pt x="2155" y="3419"/>
                  </a:cubicBezTo>
                  <a:cubicBezTo>
                    <a:pt x="714" y="3419"/>
                    <a:pt x="0" y="1692"/>
                    <a:pt x="1012" y="680"/>
                  </a:cubicBezTo>
                  <a:cubicBezTo>
                    <a:pt x="1340" y="353"/>
                    <a:pt x="1742" y="206"/>
                    <a:pt x="2137" y="206"/>
                  </a:cubicBezTo>
                  <a:close/>
                  <a:moveTo>
                    <a:pt x="6078" y="206"/>
                  </a:moveTo>
                  <a:cubicBezTo>
                    <a:pt x="6902" y="206"/>
                    <a:pt x="7692" y="845"/>
                    <a:pt x="7692" y="1811"/>
                  </a:cubicBezTo>
                  <a:cubicBezTo>
                    <a:pt x="7692" y="2704"/>
                    <a:pt x="6977" y="3419"/>
                    <a:pt x="6084" y="3419"/>
                  </a:cubicBezTo>
                  <a:cubicBezTo>
                    <a:pt x="4655" y="3419"/>
                    <a:pt x="3941" y="1692"/>
                    <a:pt x="4953" y="680"/>
                  </a:cubicBezTo>
                  <a:cubicBezTo>
                    <a:pt x="5281" y="353"/>
                    <a:pt x="5683" y="206"/>
                    <a:pt x="6078" y="206"/>
                  </a:cubicBezTo>
                  <a:close/>
                  <a:moveTo>
                    <a:pt x="2136" y="0"/>
                  </a:moveTo>
                  <a:cubicBezTo>
                    <a:pt x="1200" y="0"/>
                    <a:pt x="403" y="727"/>
                    <a:pt x="345" y="1680"/>
                  </a:cubicBezTo>
                  <a:cubicBezTo>
                    <a:pt x="274" y="2645"/>
                    <a:pt x="988" y="3502"/>
                    <a:pt x="1953" y="3597"/>
                  </a:cubicBezTo>
                  <a:cubicBezTo>
                    <a:pt x="2012" y="3603"/>
                    <a:pt x="2072" y="3606"/>
                    <a:pt x="2131" y="3606"/>
                  </a:cubicBezTo>
                  <a:cubicBezTo>
                    <a:pt x="3023" y="3606"/>
                    <a:pt x="3806" y="2942"/>
                    <a:pt x="3929" y="2038"/>
                  </a:cubicBezTo>
                  <a:cubicBezTo>
                    <a:pt x="3998" y="2017"/>
                    <a:pt x="4072" y="2004"/>
                    <a:pt x="4146" y="2004"/>
                  </a:cubicBezTo>
                  <a:cubicBezTo>
                    <a:pt x="4200" y="2004"/>
                    <a:pt x="4255" y="2011"/>
                    <a:pt x="4310" y="2026"/>
                  </a:cubicBezTo>
                  <a:cubicBezTo>
                    <a:pt x="4425" y="3003"/>
                    <a:pt x="5250" y="3604"/>
                    <a:pt x="6100" y="3604"/>
                  </a:cubicBezTo>
                  <a:cubicBezTo>
                    <a:pt x="6575" y="3604"/>
                    <a:pt x="7058" y="3416"/>
                    <a:pt x="7430" y="3002"/>
                  </a:cubicBezTo>
                  <a:cubicBezTo>
                    <a:pt x="8454" y="1847"/>
                    <a:pt x="7632" y="26"/>
                    <a:pt x="6084" y="26"/>
                  </a:cubicBezTo>
                  <a:cubicBezTo>
                    <a:pt x="5096" y="26"/>
                    <a:pt x="4298" y="823"/>
                    <a:pt x="4298" y="1811"/>
                  </a:cubicBezTo>
                  <a:lnTo>
                    <a:pt x="4298" y="1823"/>
                  </a:lnTo>
                  <a:cubicBezTo>
                    <a:pt x="4255" y="1819"/>
                    <a:pt x="4211" y="1816"/>
                    <a:pt x="4167" y="1816"/>
                  </a:cubicBezTo>
                  <a:cubicBezTo>
                    <a:pt x="4092" y="1816"/>
                    <a:pt x="4017" y="1825"/>
                    <a:pt x="3941" y="1847"/>
                  </a:cubicBezTo>
                  <a:cubicBezTo>
                    <a:pt x="3941" y="1835"/>
                    <a:pt x="3941" y="1823"/>
                    <a:pt x="3941" y="1811"/>
                  </a:cubicBezTo>
                  <a:cubicBezTo>
                    <a:pt x="3941" y="835"/>
                    <a:pt x="3179" y="37"/>
                    <a:pt x="2203" y="2"/>
                  </a:cubicBezTo>
                  <a:cubicBezTo>
                    <a:pt x="2180" y="1"/>
                    <a:pt x="2158" y="0"/>
                    <a:pt x="213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566" name="Google Shape;2566;p56"/>
          <p:cNvGrpSpPr/>
          <p:nvPr/>
        </p:nvGrpSpPr>
        <p:grpSpPr>
          <a:xfrm>
            <a:off x="5100638" y="3649674"/>
            <a:ext cx="612085" cy="959177"/>
            <a:chOff x="4717250" y="1038825"/>
            <a:chExt cx="521500" cy="817225"/>
          </a:xfrm>
        </p:grpSpPr>
        <p:sp>
          <p:nvSpPr>
            <p:cNvPr id="2567" name="Google Shape;2567;p56"/>
            <p:cNvSpPr/>
            <p:nvPr/>
          </p:nvSpPr>
          <p:spPr>
            <a:xfrm>
              <a:off x="4775875" y="1583350"/>
              <a:ext cx="435800" cy="272700"/>
            </a:xfrm>
            <a:custGeom>
              <a:avLst/>
              <a:gdLst/>
              <a:ahLst/>
              <a:cxnLst/>
              <a:rect l="l" t="t" r="r" b="b"/>
              <a:pathLst>
                <a:path w="17432" h="10908" extrusionOk="0">
                  <a:moveTo>
                    <a:pt x="8769" y="0"/>
                  </a:moveTo>
                  <a:cubicBezTo>
                    <a:pt x="8719" y="0"/>
                    <a:pt x="8670" y="1"/>
                    <a:pt x="8621" y="1"/>
                  </a:cubicBezTo>
                  <a:cubicBezTo>
                    <a:pt x="6644" y="13"/>
                    <a:pt x="4882" y="180"/>
                    <a:pt x="3608" y="906"/>
                  </a:cubicBezTo>
                  <a:cubicBezTo>
                    <a:pt x="620" y="2644"/>
                    <a:pt x="1" y="10907"/>
                    <a:pt x="1" y="10907"/>
                  </a:cubicBezTo>
                  <a:lnTo>
                    <a:pt x="17432" y="10847"/>
                  </a:lnTo>
                  <a:cubicBezTo>
                    <a:pt x="17432" y="10847"/>
                    <a:pt x="16289" y="2108"/>
                    <a:pt x="13526" y="739"/>
                  </a:cubicBezTo>
                  <a:cubicBezTo>
                    <a:pt x="12516" y="228"/>
                    <a:pt x="10691" y="0"/>
                    <a:pt x="876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8" name="Google Shape;2568;p56"/>
            <p:cNvSpPr/>
            <p:nvPr/>
          </p:nvSpPr>
          <p:spPr>
            <a:xfrm>
              <a:off x="4833625" y="1764775"/>
              <a:ext cx="19100" cy="90375"/>
            </a:xfrm>
            <a:custGeom>
              <a:avLst/>
              <a:gdLst/>
              <a:ahLst/>
              <a:cxnLst/>
              <a:rect l="l" t="t" r="r" b="b"/>
              <a:pathLst>
                <a:path w="764" h="3615" extrusionOk="0">
                  <a:moveTo>
                    <a:pt x="576" y="1"/>
                  </a:moveTo>
                  <a:cubicBezTo>
                    <a:pt x="499" y="1"/>
                    <a:pt x="422" y="47"/>
                    <a:pt x="405" y="150"/>
                  </a:cubicBezTo>
                  <a:lnTo>
                    <a:pt x="13" y="3424"/>
                  </a:lnTo>
                  <a:cubicBezTo>
                    <a:pt x="1" y="3519"/>
                    <a:pt x="72" y="3602"/>
                    <a:pt x="155" y="3614"/>
                  </a:cubicBezTo>
                  <a:lnTo>
                    <a:pt x="179" y="3614"/>
                  </a:lnTo>
                  <a:cubicBezTo>
                    <a:pt x="263" y="3614"/>
                    <a:pt x="346" y="3543"/>
                    <a:pt x="358" y="3460"/>
                  </a:cubicBezTo>
                  <a:lnTo>
                    <a:pt x="751" y="185"/>
                  </a:lnTo>
                  <a:cubicBezTo>
                    <a:pt x="764" y="68"/>
                    <a:pt x="670" y="1"/>
                    <a:pt x="57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9" name="Google Shape;2569;p56"/>
            <p:cNvSpPr/>
            <p:nvPr/>
          </p:nvSpPr>
          <p:spPr>
            <a:xfrm>
              <a:off x="5134225" y="1764775"/>
              <a:ext cx="18800" cy="90375"/>
            </a:xfrm>
            <a:custGeom>
              <a:avLst/>
              <a:gdLst/>
              <a:ahLst/>
              <a:cxnLst/>
              <a:rect l="l" t="t" r="r" b="b"/>
              <a:pathLst>
                <a:path w="752" h="3615" extrusionOk="0">
                  <a:moveTo>
                    <a:pt x="186" y="1"/>
                  </a:moveTo>
                  <a:cubicBezTo>
                    <a:pt x="95" y="1"/>
                    <a:pt x="1" y="68"/>
                    <a:pt x="14" y="185"/>
                  </a:cubicBezTo>
                  <a:lnTo>
                    <a:pt x="407" y="3460"/>
                  </a:lnTo>
                  <a:cubicBezTo>
                    <a:pt x="419" y="3543"/>
                    <a:pt x="490" y="3614"/>
                    <a:pt x="573" y="3614"/>
                  </a:cubicBezTo>
                  <a:lnTo>
                    <a:pt x="597" y="3614"/>
                  </a:lnTo>
                  <a:cubicBezTo>
                    <a:pt x="692" y="3602"/>
                    <a:pt x="752" y="3519"/>
                    <a:pt x="740" y="3424"/>
                  </a:cubicBezTo>
                  <a:lnTo>
                    <a:pt x="347" y="150"/>
                  </a:lnTo>
                  <a:cubicBezTo>
                    <a:pt x="336" y="47"/>
                    <a:pt x="262" y="1"/>
                    <a:pt x="18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0" name="Google Shape;2570;p56"/>
            <p:cNvSpPr/>
            <p:nvPr/>
          </p:nvSpPr>
          <p:spPr>
            <a:xfrm>
              <a:off x="4761375" y="1181700"/>
              <a:ext cx="417550" cy="383725"/>
            </a:xfrm>
            <a:custGeom>
              <a:avLst/>
              <a:gdLst/>
              <a:ahLst/>
              <a:cxnLst/>
              <a:rect l="l" t="t" r="r" b="b"/>
              <a:pathLst>
                <a:path w="16702" h="15349" extrusionOk="0">
                  <a:moveTo>
                    <a:pt x="12565" y="1"/>
                  </a:moveTo>
                  <a:cubicBezTo>
                    <a:pt x="12504" y="1"/>
                    <a:pt x="12442" y="2"/>
                    <a:pt x="12380" y="5"/>
                  </a:cubicBezTo>
                  <a:lnTo>
                    <a:pt x="4355" y="422"/>
                  </a:lnTo>
                  <a:cubicBezTo>
                    <a:pt x="2522" y="517"/>
                    <a:pt x="1069" y="1994"/>
                    <a:pt x="974" y="3815"/>
                  </a:cubicBezTo>
                  <a:lnTo>
                    <a:pt x="974" y="3958"/>
                  </a:lnTo>
                  <a:cubicBezTo>
                    <a:pt x="962" y="4042"/>
                    <a:pt x="962" y="4113"/>
                    <a:pt x="950" y="4184"/>
                  </a:cubicBezTo>
                  <a:cubicBezTo>
                    <a:pt x="833" y="5321"/>
                    <a:pt x="1" y="15349"/>
                    <a:pt x="9167" y="15349"/>
                  </a:cubicBezTo>
                  <a:cubicBezTo>
                    <a:pt x="9314" y="15349"/>
                    <a:pt x="9465" y="15346"/>
                    <a:pt x="9618" y="15341"/>
                  </a:cubicBezTo>
                  <a:cubicBezTo>
                    <a:pt x="16619" y="15103"/>
                    <a:pt x="16702" y="7602"/>
                    <a:pt x="16118" y="3125"/>
                  </a:cubicBezTo>
                  <a:cubicBezTo>
                    <a:pt x="15888" y="1329"/>
                    <a:pt x="14356" y="1"/>
                    <a:pt x="12565" y="1"/>
                  </a:cubicBezTo>
                  <a:close/>
                </a:path>
              </a:pathLst>
            </a:custGeom>
            <a:solidFill>
              <a:srgbClr val="F9B2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1" name="Google Shape;2571;p56"/>
            <p:cNvSpPr/>
            <p:nvPr/>
          </p:nvSpPr>
          <p:spPr>
            <a:xfrm>
              <a:off x="5010425" y="1352525"/>
              <a:ext cx="35450" cy="33350"/>
            </a:xfrm>
            <a:custGeom>
              <a:avLst/>
              <a:gdLst/>
              <a:ahLst/>
              <a:cxnLst/>
              <a:rect l="l" t="t" r="r" b="b"/>
              <a:pathLst>
                <a:path w="1418" h="1334" extrusionOk="0">
                  <a:moveTo>
                    <a:pt x="704" y="1"/>
                  </a:moveTo>
                  <a:cubicBezTo>
                    <a:pt x="676" y="1"/>
                    <a:pt x="648" y="3"/>
                    <a:pt x="620" y="7"/>
                  </a:cubicBezTo>
                  <a:cubicBezTo>
                    <a:pt x="251" y="54"/>
                    <a:pt x="1" y="388"/>
                    <a:pt x="49" y="757"/>
                  </a:cubicBezTo>
                  <a:cubicBezTo>
                    <a:pt x="92" y="1095"/>
                    <a:pt x="377" y="1334"/>
                    <a:pt x="709" y="1334"/>
                  </a:cubicBezTo>
                  <a:cubicBezTo>
                    <a:pt x="738" y="1334"/>
                    <a:pt x="768" y="1332"/>
                    <a:pt x="799" y="1328"/>
                  </a:cubicBezTo>
                  <a:cubicBezTo>
                    <a:pt x="1156" y="1281"/>
                    <a:pt x="1418" y="947"/>
                    <a:pt x="1370" y="578"/>
                  </a:cubicBezTo>
                  <a:cubicBezTo>
                    <a:pt x="1326" y="249"/>
                    <a:pt x="1030" y="1"/>
                    <a:pt x="70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2" name="Google Shape;2572;p56"/>
            <p:cNvSpPr/>
            <p:nvPr/>
          </p:nvSpPr>
          <p:spPr>
            <a:xfrm>
              <a:off x="4923825" y="1355650"/>
              <a:ext cx="39475" cy="33200"/>
            </a:xfrm>
            <a:custGeom>
              <a:avLst/>
              <a:gdLst/>
              <a:ahLst/>
              <a:cxnLst/>
              <a:rect l="l" t="t" r="r" b="b"/>
              <a:pathLst>
                <a:path w="1579" h="1328" extrusionOk="0">
                  <a:moveTo>
                    <a:pt x="735" y="1"/>
                  </a:moveTo>
                  <a:cubicBezTo>
                    <a:pt x="446" y="1"/>
                    <a:pt x="159" y="187"/>
                    <a:pt x="84" y="525"/>
                  </a:cubicBezTo>
                  <a:cubicBezTo>
                    <a:pt x="0" y="882"/>
                    <a:pt x="226" y="1239"/>
                    <a:pt x="584" y="1310"/>
                  </a:cubicBezTo>
                  <a:cubicBezTo>
                    <a:pt x="637" y="1322"/>
                    <a:pt x="688" y="1328"/>
                    <a:pt x="738" y="1328"/>
                  </a:cubicBezTo>
                  <a:cubicBezTo>
                    <a:pt x="1241" y="1328"/>
                    <a:pt x="1578" y="765"/>
                    <a:pt x="1286" y="310"/>
                  </a:cubicBezTo>
                  <a:cubicBezTo>
                    <a:pt x="1156" y="100"/>
                    <a:pt x="945" y="1"/>
                    <a:pt x="73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3" name="Google Shape;2573;p56"/>
            <p:cNvSpPr/>
            <p:nvPr/>
          </p:nvSpPr>
          <p:spPr>
            <a:xfrm>
              <a:off x="4956050" y="1426875"/>
              <a:ext cx="60525" cy="16050"/>
            </a:xfrm>
            <a:custGeom>
              <a:avLst/>
              <a:gdLst/>
              <a:ahLst/>
              <a:cxnLst/>
              <a:rect l="l" t="t" r="r" b="b"/>
              <a:pathLst>
                <a:path w="2421" h="642" extrusionOk="0">
                  <a:moveTo>
                    <a:pt x="2205" y="1"/>
                  </a:moveTo>
                  <a:cubicBezTo>
                    <a:pt x="2176" y="1"/>
                    <a:pt x="2146" y="10"/>
                    <a:pt x="2116" y="33"/>
                  </a:cubicBezTo>
                  <a:cubicBezTo>
                    <a:pt x="1820" y="237"/>
                    <a:pt x="1472" y="339"/>
                    <a:pt x="1122" y="339"/>
                  </a:cubicBezTo>
                  <a:cubicBezTo>
                    <a:pt x="839" y="339"/>
                    <a:pt x="555" y="273"/>
                    <a:pt x="295" y="140"/>
                  </a:cubicBezTo>
                  <a:cubicBezTo>
                    <a:pt x="268" y="126"/>
                    <a:pt x="242" y="120"/>
                    <a:pt x="218" y="120"/>
                  </a:cubicBezTo>
                  <a:cubicBezTo>
                    <a:pt x="81" y="120"/>
                    <a:pt x="0" y="321"/>
                    <a:pt x="152" y="402"/>
                  </a:cubicBezTo>
                  <a:cubicBezTo>
                    <a:pt x="420" y="558"/>
                    <a:pt x="729" y="641"/>
                    <a:pt x="1042" y="641"/>
                  </a:cubicBezTo>
                  <a:cubicBezTo>
                    <a:pt x="1063" y="641"/>
                    <a:pt x="1083" y="641"/>
                    <a:pt x="1104" y="640"/>
                  </a:cubicBezTo>
                  <a:lnTo>
                    <a:pt x="1283" y="640"/>
                  </a:lnTo>
                  <a:cubicBezTo>
                    <a:pt x="1640" y="604"/>
                    <a:pt x="1997" y="485"/>
                    <a:pt x="2295" y="271"/>
                  </a:cubicBezTo>
                  <a:cubicBezTo>
                    <a:pt x="2420" y="175"/>
                    <a:pt x="2327" y="1"/>
                    <a:pt x="220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4" name="Google Shape;2574;p56"/>
            <p:cNvSpPr/>
            <p:nvPr/>
          </p:nvSpPr>
          <p:spPr>
            <a:xfrm>
              <a:off x="5144675" y="1352800"/>
              <a:ext cx="94075" cy="77900"/>
            </a:xfrm>
            <a:custGeom>
              <a:avLst/>
              <a:gdLst/>
              <a:ahLst/>
              <a:cxnLst/>
              <a:rect l="l" t="t" r="r" b="b"/>
              <a:pathLst>
                <a:path w="3763" h="3116" extrusionOk="0">
                  <a:moveTo>
                    <a:pt x="2083" y="1"/>
                  </a:moveTo>
                  <a:cubicBezTo>
                    <a:pt x="1539" y="1"/>
                    <a:pt x="957" y="122"/>
                    <a:pt x="560" y="210"/>
                  </a:cubicBezTo>
                  <a:lnTo>
                    <a:pt x="1" y="3115"/>
                  </a:lnTo>
                  <a:cubicBezTo>
                    <a:pt x="489" y="3055"/>
                    <a:pt x="2084" y="2960"/>
                    <a:pt x="3049" y="2234"/>
                  </a:cubicBezTo>
                  <a:cubicBezTo>
                    <a:pt x="3632" y="1782"/>
                    <a:pt x="3763" y="936"/>
                    <a:pt x="3287" y="400"/>
                  </a:cubicBezTo>
                  <a:cubicBezTo>
                    <a:pt x="3023" y="97"/>
                    <a:pt x="2568" y="1"/>
                    <a:pt x="2083" y="1"/>
                  </a:cubicBezTo>
                  <a:close/>
                </a:path>
              </a:pathLst>
            </a:custGeom>
            <a:solidFill>
              <a:srgbClr val="F9B2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5" name="Google Shape;2575;p56"/>
            <p:cNvSpPr/>
            <p:nvPr/>
          </p:nvSpPr>
          <p:spPr>
            <a:xfrm>
              <a:off x="5180625" y="1369450"/>
              <a:ext cx="37300" cy="13025"/>
            </a:xfrm>
            <a:custGeom>
              <a:avLst/>
              <a:gdLst/>
              <a:ahLst/>
              <a:cxnLst/>
              <a:rect l="l" t="t" r="r" b="b"/>
              <a:pathLst>
                <a:path w="1492" h="521" extrusionOk="0">
                  <a:moveTo>
                    <a:pt x="543" y="0"/>
                  </a:moveTo>
                  <a:cubicBezTo>
                    <a:pt x="418" y="0"/>
                    <a:pt x="293" y="15"/>
                    <a:pt x="170" y="44"/>
                  </a:cubicBezTo>
                  <a:cubicBezTo>
                    <a:pt x="0" y="108"/>
                    <a:pt x="57" y="341"/>
                    <a:pt x="206" y="341"/>
                  </a:cubicBezTo>
                  <a:cubicBezTo>
                    <a:pt x="225" y="341"/>
                    <a:pt x="244" y="338"/>
                    <a:pt x="265" y="330"/>
                  </a:cubicBezTo>
                  <a:cubicBezTo>
                    <a:pt x="354" y="310"/>
                    <a:pt x="445" y="300"/>
                    <a:pt x="535" y="300"/>
                  </a:cubicBezTo>
                  <a:cubicBezTo>
                    <a:pt x="772" y="300"/>
                    <a:pt x="1008" y="367"/>
                    <a:pt x="1206" y="496"/>
                  </a:cubicBezTo>
                  <a:cubicBezTo>
                    <a:pt x="1230" y="508"/>
                    <a:pt x="1253" y="508"/>
                    <a:pt x="1289" y="508"/>
                  </a:cubicBezTo>
                  <a:lnTo>
                    <a:pt x="1289" y="520"/>
                  </a:lnTo>
                  <a:cubicBezTo>
                    <a:pt x="1444" y="520"/>
                    <a:pt x="1492" y="306"/>
                    <a:pt x="1361" y="234"/>
                  </a:cubicBezTo>
                  <a:cubicBezTo>
                    <a:pt x="1112" y="77"/>
                    <a:pt x="829" y="0"/>
                    <a:pt x="54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6" name="Google Shape;2576;p56"/>
            <p:cNvSpPr/>
            <p:nvPr/>
          </p:nvSpPr>
          <p:spPr>
            <a:xfrm>
              <a:off x="5186350" y="1374150"/>
              <a:ext cx="21175" cy="24400"/>
            </a:xfrm>
            <a:custGeom>
              <a:avLst/>
              <a:gdLst/>
              <a:ahLst/>
              <a:cxnLst/>
              <a:rect l="l" t="t" r="r" b="b"/>
              <a:pathLst>
                <a:path w="847" h="976" extrusionOk="0">
                  <a:moveTo>
                    <a:pt x="643" y="0"/>
                  </a:moveTo>
                  <a:cubicBezTo>
                    <a:pt x="593" y="0"/>
                    <a:pt x="543" y="24"/>
                    <a:pt x="512" y="82"/>
                  </a:cubicBezTo>
                  <a:cubicBezTo>
                    <a:pt x="393" y="308"/>
                    <a:pt x="251" y="523"/>
                    <a:pt x="84" y="725"/>
                  </a:cubicBezTo>
                  <a:cubicBezTo>
                    <a:pt x="1" y="820"/>
                    <a:pt x="60" y="975"/>
                    <a:pt x="191" y="975"/>
                  </a:cubicBezTo>
                  <a:cubicBezTo>
                    <a:pt x="239" y="975"/>
                    <a:pt x="274" y="963"/>
                    <a:pt x="310" y="928"/>
                  </a:cubicBezTo>
                  <a:cubicBezTo>
                    <a:pt x="489" y="713"/>
                    <a:pt x="643" y="475"/>
                    <a:pt x="774" y="225"/>
                  </a:cubicBezTo>
                  <a:cubicBezTo>
                    <a:pt x="847" y="104"/>
                    <a:pt x="745" y="0"/>
                    <a:pt x="64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7" name="Google Shape;2577;p56"/>
            <p:cNvSpPr/>
            <p:nvPr/>
          </p:nvSpPr>
          <p:spPr>
            <a:xfrm>
              <a:off x="4717250" y="1360975"/>
              <a:ext cx="96150" cy="75675"/>
            </a:xfrm>
            <a:custGeom>
              <a:avLst/>
              <a:gdLst/>
              <a:ahLst/>
              <a:cxnLst/>
              <a:rect l="l" t="t" r="r" b="b"/>
              <a:pathLst>
                <a:path w="3846" h="3027" extrusionOk="0">
                  <a:moveTo>
                    <a:pt x="1795" y="0"/>
                  </a:moveTo>
                  <a:cubicBezTo>
                    <a:pt x="1253" y="0"/>
                    <a:pt x="731" y="103"/>
                    <a:pt x="453" y="442"/>
                  </a:cubicBezTo>
                  <a:cubicBezTo>
                    <a:pt x="0" y="1002"/>
                    <a:pt x="167" y="1847"/>
                    <a:pt x="774" y="2264"/>
                  </a:cubicBezTo>
                  <a:cubicBezTo>
                    <a:pt x="1750" y="2955"/>
                    <a:pt x="3358" y="2990"/>
                    <a:pt x="3846" y="3026"/>
                  </a:cubicBezTo>
                  <a:lnTo>
                    <a:pt x="3179" y="157"/>
                  </a:lnTo>
                  <a:cubicBezTo>
                    <a:pt x="2819" y="88"/>
                    <a:pt x="2298" y="0"/>
                    <a:pt x="1795" y="0"/>
                  </a:cubicBezTo>
                  <a:close/>
                </a:path>
              </a:pathLst>
            </a:custGeom>
            <a:solidFill>
              <a:srgbClr val="F9B2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8" name="Google Shape;2578;p56"/>
            <p:cNvSpPr/>
            <p:nvPr/>
          </p:nvSpPr>
          <p:spPr>
            <a:xfrm>
              <a:off x="4738375" y="1377500"/>
              <a:ext cx="37100" cy="13600"/>
            </a:xfrm>
            <a:custGeom>
              <a:avLst/>
              <a:gdLst/>
              <a:ahLst/>
              <a:cxnLst/>
              <a:rect l="l" t="t" r="r" b="b"/>
              <a:pathLst>
                <a:path w="1484" h="544" extrusionOk="0">
                  <a:moveTo>
                    <a:pt x="994" y="0"/>
                  </a:moveTo>
                  <a:cubicBezTo>
                    <a:pt x="683" y="0"/>
                    <a:pt x="378" y="92"/>
                    <a:pt x="120" y="270"/>
                  </a:cubicBezTo>
                  <a:cubicBezTo>
                    <a:pt x="1" y="341"/>
                    <a:pt x="48" y="543"/>
                    <a:pt x="203" y="543"/>
                  </a:cubicBezTo>
                  <a:cubicBezTo>
                    <a:pt x="227" y="543"/>
                    <a:pt x="263" y="532"/>
                    <a:pt x="286" y="520"/>
                  </a:cubicBezTo>
                  <a:cubicBezTo>
                    <a:pt x="490" y="378"/>
                    <a:pt x="727" y="302"/>
                    <a:pt x="968" y="302"/>
                  </a:cubicBezTo>
                  <a:cubicBezTo>
                    <a:pt x="1050" y="302"/>
                    <a:pt x="1133" y="311"/>
                    <a:pt x="1215" y="329"/>
                  </a:cubicBezTo>
                  <a:cubicBezTo>
                    <a:pt x="1233" y="335"/>
                    <a:pt x="1251" y="337"/>
                    <a:pt x="1267" y="337"/>
                  </a:cubicBezTo>
                  <a:cubicBezTo>
                    <a:pt x="1430" y="337"/>
                    <a:pt x="1484" y="86"/>
                    <a:pt x="1310" y="32"/>
                  </a:cubicBezTo>
                  <a:cubicBezTo>
                    <a:pt x="1205" y="10"/>
                    <a:pt x="1099" y="0"/>
                    <a:pt x="99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9" name="Google Shape;2579;p56"/>
            <p:cNvSpPr/>
            <p:nvPr/>
          </p:nvSpPr>
          <p:spPr>
            <a:xfrm>
              <a:off x="4748650" y="1382550"/>
              <a:ext cx="21900" cy="24025"/>
            </a:xfrm>
            <a:custGeom>
              <a:avLst/>
              <a:gdLst/>
              <a:ahLst/>
              <a:cxnLst/>
              <a:rect l="l" t="t" r="r" b="b"/>
              <a:pathLst>
                <a:path w="876" h="961" extrusionOk="0">
                  <a:moveTo>
                    <a:pt x="205" y="0"/>
                  </a:moveTo>
                  <a:cubicBezTo>
                    <a:pt x="103" y="0"/>
                    <a:pt x="0" y="112"/>
                    <a:pt x="66" y="234"/>
                  </a:cubicBezTo>
                  <a:cubicBezTo>
                    <a:pt x="209" y="472"/>
                    <a:pt x="375" y="711"/>
                    <a:pt x="566" y="913"/>
                  </a:cubicBezTo>
                  <a:cubicBezTo>
                    <a:pt x="602" y="949"/>
                    <a:pt x="637" y="961"/>
                    <a:pt x="673" y="961"/>
                  </a:cubicBezTo>
                  <a:cubicBezTo>
                    <a:pt x="816" y="961"/>
                    <a:pt x="875" y="794"/>
                    <a:pt x="780" y="699"/>
                  </a:cubicBezTo>
                  <a:cubicBezTo>
                    <a:pt x="614" y="508"/>
                    <a:pt x="459" y="306"/>
                    <a:pt x="328" y="80"/>
                  </a:cubicBezTo>
                  <a:cubicBezTo>
                    <a:pt x="298" y="24"/>
                    <a:pt x="252" y="0"/>
                    <a:pt x="20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0" name="Google Shape;2580;p56"/>
            <p:cNvSpPr/>
            <p:nvPr/>
          </p:nvSpPr>
          <p:spPr>
            <a:xfrm>
              <a:off x="4932150" y="1533950"/>
              <a:ext cx="121175" cy="72050"/>
            </a:xfrm>
            <a:custGeom>
              <a:avLst/>
              <a:gdLst/>
              <a:ahLst/>
              <a:cxnLst/>
              <a:rect l="l" t="t" r="r" b="b"/>
              <a:pathLst>
                <a:path w="4847" h="2882" extrusionOk="0">
                  <a:moveTo>
                    <a:pt x="4513" y="0"/>
                  </a:moveTo>
                  <a:lnTo>
                    <a:pt x="179" y="286"/>
                  </a:lnTo>
                  <a:lnTo>
                    <a:pt x="1" y="2882"/>
                  </a:lnTo>
                  <a:lnTo>
                    <a:pt x="4846" y="2798"/>
                  </a:lnTo>
                  <a:lnTo>
                    <a:pt x="4513" y="0"/>
                  </a:lnTo>
                  <a:close/>
                </a:path>
              </a:pathLst>
            </a:custGeom>
            <a:solidFill>
              <a:srgbClr val="F9B2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1" name="Google Shape;2581;p56"/>
            <p:cNvSpPr/>
            <p:nvPr/>
          </p:nvSpPr>
          <p:spPr>
            <a:xfrm>
              <a:off x="5011025" y="1318625"/>
              <a:ext cx="45275" cy="19825"/>
            </a:xfrm>
            <a:custGeom>
              <a:avLst/>
              <a:gdLst/>
              <a:ahLst/>
              <a:cxnLst/>
              <a:rect l="l" t="t" r="r" b="b"/>
              <a:pathLst>
                <a:path w="1811" h="793" extrusionOk="0">
                  <a:moveTo>
                    <a:pt x="683" y="1"/>
                  </a:moveTo>
                  <a:cubicBezTo>
                    <a:pt x="462" y="1"/>
                    <a:pt x="219" y="30"/>
                    <a:pt x="96" y="172"/>
                  </a:cubicBezTo>
                  <a:cubicBezTo>
                    <a:pt x="48" y="220"/>
                    <a:pt x="13" y="279"/>
                    <a:pt x="13" y="351"/>
                  </a:cubicBezTo>
                  <a:cubicBezTo>
                    <a:pt x="1" y="458"/>
                    <a:pt x="48" y="672"/>
                    <a:pt x="179" y="720"/>
                  </a:cubicBezTo>
                  <a:cubicBezTo>
                    <a:pt x="215" y="743"/>
                    <a:pt x="263" y="755"/>
                    <a:pt x="310" y="755"/>
                  </a:cubicBezTo>
                  <a:cubicBezTo>
                    <a:pt x="477" y="767"/>
                    <a:pt x="656" y="779"/>
                    <a:pt x="834" y="779"/>
                  </a:cubicBezTo>
                  <a:cubicBezTo>
                    <a:pt x="902" y="788"/>
                    <a:pt x="972" y="792"/>
                    <a:pt x="1043" y="792"/>
                  </a:cubicBezTo>
                  <a:cubicBezTo>
                    <a:pt x="1158" y="792"/>
                    <a:pt x="1276" y="782"/>
                    <a:pt x="1394" y="767"/>
                  </a:cubicBezTo>
                  <a:cubicBezTo>
                    <a:pt x="1560" y="755"/>
                    <a:pt x="1703" y="648"/>
                    <a:pt x="1775" y="505"/>
                  </a:cubicBezTo>
                  <a:cubicBezTo>
                    <a:pt x="1810" y="386"/>
                    <a:pt x="1775" y="267"/>
                    <a:pt x="1680" y="184"/>
                  </a:cubicBezTo>
                  <a:cubicBezTo>
                    <a:pt x="1501" y="41"/>
                    <a:pt x="1072" y="29"/>
                    <a:pt x="846" y="5"/>
                  </a:cubicBezTo>
                  <a:cubicBezTo>
                    <a:pt x="795" y="3"/>
                    <a:pt x="739" y="1"/>
                    <a:pt x="68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2" name="Google Shape;2582;p56"/>
            <p:cNvSpPr/>
            <p:nvPr/>
          </p:nvSpPr>
          <p:spPr>
            <a:xfrm>
              <a:off x="4910725" y="1321150"/>
              <a:ext cx="45275" cy="19850"/>
            </a:xfrm>
            <a:custGeom>
              <a:avLst/>
              <a:gdLst/>
              <a:ahLst/>
              <a:cxnLst/>
              <a:rect l="l" t="t" r="r" b="b"/>
              <a:pathLst>
                <a:path w="1811" h="794" extrusionOk="0">
                  <a:moveTo>
                    <a:pt x="1178" y="0"/>
                  </a:moveTo>
                  <a:cubicBezTo>
                    <a:pt x="1104" y="0"/>
                    <a:pt x="1032" y="5"/>
                    <a:pt x="965" y="11"/>
                  </a:cubicBezTo>
                  <a:cubicBezTo>
                    <a:pt x="739" y="23"/>
                    <a:pt x="310" y="47"/>
                    <a:pt x="131" y="202"/>
                  </a:cubicBezTo>
                  <a:cubicBezTo>
                    <a:pt x="36" y="273"/>
                    <a:pt x="0" y="404"/>
                    <a:pt x="36" y="511"/>
                  </a:cubicBezTo>
                  <a:cubicBezTo>
                    <a:pt x="107" y="654"/>
                    <a:pt x="262" y="762"/>
                    <a:pt x="417" y="773"/>
                  </a:cubicBezTo>
                  <a:cubicBezTo>
                    <a:pt x="529" y="787"/>
                    <a:pt x="640" y="793"/>
                    <a:pt x="752" y="793"/>
                  </a:cubicBezTo>
                  <a:cubicBezTo>
                    <a:pt x="831" y="793"/>
                    <a:pt x="910" y="790"/>
                    <a:pt x="989" y="785"/>
                  </a:cubicBezTo>
                  <a:cubicBezTo>
                    <a:pt x="1155" y="773"/>
                    <a:pt x="1334" y="762"/>
                    <a:pt x="1512" y="750"/>
                  </a:cubicBezTo>
                  <a:cubicBezTo>
                    <a:pt x="1548" y="750"/>
                    <a:pt x="1596" y="738"/>
                    <a:pt x="1643" y="726"/>
                  </a:cubicBezTo>
                  <a:cubicBezTo>
                    <a:pt x="1762" y="666"/>
                    <a:pt x="1810" y="452"/>
                    <a:pt x="1798" y="345"/>
                  </a:cubicBezTo>
                  <a:cubicBezTo>
                    <a:pt x="1798" y="273"/>
                    <a:pt x="1762" y="214"/>
                    <a:pt x="1715" y="166"/>
                  </a:cubicBezTo>
                  <a:cubicBezTo>
                    <a:pt x="1593" y="35"/>
                    <a:pt x="1381" y="0"/>
                    <a:pt x="117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3" name="Google Shape;2583;p56"/>
            <p:cNvSpPr/>
            <p:nvPr/>
          </p:nvSpPr>
          <p:spPr>
            <a:xfrm>
              <a:off x="4776475" y="1128100"/>
              <a:ext cx="402150" cy="236200"/>
            </a:xfrm>
            <a:custGeom>
              <a:avLst/>
              <a:gdLst/>
              <a:ahLst/>
              <a:cxnLst/>
              <a:rect l="l" t="t" r="r" b="b"/>
              <a:pathLst>
                <a:path w="16086" h="9448" extrusionOk="0">
                  <a:moveTo>
                    <a:pt x="8332" y="0"/>
                  </a:moveTo>
                  <a:cubicBezTo>
                    <a:pt x="7606" y="0"/>
                    <a:pt x="6879" y="93"/>
                    <a:pt x="6168" y="280"/>
                  </a:cubicBezTo>
                  <a:cubicBezTo>
                    <a:pt x="4144" y="804"/>
                    <a:pt x="2299" y="1840"/>
                    <a:pt x="1179" y="3435"/>
                  </a:cubicBezTo>
                  <a:cubicBezTo>
                    <a:pt x="548" y="4316"/>
                    <a:pt x="179" y="5340"/>
                    <a:pt x="72" y="6412"/>
                  </a:cubicBezTo>
                  <a:cubicBezTo>
                    <a:pt x="36" y="6733"/>
                    <a:pt x="1" y="9448"/>
                    <a:pt x="251" y="9448"/>
                  </a:cubicBezTo>
                  <a:cubicBezTo>
                    <a:pt x="667" y="9448"/>
                    <a:pt x="3322" y="8305"/>
                    <a:pt x="5156" y="6364"/>
                  </a:cubicBezTo>
                  <a:cubicBezTo>
                    <a:pt x="6204" y="5257"/>
                    <a:pt x="6811" y="4483"/>
                    <a:pt x="7478" y="3042"/>
                  </a:cubicBezTo>
                  <a:cubicBezTo>
                    <a:pt x="7478" y="3042"/>
                    <a:pt x="11966" y="7591"/>
                    <a:pt x="14860" y="8769"/>
                  </a:cubicBezTo>
                  <a:cubicBezTo>
                    <a:pt x="15193" y="8912"/>
                    <a:pt x="16026" y="9138"/>
                    <a:pt x="16026" y="9138"/>
                  </a:cubicBezTo>
                  <a:cubicBezTo>
                    <a:pt x="16026" y="9138"/>
                    <a:pt x="16086" y="6543"/>
                    <a:pt x="15407" y="4685"/>
                  </a:cubicBezTo>
                  <a:cubicBezTo>
                    <a:pt x="14788" y="2971"/>
                    <a:pt x="13895" y="1816"/>
                    <a:pt x="12252" y="959"/>
                  </a:cubicBezTo>
                  <a:cubicBezTo>
                    <a:pt x="11035" y="323"/>
                    <a:pt x="9687" y="0"/>
                    <a:pt x="83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4" name="Google Shape;2584;p56"/>
            <p:cNvSpPr/>
            <p:nvPr/>
          </p:nvSpPr>
          <p:spPr>
            <a:xfrm>
              <a:off x="4881850" y="1038825"/>
              <a:ext cx="176825" cy="130650"/>
            </a:xfrm>
            <a:custGeom>
              <a:avLst/>
              <a:gdLst/>
              <a:ahLst/>
              <a:cxnLst/>
              <a:rect l="l" t="t" r="r" b="b"/>
              <a:pathLst>
                <a:path w="7073" h="5226" extrusionOk="0">
                  <a:moveTo>
                    <a:pt x="3735" y="0"/>
                  </a:moveTo>
                  <a:cubicBezTo>
                    <a:pt x="2362" y="0"/>
                    <a:pt x="983" y="620"/>
                    <a:pt x="536" y="1934"/>
                  </a:cubicBezTo>
                  <a:cubicBezTo>
                    <a:pt x="0" y="3506"/>
                    <a:pt x="1072" y="4935"/>
                    <a:pt x="2525" y="5197"/>
                  </a:cubicBezTo>
                  <a:cubicBezTo>
                    <a:pt x="2525" y="5197"/>
                    <a:pt x="3106" y="5225"/>
                    <a:pt x="3787" y="5225"/>
                  </a:cubicBezTo>
                  <a:cubicBezTo>
                    <a:pt x="4561" y="5225"/>
                    <a:pt x="5464" y="5188"/>
                    <a:pt x="5787" y="5030"/>
                  </a:cubicBezTo>
                  <a:cubicBezTo>
                    <a:pt x="6585" y="4625"/>
                    <a:pt x="7073" y="3375"/>
                    <a:pt x="7037" y="2482"/>
                  </a:cubicBezTo>
                  <a:cubicBezTo>
                    <a:pt x="6979" y="869"/>
                    <a:pt x="5361" y="0"/>
                    <a:pt x="373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5" name="Google Shape;2585;p56"/>
            <p:cNvSpPr/>
            <p:nvPr/>
          </p:nvSpPr>
          <p:spPr>
            <a:xfrm>
              <a:off x="4877075" y="1097800"/>
              <a:ext cx="190225" cy="65150"/>
            </a:xfrm>
            <a:custGeom>
              <a:avLst/>
              <a:gdLst/>
              <a:ahLst/>
              <a:cxnLst/>
              <a:rect l="l" t="t" r="r" b="b"/>
              <a:pathLst>
                <a:path w="7609" h="2606" extrusionOk="0">
                  <a:moveTo>
                    <a:pt x="5252" y="0"/>
                  </a:moveTo>
                  <a:cubicBezTo>
                    <a:pt x="5016" y="0"/>
                    <a:pt x="4772" y="77"/>
                    <a:pt x="4561" y="182"/>
                  </a:cubicBezTo>
                  <a:cubicBezTo>
                    <a:pt x="4178" y="365"/>
                    <a:pt x="3633" y="723"/>
                    <a:pt x="3149" y="723"/>
                  </a:cubicBezTo>
                  <a:cubicBezTo>
                    <a:pt x="2939" y="723"/>
                    <a:pt x="2741" y="656"/>
                    <a:pt x="2573" y="480"/>
                  </a:cubicBezTo>
                  <a:cubicBezTo>
                    <a:pt x="2454" y="349"/>
                    <a:pt x="2382" y="182"/>
                    <a:pt x="2227" y="99"/>
                  </a:cubicBezTo>
                  <a:cubicBezTo>
                    <a:pt x="2133" y="52"/>
                    <a:pt x="2047" y="32"/>
                    <a:pt x="1967" y="32"/>
                  </a:cubicBezTo>
                  <a:cubicBezTo>
                    <a:pt x="1584" y="32"/>
                    <a:pt x="1349" y="503"/>
                    <a:pt x="1072" y="730"/>
                  </a:cubicBezTo>
                  <a:cubicBezTo>
                    <a:pt x="1037" y="754"/>
                    <a:pt x="1013" y="790"/>
                    <a:pt x="977" y="802"/>
                  </a:cubicBezTo>
                  <a:cubicBezTo>
                    <a:pt x="680" y="1004"/>
                    <a:pt x="299" y="1075"/>
                    <a:pt x="108" y="1409"/>
                  </a:cubicBezTo>
                  <a:cubicBezTo>
                    <a:pt x="1" y="1587"/>
                    <a:pt x="1" y="1814"/>
                    <a:pt x="108" y="2004"/>
                  </a:cubicBezTo>
                  <a:cubicBezTo>
                    <a:pt x="277" y="2300"/>
                    <a:pt x="534" y="2333"/>
                    <a:pt x="807" y="2333"/>
                  </a:cubicBezTo>
                  <a:cubicBezTo>
                    <a:pt x="886" y="2333"/>
                    <a:pt x="966" y="2331"/>
                    <a:pt x="1045" y="2331"/>
                  </a:cubicBezTo>
                  <a:cubicBezTo>
                    <a:pt x="1156" y="2331"/>
                    <a:pt x="1266" y="2336"/>
                    <a:pt x="1370" y="2361"/>
                  </a:cubicBezTo>
                  <a:cubicBezTo>
                    <a:pt x="1826" y="2458"/>
                    <a:pt x="2127" y="2606"/>
                    <a:pt x="2520" y="2606"/>
                  </a:cubicBezTo>
                  <a:cubicBezTo>
                    <a:pt x="2661" y="2606"/>
                    <a:pt x="2814" y="2587"/>
                    <a:pt x="2989" y="2540"/>
                  </a:cubicBezTo>
                  <a:cubicBezTo>
                    <a:pt x="3547" y="2403"/>
                    <a:pt x="4082" y="2169"/>
                    <a:pt x="4648" y="2169"/>
                  </a:cubicBezTo>
                  <a:cubicBezTo>
                    <a:pt x="4674" y="2169"/>
                    <a:pt x="4701" y="2170"/>
                    <a:pt x="4728" y="2171"/>
                  </a:cubicBezTo>
                  <a:cubicBezTo>
                    <a:pt x="5311" y="2195"/>
                    <a:pt x="5847" y="2492"/>
                    <a:pt x="6430" y="2528"/>
                  </a:cubicBezTo>
                  <a:cubicBezTo>
                    <a:pt x="6465" y="2531"/>
                    <a:pt x="6500" y="2533"/>
                    <a:pt x="6534" y="2533"/>
                  </a:cubicBezTo>
                  <a:cubicBezTo>
                    <a:pt x="6737" y="2533"/>
                    <a:pt x="6938" y="2475"/>
                    <a:pt x="7121" y="2373"/>
                  </a:cubicBezTo>
                  <a:cubicBezTo>
                    <a:pt x="7597" y="2087"/>
                    <a:pt x="7609" y="1290"/>
                    <a:pt x="7157" y="968"/>
                  </a:cubicBezTo>
                  <a:cubicBezTo>
                    <a:pt x="6883" y="790"/>
                    <a:pt x="6537" y="766"/>
                    <a:pt x="6264" y="599"/>
                  </a:cubicBezTo>
                  <a:cubicBezTo>
                    <a:pt x="6037" y="456"/>
                    <a:pt x="5883" y="218"/>
                    <a:pt x="5644" y="87"/>
                  </a:cubicBezTo>
                  <a:cubicBezTo>
                    <a:pt x="5522" y="26"/>
                    <a:pt x="5388" y="0"/>
                    <a:pt x="525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6" name="Google Shape;2586;p56"/>
            <p:cNvSpPr/>
            <p:nvPr/>
          </p:nvSpPr>
          <p:spPr>
            <a:xfrm>
              <a:off x="4922950" y="1595200"/>
              <a:ext cx="141700" cy="16500"/>
            </a:xfrm>
            <a:custGeom>
              <a:avLst/>
              <a:gdLst/>
              <a:ahLst/>
              <a:cxnLst/>
              <a:rect l="l" t="t" r="r" b="b"/>
              <a:pathLst>
                <a:path w="5668" h="660" extrusionOk="0">
                  <a:moveTo>
                    <a:pt x="248" y="1"/>
                  </a:moveTo>
                  <a:cubicBezTo>
                    <a:pt x="80" y="1"/>
                    <a:pt x="0" y="241"/>
                    <a:pt x="178" y="325"/>
                  </a:cubicBezTo>
                  <a:cubicBezTo>
                    <a:pt x="214" y="337"/>
                    <a:pt x="964" y="658"/>
                    <a:pt x="2893" y="658"/>
                  </a:cubicBezTo>
                  <a:lnTo>
                    <a:pt x="2940" y="658"/>
                  </a:lnTo>
                  <a:cubicBezTo>
                    <a:pt x="2993" y="659"/>
                    <a:pt x="3046" y="659"/>
                    <a:pt x="3099" y="659"/>
                  </a:cubicBezTo>
                  <a:cubicBezTo>
                    <a:pt x="3891" y="659"/>
                    <a:pt x="4683" y="575"/>
                    <a:pt x="5464" y="408"/>
                  </a:cubicBezTo>
                  <a:cubicBezTo>
                    <a:pt x="5668" y="363"/>
                    <a:pt x="5625" y="72"/>
                    <a:pt x="5427" y="72"/>
                  </a:cubicBezTo>
                  <a:cubicBezTo>
                    <a:pt x="5416" y="72"/>
                    <a:pt x="5405" y="73"/>
                    <a:pt x="5393" y="75"/>
                  </a:cubicBezTo>
                  <a:cubicBezTo>
                    <a:pt x="4663" y="233"/>
                    <a:pt x="3924" y="317"/>
                    <a:pt x="3176" y="317"/>
                  </a:cubicBezTo>
                  <a:cubicBezTo>
                    <a:pt x="3082" y="317"/>
                    <a:pt x="2987" y="315"/>
                    <a:pt x="2893" y="313"/>
                  </a:cubicBezTo>
                  <a:cubicBezTo>
                    <a:pt x="1047" y="313"/>
                    <a:pt x="321" y="15"/>
                    <a:pt x="321" y="15"/>
                  </a:cubicBezTo>
                  <a:cubicBezTo>
                    <a:pt x="295" y="5"/>
                    <a:pt x="271" y="1"/>
                    <a:pt x="24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587" name="Google Shape;2587;p56"/>
          <p:cNvGrpSpPr/>
          <p:nvPr/>
        </p:nvGrpSpPr>
        <p:grpSpPr>
          <a:xfrm>
            <a:off x="2128704" y="1738265"/>
            <a:ext cx="1070481" cy="2870826"/>
            <a:chOff x="1067857" y="1268942"/>
            <a:chExt cx="1365932" cy="3663637"/>
          </a:xfrm>
        </p:grpSpPr>
        <p:grpSp>
          <p:nvGrpSpPr>
            <p:cNvPr id="2588" name="Google Shape;2588;p56"/>
            <p:cNvGrpSpPr/>
            <p:nvPr/>
          </p:nvGrpSpPr>
          <p:grpSpPr>
            <a:xfrm flipH="1">
              <a:off x="1067857" y="1268942"/>
              <a:ext cx="1365932" cy="3663637"/>
              <a:chOff x="2827800" y="238125"/>
              <a:chExt cx="1946050" cy="5219600"/>
            </a:xfrm>
          </p:grpSpPr>
          <p:sp>
            <p:nvSpPr>
              <p:cNvPr id="2589" name="Google Shape;2589;p56"/>
              <p:cNvSpPr/>
              <p:nvPr/>
            </p:nvSpPr>
            <p:spPr>
              <a:xfrm>
                <a:off x="2827800" y="588750"/>
                <a:ext cx="1930950" cy="4868975"/>
              </a:xfrm>
              <a:custGeom>
                <a:avLst/>
                <a:gdLst/>
                <a:ahLst/>
                <a:cxnLst/>
                <a:rect l="l" t="t" r="r" b="b"/>
                <a:pathLst>
                  <a:path w="77238" h="194759" extrusionOk="0">
                    <a:moveTo>
                      <a:pt x="0" y="0"/>
                    </a:moveTo>
                    <a:lnTo>
                      <a:pt x="0" y="194759"/>
                    </a:lnTo>
                    <a:lnTo>
                      <a:pt x="58727" y="194759"/>
                    </a:lnTo>
                    <a:cubicBezTo>
                      <a:pt x="66295" y="194759"/>
                      <a:pt x="72427" y="188626"/>
                      <a:pt x="72427" y="181059"/>
                    </a:cubicBezTo>
                    <a:cubicBezTo>
                      <a:pt x="72427" y="173508"/>
                      <a:pt x="66295" y="167360"/>
                      <a:pt x="58727" y="167360"/>
                    </a:cubicBezTo>
                    <a:lnTo>
                      <a:pt x="32829" y="167360"/>
                    </a:lnTo>
                    <a:cubicBezTo>
                      <a:pt x="29796" y="167360"/>
                      <a:pt x="27350" y="164914"/>
                      <a:pt x="27350" y="161897"/>
                    </a:cubicBezTo>
                    <a:cubicBezTo>
                      <a:pt x="27350" y="160396"/>
                      <a:pt x="27969" y="159026"/>
                      <a:pt x="28964" y="158048"/>
                    </a:cubicBezTo>
                    <a:cubicBezTo>
                      <a:pt x="29943" y="157069"/>
                      <a:pt x="31313" y="156466"/>
                      <a:pt x="32829" y="156466"/>
                    </a:cubicBezTo>
                    <a:lnTo>
                      <a:pt x="54324" y="156466"/>
                    </a:lnTo>
                    <a:cubicBezTo>
                      <a:pt x="58254" y="156466"/>
                      <a:pt x="61435" y="153286"/>
                      <a:pt x="61435" y="149355"/>
                    </a:cubicBezTo>
                    <a:cubicBezTo>
                      <a:pt x="61435" y="145408"/>
                      <a:pt x="58271" y="142228"/>
                      <a:pt x="54324" y="142228"/>
                    </a:cubicBezTo>
                    <a:lnTo>
                      <a:pt x="16406" y="142228"/>
                    </a:lnTo>
                    <a:cubicBezTo>
                      <a:pt x="12982" y="142228"/>
                      <a:pt x="10193" y="139440"/>
                      <a:pt x="10193" y="136015"/>
                    </a:cubicBezTo>
                    <a:cubicBezTo>
                      <a:pt x="10193" y="132590"/>
                      <a:pt x="12965" y="129801"/>
                      <a:pt x="16406" y="129801"/>
                    </a:cubicBezTo>
                    <a:lnTo>
                      <a:pt x="56493" y="129801"/>
                    </a:lnTo>
                    <a:cubicBezTo>
                      <a:pt x="62332" y="129801"/>
                      <a:pt x="67094" y="125055"/>
                      <a:pt x="67094" y="119200"/>
                    </a:cubicBezTo>
                    <a:cubicBezTo>
                      <a:pt x="67094" y="113346"/>
                      <a:pt x="62332" y="108600"/>
                      <a:pt x="56493" y="108600"/>
                    </a:cubicBezTo>
                    <a:lnTo>
                      <a:pt x="44001" y="108600"/>
                    </a:lnTo>
                    <a:cubicBezTo>
                      <a:pt x="36939" y="108600"/>
                      <a:pt x="31231" y="102892"/>
                      <a:pt x="31231" y="95830"/>
                    </a:cubicBezTo>
                    <a:cubicBezTo>
                      <a:pt x="31231" y="88801"/>
                      <a:pt x="36939" y="83093"/>
                      <a:pt x="43968" y="83093"/>
                    </a:cubicBezTo>
                    <a:lnTo>
                      <a:pt x="60962" y="83093"/>
                    </a:lnTo>
                    <a:cubicBezTo>
                      <a:pt x="64338" y="83093"/>
                      <a:pt x="67077" y="80370"/>
                      <a:pt x="67077" y="76977"/>
                    </a:cubicBezTo>
                    <a:cubicBezTo>
                      <a:pt x="67077" y="75346"/>
                      <a:pt x="66425" y="73797"/>
                      <a:pt x="65283" y="72656"/>
                    </a:cubicBezTo>
                    <a:cubicBezTo>
                      <a:pt x="64142" y="71514"/>
                      <a:pt x="62593" y="70862"/>
                      <a:pt x="60962" y="70862"/>
                    </a:cubicBezTo>
                    <a:lnTo>
                      <a:pt x="27806" y="70862"/>
                    </a:lnTo>
                    <a:cubicBezTo>
                      <a:pt x="24137" y="70862"/>
                      <a:pt x="21136" y="67893"/>
                      <a:pt x="21136" y="64191"/>
                    </a:cubicBezTo>
                    <a:cubicBezTo>
                      <a:pt x="21136" y="62430"/>
                      <a:pt x="21837" y="60718"/>
                      <a:pt x="23093" y="59462"/>
                    </a:cubicBezTo>
                    <a:cubicBezTo>
                      <a:pt x="24349" y="58222"/>
                      <a:pt x="26029" y="57537"/>
                      <a:pt x="27806" y="57537"/>
                    </a:cubicBezTo>
                    <a:lnTo>
                      <a:pt x="69361" y="57537"/>
                    </a:lnTo>
                    <a:cubicBezTo>
                      <a:pt x="71171" y="57537"/>
                      <a:pt x="72916" y="56901"/>
                      <a:pt x="74335" y="55760"/>
                    </a:cubicBezTo>
                    <a:cubicBezTo>
                      <a:pt x="76178" y="54276"/>
                      <a:pt x="77238" y="52009"/>
                      <a:pt x="77238" y="49644"/>
                    </a:cubicBezTo>
                    <a:cubicBezTo>
                      <a:pt x="77238" y="47279"/>
                      <a:pt x="76161" y="45012"/>
                      <a:pt x="74335" y="43512"/>
                    </a:cubicBezTo>
                    <a:cubicBezTo>
                      <a:pt x="72916" y="42370"/>
                      <a:pt x="71171" y="41734"/>
                      <a:pt x="69361" y="41734"/>
                    </a:cubicBezTo>
                    <a:lnTo>
                      <a:pt x="51910" y="41734"/>
                    </a:lnTo>
                    <a:cubicBezTo>
                      <a:pt x="47540" y="41734"/>
                      <a:pt x="44017" y="38212"/>
                      <a:pt x="44017" y="33841"/>
                    </a:cubicBezTo>
                    <a:lnTo>
                      <a:pt x="44017" y="16717"/>
                    </a:lnTo>
                    <a:cubicBezTo>
                      <a:pt x="44017" y="8334"/>
                      <a:pt x="37233" y="1533"/>
                      <a:pt x="28834" y="1533"/>
                    </a:cubicBezTo>
                    <a:lnTo>
                      <a:pt x="5643" y="1533"/>
                    </a:lnTo>
                    <a:cubicBezTo>
                      <a:pt x="5613" y="1534"/>
                      <a:pt x="5582" y="1534"/>
                      <a:pt x="5552" y="1534"/>
                    </a:cubicBezTo>
                    <a:cubicBezTo>
                      <a:pt x="3594" y="1534"/>
                      <a:pt x="1686" y="1012"/>
                      <a:pt x="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90" name="Google Shape;2590;p56"/>
              <p:cNvSpPr/>
              <p:nvPr/>
            </p:nvSpPr>
            <p:spPr>
              <a:xfrm>
                <a:off x="3832800" y="2882550"/>
                <a:ext cx="941050" cy="258125"/>
              </a:xfrm>
              <a:custGeom>
                <a:avLst/>
                <a:gdLst/>
                <a:ahLst/>
                <a:cxnLst/>
                <a:rect l="l" t="t" r="r" b="b"/>
                <a:pathLst>
                  <a:path w="37642" h="10325" extrusionOk="0">
                    <a:moveTo>
                      <a:pt x="5154" y="1"/>
                    </a:moveTo>
                    <a:cubicBezTo>
                      <a:pt x="2300" y="1"/>
                      <a:pt x="1" y="2317"/>
                      <a:pt x="1" y="5171"/>
                    </a:cubicBezTo>
                    <a:cubicBezTo>
                      <a:pt x="1" y="8025"/>
                      <a:pt x="2300" y="10324"/>
                      <a:pt x="5154" y="10324"/>
                    </a:cubicBezTo>
                    <a:lnTo>
                      <a:pt x="32455" y="10324"/>
                    </a:lnTo>
                    <a:cubicBezTo>
                      <a:pt x="33026" y="10324"/>
                      <a:pt x="33580" y="10243"/>
                      <a:pt x="34102" y="10063"/>
                    </a:cubicBezTo>
                    <a:cubicBezTo>
                      <a:pt x="36206" y="9346"/>
                      <a:pt x="37609" y="7389"/>
                      <a:pt x="37609" y="5171"/>
                    </a:cubicBezTo>
                    <a:cubicBezTo>
                      <a:pt x="37641" y="2937"/>
                      <a:pt x="36206" y="980"/>
                      <a:pt x="34135" y="278"/>
                    </a:cubicBezTo>
                    <a:cubicBezTo>
                      <a:pt x="33597" y="83"/>
                      <a:pt x="33026" y="1"/>
                      <a:pt x="32471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91" name="Google Shape;2591;p56"/>
              <p:cNvSpPr/>
              <p:nvPr/>
            </p:nvSpPr>
            <p:spPr>
              <a:xfrm>
                <a:off x="3379825" y="238125"/>
                <a:ext cx="940225" cy="258100"/>
              </a:xfrm>
              <a:custGeom>
                <a:avLst/>
                <a:gdLst/>
                <a:ahLst/>
                <a:cxnLst/>
                <a:rect l="l" t="t" r="r" b="b"/>
                <a:pathLst>
                  <a:path w="37609" h="10324" extrusionOk="0">
                    <a:moveTo>
                      <a:pt x="5154" y="0"/>
                    </a:moveTo>
                    <a:cubicBezTo>
                      <a:pt x="2300" y="0"/>
                      <a:pt x="1" y="2300"/>
                      <a:pt x="1" y="5154"/>
                    </a:cubicBezTo>
                    <a:cubicBezTo>
                      <a:pt x="1" y="8008"/>
                      <a:pt x="2300" y="10323"/>
                      <a:pt x="5154" y="10323"/>
                    </a:cubicBezTo>
                    <a:lnTo>
                      <a:pt x="32455" y="10323"/>
                    </a:lnTo>
                    <a:cubicBezTo>
                      <a:pt x="35309" y="10323"/>
                      <a:pt x="37609" y="8008"/>
                      <a:pt x="37609" y="5154"/>
                    </a:cubicBezTo>
                    <a:cubicBezTo>
                      <a:pt x="37609" y="2300"/>
                      <a:pt x="35309" y="0"/>
                      <a:pt x="32455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cxnSp>
          <p:nvCxnSpPr>
            <p:cNvPr id="2592" name="Google Shape;2592;p56"/>
            <p:cNvCxnSpPr/>
            <p:nvPr/>
          </p:nvCxnSpPr>
          <p:spPr>
            <a:xfrm>
              <a:off x="1236207" y="3725229"/>
              <a:ext cx="795300" cy="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sp>
          <p:nvSpPr>
            <p:cNvPr id="2593" name="Google Shape;2593;p56"/>
            <p:cNvSpPr/>
            <p:nvPr/>
          </p:nvSpPr>
          <p:spPr>
            <a:xfrm>
              <a:off x="1764200" y="4260263"/>
              <a:ext cx="194100" cy="194100"/>
            </a:xfrm>
            <a:prstGeom prst="arc">
              <a:avLst>
                <a:gd name="adj1" fmla="val 16200000"/>
                <a:gd name="adj2" fmla="val 5385420"/>
              </a:avLst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594" name="Google Shape;2594;p56"/>
          <p:cNvGrpSpPr/>
          <p:nvPr/>
        </p:nvGrpSpPr>
        <p:grpSpPr>
          <a:xfrm>
            <a:off x="1338432" y="2382631"/>
            <a:ext cx="595372" cy="549604"/>
            <a:chOff x="1687400" y="3905821"/>
            <a:chExt cx="595372" cy="549604"/>
          </a:xfrm>
        </p:grpSpPr>
        <p:sp>
          <p:nvSpPr>
            <p:cNvPr id="2595" name="Google Shape;2595;p56"/>
            <p:cNvSpPr/>
            <p:nvPr/>
          </p:nvSpPr>
          <p:spPr>
            <a:xfrm>
              <a:off x="1687400" y="3916241"/>
              <a:ext cx="558900" cy="525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cxnSp>
          <p:nvCxnSpPr>
            <p:cNvPr id="2596" name="Google Shape;2596;p56"/>
            <p:cNvCxnSpPr/>
            <p:nvPr/>
          </p:nvCxnSpPr>
          <p:spPr>
            <a:xfrm>
              <a:off x="1742750" y="3905825"/>
              <a:ext cx="0" cy="5496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sp>
          <p:nvSpPr>
            <p:cNvPr id="2597" name="Google Shape;2597;p56"/>
            <p:cNvSpPr/>
            <p:nvPr/>
          </p:nvSpPr>
          <p:spPr>
            <a:xfrm rot="2700178">
              <a:off x="2088875" y="3968324"/>
              <a:ext cx="201970" cy="60837"/>
            </a:xfrm>
            <a:custGeom>
              <a:avLst/>
              <a:gdLst/>
              <a:ahLst/>
              <a:cxnLst/>
              <a:rect l="l" t="t" r="r" b="b"/>
              <a:pathLst>
                <a:path w="5906" h="1779" extrusionOk="0">
                  <a:moveTo>
                    <a:pt x="0" y="0"/>
                  </a:moveTo>
                  <a:cubicBezTo>
                    <a:pt x="745" y="1859"/>
                    <a:pt x="4327" y="2326"/>
                    <a:pt x="5906" y="1095"/>
                  </a:cubicBez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sp>
      </p:grpSp>
      <p:grpSp>
        <p:nvGrpSpPr>
          <p:cNvPr id="2598" name="Google Shape;2598;p56"/>
          <p:cNvGrpSpPr/>
          <p:nvPr/>
        </p:nvGrpSpPr>
        <p:grpSpPr>
          <a:xfrm>
            <a:off x="1318069" y="1742423"/>
            <a:ext cx="579750" cy="549604"/>
            <a:chOff x="1666550" y="3179683"/>
            <a:chExt cx="579750" cy="549604"/>
          </a:xfrm>
        </p:grpSpPr>
        <p:sp>
          <p:nvSpPr>
            <p:cNvPr id="2599" name="Google Shape;2599;p56"/>
            <p:cNvSpPr/>
            <p:nvPr/>
          </p:nvSpPr>
          <p:spPr>
            <a:xfrm>
              <a:off x="1687400" y="3191977"/>
              <a:ext cx="558900" cy="5250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600" name="Google Shape;2600;p56"/>
            <p:cNvGrpSpPr/>
            <p:nvPr/>
          </p:nvGrpSpPr>
          <p:grpSpPr>
            <a:xfrm rot="10800000">
              <a:off x="1666550" y="3179683"/>
              <a:ext cx="540022" cy="549604"/>
              <a:chOff x="1742750" y="3179683"/>
              <a:chExt cx="540022" cy="549604"/>
            </a:xfrm>
          </p:grpSpPr>
          <p:cxnSp>
            <p:nvCxnSpPr>
              <p:cNvPr id="2601" name="Google Shape;2601;p56"/>
              <p:cNvCxnSpPr/>
              <p:nvPr/>
            </p:nvCxnSpPr>
            <p:spPr>
              <a:xfrm>
                <a:off x="1742750" y="3179688"/>
                <a:ext cx="0" cy="5496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sp>
            <p:nvSpPr>
              <p:cNvPr id="2602" name="Google Shape;2602;p56"/>
              <p:cNvSpPr/>
              <p:nvPr/>
            </p:nvSpPr>
            <p:spPr>
              <a:xfrm rot="2700178">
                <a:off x="2088875" y="3242186"/>
                <a:ext cx="201970" cy="60837"/>
              </a:xfrm>
              <a:custGeom>
                <a:avLst/>
                <a:gdLst/>
                <a:ahLst/>
                <a:cxnLst/>
                <a:rect l="l" t="t" r="r" b="b"/>
                <a:pathLst>
                  <a:path w="5906" h="1779" extrusionOk="0">
                    <a:moveTo>
                      <a:pt x="0" y="0"/>
                    </a:moveTo>
                    <a:cubicBezTo>
                      <a:pt x="745" y="1859"/>
                      <a:pt x="4327" y="2326"/>
                      <a:pt x="5906" y="1095"/>
                    </a:cubicBezTo>
                  </a:path>
                </a:pathLst>
              </a:custGeom>
              <a:noFill/>
              <a:ln w="19050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</p:grpSp>
      </p:grpSp>
      <p:grpSp>
        <p:nvGrpSpPr>
          <p:cNvPr id="2603" name="Google Shape;2603;p56"/>
          <p:cNvGrpSpPr/>
          <p:nvPr/>
        </p:nvGrpSpPr>
        <p:grpSpPr>
          <a:xfrm>
            <a:off x="649669" y="2378156"/>
            <a:ext cx="595372" cy="549604"/>
            <a:chOff x="1687400" y="2453546"/>
            <a:chExt cx="595372" cy="549604"/>
          </a:xfrm>
        </p:grpSpPr>
        <p:sp>
          <p:nvSpPr>
            <p:cNvPr id="2604" name="Google Shape;2604;p56"/>
            <p:cNvSpPr/>
            <p:nvPr/>
          </p:nvSpPr>
          <p:spPr>
            <a:xfrm>
              <a:off x="1687400" y="2467714"/>
              <a:ext cx="558900" cy="5250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605" name="Google Shape;2605;p56"/>
            <p:cNvGrpSpPr/>
            <p:nvPr/>
          </p:nvGrpSpPr>
          <p:grpSpPr>
            <a:xfrm rot="10800000" flipH="1">
              <a:off x="1742750" y="2453546"/>
              <a:ext cx="540022" cy="549604"/>
              <a:chOff x="1742750" y="2453546"/>
              <a:chExt cx="540022" cy="549604"/>
            </a:xfrm>
          </p:grpSpPr>
          <p:cxnSp>
            <p:nvCxnSpPr>
              <p:cNvPr id="2606" name="Google Shape;2606;p56"/>
              <p:cNvCxnSpPr/>
              <p:nvPr/>
            </p:nvCxnSpPr>
            <p:spPr>
              <a:xfrm>
                <a:off x="1742750" y="2453550"/>
                <a:ext cx="0" cy="5496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sp>
            <p:nvSpPr>
              <p:cNvPr id="2607" name="Google Shape;2607;p56"/>
              <p:cNvSpPr/>
              <p:nvPr/>
            </p:nvSpPr>
            <p:spPr>
              <a:xfrm rot="2700178">
                <a:off x="2088875" y="2516049"/>
                <a:ext cx="201970" cy="60837"/>
              </a:xfrm>
              <a:custGeom>
                <a:avLst/>
                <a:gdLst/>
                <a:ahLst/>
                <a:cxnLst/>
                <a:rect l="l" t="t" r="r" b="b"/>
                <a:pathLst>
                  <a:path w="5906" h="1779" extrusionOk="0">
                    <a:moveTo>
                      <a:pt x="0" y="0"/>
                    </a:moveTo>
                    <a:cubicBezTo>
                      <a:pt x="745" y="1859"/>
                      <a:pt x="4327" y="2326"/>
                      <a:pt x="5906" y="1095"/>
                    </a:cubicBezTo>
                  </a:path>
                </a:pathLst>
              </a:custGeom>
              <a:noFill/>
              <a:ln w="19050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</p:grpSp>
      </p:grpSp>
      <p:grpSp>
        <p:nvGrpSpPr>
          <p:cNvPr id="2608" name="Google Shape;2608;p56"/>
          <p:cNvGrpSpPr/>
          <p:nvPr/>
        </p:nvGrpSpPr>
        <p:grpSpPr>
          <a:xfrm>
            <a:off x="629532" y="1738248"/>
            <a:ext cx="579750" cy="549604"/>
            <a:chOff x="1666550" y="1727408"/>
            <a:chExt cx="579750" cy="549604"/>
          </a:xfrm>
        </p:grpSpPr>
        <p:sp>
          <p:nvSpPr>
            <p:cNvPr id="2609" name="Google Shape;2609;p56"/>
            <p:cNvSpPr/>
            <p:nvPr/>
          </p:nvSpPr>
          <p:spPr>
            <a:xfrm>
              <a:off x="1687400" y="1743450"/>
              <a:ext cx="558900" cy="525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610" name="Google Shape;2610;p56"/>
            <p:cNvGrpSpPr/>
            <p:nvPr/>
          </p:nvGrpSpPr>
          <p:grpSpPr>
            <a:xfrm flipH="1">
              <a:off x="1666550" y="1727408"/>
              <a:ext cx="540022" cy="549604"/>
              <a:chOff x="1742750" y="1727408"/>
              <a:chExt cx="540022" cy="549604"/>
            </a:xfrm>
          </p:grpSpPr>
          <p:cxnSp>
            <p:nvCxnSpPr>
              <p:cNvPr id="2611" name="Google Shape;2611;p56"/>
              <p:cNvCxnSpPr/>
              <p:nvPr/>
            </p:nvCxnSpPr>
            <p:spPr>
              <a:xfrm>
                <a:off x="1742750" y="1727413"/>
                <a:ext cx="0" cy="5496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sp>
            <p:nvSpPr>
              <p:cNvPr id="2612" name="Google Shape;2612;p56"/>
              <p:cNvSpPr/>
              <p:nvPr/>
            </p:nvSpPr>
            <p:spPr>
              <a:xfrm rot="2700178">
                <a:off x="2088875" y="1789911"/>
                <a:ext cx="201970" cy="60837"/>
              </a:xfrm>
              <a:custGeom>
                <a:avLst/>
                <a:gdLst/>
                <a:ahLst/>
                <a:cxnLst/>
                <a:rect l="l" t="t" r="r" b="b"/>
                <a:pathLst>
                  <a:path w="5906" h="1779" extrusionOk="0">
                    <a:moveTo>
                      <a:pt x="0" y="0"/>
                    </a:moveTo>
                    <a:cubicBezTo>
                      <a:pt x="745" y="1859"/>
                      <a:pt x="4327" y="2326"/>
                      <a:pt x="5906" y="1095"/>
                    </a:cubicBezTo>
                  </a:path>
                </a:pathLst>
              </a:custGeom>
              <a:noFill/>
              <a:ln w="19050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</p:grpSp>
      </p:grpSp>
      <p:grpSp>
        <p:nvGrpSpPr>
          <p:cNvPr id="2613" name="Google Shape;2613;p56"/>
          <p:cNvGrpSpPr/>
          <p:nvPr/>
        </p:nvGrpSpPr>
        <p:grpSpPr>
          <a:xfrm>
            <a:off x="649664" y="3269989"/>
            <a:ext cx="1424945" cy="1351848"/>
            <a:chOff x="959850" y="238125"/>
            <a:chExt cx="5695225" cy="5223525"/>
          </a:xfrm>
        </p:grpSpPr>
        <p:sp>
          <p:nvSpPr>
            <p:cNvPr id="2614" name="Google Shape;2614;p56"/>
            <p:cNvSpPr/>
            <p:nvPr/>
          </p:nvSpPr>
          <p:spPr>
            <a:xfrm>
              <a:off x="959850" y="238125"/>
              <a:ext cx="5680800" cy="5223525"/>
            </a:xfrm>
            <a:custGeom>
              <a:avLst/>
              <a:gdLst/>
              <a:ahLst/>
              <a:cxnLst/>
              <a:rect l="l" t="t" r="r" b="b"/>
              <a:pathLst>
                <a:path w="227232" h="208941" extrusionOk="0">
                  <a:moveTo>
                    <a:pt x="0" y="0"/>
                  </a:moveTo>
                  <a:lnTo>
                    <a:pt x="0" y="208941"/>
                  </a:lnTo>
                  <a:lnTo>
                    <a:pt x="209519" y="208941"/>
                  </a:lnTo>
                  <a:cubicBezTo>
                    <a:pt x="216766" y="208941"/>
                    <a:pt x="222639" y="203068"/>
                    <a:pt x="222639" y="195821"/>
                  </a:cubicBezTo>
                  <a:cubicBezTo>
                    <a:pt x="222639" y="188589"/>
                    <a:pt x="216750" y="182700"/>
                    <a:pt x="209519" y="182700"/>
                  </a:cubicBezTo>
                  <a:lnTo>
                    <a:pt x="184699" y="182700"/>
                  </a:lnTo>
                  <a:cubicBezTo>
                    <a:pt x="181810" y="182700"/>
                    <a:pt x="179467" y="180357"/>
                    <a:pt x="179467" y="177468"/>
                  </a:cubicBezTo>
                  <a:cubicBezTo>
                    <a:pt x="179467" y="174578"/>
                    <a:pt x="181810" y="172235"/>
                    <a:pt x="184699" y="172235"/>
                  </a:cubicBezTo>
                  <a:lnTo>
                    <a:pt x="205286" y="172235"/>
                  </a:lnTo>
                  <a:cubicBezTo>
                    <a:pt x="209050" y="172235"/>
                    <a:pt x="212096" y="169189"/>
                    <a:pt x="212096" y="165425"/>
                  </a:cubicBezTo>
                  <a:cubicBezTo>
                    <a:pt x="212096" y="161661"/>
                    <a:pt x="209050" y="158615"/>
                    <a:pt x="205286" y="158615"/>
                  </a:cubicBezTo>
                  <a:lnTo>
                    <a:pt x="168971" y="158615"/>
                  </a:lnTo>
                  <a:cubicBezTo>
                    <a:pt x="168903" y="158617"/>
                    <a:pt x="168835" y="158619"/>
                    <a:pt x="168767" y="158619"/>
                  </a:cubicBezTo>
                  <a:cubicBezTo>
                    <a:pt x="165576" y="158619"/>
                    <a:pt x="162908" y="156110"/>
                    <a:pt x="162801" y="152867"/>
                  </a:cubicBezTo>
                  <a:cubicBezTo>
                    <a:pt x="162676" y="149587"/>
                    <a:pt x="165253" y="146822"/>
                    <a:pt x="168533" y="146698"/>
                  </a:cubicBezTo>
                  <a:lnTo>
                    <a:pt x="207332" y="146698"/>
                  </a:lnTo>
                  <a:cubicBezTo>
                    <a:pt x="212939" y="146698"/>
                    <a:pt x="217485" y="142152"/>
                    <a:pt x="217485" y="136545"/>
                  </a:cubicBezTo>
                  <a:cubicBezTo>
                    <a:pt x="217485" y="130953"/>
                    <a:pt x="212939" y="126392"/>
                    <a:pt x="207332" y="126392"/>
                  </a:cubicBezTo>
                  <a:lnTo>
                    <a:pt x="195367" y="126392"/>
                  </a:lnTo>
                  <a:cubicBezTo>
                    <a:pt x="195319" y="126393"/>
                    <a:pt x="195271" y="126393"/>
                    <a:pt x="195223" y="126393"/>
                  </a:cubicBezTo>
                  <a:cubicBezTo>
                    <a:pt x="188525" y="126393"/>
                    <a:pt x="183059" y="121018"/>
                    <a:pt x="182981" y="114334"/>
                  </a:cubicBezTo>
                  <a:cubicBezTo>
                    <a:pt x="182903" y="107602"/>
                    <a:pt x="188307" y="102057"/>
                    <a:pt x="195055" y="101979"/>
                  </a:cubicBezTo>
                  <a:lnTo>
                    <a:pt x="211627" y="101979"/>
                  </a:lnTo>
                  <a:cubicBezTo>
                    <a:pt x="214860" y="101979"/>
                    <a:pt x="217485" y="99355"/>
                    <a:pt x="217485" y="96122"/>
                  </a:cubicBezTo>
                  <a:cubicBezTo>
                    <a:pt x="217485" y="92873"/>
                    <a:pt x="214860" y="90265"/>
                    <a:pt x="211627" y="90265"/>
                  </a:cubicBezTo>
                  <a:lnTo>
                    <a:pt x="179873" y="90265"/>
                  </a:lnTo>
                  <a:cubicBezTo>
                    <a:pt x="176359" y="90265"/>
                    <a:pt x="173500" y="87406"/>
                    <a:pt x="173500" y="83876"/>
                  </a:cubicBezTo>
                  <a:cubicBezTo>
                    <a:pt x="173500" y="80346"/>
                    <a:pt x="176359" y="77472"/>
                    <a:pt x="179873" y="77472"/>
                  </a:cubicBezTo>
                  <a:lnTo>
                    <a:pt x="219671" y="77472"/>
                  </a:lnTo>
                  <a:cubicBezTo>
                    <a:pt x="223842" y="77472"/>
                    <a:pt x="227231" y="74098"/>
                    <a:pt x="227231" y="69912"/>
                  </a:cubicBezTo>
                  <a:cubicBezTo>
                    <a:pt x="227231" y="67648"/>
                    <a:pt x="226185" y="65492"/>
                    <a:pt x="224435" y="64055"/>
                  </a:cubicBezTo>
                  <a:cubicBezTo>
                    <a:pt x="223076" y="62962"/>
                    <a:pt x="221405" y="62353"/>
                    <a:pt x="219671" y="62353"/>
                  </a:cubicBezTo>
                  <a:lnTo>
                    <a:pt x="202958" y="62353"/>
                  </a:lnTo>
                  <a:cubicBezTo>
                    <a:pt x="198772" y="62353"/>
                    <a:pt x="195399" y="58979"/>
                    <a:pt x="195399" y="54809"/>
                  </a:cubicBezTo>
                  <a:lnTo>
                    <a:pt x="195399" y="38408"/>
                  </a:lnTo>
                  <a:cubicBezTo>
                    <a:pt x="195399" y="30380"/>
                    <a:pt x="188885" y="23851"/>
                    <a:pt x="180857" y="23851"/>
                  </a:cubicBezTo>
                  <a:lnTo>
                    <a:pt x="158662" y="23851"/>
                  </a:lnTo>
                  <a:cubicBezTo>
                    <a:pt x="152773" y="23851"/>
                    <a:pt x="148041" y="19103"/>
                    <a:pt x="148041" y="13245"/>
                  </a:cubicBezTo>
                  <a:cubicBezTo>
                    <a:pt x="148041" y="7622"/>
                    <a:pt x="143667" y="2968"/>
                    <a:pt x="138044" y="264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5" name="Google Shape;2615;p56"/>
            <p:cNvSpPr/>
            <p:nvPr/>
          </p:nvSpPr>
          <p:spPr>
            <a:xfrm>
              <a:off x="5754600" y="2994550"/>
              <a:ext cx="900475" cy="246800"/>
            </a:xfrm>
            <a:custGeom>
              <a:avLst/>
              <a:gdLst/>
              <a:ahLst/>
              <a:cxnLst/>
              <a:rect l="l" t="t" r="r" b="b"/>
              <a:pathLst>
                <a:path w="36019" h="9872" extrusionOk="0">
                  <a:moveTo>
                    <a:pt x="4936" y="0"/>
                  </a:moveTo>
                  <a:cubicBezTo>
                    <a:pt x="2203" y="0"/>
                    <a:pt x="1" y="2203"/>
                    <a:pt x="1" y="4936"/>
                  </a:cubicBezTo>
                  <a:cubicBezTo>
                    <a:pt x="1" y="7670"/>
                    <a:pt x="2203" y="9872"/>
                    <a:pt x="4936" y="9872"/>
                  </a:cubicBezTo>
                  <a:lnTo>
                    <a:pt x="31083" y="9872"/>
                  </a:lnTo>
                  <a:cubicBezTo>
                    <a:pt x="33817" y="9872"/>
                    <a:pt x="36019" y="7670"/>
                    <a:pt x="36019" y="4936"/>
                  </a:cubicBezTo>
                  <a:cubicBezTo>
                    <a:pt x="36003" y="2828"/>
                    <a:pt x="34660" y="938"/>
                    <a:pt x="32661" y="250"/>
                  </a:cubicBezTo>
                  <a:cubicBezTo>
                    <a:pt x="32161" y="79"/>
                    <a:pt x="31599" y="0"/>
                    <a:pt x="3108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6" name="Google Shape;2616;p56"/>
            <p:cNvSpPr/>
            <p:nvPr/>
          </p:nvSpPr>
          <p:spPr>
            <a:xfrm>
              <a:off x="5320000" y="462250"/>
              <a:ext cx="900875" cy="246825"/>
            </a:xfrm>
            <a:custGeom>
              <a:avLst/>
              <a:gdLst/>
              <a:ahLst/>
              <a:cxnLst/>
              <a:rect l="l" t="t" r="r" b="b"/>
              <a:pathLst>
                <a:path w="36035" h="9873" extrusionOk="0">
                  <a:moveTo>
                    <a:pt x="4952" y="1"/>
                  </a:moveTo>
                  <a:cubicBezTo>
                    <a:pt x="2218" y="1"/>
                    <a:pt x="0" y="2203"/>
                    <a:pt x="0" y="4936"/>
                  </a:cubicBezTo>
                  <a:cubicBezTo>
                    <a:pt x="0" y="7670"/>
                    <a:pt x="2218" y="9872"/>
                    <a:pt x="4952" y="9872"/>
                  </a:cubicBezTo>
                  <a:lnTo>
                    <a:pt x="31083" y="9872"/>
                  </a:lnTo>
                  <a:cubicBezTo>
                    <a:pt x="33816" y="9872"/>
                    <a:pt x="36034" y="7670"/>
                    <a:pt x="36034" y="4936"/>
                  </a:cubicBezTo>
                  <a:cubicBezTo>
                    <a:pt x="36034" y="2203"/>
                    <a:pt x="33816" y="1"/>
                    <a:pt x="3108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6" name="Google Shape;1966;p55"/>
          <p:cNvSpPr txBox="1">
            <a:spLocks noGrp="1"/>
          </p:cNvSpPr>
          <p:nvPr>
            <p:ph type="title"/>
          </p:nvPr>
        </p:nvSpPr>
        <p:spPr>
          <a:xfrm>
            <a:off x="713225" y="337575"/>
            <a:ext cx="7717500" cy="70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ALTERNATIVE ICONS</a:t>
            </a:r>
            <a:endParaRPr/>
          </a:p>
        </p:txBody>
      </p:sp>
      <p:grpSp>
        <p:nvGrpSpPr>
          <p:cNvPr id="1967" name="Google Shape;1967;p55"/>
          <p:cNvGrpSpPr/>
          <p:nvPr/>
        </p:nvGrpSpPr>
        <p:grpSpPr>
          <a:xfrm>
            <a:off x="7051075" y="4260125"/>
            <a:ext cx="346800" cy="348300"/>
            <a:chOff x="7051075" y="4260125"/>
            <a:chExt cx="346800" cy="348300"/>
          </a:xfrm>
        </p:grpSpPr>
        <p:sp>
          <p:nvSpPr>
            <p:cNvPr id="1968" name="Google Shape;1968;p55"/>
            <p:cNvSpPr/>
            <p:nvPr/>
          </p:nvSpPr>
          <p:spPr>
            <a:xfrm>
              <a:off x="7125800" y="4455400"/>
              <a:ext cx="197350" cy="153025"/>
            </a:xfrm>
            <a:custGeom>
              <a:avLst/>
              <a:gdLst/>
              <a:ahLst/>
              <a:cxnLst/>
              <a:rect l="l" t="t" r="r" b="b"/>
              <a:pathLst>
                <a:path w="7894" h="6121" extrusionOk="0">
                  <a:moveTo>
                    <a:pt x="0" y="0"/>
                  </a:moveTo>
                  <a:lnTo>
                    <a:pt x="0" y="6120"/>
                  </a:lnTo>
                  <a:lnTo>
                    <a:pt x="7894" y="6120"/>
                  </a:lnTo>
                  <a:lnTo>
                    <a:pt x="7894" y="0"/>
                  </a:lnTo>
                  <a:lnTo>
                    <a:pt x="6965" y="0"/>
                  </a:lnTo>
                  <a:lnTo>
                    <a:pt x="6965" y="2846"/>
                  </a:lnTo>
                  <a:cubicBezTo>
                    <a:pt x="6965" y="3060"/>
                    <a:pt x="6810" y="3239"/>
                    <a:pt x="6608" y="3263"/>
                  </a:cubicBezTo>
                  <a:cubicBezTo>
                    <a:pt x="6593" y="3264"/>
                    <a:pt x="6578" y="3265"/>
                    <a:pt x="6564" y="3265"/>
                  </a:cubicBezTo>
                  <a:cubicBezTo>
                    <a:pt x="6334" y="3265"/>
                    <a:pt x="6156" y="3093"/>
                    <a:pt x="6156" y="2858"/>
                  </a:cubicBezTo>
                  <a:lnTo>
                    <a:pt x="6156" y="0"/>
                  </a:lnTo>
                  <a:lnTo>
                    <a:pt x="5227" y="0"/>
                  </a:lnTo>
                  <a:lnTo>
                    <a:pt x="5227" y="3941"/>
                  </a:lnTo>
                  <a:cubicBezTo>
                    <a:pt x="5227" y="4144"/>
                    <a:pt x="5072" y="4322"/>
                    <a:pt x="4870" y="4358"/>
                  </a:cubicBezTo>
                  <a:cubicBezTo>
                    <a:pt x="4856" y="4359"/>
                    <a:pt x="4841" y="4360"/>
                    <a:pt x="4828" y="4360"/>
                  </a:cubicBezTo>
                  <a:cubicBezTo>
                    <a:pt x="4596" y="4360"/>
                    <a:pt x="4405" y="4177"/>
                    <a:pt x="4405" y="3941"/>
                  </a:cubicBezTo>
                  <a:lnTo>
                    <a:pt x="4405" y="0"/>
                  </a:lnTo>
                  <a:lnTo>
                    <a:pt x="3489" y="0"/>
                  </a:lnTo>
                  <a:lnTo>
                    <a:pt x="3489" y="2846"/>
                  </a:lnTo>
                  <a:cubicBezTo>
                    <a:pt x="3489" y="3060"/>
                    <a:pt x="3334" y="3239"/>
                    <a:pt x="3119" y="3263"/>
                  </a:cubicBezTo>
                  <a:cubicBezTo>
                    <a:pt x="3105" y="3264"/>
                    <a:pt x="3091" y="3265"/>
                    <a:pt x="3077" y="3265"/>
                  </a:cubicBezTo>
                  <a:cubicBezTo>
                    <a:pt x="2856" y="3265"/>
                    <a:pt x="2667" y="3093"/>
                    <a:pt x="2667" y="2858"/>
                  </a:cubicBezTo>
                  <a:lnTo>
                    <a:pt x="2667" y="0"/>
                  </a:lnTo>
                  <a:lnTo>
                    <a:pt x="1738" y="0"/>
                  </a:lnTo>
                  <a:lnTo>
                    <a:pt x="1738" y="3941"/>
                  </a:lnTo>
                  <a:cubicBezTo>
                    <a:pt x="1750" y="4144"/>
                    <a:pt x="1595" y="4322"/>
                    <a:pt x="1381" y="4358"/>
                  </a:cubicBezTo>
                  <a:cubicBezTo>
                    <a:pt x="1368" y="4359"/>
                    <a:pt x="1354" y="4360"/>
                    <a:pt x="1341" y="4360"/>
                  </a:cubicBezTo>
                  <a:cubicBezTo>
                    <a:pt x="1119" y="4360"/>
                    <a:pt x="929" y="4177"/>
                    <a:pt x="929" y="3941"/>
                  </a:cubicBezTo>
                  <a:lnTo>
                    <a:pt x="92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9" name="Google Shape;1969;p55"/>
            <p:cNvSpPr/>
            <p:nvPr/>
          </p:nvSpPr>
          <p:spPr>
            <a:xfrm>
              <a:off x="7051075" y="4260125"/>
              <a:ext cx="346800" cy="348300"/>
            </a:xfrm>
            <a:custGeom>
              <a:avLst/>
              <a:gdLst/>
              <a:ahLst/>
              <a:cxnLst/>
              <a:rect l="l" t="t" r="r" b="b"/>
              <a:pathLst>
                <a:path w="13872" h="13932" extrusionOk="0">
                  <a:moveTo>
                    <a:pt x="9537" y="1775"/>
                  </a:moveTo>
                  <a:cubicBezTo>
                    <a:pt x="9752" y="1775"/>
                    <a:pt x="9930" y="1930"/>
                    <a:pt x="9954" y="2132"/>
                  </a:cubicBezTo>
                  <a:cubicBezTo>
                    <a:pt x="9978" y="2382"/>
                    <a:pt x="9788" y="2584"/>
                    <a:pt x="9549" y="2584"/>
                  </a:cubicBezTo>
                  <a:lnTo>
                    <a:pt x="4120" y="2584"/>
                  </a:lnTo>
                  <a:cubicBezTo>
                    <a:pt x="4112" y="2585"/>
                    <a:pt x="4105" y="2585"/>
                    <a:pt x="4097" y="2585"/>
                  </a:cubicBezTo>
                  <a:cubicBezTo>
                    <a:pt x="3893" y="2585"/>
                    <a:pt x="3726" y="2434"/>
                    <a:pt x="3703" y="2227"/>
                  </a:cubicBezTo>
                  <a:cubicBezTo>
                    <a:pt x="3668" y="1989"/>
                    <a:pt x="3858" y="1775"/>
                    <a:pt x="4108" y="1775"/>
                  </a:cubicBezTo>
                  <a:close/>
                  <a:moveTo>
                    <a:pt x="6936" y="5237"/>
                  </a:moveTo>
                  <a:cubicBezTo>
                    <a:pt x="6950" y="5237"/>
                    <a:pt x="6964" y="5238"/>
                    <a:pt x="6978" y="5240"/>
                  </a:cubicBezTo>
                  <a:cubicBezTo>
                    <a:pt x="7204" y="5263"/>
                    <a:pt x="7359" y="5466"/>
                    <a:pt x="7347" y="5692"/>
                  </a:cubicBezTo>
                  <a:cubicBezTo>
                    <a:pt x="7324" y="5918"/>
                    <a:pt x="7130" y="6058"/>
                    <a:pt x="6933" y="6058"/>
                  </a:cubicBezTo>
                  <a:cubicBezTo>
                    <a:pt x="6819" y="6058"/>
                    <a:pt x="6703" y="6011"/>
                    <a:pt x="6620" y="5906"/>
                  </a:cubicBezTo>
                  <a:cubicBezTo>
                    <a:pt x="6403" y="5643"/>
                    <a:pt x="6603" y="5237"/>
                    <a:pt x="6936" y="5237"/>
                  </a:cubicBezTo>
                  <a:close/>
                  <a:moveTo>
                    <a:pt x="5192" y="5243"/>
                  </a:moveTo>
                  <a:cubicBezTo>
                    <a:pt x="5219" y="5243"/>
                    <a:pt x="5247" y="5246"/>
                    <a:pt x="5275" y="5251"/>
                  </a:cubicBezTo>
                  <a:cubicBezTo>
                    <a:pt x="5477" y="5287"/>
                    <a:pt x="5620" y="5478"/>
                    <a:pt x="5597" y="5692"/>
                  </a:cubicBezTo>
                  <a:cubicBezTo>
                    <a:pt x="5574" y="5921"/>
                    <a:pt x="5382" y="6058"/>
                    <a:pt x="5189" y="6058"/>
                  </a:cubicBezTo>
                  <a:cubicBezTo>
                    <a:pt x="5070" y="6058"/>
                    <a:pt x="4951" y="6007"/>
                    <a:pt x="4870" y="5894"/>
                  </a:cubicBezTo>
                  <a:cubicBezTo>
                    <a:pt x="4661" y="5620"/>
                    <a:pt x="4869" y="5243"/>
                    <a:pt x="5192" y="5243"/>
                  </a:cubicBezTo>
                  <a:close/>
                  <a:moveTo>
                    <a:pt x="8671" y="5243"/>
                  </a:moveTo>
                  <a:cubicBezTo>
                    <a:pt x="8697" y="5243"/>
                    <a:pt x="8724" y="5246"/>
                    <a:pt x="8752" y="5251"/>
                  </a:cubicBezTo>
                  <a:cubicBezTo>
                    <a:pt x="8966" y="5287"/>
                    <a:pt x="9109" y="5478"/>
                    <a:pt x="9085" y="5692"/>
                  </a:cubicBezTo>
                  <a:cubicBezTo>
                    <a:pt x="9063" y="5921"/>
                    <a:pt x="8871" y="6058"/>
                    <a:pt x="8674" y="6058"/>
                  </a:cubicBezTo>
                  <a:cubicBezTo>
                    <a:pt x="8554" y="6058"/>
                    <a:pt x="8433" y="6007"/>
                    <a:pt x="8347" y="5894"/>
                  </a:cubicBezTo>
                  <a:cubicBezTo>
                    <a:pt x="8149" y="5620"/>
                    <a:pt x="8357" y="5243"/>
                    <a:pt x="8671" y="5243"/>
                  </a:cubicBezTo>
                  <a:close/>
                  <a:moveTo>
                    <a:pt x="11288" y="1"/>
                  </a:moveTo>
                  <a:lnTo>
                    <a:pt x="2584" y="37"/>
                  </a:lnTo>
                  <a:cubicBezTo>
                    <a:pt x="2358" y="37"/>
                    <a:pt x="2179" y="215"/>
                    <a:pt x="2179" y="441"/>
                  </a:cubicBezTo>
                  <a:lnTo>
                    <a:pt x="2179" y="3513"/>
                  </a:lnTo>
                  <a:lnTo>
                    <a:pt x="1227" y="3513"/>
                  </a:lnTo>
                  <a:cubicBezTo>
                    <a:pt x="548" y="3513"/>
                    <a:pt x="1" y="4061"/>
                    <a:pt x="1" y="4739"/>
                  </a:cubicBezTo>
                  <a:lnTo>
                    <a:pt x="1" y="13526"/>
                  </a:lnTo>
                  <a:cubicBezTo>
                    <a:pt x="1" y="13752"/>
                    <a:pt x="179" y="13931"/>
                    <a:pt x="405" y="13931"/>
                  </a:cubicBezTo>
                  <a:lnTo>
                    <a:pt x="2179" y="13931"/>
                  </a:lnTo>
                  <a:lnTo>
                    <a:pt x="2179" y="7406"/>
                  </a:lnTo>
                  <a:cubicBezTo>
                    <a:pt x="2179" y="7180"/>
                    <a:pt x="2358" y="7002"/>
                    <a:pt x="2584" y="7002"/>
                  </a:cubicBezTo>
                  <a:lnTo>
                    <a:pt x="11288" y="7002"/>
                  </a:lnTo>
                  <a:cubicBezTo>
                    <a:pt x="11514" y="7002"/>
                    <a:pt x="11693" y="7180"/>
                    <a:pt x="11693" y="7406"/>
                  </a:cubicBezTo>
                  <a:lnTo>
                    <a:pt x="11693" y="13931"/>
                  </a:lnTo>
                  <a:lnTo>
                    <a:pt x="13467" y="13931"/>
                  </a:lnTo>
                  <a:cubicBezTo>
                    <a:pt x="13693" y="13931"/>
                    <a:pt x="13871" y="13752"/>
                    <a:pt x="13871" y="13526"/>
                  </a:cubicBezTo>
                  <a:lnTo>
                    <a:pt x="13871" y="4739"/>
                  </a:lnTo>
                  <a:cubicBezTo>
                    <a:pt x="13871" y="4061"/>
                    <a:pt x="13324" y="3513"/>
                    <a:pt x="12645" y="3513"/>
                  </a:cubicBezTo>
                  <a:lnTo>
                    <a:pt x="11693" y="3513"/>
                  </a:lnTo>
                  <a:lnTo>
                    <a:pt x="11693" y="418"/>
                  </a:lnTo>
                  <a:cubicBezTo>
                    <a:pt x="11693" y="191"/>
                    <a:pt x="11514" y="1"/>
                    <a:pt x="1128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970" name="Google Shape;1970;p55"/>
          <p:cNvGrpSpPr/>
          <p:nvPr/>
        </p:nvGrpSpPr>
        <p:grpSpPr>
          <a:xfrm>
            <a:off x="6503400" y="4260125"/>
            <a:ext cx="281600" cy="348300"/>
            <a:chOff x="6503400" y="4260125"/>
            <a:chExt cx="281600" cy="348300"/>
          </a:xfrm>
        </p:grpSpPr>
        <p:sp>
          <p:nvSpPr>
            <p:cNvPr id="1971" name="Google Shape;1971;p55"/>
            <p:cNvSpPr/>
            <p:nvPr/>
          </p:nvSpPr>
          <p:spPr>
            <a:xfrm>
              <a:off x="6503400" y="4260125"/>
              <a:ext cx="281600" cy="76825"/>
            </a:xfrm>
            <a:custGeom>
              <a:avLst/>
              <a:gdLst/>
              <a:ahLst/>
              <a:cxnLst/>
              <a:rect l="l" t="t" r="r" b="b"/>
              <a:pathLst>
                <a:path w="11264" h="3073" extrusionOk="0">
                  <a:moveTo>
                    <a:pt x="1226" y="1"/>
                  </a:moveTo>
                  <a:cubicBezTo>
                    <a:pt x="548" y="1"/>
                    <a:pt x="0" y="548"/>
                    <a:pt x="0" y="1227"/>
                  </a:cubicBezTo>
                  <a:lnTo>
                    <a:pt x="0" y="3073"/>
                  </a:lnTo>
                  <a:lnTo>
                    <a:pt x="11263" y="3073"/>
                  </a:lnTo>
                  <a:lnTo>
                    <a:pt x="11263" y="1227"/>
                  </a:lnTo>
                  <a:cubicBezTo>
                    <a:pt x="11263" y="548"/>
                    <a:pt x="10716" y="1"/>
                    <a:pt x="1004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2" name="Google Shape;1972;p55"/>
            <p:cNvSpPr/>
            <p:nvPr/>
          </p:nvSpPr>
          <p:spPr>
            <a:xfrm>
              <a:off x="6503400" y="4357475"/>
              <a:ext cx="281600" cy="250950"/>
            </a:xfrm>
            <a:custGeom>
              <a:avLst/>
              <a:gdLst/>
              <a:ahLst/>
              <a:cxnLst/>
              <a:rect l="l" t="t" r="r" b="b"/>
              <a:pathLst>
                <a:path w="11264" h="10038" extrusionOk="0">
                  <a:moveTo>
                    <a:pt x="0" y="0"/>
                  </a:moveTo>
                  <a:lnTo>
                    <a:pt x="0" y="8811"/>
                  </a:lnTo>
                  <a:cubicBezTo>
                    <a:pt x="0" y="9489"/>
                    <a:pt x="548" y="10037"/>
                    <a:pt x="1226" y="10037"/>
                  </a:cubicBezTo>
                  <a:lnTo>
                    <a:pt x="6537" y="10037"/>
                  </a:lnTo>
                  <a:lnTo>
                    <a:pt x="6537" y="6501"/>
                  </a:lnTo>
                  <a:cubicBezTo>
                    <a:pt x="6537" y="5822"/>
                    <a:pt x="7084" y="5275"/>
                    <a:pt x="7763" y="5275"/>
                  </a:cubicBezTo>
                  <a:lnTo>
                    <a:pt x="11263" y="5275"/>
                  </a:lnTo>
                  <a:lnTo>
                    <a:pt x="1126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3" name="Google Shape;1973;p55"/>
            <p:cNvSpPr/>
            <p:nvPr/>
          </p:nvSpPr>
          <p:spPr>
            <a:xfrm>
              <a:off x="6687050" y="4509875"/>
              <a:ext cx="73550" cy="73825"/>
            </a:xfrm>
            <a:custGeom>
              <a:avLst/>
              <a:gdLst/>
              <a:ahLst/>
              <a:cxnLst/>
              <a:rect l="l" t="t" r="r" b="b"/>
              <a:pathLst>
                <a:path w="2942" h="2953" extrusionOk="0">
                  <a:moveTo>
                    <a:pt x="417" y="0"/>
                  </a:moveTo>
                  <a:cubicBezTo>
                    <a:pt x="191" y="0"/>
                    <a:pt x="0" y="179"/>
                    <a:pt x="0" y="405"/>
                  </a:cubicBezTo>
                  <a:lnTo>
                    <a:pt x="0" y="2953"/>
                  </a:lnTo>
                  <a:lnTo>
                    <a:pt x="294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4" name="Google Shape;1974;p55"/>
            <p:cNvSpPr/>
            <p:nvPr/>
          </p:nvSpPr>
          <p:spPr>
            <a:xfrm>
              <a:off x="6691500" y="4514025"/>
              <a:ext cx="93500" cy="94400"/>
            </a:xfrm>
            <a:custGeom>
              <a:avLst/>
              <a:gdLst/>
              <a:ahLst/>
              <a:cxnLst/>
              <a:rect l="l" t="t" r="r" b="b"/>
              <a:pathLst>
                <a:path w="3740" h="3776" extrusionOk="0">
                  <a:moveTo>
                    <a:pt x="3739" y="1"/>
                  </a:moveTo>
                  <a:lnTo>
                    <a:pt x="1" y="3775"/>
                  </a:lnTo>
                  <a:lnTo>
                    <a:pt x="2525" y="3775"/>
                  </a:lnTo>
                  <a:cubicBezTo>
                    <a:pt x="3192" y="3775"/>
                    <a:pt x="3739" y="3227"/>
                    <a:pt x="3739" y="2549"/>
                  </a:cubicBezTo>
                  <a:lnTo>
                    <a:pt x="3739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975" name="Google Shape;1975;p55"/>
          <p:cNvGrpSpPr/>
          <p:nvPr/>
        </p:nvGrpSpPr>
        <p:grpSpPr>
          <a:xfrm>
            <a:off x="5884850" y="4260125"/>
            <a:ext cx="345625" cy="348300"/>
            <a:chOff x="5884850" y="4260125"/>
            <a:chExt cx="345625" cy="348300"/>
          </a:xfrm>
        </p:grpSpPr>
        <p:sp>
          <p:nvSpPr>
            <p:cNvPr id="1976" name="Google Shape;1976;p55"/>
            <p:cNvSpPr/>
            <p:nvPr/>
          </p:nvSpPr>
          <p:spPr>
            <a:xfrm>
              <a:off x="6002725" y="4260125"/>
              <a:ext cx="44975" cy="76825"/>
            </a:xfrm>
            <a:custGeom>
              <a:avLst/>
              <a:gdLst/>
              <a:ahLst/>
              <a:cxnLst/>
              <a:rect l="l" t="t" r="r" b="b"/>
              <a:pathLst>
                <a:path w="1799" h="3073" extrusionOk="0">
                  <a:moveTo>
                    <a:pt x="1" y="1"/>
                  </a:moveTo>
                  <a:lnTo>
                    <a:pt x="1" y="3073"/>
                  </a:lnTo>
                  <a:lnTo>
                    <a:pt x="1799" y="3073"/>
                  </a:lnTo>
                  <a:lnTo>
                    <a:pt x="1799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7" name="Google Shape;1977;p55"/>
            <p:cNvSpPr/>
            <p:nvPr/>
          </p:nvSpPr>
          <p:spPr>
            <a:xfrm>
              <a:off x="6068225" y="4260125"/>
              <a:ext cx="44950" cy="76825"/>
            </a:xfrm>
            <a:custGeom>
              <a:avLst/>
              <a:gdLst/>
              <a:ahLst/>
              <a:cxnLst/>
              <a:rect l="l" t="t" r="r" b="b"/>
              <a:pathLst>
                <a:path w="1798" h="3073" extrusionOk="0">
                  <a:moveTo>
                    <a:pt x="0" y="1"/>
                  </a:moveTo>
                  <a:lnTo>
                    <a:pt x="0" y="3073"/>
                  </a:lnTo>
                  <a:lnTo>
                    <a:pt x="1798" y="3073"/>
                  </a:lnTo>
                  <a:lnTo>
                    <a:pt x="17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8" name="Google Shape;1978;p55"/>
            <p:cNvSpPr/>
            <p:nvPr/>
          </p:nvSpPr>
          <p:spPr>
            <a:xfrm>
              <a:off x="5884850" y="4357475"/>
              <a:ext cx="345625" cy="88425"/>
            </a:xfrm>
            <a:custGeom>
              <a:avLst/>
              <a:gdLst/>
              <a:ahLst/>
              <a:cxnLst/>
              <a:rect l="l" t="t" r="r" b="b"/>
              <a:pathLst>
                <a:path w="13825" h="3537" extrusionOk="0">
                  <a:moveTo>
                    <a:pt x="3489" y="0"/>
                  </a:moveTo>
                  <a:lnTo>
                    <a:pt x="2787" y="929"/>
                  </a:lnTo>
                  <a:cubicBezTo>
                    <a:pt x="1358" y="1036"/>
                    <a:pt x="203" y="2119"/>
                    <a:pt x="1" y="3536"/>
                  </a:cubicBezTo>
                  <a:lnTo>
                    <a:pt x="13824" y="3536"/>
                  </a:lnTo>
                  <a:cubicBezTo>
                    <a:pt x="13634" y="2119"/>
                    <a:pt x="12467" y="1036"/>
                    <a:pt x="11038" y="929"/>
                  </a:cubicBezTo>
                  <a:lnTo>
                    <a:pt x="10347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9" name="Google Shape;1979;p55"/>
            <p:cNvSpPr/>
            <p:nvPr/>
          </p:nvSpPr>
          <p:spPr>
            <a:xfrm>
              <a:off x="6133400" y="4260125"/>
              <a:ext cx="54500" cy="76825"/>
            </a:xfrm>
            <a:custGeom>
              <a:avLst/>
              <a:gdLst/>
              <a:ahLst/>
              <a:cxnLst/>
              <a:rect l="l" t="t" r="r" b="b"/>
              <a:pathLst>
                <a:path w="2180" h="3073" extrusionOk="0">
                  <a:moveTo>
                    <a:pt x="1" y="1"/>
                  </a:moveTo>
                  <a:lnTo>
                    <a:pt x="1" y="3073"/>
                  </a:lnTo>
                  <a:lnTo>
                    <a:pt x="2179" y="3073"/>
                  </a:lnTo>
                  <a:lnTo>
                    <a:pt x="2179" y="1227"/>
                  </a:lnTo>
                  <a:cubicBezTo>
                    <a:pt x="2179" y="548"/>
                    <a:pt x="1632" y="1"/>
                    <a:pt x="95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0" name="Google Shape;1980;p55"/>
            <p:cNvSpPr/>
            <p:nvPr/>
          </p:nvSpPr>
          <p:spPr>
            <a:xfrm>
              <a:off x="5887250" y="4466400"/>
              <a:ext cx="341125" cy="142025"/>
            </a:xfrm>
            <a:custGeom>
              <a:avLst/>
              <a:gdLst/>
              <a:ahLst/>
              <a:cxnLst/>
              <a:rect l="l" t="t" r="r" b="b"/>
              <a:pathLst>
                <a:path w="13645" h="5681" extrusionOk="0">
                  <a:moveTo>
                    <a:pt x="6816" y="929"/>
                  </a:moveTo>
                  <a:cubicBezTo>
                    <a:pt x="6918" y="929"/>
                    <a:pt x="7019" y="965"/>
                    <a:pt x="7096" y="1037"/>
                  </a:cubicBezTo>
                  <a:cubicBezTo>
                    <a:pt x="7334" y="1263"/>
                    <a:pt x="8096" y="2037"/>
                    <a:pt x="8096" y="2644"/>
                  </a:cubicBezTo>
                  <a:cubicBezTo>
                    <a:pt x="8096" y="3346"/>
                    <a:pt x="7525" y="3918"/>
                    <a:pt x="6822" y="3918"/>
                  </a:cubicBezTo>
                  <a:cubicBezTo>
                    <a:pt x="6120" y="3918"/>
                    <a:pt x="5537" y="3346"/>
                    <a:pt x="5537" y="2644"/>
                  </a:cubicBezTo>
                  <a:cubicBezTo>
                    <a:pt x="5537" y="2037"/>
                    <a:pt x="6310" y="1263"/>
                    <a:pt x="6537" y="1037"/>
                  </a:cubicBezTo>
                  <a:cubicBezTo>
                    <a:pt x="6614" y="965"/>
                    <a:pt x="6715" y="929"/>
                    <a:pt x="6816" y="929"/>
                  </a:cubicBezTo>
                  <a:close/>
                  <a:moveTo>
                    <a:pt x="0" y="1"/>
                  </a:moveTo>
                  <a:lnTo>
                    <a:pt x="1858" y="5406"/>
                  </a:lnTo>
                  <a:cubicBezTo>
                    <a:pt x="1917" y="5573"/>
                    <a:pt x="2072" y="5680"/>
                    <a:pt x="2250" y="5680"/>
                  </a:cubicBezTo>
                  <a:lnTo>
                    <a:pt x="11394" y="5680"/>
                  </a:lnTo>
                  <a:cubicBezTo>
                    <a:pt x="11561" y="5680"/>
                    <a:pt x="11716" y="5573"/>
                    <a:pt x="11775" y="5406"/>
                  </a:cubicBezTo>
                  <a:lnTo>
                    <a:pt x="1364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1" name="Google Shape;1981;p55"/>
            <p:cNvSpPr/>
            <p:nvPr/>
          </p:nvSpPr>
          <p:spPr>
            <a:xfrm>
              <a:off x="6046200" y="4514625"/>
              <a:ext cx="23225" cy="29500"/>
            </a:xfrm>
            <a:custGeom>
              <a:avLst/>
              <a:gdLst/>
              <a:ahLst/>
              <a:cxnLst/>
              <a:rect l="l" t="t" r="r" b="b"/>
              <a:pathLst>
                <a:path w="929" h="1180" extrusionOk="0">
                  <a:moveTo>
                    <a:pt x="464" y="1"/>
                  </a:moveTo>
                  <a:cubicBezTo>
                    <a:pt x="202" y="298"/>
                    <a:pt x="0" y="596"/>
                    <a:pt x="0" y="715"/>
                  </a:cubicBezTo>
                  <a:cubicBezTo>
                    <a:pt x="0" y="1025"/>
                    <a:pt x="232" y="1179"/>
                    <a:pt x="464" y="1179"/>
                  </a:cubicBezTo>
                  <a:cubicBezTo>
                    <a:pt x="697" y="1179"/>
                    <a:pt x="929" y="1025"/>
                    <a:pt x="929" y="715"/>
                  </a:cubicBezTo>
                  <a:cubicBezTo>
                    <a:pt x="929" y="596"/>
                    <a:pt x="726" y="298"/>
                    <a:pt x="46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2" name="Google Shape;1982;p55"/>
            <p:cNvSpPr/>
            <p:nvPr/>
          </p:nvSpPr>
          <p:spPr>
            <a:xfrm>
              <a:off x="5928025" y="4260125"/>
              <a:ext cx="54500" cy="76825"/>
            </a:xfrm>
            <a:custGeom>
              <a:avLst/>
              <a:gdLst/>
              <a:ahLst/>
              <a:cxnLst/>
              <a:rect l="l" t="t" r="r" b="b"/>
              <a:pathLst>
                <a:path w="2180" h="3073" extrusionOk="0">
                  <a:moveTo>
                    <a:pt x="1227" y="1"/>
                  </a:moveTo>
                  <a:cubicBezTo>
                    <a:pt x="548" y="1"/>
                    <a:pt x="0" y="548"/>
                    <a:pt x="0" y="1227"/>
                  </a:cubicBezTo>
                  <a:lnTo>
                    <a:pt x="0" y="3073"/>
                  </a:lnTo>
                  <a:lnTo>
                    <a:pt x="2179" y="3073"/>
                  </a:lnTo>
                  <a:lnTo>
                    <a:pt x="2179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983" name="Google Shape;1983;p55"/>
          <p:cNvGrpSpPr/>
          <p:nvPr/>
        </p:nvGrpSpPr>
        <p:grpSpPr>
          <a:xfrm>
            <a:off x="5320500" y="4260125"/>
            <a:ext cx="281600" cy="348300"/>
            <a:chOff x="5320500" y="4260125"/>
            <a:chExt cx="281600" cy="348300"/>
          </a:xfrm>
        </p:grpSpPr>
        <p:sp>
          <p:nvSpPr>
            <p:cNvPr id="1984" name="Google Shape;1984;p55"/>
            <p:cNvSpPr/>
            <p:nvPr/>
          </p:nvSpPr>
          <p:spPr>
            <a:xfrm>
              <a:off x="5326450" y="4266075"/>
              <a:ext cx="70275" cy="70275"/>
            </a:xfrm>
            <a:custGeom>
              <a:avLst/>
              <a:gdLst/>
              <a:ahLst/>
              <a:cxnLst/>
              <a:rect l="l" t="t" r="r" b="b"/>
              <a:pathLst>
                <a:path w="2811" h="2811" extrusionOk="0">
                  <a:moveTo>
                    <a:pt x="2811" y="1"/>
                  </a:moveTo>
                  <a:lnTo>
                    <a:pt x="1" y="2811"/>
                  </a:lnTo>
                  <a:lnTo>
                    <a:pt x="2811" y="2811"/>
                  </a:lnTo>
                  <a:lnTo>
                    <a:pt x="281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5" name="Google Shape;1985;p55"/>
            <p:cNvSpPr/>
            <p:nvPr/>
          </p:nvSpPr>
          <p:spPr>
            <a:xfrm>
              <a:off x="5579175" y="4293475"/>
              <a:ext cx="22925" cy="314950"/>
            </a:xfrm>
            <a:custGeom>
              <a:avLst/>
              <a:gdLst/>
              <a:ahLst/>
              <a:cxnLst/>
              <a:rect l="l" t="t" r="r" b="b"/>
              <a:pathLst>
                <a:path w="917" h="12598" extrusionOk="0">
                  <a:moveTo>
                    <a:pt x="0" y="0"/>
                  </a:moveTo>
                  <a:lnTo>
                    <a:pt x="0" y="12597"/>
                  </a:lnTo>
                  <a:lnTo>
                    <a:pt x="512" y="12597"/>
                  </a:lnTo>
                  <a:cubicBezTo>
                    <a:pt x="738" y="12597"/>
                    <a:pt x="917" y="12418"/>
                    <a:pt x="917" y="12192"/>
                  </a:cubicBezTo>
                  <a:lnTo>
                    <a:pt x="917" y="417"/>
                  </a:lnTo>
                  <a:cubicBezTo>
                    <a:pt x="917" y="191"/>
                    <a:pt x="738" y="0"/>
                    <a:pt x="51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6" name="Google Shape;1986;p55"/>
            <p:cNvSpPr/>
            <p:nvPr/>
          </p:nvSpPr>
          <p:spPr>
            <a:xfrm>
              <a:off x="5320500" y="4260125"/>
              <a:ext cx="238150" cy="348300"/>
            </a:xfrm>
            <a:custGeom>
              <a:avLst/>
              <a:gdLst/>
              <a:ahLst/>
              <a:cxnLst/>
              <a:rect l="l" t="t" r="r" b="b"/>
              <a:pathLst>
                <a:path w="9526" h="13932" extrusionOk="0">
                  <a:moveTo>
                    <a:pt x="4766" y="4392"/>
                  </a:moveTo>
                  <a:cubicBezTo>
                    <a:pt x="6009" y="4392"/>
                    <a:pt x="7008" y="5452"/>
                    <a:pt x="6906" y="6716"/>
                  </a:cubicBezTo>
                  <a:cubicBezTo>
                    <a:pt x="6906" y="6740"/>
                    <a:pt x="6894" y="6752"/>
                    <a:pt x="6882" y="6764"/>
                  </a:cubicBezTo>
                  <a:cubicBezTo>
                    <a:pt x="6757" y="6893"/>
                    <a:pt x="6624" y="6946"/>
                    <a:pt x="6503" y="6946"/>
                  </a:cubicBezTo>
                  <a:cubicBezTo>
                    <a:pt x="6278" y="6946"/>
                    <a:pt x="6097" y="6762"/>
                    <a:pt x="6097" y="6537"/>
                  </a:cubicBezTo>
                  <a:cubicBezTo>
                    <a:pt x="6097" y="5808"/>
                    <a:pt x="5498" y="5208"/>
                    <a:pt x="4763" y="5208"/>
                  </a:cubicBezTo>
                  <a:cubicBezTo>
                    <a:pt x="4358" y="5208"/>
                    <a:pt x="3912" y="5390"/>
                    <a:pt x="3501" y="5835"/>
                  </a:cubicBezTo>
                  <a:cubicBezTo>
                    <a:pt x="3453" y="5882"/>
                    <a:pt x="3430" y="5942"/>
                    <a:pt x="3430" y="6013"/>
                  </a:cubicBezTo>
                  <a:lnTo>
                    <a:pt x="3430" y="10002"/>
                  </a:lnTo>
                  <a:cubicBezTo>
                    <a:pt x="3430" y="10716"/>
                    <a:pt x="3977" y="11312"/>
                    <a:pt x="4692" y="11359"/>
                  </a:cubicBezTo>
                  <a:cubicBezTo>
                    <a:pt x="4713" y="11360"/>
                    <a:pt x="4734" y="11361"/>
                    <a:pt x="4756" y="11361"/>
                  </a:cubicBezTo>
                  <a:cubicBezTo>
                    <a:pt x="5489" y="11361"/>
                    <a:pt x="6097" y="10766"/>
                    <a:pt x="6097" y="10026"/>
                  </a:cubicBezTo>
                  <a:lnTo>
                    <a:pt x="6097" y="8942"/>
                  </a:lnTo>
                  <a:cubicBezTo>
                    <a:pt x="6097" y="8704"/>
                    <a:pt x="5918" y="8502"/>
                    <a:pt x="5680" y="8478"/>
                  </a:cubicBezTo>
                  <a:cubicBezTo>
                    <a:pt x="5666" y="8477"/>
                    <a:pt x="5652" y="8476"/>
                    <a:pt x="5638" y="8476"/>
                  </a:cubicBezTo>
                  <a:cubicBezTo>
                    <a:pt x="5384" y="8476"/>
                    <a:pt x="5180" y="8682"/>
                    <a:pt x="5180" y="8930"/>
                  </a:cubicBezTo>
                  <a:lnTo>
                    <a:pt x="5180" y="9800"/>
                  </a:lnTo>
                  <a:cubicBezTo>
                    <a:pt x="5180" y="10002"/>
                    <a:pt x="5025" y="10181"/>
                    <a:pt x="4811" y="10216"/>
                  </a:cubicBezTo>
                  <a:cubicBezTo>
                    <a:pt x="4797" y="10218"/>
                    <a:pt x="4784" y="10218"/>
                    <a:pt x="4770" y="10218"/>
                  </a:cubicBezTo>
                  <a:cubicBezTo>
                    <a:pt x="4549" y="10218"/>
                    <a:pt x="4358" y="10036"/>
                    <a:pt x="4358" y="9812"/>
                  </a:cubicBezTo>
                  <a:lnTo>
                    <a:pt x="4358" y="8954"/>
                  </a:lnTo>
                  <a:cubicBezTo>
                    <a:pt x="4346" y="8240"/>
                    <a:pt x="4918" y="7656"/>
                    <a:pt x="5620" y="7656"/>
                  </a:cubicBezTo>
                  <a:cubicBezTo>
                    <a:pt x="5628" y="7656"/>
                    <a:pt x="5635" y="7656"/>
                    <a:pt x="5642" y="7656"/>
                  </a:cubicBezTo>
                  <a:cubicBezTo>
                    <a:pt x="6346" y="7656"/>
                    <a:pt x="6918" y="8235"/>
                    <a:pt x="6918" y="8930"/>
                  </a:cubicBezTo>
                  <a:lnTo>
                    <a:pt x="6918" y="10002"/>
                  </a:lnTo>
                  <a:cubicBezTo>
                    <a:pt x="6930" y="11193"/>
                    <a:pt x="5978" y="12169"/>
                    <a:pt x="4775" y="12181"/>
                  </a:cubicBezTo>
                  <a:cubicBezTo>
                    <a:pt x="4768" y="12181"/>
                    <a:pt x="4761" y="12181"/>
                    <a:pt x="4753" y="12181"/>
                  </a:cubicBezTo>
                  <a:cubicBezTo>
                    <a:pt x="3573" y="12181"/>
                    <a:pt x="2608" y="11209"/>
                    <a:pt x="2620" y="10026"/>
                  </a:cubicBezTo>
                  <a:lnTo>
                    <a:pt x="2620" y="5680"/>
                  </a:lnTo>
                  <a:cubicBezTo>
                    <a:pt x="2620" y="5573"/>
                    <a:pt x="2656" y="5466"/>
                    <a:pt x="2727" y="5394"/>
                  </a:cubicBezTo>
                  <a:cubicBezTo>
                    <a:pt x="3392" y="4685"/>
                    <a:pt x="4113" y="4392"/>
                    <a:pt x="4766" y="4392"/>
                  </a:cubicBezTo>
                  <a:close/>
                  <a:moveTo>
                    <a:pt x="3870" y="1"/>
                  </a:moveTo>
                  <a:lnTo>
                    <a:pt x="3870" y="3454"/>
                  </a:lnTo>
                  <a:cubicBezTo>
                    <a:pt x="3870" y="3680"/>
                    <a:pt x="3692" y="3870"/>
                    <a:pt x="3465" y="3870"/>
                  </a:cubicBezTo>
                  <a:lnTo>
                    <a:pt x="1" y="3870"/>
                  </a:lnTo>
                  <a:lnTo>
                    <a:pt x="1" y="13526"/>
                  </a:lnTo>
                  <a:cubicBezTo>
                    <a:pt x="1" y="13752"/>
                    <a:pt x="191" y="13931"/>
                    <a:pt x="417" y="13931"/>
                  </a:cubicBezTo>
                  <a:lnTo>
                    <a:pt x="9526" y="13931"/>
                  </a:lnTo>
                  <a:lnTo>
                    <a:pt x="9526" y="418"/>
                  </a:lnTo>
                  <a:cubicBezTo>
                    <a:pt x="9526" y="191"/>
                    <a:pt x="9347" y="1"/>
                    <a:pt x="91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987" name="Google Shape;1987;p55"/>
          <p:cNvGrpSpPr/>
          <p:nvPr/>
        </p:nvGrpSpPr>
        <p:grpSpPr>
          <a:xfrm>
            <a:off x="4736500" y="4260125"/>
            <a:ext cx="346800" cy="348450"/>
            <a:chOff x="4736500" y="4260125"/>
            <a:chExt cx="346800" cy="348450"/>
          </a:xfrm>
        </p:grpSpPr>
        <p:sp>
          <p:nvSpPr>
            <p:cNvPr id="1988" name="Google Shape;1988;p55"/>
            <p:cNvSpPr/>
            <p:nvPr/>
          </p:nvSpPr>
          <p:spPr>
            <a:xfrm>
              <a:off x="4871350" y="4260350"/>
              <a:ext cx="75925" cy="245375"/>
            </a:xfrm>
            <a:custGeom>
              <a:avLst/>
              <a:gdLst/>
              <a:ahLst/>
              <a:cxnLst/>
              <a:rect l="l" t="t" r="r" b="b"/>
              <a:pathLst>
                <a:path w="3037" h="9815" extrusionOk="0">
                  <a:moveTo>
                    <a:pt x="1536" y="1"/>
                  </a:moveTo>
                  <a:cubicBezTo>
                    <a:pt x="1119" y="1"/>
                    <a:pt x="703" y="272"/>
                    <a:pt x="667" y="813"/>
                  </a:cubicBezTo>
                  <a:cubicBezTo>
                    <a:pt x="0" y="9160"/>
                    <a:pt x="36" y="8695"/>
                    <a:pt x="48" y="8755"/>
                  </a:cubicBezTo>
                  <a:cubicBezTo>
                    <a:pt x="48" y="8779"/>
                    <a:pt x="36" y="8743"/>
                    <a:pt x="274" y="9814"/>
                  </a:cubicBezTo>
                  <a:cubicBezTo>
                    <a:pt x="655" y="9564"/>
                    <a:pt x="1093" y="9439"/>
                    <a:pt x="1532" y="9439"/>
                  </a:cubicBezTo>
                  <a:cubicBezTo>
                    <a:pt x="1971" y="9439"/>
                    <a:pt x="2411" y="9564"/>
                    <a:pt x="2798" y="9814"/>
                  </a:cubicBezTo>
                  <a:cubicBezTo>
                    <a:pt x="3036" y="8731"/>
                    <a:pt x="3036" y="8755"/>
                    <a:pt x="3036" y="8671"/>
                  </a:cubicBezTo>
                  <a:lnTo>
                    <a:pt x="2405" y="813"/>
                  </a:lnTo>
                  <a:cubicBezTo>
                    <a:pt x="2369" y="272"/>
                    <a:pt x="1953" y="1"/>
                    <a:pt x="153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9" name="Google Shape;1989;p55"/>
            <p:cNvSpPr/>
            <p:nvPr/>
          </p:nvSpPr>
          <p:spPr>
            <a:xfrm>
              <a:off x="4872225" y="4516625"/>
              <a:ext cx="75050" cy="91950"/>
            </a:xfrm>
            <a:custGeom>
              <a:avLst/>
              <a:gdLst/>
              <a:ahLst/>
              <a:cxnLst/>
              <a:rect l="l" t="t" r="r" b="b"/>
              <a:pathLst>
                <a:path w="3002" h="3678" extrusionOk="0">
                  <a:moveTo>
                    <a:pt x="1510" y="0"/>
                  </a:moveTo>
                  <a:cubicBezTo>
                    <a:pt x="740" y="0"/>
                    <a:pt x="1" y="598"/>
                    <a:pt x="1" y="1504"/>
                  </a:cubicBezTo>
                  <a:cubicBezTo>
                    <a:pt x="1" y="1849"/>
                    <a:pt x="203" y="2290"/>
                    <a:pt x="632" y="2850"/>
                  </a:cubicBezTo>
                  <a:cubicBezTo>
                    <a:pt x="810" y="3100"/>
                    <a:pt x="1001" y="3326"/>
                    <a:pt x="1203" y="3552"/>
                  </a:cubicBezTo>
                  <a:cubicBezTo>
                    <a:pt x="1281" y="3635"/>
                    <a:pt x="1391" y="3677"/>
                    <a:pt x="1501" y="3677"/>
                  </a:cubicBezTo>
                  <a:cubicBezTo>
                    <a:pt x="1611" y="3677"/>
                    <a:pt x="1721" y="3635"/>
                    <a:pt x="1799" y="3552"/>
                  </a:cubicBezTo>
                  <a:cubicBezTo>
                    <a:pt x="2001" y="3326"/>
                    <a:pt x="2192" y="3100"/>
                    <a:pt x="2370" y="2850"/>
                  </a:cubicBezTo>
                  <a:cubicBezTo>
                    <a:pt x="2799" y="2290"/>
                    <a:pt x="3001" y="1849"/>
                    <a:pt x="3001" y="1504"/>
                  </a:cubicBezTo>
                  <a:cubicBezTo>
                    <a:pt x="3001" y="1111"/>
                    <a:pt x="2846" y="742"/>
                    <a:pt x="2573" y="456"/>
                  </a:cubicBezTo>
                  <a:cubicBezTo>
                    <a:pt x="2265" y="141"/>
                    <a:pt x="1884" y="0"/>
                    <a:pt x="15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0" name="Google Shape;1990;p55"/>
            <p:cNvSpPr/>
            <p:nvPr/>
          </p:nvSpPr>
          <p:spPr>
            <a:xfrm>
              <a:off x="4747825" y="4260125"/>
              <a:ext cx="84550" cy="212850"/>
            </a:xfrm>
            <a:custGeom>
              <a:avLst/>
              <a:gdLst/>
              <a:ahLst/>
              <a:cxnLst/>
              <a:rect l="l" t="t" r="r" b="b"/>
              <a:pathLst>
                <a:path w="3382" h="8514" extrusionOk="0">
                  <a:moveTo>
                    <a:pt x="1203" y="1"/>
                  </a:moveTo>
                  <a:cubicBezTo>
                    <a:pt x="774" y="1"/>
                    <a:pt x="417" y="346"/>
                    <a:pt x="393" y="775"/>
                  </a:cubicBezTo>
                  <a:lnTo>
                    <a:pt x="0" y="8514"/>
                  </a:lnTo>
                  <a:lnTo>
                    <a:pt x="3381" y="8514"/>
                  </a:lnTo>
                  <a:lnTo>
                    <a:pt x="2988" y="775"/>
                  </a:lnTo>
                  <a:cubicBezTo>
                    <a:pt x="2965" y="346"/>
                    <a:pt x="2607" y="1"/>
                    <a:pt x="216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1" name="Google Shape;1991;p55"/>
            <p:cNvSpPr/>
            <p:nvPr/>
          </p:nvSpPr>
          <p:spPr>
            <a:xfrm>
              <a:off x="4738300" y="4493500"/>
              <a:ext cx="103600" cy="28600"/>
            </a:xfrm>
            <a:custGeom>
              <a:avLst/>
              <a:gdLst/>
              <a:ahLst/>
              <a:cxnLst/>
              <a:rect l="l" t="t" r="r" b="b"/>
              <a:pathLst>
                <a:path w="4144" h="1144" extrusionOk="0">
                  <a:moveTo>
                    <a:pt x="250" y="0"/>
                  </a:moveTo>
                  <a:lnTo>
                    <a:pt x="0" y="1143"/>
                  </a:lnTo>
                  <a:lnTo>
                    <a:pt x="4143" y="1143"/>
                  </a:lnTo>
                  <a:lnTo>
                    <a:pt x="388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2" name="Google Shape;1992;p55"/>
            <p:cNvSpPr/>
            <p:nvPr/>
          </p:nvSpPr>
          <p:spPr>
            <a:xfrm>
              <a:off x="4736500" y="4542300"/>
              <a:ext cx="107475" cy="66125"/>
            </a:xfrm>
            <a:custGeom>
              <a:avLst/>
              <a:gdLst/>
              <a:ahLst/>
              <a:cxnLst/>
              <a:rect l="l" t="t" r="r" b="b"/>
              <a:pathLst>
                <a:path w="4299" h="2645" extrusionOk="0">
                  <a:moveTo>
                    <a:pt x="1" y="1"/>
                  </a:moveTo>
                  <a:lnTo>
                    <a:pt x="1" y="2239"/>
                  </a:lnTo>
                  <a:cubicBezTo>
                    <a:pt x="1" y="2465"/>
                    <a:pt x="179" y="2644"/>
                    <a:pt x="405" y="2644"/>
                  </a:cubicBezTo>
                  <a:lnTo>
                    <a:pt x="3894" y="2644"/>
                  </a:lnTo>
                  <a:cubicBezTo>
                    <a:pt x="4120" y="2644"/>
                    <a:pt x="4299" y="2465"/>
                    <a:pt x="4299" y="2239"/>
                  </a:cubicBezTo>
                  <a:lnTo>
                    <a:pt x="4299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3" name="Google Shape;1993;p55"/>
            <p:cNvSpPr/>
            <p:nvPr/>
          </p:nvSpPr>
          <p:spPr>
            <a:xfrm>
              <a:off x="4977600" y="4493500"/>
              <a:ext cx="103600" cy="28600"/>
            </a:xfrm>
            <a:custGeom>
              <a:avLst/>
              <a:gdLst/>
              <a:ahLst/>
              <a:cxnLst/>
              <a:rect l="l" t="t" r="r" b="b"/>
              <a:pathLst>
                <a:path w="4144" h="1144" extrusionOk="0">
                  <a:moveTo>
                    <a:pt x="263" y="0"/>
                  </a:moveTo>
                  <a:lnTo>
                    <a:pt x="1" y="1143"/>
                  </a:lnTo>
                  <a:lnTo>
                    <a:pt x="4144" y="1143"/>
                  </a:lnTo>
                  <a:lnTo>
                    <a:pt x="389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4" name="Google Shape;1994;p55"/>
            <p:cNvSpPr/>
            <p:nvPr/>
          </p:nvSpPr>
          <p:spPr>
            <a:xfrm>
              <a:off x="4975825" y="4542300"/>
              <a:ext cx="107475" cy="66000"/>
            </a:xfrm>
            <a:custGeom>
              <a:avLst/>
              <a:gdLst/>
              <a:ahLst/>
              <a:cxnLst/>
              <a:rect l="l" t="t" r="r" b="b"/>
              <a:pathLst>
                <a:path w="4299" h="2640" extrusionOk="0">
                  <a:moveTo>
                    <a:pt x="0" y="1"/>
                  </a:moveTo>
                  <a:lnTo>
                    <a:pt x="0" y="2239"/>
                  </a:lnTo>
                  <a:cubicBezTo>
                    <a:pt x="0" y="2463"/>
                    <a:pt x="191" y="2639"/>
                    <a:pt x="411" y="2639"/>
                  </a:cubicBezTo>
                  <a:cubicBezTo>
                    <a:pt x="436" y="2639"/>
                    <a:pt x="462" y="2637"/>
                    <a:pt x="488" y="2632"/>
                  </a:cubicBezTo>
                  <a:lnTo>
                    <a:pt x="3977" y="1954"/>
                  </a:lnTo>
                  <a:cubicBezTo>
                    <a:pt x="4167" y="1918"/>
                    <a:pt x="4298" y="1751"/>
                    <a:pt x="4298" y="1561"/>
                  </a:cubicBezTo>
                  <a:lnTo>
                    <a:pt x="42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5" name="Google Shape;1995;p55"/>
            <p:cNvSpPr/>
            <p:nvPr/>
          </p:nvSpPr>
          <p:spPr>
            <a:xfrm>
              <a:off x="4987125" y="4260125"/>
              <a:ext cx="84550" cy="212850"/>
            </a:xfrm>
            <a:custGeom>
              <a:avLst/>
              <a:gdLst/>
              <a:ahLst/>
              <a:cxnLst/>
              <a:rect l="l" t="t" r="r" b="b"/>
              <a:pathLst>
                <a:path w="3382" h="8514" extrusionOk="0">
                  <a:moveTo>
                    <a:pt x="1215" y="1"/>
                  </a:moveTo>
                  <a:cubicBezTo>
                    <a:pt x="775" y="1"/>
                    <a:pt x="417" y="346"/>
                    <a:pt x="394" y="775"/>
                  </a:cubicBezTo>
                  <a:lnTo>
                    <a:pt x="1" y="8514"/>
                  </a:lnTo>
                  <a:lnTo>
                    <a:pt x="3382" y="8514"/>
                  </a:lnTo>
                  <a:lnTo>
                    <a:pt x="2989" y="775"/>
                  </a:lnTo>
                  <a:cubicBezTo>
                    <a:pt x="2965" y="346"/>
                    <a:pt x="2608" y="1"/>
                    <a:pt x="217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996" name="Google Shape;1996;p55"/>
          <p:cNvSpPr/>
          <p:nvPr/>
        </p:nvSpPr>
        <p:spPr>
          <a:xfrm>
            <a:off x="1746550" y="4277100"/>
            <a:ext cx="357800" cy="314350"/>
          </a:xfrm>
          <a:custGeom>
            <a:avLst/>
            <a:gdLst/>
            <a:ahLst/>
            <a:cxnLst/>
            <a:rect l="l" t="t" r="r" b="b"/>
            <a:pathLst>
              <a:path w="14312" h="12574" extrusionOk="0">
                <a:moveTo>
                  <a:pt x="9140" y="4361"/>
                </a:moveTo>
                <a:cubicBezTo>
                  <a:pt x="9260" y="4361"/>
                  <a:pt x="9381" y="4413"/>
                  <a:pt x="9466" y="4525"/>
                </a:cubicBezTo>
                <a:cubicBezTo>
                  <a:pt x="9664" y="4811"/>
                  <a:pt x="9456" y="5188"/>
                  <a:pt x="9141" y="5188"/>
                </a:cubicBezTo>
                <a:cubicBezTo>
                  <a:pt x="9115" y="5188"/>
                  <a:pt x="9088" y="5185"/>
                  <a:pt x="9061" y="5180"/>
                </a:cubicBezTo>
                <a:cubicBezTo>
                  <a:pt x="8847" y="5132"/>
                  <a:pt x="8704" y="4942"/>
                  <a:pt x="8728" y="4739"/>
                </a:cubicBezTo>
                <a:cubicBezTo>
                  <a:pt x="8750" y="4502"/>
                  <a:pt x="8943" y="4361"/>
                  <a:pt x="9140" y="4361"/>
                </a:cubicBezTo>
                <a:close/>
                <a:moveTo>
                  <a:pt x="9174" y="0"/>
                </a:moveTo>
                <a:cubicBezTo>
                  <a:pt x="9164" y="0"/>
                  <a:pt x="9154" y="0"/>
                  <a:pt x="9144" y="0"/>
                </a:cubicBezTo>
                <a:cubicBezTo>
                  <a:pt x="6525" y="12"/>
                  <a:pt x="4394" y="2132"/>
                  <a:pt x="4382" y="4751"/>
                </a:cubicBezTo>
                <a:cubicBezTo>
                  <a:pt x="4334" y="5227"/>
                  <a:pt x="4203" y="5692"/>
                  <a:pt x="4001" y="6132"/>
                </a:cubicBezTo>
                <a:cubicBezTo>
                  <a:pt x="3608" y="6977"/>
                  <a:pt x="2989" y="7406"/>
                  <a:pt x="2179" y="7406"/>
                </a:cubicBezTo>
                <a:lnTo>
                  <a:pt x="1227" y="7406"/>
                </a:lnTo>
                <a:cubicBezTo>
                  <a:pt x="548" y="7406"/>
                  <a:pt x="0" y="7954"/>
                  <a:pt x="0" y="8632"/>
                </a:cubicBezTo>
                <a:lnTo>
                  <a:pt x="0" y="11347"/>
                </a:lnTo>
                <a:cubicBezTo>
                  <a:pt x="0" y="12026"/>
                  <a:pt x="548" y="12573"/>
                  <a:pt x="1227" y="12573"/>
                </a:cubicBezTo>
                <a:lnTo>
                  <a:pt x="10502" y="12573"/>
                </a:lnTo>
                <a:cubicBezTo>
                  <a:pt x="11180" y="12573"/>
                  <a:pt x="11728" y="12026"/>
                  <a:pt x="11728" y="11347"/>
                </a:cubicBezTo>
                <a:lnTo>
                  <a:pt x="11728" y="3846"/>
                </a:lnTo>
                <a:cubicBezTo>
                  <a:pt x="11728" y="3167"/>
                  <a:pt x="11180" y="2620"/>
                  <a:pt x="10502" y="2620"/>
                </a:cubicBezTo>
                <a:lnTo>
                  <a:pt x="7787" y="2620"/>
                </a:lnTo>
                <a:cubicBezTo>
                  <a:pt x="7108" y="2620"/>
                  <a:pt x="6561" y="3167"/>
                  <a:pt x="6561" y="3846"/>
                </a:cubicBezTo>
                <a:lnTo>
                  <a:pt x="6561" y="7811"/>
                </a:lnTo>
                <a:cubicBezTo>
                  <a:pt x="6561" y="8097"/>
                  <a:pt x="6465" y="8371"/>
                  <a:pt x="6311" y="8585"/>
                </a:cubicBezTo>
                <a:cubicBezTo>
                  <a:pt x="6061" y="8942"/>
                  <a:pt x="5656" y="9144"/>
                  <a:pt x="5227" y="9144"/>
                </a:cubicBezTo>
                <a:lnTo>
                  <a:pt x="3917" y="9144"/>
                </a:lnTo>
                <a:cubicBezTo>
                  <a:pt x="3322" y="9144"/>
                  <a:pt x="2810" y="8752"/>
                  <a:pt x="2643" y="8192"/>
                </a:cubicBezTo>
                <a:cubicBezTo>
                  <a:pt x="3548" y="8049"/>
                  <a:pt x="4263" y="7478"/>
                  <a:pt x="4715" y="6525"/>
                </a:cubicBezTo>
                <a:cubicBezTo>
                  <a:pt x="4941" y="7097"/>
                  <a:pt x="5275" y="7609"/>
                  <a:pt x="5691" y="8037"/>
                </a:cubicBezTo>
                <a:cubicBezTo>
                  <a:pt x="5727" y="7966"/>
                  <a:pt x="5739" y="7894"/>
                  <a:pt x="5739" y="7811"/>
                </a:cubicBezTo>
                <a:lnTo>
                  <a:pt x="5739" y="3846"/>
                </a:lnTo>
                <a:cubicBezTo>
                  <a:pt x="5739" y="2715"/>
                  <a:pt x="6656" y="1798"/>
                  <a:pt x="7787" y="1798"/>
                </a:cubicBezTo>
                <a:lnTo>
                  <a:pt x="10502" y="1798"/>
                </a:lnTo>
                <a:cubicBezTo>
                  <a:pt x="11633" y="1798"/>
                  <a:pt x="12538" y="2715"/>
                  <a:pt x="12538" y="3846"/>
                </a:cubicBezTo>
                <a:lnTo>
                  <a:pt x="12538" y="8109"/>
                </a:lnTo>
                <a:cubicBezTo>
                  <a:pt x="13907" y="6751"/>
                  <a:pt x="14312" y="4691"/>
                  <a:pt x="13562" y="2917"/>
                </a:cubicBezTo>
                <a:cubicBezTo>
                  <a:pt x="12815" y="1152"/>
                  <a:pt x="11091" y="0"/>
                  <a:pt x="9174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997" name="Google Shape;1997;p55"/>
          <p:cNvGrpSpPr/>
          <p:nvPr/>
        </p:nvGrpSpPr>
        <p:grpSpPr>
          <a:xfrm>
            <a:off x="3075575" y="4260125"/>
            <a:ext cx="348275" cy="348300"/>
            <a:chOff x="3075575" y="4395750"/>
            <a:chExt cx="348275" cy="348300"/>
          </a:xfrm>
        </p:grpSpPr>
        <p:sp>
          <p:nvSpPr>
            <p:cNvPr id="1998" name="Google Shape;1998;p55"/>
            <p:cNvSpPr/>
            <p:nvPr/>
          </p:nvSpPr>
          <p:spPr>
            <a:xfrm>
              <a:off x="3204775" y="4636550"/>
              <a:ext cx="55975" cy="107500"/>
            </a:xfrm>
            <a:custGeom>
              <a:avLst/>
              <a:gdLst/>
              <a:ahLst/>
              <a:cxnLst/>
              <a:rect l="l" t="t" r="r" b="b"/>
              <a:pathLst>
                <a:path w="2239" h="4300" extrusionOk="0">
                  <a:moveTo>
                    <a:pt x="0" y="1"/>
                  </a:moveTo>
                  <a:lnTo>
                    <a:pt x="0" y="4299"/>
                  </a:lnTo>
                  <a:lnTo>
                    <a:pt x="2238" y="4299"/>
                  </a:lnTo>
                  <a:lnTo>
                    <a:pt x="223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9" name="Google Shape;1999;p55"/>
            <p:cNvSpPr/>
            <p:nvPr/>
          </p:nvSpPr>
          <p:spPr>
            <a:xfrm>
              <a:off x="3280975" y="4636550"/>
              <a:ext cx="61325" cy="107500"/>
            </a:xfrm>
            <a:custGeom>
              <a:avLst/>
              <a:gdLst/>
              <a:ahLst/>
              <a:cxnLst/>
              <a:rect l="l" t="t" r="r" b="b"/>
              <a:pathLst>
                <a:path w="2453" h="4300" extrusionOk="0">
                  <a:moveTo>
                    <a:pt x="0" y="1"/>
                  </a:moveTo>
                  <a:lnTo>
                    <a:pt x="0" y="4299"/>
                  </a:lnTo>
                  <a:lnTo>
                    <a:pt x="2453" y="4299"/>
                  </a:lnTo>
                  <a:lnTo>
                    <a:pt x="245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0" name="Google Shape;2000;p55"/>
            <p:cNvSpPr/>
            <p:nvPr/>
          </p:nvSpPr>
          <p:spPr>
            <a:xfrm>
              <a:off x="3362525" y="4636550"/>
              <a:ext cx="61325" cy="107500"/>
            </a:xfrm>
            <a:custGeom>
              <a:avLst/>
              <a:gdLst/>
              <a:ahLst/>
              <a:cxnLst/>
              <a:rect l="l" t="t" r="r" b="b"/>
              <a:pathLst>
                <a:path w="2453" h="4300" extrusionOk="0">
                  <a:moveTo>
                    <a:pt x="0" y="1"/>
                  </a:moveTo>
                  <a:lnTo>
                    <a:pt x="0" y="4299"/>
                  </a:lnTo>
                  <a:lnTo>
                    <a:pt x="1643" y="4299"/>
                  </a:lnTo>
                  <a:cubicBezTo>
                    <a:pt x="2084" y="4299"/>
                    <a:pt x="2453" y="3942"/>
                    <a:pt x="2453" y="3489"/>
                  </a:cubicBezTo>
                  <a:lnTo>
                    <a:pt x="2453" y="822"/>
                  </a:lnTo>
                  <a:cubicBezTo>
                    <a:pt x="2453" y="370"/>
                    <a:pt x="2084" y="1"/>
                    <a:pt x="164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1" name="Google Shape;2001;p55"/>
            <p:cNvSpPr/>
            <p:nvPr/>
          </p:nvSpPr>
          <p:spPr>
            <a:xfrm>
              <a:off x="3075575" y="4636550"/>
              <a:ext cx="108975" cy="107500"/>
            </a:xfrm>
            <a:custGeom>
              <a:avLst/>
              <a:gdLst/>
              <a:ahLst/>
              <a:cxnLst/>
              <a:rect l="l" t="t" r="r" b="b"/>
              <a:pathLst>
                <a:path w="4359" h="4300" extrusionOk="0">
                  <a:moveTo>
                    <a:pt x="406" y="1"/>
                  </a:moveTo>
                  <a:cubicBezTo>
                    <a:pt x="179" y="1"/>
                    <a:pt x="1" y="191"/>
                    <a:pt x="1" y="406"/>
                  </a:cubicBezTo>
                  <a:lnTo>
                    <a:pt x="1" y="3894"/>
                  </a:lnTo>
                  <a:cubicBezTo>
                    <a:pt x="1" y="4120"/>
                    <a:pt x="179" y="4299"/>
                    <a:pt x="406" y="4299"/>
                  </a:cubicBezTo>
                  <a:lnTo>
                    <a:pt x="4358" y="4299"/>
                  </a:lnTo>
                  <a:lnTo>
                    <a:pt x="435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2" name="Google Shape;2002;p55"/>
            <p:cNvSpPr/>
            <p:nvPr/>
          </p:nvSpPr>
          <p:spPr>
            <a:xfrm>
              <a:off x="3152675" y="4578225"/>
              <a:ext cx="84550" cy="36625"/>
            </a:xfrm>
            <a:custGeom>
              <a:avLst/>
              <a:gdLst/>
              <a:ahLst/>
              <a:cxnLst/>
              <a:rect l="l" t="t" r="r" b="b"/>
              <a:pathLst>
                <a:path w="3382" h="1465" extrusionOk="0">
                  <a:moveTo>
                    <a:pt x="2536" y="0"/>
                  </a:moveTo>
                  <a:lnTo>
                    <a:pt x="0" y="1465"/>
                  </a:lnTo>
                  <a:lnTo>
                    <a:pt x="3382" y="1465"/>
                  </a:lnTo>
                  <a:lnTo>
                    <a:pt x="253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3" name="Google Shape;2003;p55"/>
            <p:cNvSpPr/>
            <p:nvPr/>
          </p:nvSpPr>
          <p:spPr>
            <a:xfrm>
              <a:off x="3233625" y="4537450"/>
              <a:ext cx="97975" cy="77400"/>
            </a:xfrm>
            <a:custGeom>
              <a:avLst/>
              <a:gdLst/>
              <a:ahLst/>
              <a:cxnLst/>
              <a:rect l="l" t="t" r="r" b="b"/>
              <a:pathLst>
                <a:path w="3919" h="3096" extrusionOk="0">
                  <a:moveTo>
                    <a:pt x="2120" y="0"/>
                  </a:moveTo>
                  <a:lnTo>
                    <a:pt x="1" y="1226"/>
                  </a:lnTo>
                  <a:lnTo>
                    <a:pt x="1084" y="3096"/>
                  </a:lnTo>
                  <a:lnTo>
                    <a:pt x="3918" y="3096"/>
                  </a:lnTo>
                  <a:lnTo>
                    <a:pt x="212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4" name="Google Shape;2004;p55"/>
            <p:cNvSpPr/>
            <p:nvPr/>
          </p:nvSpPr>
          <p:spPr>
            <a:xfrm>
              <a:off x="3304475" y="4504225"/>
              <a:ext cx="102125" cy="110625"/>
            </a:xfrm>
            <a:custGeom>
              <a:avLst/>
              <a:gdLst/>
              <a:ahLst/>
              <a:cxnLst/>
              <a:rect l="l" t="t" r="r" b="b"/>
              <a:pathLst>
                <a:path w="4085" h="4425" extrusionOk="0">
                  <a:moveTo>
                    <a:pt x="1811" y="0"/>
                  </a:moveTo>
                  <a:cubicBezTo>
                    <a:pt x="1676" y="0"/>
                    <a:pt x="1540" y="34"/>
                    <a:pt x="1417" y="103"/>
                  </a:cubicBezTo>
                  <a:lnTo>
                    <a:pt x="1" y="924"/>
                  </a:lnTo>
                  <a:lnTo>
                    <a:pt x="2025" y="4425"/>
                  </a:lnTo>
                  <a:lnTo>
                    <a:pt x="2525" y="4425"/>
                  </a:lnTo>
                  <a:lnTo>
                    <a:pt x="3561" y="3829"/>
                  </a:lnTo>
                  <a:cubicBezTo>
                    <a:pt x="3953" y="3603"/>
                    <a:pt x="4084" y="3103"/>
                    <a:pt x="3858" y="2710"/>
                  </a:cubicBezTo>
                  <a:lnTo>
                    <a:pt x="2525" y="412"/>
                  </a:lnTo>
                  <a:cubicBezTo>
                    <a:pt x="2372" y="146"/>
                    <a:pt x="2093" y="0"/>
                    <a:pt x="181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5" name="Google Shape;2005;p55"/>
            <p:cNvSpPr/>
            <p:nvPr/>
          </p:nvSpPr>
          <p:spPr>
            <a:xfrm>
              <a:off x="3111300" y="4550250"/>
              <a:ext cx="74725" cy="64900"/>
            </a:xfrm>
            <a:custGeom>
              <a:avLst/>
              <a:gdLst/>
              <a:ahLst/>
              <a:cxnLst/>
              <a:rect l="l" t="t" r="r" b="b"/>
              <a:pathLst>
                <a:path w="2989" h="2596" extrusionOk="0">
                  <a:moveTo>
                    <a:pt x="1489" y="0"/>
                  </a:moveTo>
                  <a:lnTo>
                    <a:pt x="0" y="2596"/>
                  </a:lnTo>
                  <a:lnTo>
                    <a:pt x="2989" y="869"/>
                  </a:lnTo>
                  <a:lnTo>
                    <a:pt x="148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6" name="Google Shape;2006;p55"/>
            <p:cNvSpPr/>
            <p:nvPr/>
          </p:nvSpPr>
          <p:spPr>
            <a:xfrm>
              <a:off x="3158925" y="4479700"/>
              <a:ext cx="108975" cy="80675"/>
            </a:xfrm>
            <a:custGeom>
              <a:avLst/>
              <a:gdLst/>
              <a:ahLst/>
              <a:cxnLst/>
              <a:rect l="l" t="t" r="r" b="b"/>
              <a:pathLst>
                <a:path w="4359" h="3227" extrusionOk="0">
                  <a:moveTo>
                    <a:pt x="1215" y="0"/>
                  </a:moveTo>
                  <a:lnTo>
                    <a:pt x="0" y="2120"/>
                  </a:lnTo>
                  <a:lnTo>
                    <a:pt x="1905" y="3227"/>
                  </a:lnTo>
                  <a:lnTo>
                    <a:pt x="4358" y="1810"/>
                  </a:lnTo>
                  <a:lnTo>
                    <a:pt x="121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7" name="Google Shape;2007;p55"/>
            <p:cNvSpPr/>
            <p:nvPr/>
          </p:nvSpPr>
          <p:spPr>
            <a:xfrm>
              <a:off x="3199700" y="4416500"/>
              <a:ext cx="119100" cy="96550"/>
            </a:xfrm>
            <a:custGeom>
              <a:avLst/>
              <a:gdLst/>
              <a:ahLst/>
              <a:cxnLst/>
              <a:rect l="l" t="t" r="r" b="b"/>
              <a:pathLst>
                <a:path w="4764" h="3862" extrusionOk="0">
                  <a:moveTo>
                    <a:pt x="1517" y="1"/>
                  </a:moveTo>
                  <a:cubicBezTo>
                    <a:pt x="1235" y="1"/>
                    <a:pt x="961" y="146"/>
                    <a:pt x="810" y="409"/>
                  </a:cubicBezTo>
                  <a:lnTo>
                    <a:pt x="1" y="1826"/>
                  </a:lnTo>
                  <a:lnTo>
                    <a:pt x="3537" y="3862"/>
                  </a:lnTo>
                  <a:lnTo>
                    <a:pt x="3906" y="3659"/>
                  </a:lnTo>
                  <a:lnTo>
                    <a:pt x="4537" y="2552"/>
                  </a:lnTo>
                  <a:cubicBezTo>
                    <a:pt x="4763" y="2171"/>
                    <a:pt x="4632" y="1671"/>
                    <a:pt x="4239" y="1445"/>
                  </a:cubicBezTo>
                  <a:lnTo>
                    <a:pt x="1929" y="111"/>
                  </a:lnTo>
                  <a:cubicBezTo>
                    <a:pt x="1799" y="36"/>
                    <a:pt x="1657" y="1"/>
                    <a:pt x="151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8" name="Google Shape;2008;p55"/>
            <p:cNvSpPr/>
            <p:nvPr/>
          </p:nvSpPr>
          <p:spPr>
            <a:xfrm>
              <a:off x="3075575" y="4559175"/>
              <a:ext cx="44075" cy="55675"/>
            </a:xfrm>
            <a:custGeom>
              <a:avLst/>
              <a:gdLst/>
              <a:ahLst/>
              <a:cxnLst/>
              <a:rect l="l" t="t" r="r" b="b"/>
              <a:pathLst>
                <a:path w="1763" h="2227" extrusionOk="0">
                  <a:moveTo>
                    <a:pt x="1" y="0"/>
                  </a:moveTo>
                  <a:lnTo>
                    <a:pt x="1" y="2227"/>
                  </a:lnTo>
                  <a:lnTo>
                    <a:pt x="465" y="2227"/>
                  </a:lnTo>
                  <a:lnTo>
                    <a:pt x="176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9" name="Google Shape;2009;p55"/>
            <p:cNvSpPr/>
            <p:nvPr/>
          </p:nvSpPr>
          <p:spPr>
            <a:xfrm>
              <a:off x="3075575" y="4477600"/>
              <a:ext cx="91100" cy="61050"/>
            </a:xfrm>
            <a:custGeom>
              <a:avLst/>
              <a:gdLst/>
              <a:ahLst/>
              <a:cxnLst/>
              <a:rect l="l" t="t" r="r" b="b"/>
              <a:pathLst>
                <a:path w="3644" h="2442" extrusionOk="0">
                  <a:moveTo>
                    <a:pt x="1" y="1"/>
                  </a:moveTo>
                  <a:lnTo>
                    <a:pt x="1" y="2442"/>
                  </a:lnTo>
                  <a:lnTo>
                    <a:pt x="2227" y="2442"/>
                  </a:lnTo>
                  <a:lnTo>
                    <a:pt x="364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0" name="Google Shape;2010;p55"/>
            <p:cNvSpPr/>
            <p:nvPr/>
          </p:nvSpPr>
          <p:spPr>
            <a:xfrm>
              <a:off x="3075575" y="4395750"/>
              <a:ext cx="107475" cy="61350"/>
            </a:xfrm>
            <a:custGeom>
              <a:avLst/>
              <a:gdLst/>
              <a:ahLst/>
              <a:cxnLst/>
              <a:rect l="l" t="t" r="r" b="b"/>
              <a:pathLst>
                <a:path w="4299" h="2454" extrusionOk="0">
                  <a:moveTo>
                    <a:pt x="822" y="1"/>
                  </a:moveTo>
                  <a:cubicBezTo>
                    <a:pt x="370" y="1"/>
                    <a:pt x="1" y="370"/>
                    <a:pt x="1" y="822"/>
                  </a:cubicBezTo>
                  <a:lnTo>
                    <a:pt x="1" y="2453"/>
                  </a:lnTo>
                  <a:lnTo>
                    <a:pt x="4120" y="2453"/>
                  </a:lnTo>
                  <a:lnTo>
                    <a:pt x="4299" y="2132"/>
                  </a:lnTo>
                  <a:lnTo>
                    <a:pt x="4299" y="822"/>
                  </a:lnTo>
                  <a:cubicBezTo>
                    <a:pt x="4299" y="370"/>
                    <a:pt x="3930" y="1"/>
                    <a:pt x="348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11" name="Google Shape;2011;p55"/>
          <p:cNvGrpSpPr/>
          <p:nvPr/>
        </p:nvGrpSpPr>
        <p:grpSpPr>
          <a:xfrm>
            <a:off x="2480575" y="4260125"/>
            <a:ext cx="314350" cy="348300"/>
            <a:chOff x="2480575" y="4260125"/>
            <a:chExt cx="314350" cy="348300"/>
          </a:xfrm>
        </p:grpSpPr>
        <p:sp>
          <p:nvSpPr>
            <p:cNvPr id="2012" name="Google Shape;2012;p55"/>
            <p:cNvSpPr/>
            <p:nvPr/>
          </p:nvSpPr>
          <p:spPr>
            <a:xfrm>
              <a:off x="2480575" y="4260125"/>
              <a:ext cx="86925" cy="348300"/>
            </a:xfrm>
            <a:custGeom>
              <a:avLst/>
              <a:gdLst/>
              <a:ahLst/>
              <a:cxnLst/>
              <a:rect l="l" t="t" r="r" b="b"/>
              <a:pathLst>
                <a:path w="3477" h="13932" extrusionOk="0">
                  <a:moveTo>
                    <a:pt x="2138" y="2653"/>
                  </a:moveTo>
                  <a:cubicBezTo>
                    <a:pt x="2195" y="2653"/>
                    <a:pt x="2254" y="2665"/>
                    <a:pt x="2310" y="2692"/>
                  </a:cubicBezTo>
                  <a:cubicBezTo>
                    <a:pt x="2572" y="2811"/>
                    <a:pt x="2631" y="3144"/>
                    <a:pt x="2429" y="3346"/>
                  </a:cubicBezTo>
                  <a:cubicBezTo>
                    <a:pt x="2345" y="3430"/>
                    <a:pt x="2245" y="3467"/>
                    <a:pt x="2146" y="3467"/>
                  </a:cubicBezTo>
                  <a:cubicBezTo>
                    <a:pt x="1924" y="3467"/>
                    <a:pt x="1714" y="3277"/>
                    <a:pt x="1738" y="3013"/>
                  </a:cubicBezTo>
                  <a:cubicBezTo>
                    <a:pt x="1757" y="2801"/>
                    <a:pt x="1940" y="2653"/>
                    <a:pt x="2138" y="2653"/>
                  </a:cubicBezTo>
                  <a:close/>
                  <a:moveTo>
                    <a:pt x="2143" y="4611"/>
                  </a:moveTo>
                  <a:cubicBezTo>
                    <a:pt x="2246" y="4611"/>
                    <a:pt x="2349" y="4648"/>
                    <a:pt x="2429" y="4728"/>
                  </a:cubicBezTo>
                  <a:cubicBezTo>
                    <a:pt x="2679" y="4989"/>
                    <a:pt x="2500" y="5418"/>
                    <a:pt x="2143" y="5430"/>
                  </a:cubicBezTo>
                  <a:cubicBezTo>
                    <a:pt x="1846" y="5430"/>
                    <a:pt x="1655" y="5132"/>
                    <a:pt x="1762" y="4859"/>
                  </a:cubicBezTo>
                  <a:cubicBezTo>
                    <a:pt x="1827" y="4700"/>
                    <a:pt x="1984" y="4611"/>
                    <a:pt x="2143" y="4611"/>
                  </a:cubicBezTo>
                  <a:close/>
                  <a:moveTo>
                    <a:pt x="2165" y="6354"/>
                  </a:moveTo>
                  <a:cubicBezTo>
                    <a:pt x="2379" y="6354"/>
                    <a:pt x="2560" y="6534"/>
                    <a:pt x="2560" y="6764"/>
                  </a:cubicBezTo>
                  <a:lnTo>
                    <a:pt x="2560" y="7192"/>
                  </a:lnTo>
                  <a:cubicBezTo>
                    <a:pt x="2560" y="7422"/>
                    <a:pt x="2379" y="7601"/>
                    <a:pt x="2165" y="7601"/>
                  </a:cubicBezTo>
                  <a:cubicBezTo>
                    <a:pt x="2146" y="7601"/>
                    <a:pt x="2127" y="7600"/>
                    <a:pt x="2108" y="7597"/>
                  </a:cubicBezTo>
                  <a:cubicBezTo>
                    <a:pt x="1893" y="7573"/>
                    <a:pt x="1738" y="7395"/>
                    <a:pt x="1738" y="7180"/>
                  </a:cubicBezTo>
                  <a:lnTo>
                    <a:pt x="1738" y="6775"/>
                  </a:lnTo>
                  <a:cubicBezTo>
                    <a:pt x="1738" y="6561"/>
                    <a:pt x="1893" y="6383"/>
                    <a:pt x="2108" y="6359"/>
                  </a:cubicBezTo>
                  <a:cubicBezTo>
                    <a:pt x="2127" y="6356"/>
                    <a:pt x="2146" y="6354"/>
                    <a:pt x="2165" y="6354"/>
                  </a:cubicBezTo>
                  <a:close/>
                  <a:moveTo>
                    <a:pt x="2144" y="8529"/>
                  </a:moveTo>
                  <a:cubicBezTo>
                    <a:pt x="2170" y="8529"/>
                    <a:pt x="2198" y="8532"/>
                    <a:pt x="2227" y="8538"/>
                  </a:cubicBezTo>
                  <a:cubicBezTo>
                    <a:pt x="2429" y="8573"/>
                    <a:pt x="2572" y="8764"/>
                    <a:pt x="2548" y="8978"/>
                  </a:cubicBezTo>
                  <a:cubicBezTo>
                    <a:pt x="2526" y="9207"/>
                    <a:pt x="2334" y="9345"/>
                    <a:pt x="2137" y="9345"/>
                  </a:cubicBezTo>
                  <a:cubicBezTo>
                    <a:pt x="2017" y="9345"/>
                    <a:pt x="1896" y="9293"/>
                    <a:pt x="1810" y="9180"/>
                  </a:cubicBezTo>
                  <a:cubicBezTo>
                    <a:pt x="1612" y="8906"/>
                    <a:pt x="1820" y="8529"/>
                    <a:pt x="2144" y="8529"/>
                  </a:cubicBezTo>
                  <a:close/>
                  <a:moveTo>
                    <a:pt x="2165" y="10272"/>
                  </a:moveTo>
                  <a:cubicBezTo>
                    <a:pt x="2379" y="10272"/>
                    <a:pt x="2560" y="10451"/>
                    <a:pt x="2560" y="10681"/>
                  </a:cubicBezTo>
                  <a:lnTo>
                    <a:pt x="2560" y="11109"/>
                  </a:lnTo>
                  <a:cubicBezTo>
                    <a:pt x="2560" y="11339"/>
                    <a:pt x="2379" y="11518"/>
                    <a:pt x="2165" y="11518"/>
                  </a:cubicBezTo>
                  <a:cubicBezTo>
                    <a:pt x="2146" y="11518"/>
                    <a:pt x="2127" y="11517"/>
                    <a:pt x="2108" y="11514"/>
                  </a:cubicBezTo>
                  <a:cubicBezTo>
                    <a:pt x="1893" y="11490"/>
                    <a:pt x="1738" y="11312"/>
                    <a:pt x="1738" y="11097"/>
                  </a:cubicBezTo>
                  <a:lnTo>
                    <a:pt x="1738" y="10693"/>
                  </a:lnTo>
                  <a:cubicBezTo>
                    <a:pt x="1738" y="10478"/>
                    <a:pt x="1893" y="10300"/>
                    <a:pt x="2108" y="10276"/>
                  </a:cubicBezTo>
                  <a:cubicBezTo>
                    <a:pt x="2127" y="10273"/>
                    <a:pt x="2146" y="10272"/>
                    <a:pt x="2165" y="10272"/>
                  </a:cubicBezTo>
                  <a:close/>
                  <a:moveTo>
                    <a:pt x="1226" y="1"/>
                  </a:moveTo>
                  <a:cubicBezTo>
                    <a:pt x="548" y="1"/>
                    <a:pt x="0" y="548"/>
                    <a:pt x="0" y="1227"/>
                  </a:cubicBezTo>
                  <a:lnTo>
                    <a:pt x="0" y="12705"/>
                  </a:lnTo>
                  <a:cubicBezTo>
                    <a:pt x="0" y="13383"/>
                    <a:pt x="548" y="13931"/>
                    <a:pt x="1226" y="13931"/>
                  </a:cubicBezTo>
                  <a:lnTo>
                    <a:pt x="3477" y="13931"/>
                  </a:lnTo>
                  <a:lnTo>
                    <a:pt x="3477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3" name="Google Shape;2013;p55"/>
            <p:cNvSpPr/>
            <p:nvPr/>
          </p:nvSpPr>
          <p:spPr>
            <a:xfrm>
              <a:off x="2749950" y="4299125"/>
              <a:ext cx="44975" cy="309300"/>
            </a:xfrm>
            <a:custGeom>
              <a:avLst/>
              <a:gdLst/>
              <a:ahLst/>
              <a:cxnLst/>
              <a:rect l="l" t="t" r="r" b="b"/>
              <a:pathLst>
                <a:path w="1799" h="12372" extrusionOk="0">
                  <a:moveTo>
                    <a:pt x="0" y="1"/>
                  </a:moveTo>
                  <a:lnTo>
                    <a:pt x="0" y="12371"/>
                  </a:lnTo>
                  <a:lnTo>
                    <a:pt x="322" y="12371"/>
                  </a:lnTo>
                  <a:cubicBezTo>
                    <a:pt x="1131" y="12371"/>
                    <a:pt x="1798" y="11716"/>
                    <a:pt x="1798" y="10907"/>
                  </a:cubicBezTo>
                  <a:lnTo>
                    <a:pt x="1798" y="1465"/>
                  </a:lnTo>
                  <a:cubicBezTo>
                    <a:pt x="1798" y="655"/>
                    <a:pt x="1131" y="1"/>
                    <a:pt x="32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4" name="Google Shape;2014;p55"/>
            <p:cNvSpPr/>
            <p:nvPr/>
          </p:nvSpPr>
          <p:spPr>
            <a:xfrm>
              <a:off x="2588025" y="4260125"/>
              <a:ext cx="141400" cy="348300"/>
            </a:xfrm>
            <a:custGeom>
              <a:avLst/>
              <a:gdLst/>
              <a:ahLst/>
              <a:cxnLst/>
              <a:rect l="l" t="t" r="r" b="b"/>
              <a:pathLst>
                <a:path w="5656" h="13932" extrusionOk="0">
                  <a:moveTo>
                    <a:pt x="0" y="1"/>
                  </a:moveTo>
                  <a:lnTo>
                    <a:pt x="0" y="13931"/>
                  </a:lnTo>
                  <a:lnTo>
                    <a:pt x="5656" y="13931"/>
                  </a:lnTo>
                  <a:lnTo>
                    <a:pt x="5656" y="1227"/>
                  </a:lnTo>
                  <a:cubicBezTo>
                    <a:pt x="5656" y="548"/>
                    <a:pt x="5108" y="1"/>
                    <a:pt x="442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15" name="Google Shape;2015;p55"/>
          <p:cNvGrpSpPr/>
          <p:nvPr/>
        </p:nvGrpSpPr>
        <p:grpSpPr>
          <a:xfrm>
            <a:off x="4279600" y="4260125"/>
            <a:ext cx="292325" cy="348300"/>
            <a:chOff x="4279600" y="4260125"/>
            <a:chExt cx="292325" cy="348300"/>
          </a:xfrm>
        </p:grpSpPr>
        <p:sp>
          <p:nvSpPr>
            <p:cNvPr id="2016" name="Google Shape;2016;p55"/>
            <p:cNvSpPr/>
            <p:nvPr/>
          </p:nvSpPr>
          <p:spPr>
            <a:xfrm>
              <a:off x="4356100" y="4346750"/>
              <a:ext cx="139025" cy="82775"/>
            </a:xfrm>
            <a:custGeom>
              <a:avLst/>
              <a:gdLst/>
              <a:ahLst/>
              <a:cxnLst/>
              <a:rect l="l" t="t" r="r" b="b"/>
              <a:pathLst>
                <a:path w="5561" h="3311" extrusionOk="0">
                  <a:moveTo>
                    <a:pt x="0" y="0"/>
                  </a:moveTo>
                  <a:cubicBezTo>
                    <a:pt x="96" y="381"/>
                    <a:pt x="60" y="274"/>
                    <a:pt x="929" y="3310"/>
                  </a:cubicBezTo>
                  <a:lnTo>
                    <a:pt x="4632" y="3310"/>
                  </a:lnTo>
                  <a:cubicBezTo>
                    <a:pt x="5501" y="262"/>
                    <a:pt x="5465" y="381"/>
                    <a:pt x="556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7" name="Google Shape;2017;p55"/>
            <p:cNvSpPr/>
            <p:nvPr/>
          </p:nvSpPr>
          <p:spPr>
            <a:xfrm>
              <a:off x="4349850" y="4260125"/>
              <a:ext cx="151225" cy="66100"/>
            </a:xfrm>
            <a:custGeom>
              <a:avLst/>
              <a:gdLst/>
              <a:ahLst/>
              <a:cxnLst/>
              <a:rect l="l" t="t" r="r" b="b"/>
              <a:pathLst>
                <a:path w="6049" h="2644" extrusionOk="0">
                  <a:moveTo>
                    <a:pt x="1239" y="1"/>
                  </a:moveTo>
                  <a:cubicBezTo>
                    <a:pt x="548" y="1"/>
                    <a:pt x="0" y="560"/>
                    <a:pt x="12" y="1251"/>
                  </a:cubicBezTo>
                  <a:cubicBezTo>
                    <a:pt x="12" y="1715"/>
                    <a:pt x="48" y="2180"/>
                    <a:pt x="108" y="2644"/>
                  </a:cubicBezTo>
                  <a:lnTo>
                    <a:pt x="5953" y="2644"/>
                  </a:lnTo>
                  <a:cubicBezTo>
                    <a:pt x="6013" y="2180"/>
                    <a:pt x="6049" y="1703"/>
                    <a:pt x="6049" y="1227"/>
                  </a:cubicBezTo>
                  <a:cubicBezTo>
                    <a:pt x="6049" y="548"/>
                    <a:pt x="5501" y="1"/>
                    <a:pt x="482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8" name="Google Shape;2018;p55"/>
            <p:cNvSpPr/>
            <p:nvPr/>
          </p:nvSpPr>
          <p:spPr>
            <a:xfrm>
              <a:off x="4312050" y="4564325"/>
              <a:ext cx="227425" cy="44100"/>
            </a:xfrm>
            <a:custGeom>
              <a:avLst/>
              <a:gdLst/>
              <a:ahLst/>
              <a:cxnLst/>
              <a:rect l="l" t="t" r="r" b="b"/>
              <a:pathLst>
                <a:path w="9097" h="1764" extrusionOk="0">
                  <a:moveTo>
                    <a:pt x="12" y="1"/>
                  </a:moveTo>
                  <a:lnTo>
                    <a:pt x="12" y="1358"/>
                  </a:lnTo>
                  <a:cubicBezTo>
                    <a:pt x="0" y="1584"/>
                    <a:pt x="191" y="1763"/>
                    <a:pt x="417" y="1763"/>
                  </a:cubicBezTo>
                  <a:lnTo>
                    <a:pt x="8680" y="1763"/>
                  </a:lnTo>
                  <a:cubicBezTo>
                    <a:pt x="8906" y="1763"/>
                    <a:pt x="9097" y="1584"/>
                    <a:pt x="9097" y="1358"/>
                  </a:cubicBezTo>
                  <a:lnTo>
                    <a:pt x="9097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9" name="Google Shape;2019;p55"/>
            <p:cNvSpPr/>
            <p:nvPr/>
          </p:nvSpPr>
          <p:spPr>
            <a:xfrm>
              <a:off x="4279600" y="4450025"/>
              <a:ext cx="292325" cy="93800"/>
            </a:xfrm>
            <a:custGeom>
              <a:avLst/>
              <a:gdLst/>
              <a:ahLst/>
              <a:cxnLst/>
              <a:rect l="l" t="t" r="r" b="b"/>
              <a:pathLst>
                <a:path w="11693" h="3752" extrusionOk="0">
                  <a:moveTo>
                    <a:pt x="4132" y="1"/>
                  </a:moveTo>
                  <a:lnTo>
                    <a:pt x="4132" y="1144"/>
                  </a:lnTo>
                  <a:lnTo>
                    <a:pt x="1227" y="1144"/>
                  </a:lnTo>
                  <a:cubicBezTo>
                    <a:pt x="548" y="1144"/>
                    <a:pt x="0" y="1692"/>
                    <a:pt x="0" y="2370"/>
                  </a:cubicBezTo>
                  <a:lnTo>
                    <a:pt x="0" y="3751"/>
                  </a:lnTo>
                  <a:lnTo>
                    <a:pt x="11692" y="3751"/>
                  </a:lnTo>
                  <a:lnTo>
                    <a:pt x="11692" y="2370"/>
                  </a:lnTo>
                  <a:cubicBezTo>
                    <a:pt x="11692" y="1692"/>
                    <a:pt x="11145" y="1144"/>
                    <a:pt x="10478" y="1144"/>
                  </a:cubicBezTo>
                  <a:lnTo>
                    <a:pt x="7561" y="1144"/>
                  </a:lnTo>
                  <a:lnTo>
                    <a:pt x="756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0" name="Google Shape;2020;p55"/>
          <p:cNvGrpSpPr/>
          <p:nvPr/>
        </p:nvGrpSpPr>
        <p:grpSpPr>
          <a:xfrm>
            <a:off x="3698875" y="4260100"/>
            <a:ext cx="238150" cy="348325"/>
            <a:chOff x="3698875" y="4260100"/>
            <a:chExt cx="238150" cy="348325"/>
          </a:xfrm>
        </p:grpSpPr>
        <p:sp>
          <p:nvSpPr>
            <p:cNvPr id="2021" name="Google Shape;2021;p55"/>
            <p:cNvSpPr/>
            <p:nvPr/>
          </p:nvSpPr>
          <p:spPr>
            <a:xfrm>
              <a:off x="3796800" y="4352100"/>
              <a:ext cx="42000" cy="43200"/>
            </a:xfrm>
            <a:custGeom>
              <a:avLst/>
              <a:gdLst/>
              <a:ahLst/>
              <a:cxnLst/>
              <a:rect l="l" t="t" r="r" b="b"/>
              <a:pathLst>
                <a:path w="1680" h="1728" extrusionOk="0">
                  <a:moveTo>
                    <a:pt x="1" y="1"/>
                  </a:moveTo>
                  <a:lnTo>
                    <a:pt x="227" y="1727"/>
                  </a:lnTo>
                  <a:cubicBezTo>
                    <a:pt x="417" y="1626"/>
                    <a:pt x="629" y="1575"/>
                    <a:pt x="840" y="1575"/>
                  </a:cubicBezTo>
                  <a:cubicBezTo>
                    <a:pt x="1051" y="1575"/>
                    <a:pt x="1263" y="1626"/>
                    <a:pt x="1453" y="1727"/>
                  </a:cubicBezTo>
                  <a:lnTo>
                    <a:pt x="1679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2" name="Google Shape;2022;p55"/>
            <p:cNvSpPr/>
            <p:nvPr/>
          </p:nvSpPr>
          <p:spPr>
            <a:xfrm>
              <a:off x="3716125" y="4260100"/>
              <a:ext cx="203325" cy="71500"/>
            </a:xfrm>
            <a:custGeom>
              <a:avLst/>
              <a:gdLst/>
              <a:ahLst/>
              <a:cxnLst/>
              <a:rect l="l" t="t" r="r" b="b"/>
              <a:pathLst>
                <a:path w="8133" h="2860" extrusionOk="0">
                  <a:moveTo>
                    <a:pt x="5731" y="0"/>
                  </a:moveTo>
                  <a:cubicBezTo>
                    <a:pt x="4664" y="0"/>
                    <a:pt x="3033" y="2"/>
                    <a:pt x="525" y="2"/>
                  </a:cubicBezTo>
                  <a:cubicBezTo>
                    <a:pt x="346" y="2"/>
                    <a:pt x="168" y="49"/>
                    <a:pt x="1" y="121"/>
                  </a:cubicBezTo>
                  <a:cubicBezTo>
                    <a:pt x="1" y="121"/>
                    <a:pt x="1" y="121"/>
                    <a:pt x="1" y="121"/>
                  </a:cubicBezTo>
                  <a:lnTo>
                    <a:pt x="1" y="121"/>
                  </a:lnTo>
                  <a:cubicBezTo>
                    <a:pt x="1" y="121"/>
                    <a:pt x="28" y="165"/>
                    <a:pt x="1763" y="2693"/>
                  </a:cubicBezTo>
                  <a:cubicBezTo>
                    <a:pt x="1846" y="2800"/>
                    <a:pt x="1965" y="2859"/>
                    <a:pt x="2096" y="2859"/>
                  </a:cubicBezTo>
                  <a:lnTo>
                    <a:pt x="6037" y="2859"/>
                  </a:lnTo>
                  <a:cubicBezTo>
                    <a:pt x="6168" y="2859"/>
                    <a:pt x="6287" y="2800"/>
                    <a:pt x="6371" y="2693"/>
                  </a:cubicBezTo>
                  <a:lnTo>
                    <a:pt x="8133" y="133"/>
                  </a:lnTo>
                  <a:cubicBezTo>
                    <a:pt x="8050" y="85"/>
                    <a:pt x="7954" y="49"/>
                    <a:pt x="7859" y="38"/>
                  </a:cubicBezTo>
                  <a:cubicBezTo>
                    <a:pt x="7740" y="6"/>
                    <a:pt x="7864" y="0"/>
                    <a:pt x="573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3" name="Google Shape;2023;p55"/>
            <p:cNvSpPr/>
            <p:nvPr/>
          </p:nvSpPr>
          <p:spPr>
            <a:xfrm>
              <a:off x="3806325" y="4412225"/>
              <a:ext cx="22950" cy="22950"/>
            </a:xfrm>
            <a:custGeom>
              <a:avLst/>
              <a:gdLst/>
              <a:ahLst/>
              <a:cxnLst/>
              <a:rect l="l" t="t" r="r" b="b"/>
              <a:pathLst>
                <a:path w="918" h="918" extrusionOk="0">
                  <a:moveTo>
                    <a:pt x="453" y="1"/>
                  </a:moveTo>
                  <a:cubicBezTo>
                    <a:pt x="203" y="1"/>
                    <a:pt x="1" y="203"/>
                    <a:pt x="1" y="453"/>
                  </a:cubicBezTo>
                  <a:cubicBezTo>
                    <a:pt x="1" y="715"/>
                    <a:pt x="203" y="918"/>
                    <a:pt x="453" y="918"/>
                  </a:cubicBezTo>
                  <a:cubicBezTo>
                    <a:pt x="715" y="918"/>
                    <a:pt x="917" y="715"/>
                    <a:pt x="917" y="453"/>
                  </a:cubicBezTo>
                  <a:cubicBezTo>
                    <a:pt x="917" y="203"/>
                    <a:pt x="715" y="1"/>
                    <a:pt x="45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4" name="Google Shape;2024;p55"/>
            <p:cNvSpPr/>
            <p:nvPr/>
          </p:nvSpPr>
          <p:spPr>
            <a:xfrm>
              <a:off x="3698875" y="4278000"/>
              <a:ext cx="238150" cy="330425"/>
            </a:xfrm>
            <a:custGeom>
              <a:avLst/>
              <a:gdLst/>
              <a:ahLst/>
              <a:cxnLst/>
              <a:rect l="l" t="t" r="r" b="b"/>
              <a:pathLst>
                <a:path w="9526" h="13217" extrusionOk="0">
                  <a:moveTo>
                    <a:pt x="4310" y="8894"/>
                  </a:moveTo>
                  <a:cubicBezTo>
                    <a:pt x="4525" y="8894"/>
                    <a:pt x="4703" y="9049"/>
                    <a:pt x="4727" y="9251"/>
                  </a:cubicBezTo>
                  <a:cubicBezTo>
                    <a:pt x="4751" y="9501"/>
                    <a:pt x="4560" y="9716"/>
                    <a:pt x="4322" y="9716"/>
                  </a:cubicBezTo>
                  <a:lnTo>
                    <a:pt x="2155" y="9716"/>
                  </a:lnTo>
                  <a:cubicBezTo>
                    <a:pt x="1941" y="9716"/>
                    <a:pt x="1763" y="9561"/>
                    <a:pt x="1739" y="9347"/>
                  </a:cubicBezTo>
                  <a:cubicBezTo>
                    <a:pt x="1715" y="9108"/>
                    <a:pt x="1905" y="8894"/>
                    <a:pt x="2144" y="8894"/>
                  </a:cubicBezTo>
                  <a:close/>
                  <a:moveTo>
                    <a:pt x="4310" y="10632"/>
                  </a:moveTo>
                  <a:cubicBezTo>
                    <a:pt x="4525" y="10632"/>
                    <a:pt x="4703" y="10787"/>
                    <a:pt x="4727" y="11002"/>
                  </a:cubicBezTo>
                  <a:cubicBezTo>
                    <a:pt x="4751" y="11240"/>
                    <a:pt x="4560" y="11454"/>
                    <a:pt x="4322" y="11454"/>
                  </a:cubicBezTo>
                  <a:lnTo>
                    <a:pt x="2155" y="11454"/>
                  </a:lnTo>
                  <a:cubicBezTo>
                    <a:pt x="1941" y="11454"/>
                    <a:pt x="1763" y="11299"/>
                    <a:pt x="1739" y="11085"/>
                  </a:cubicBezTo>
                  <a:cubicBezTo>
                    <a:pt x="1715" y="10847"/>
                    <a:pt x="1905" y="10632"/>
                    <a:pt x="2144" y="10632"/>
                  </a:cubicBezTo>
                  <a:close/>
                  <a:moveTo>
                    <a:pt x="119" y="0"/>
                  </a:moveTo>
                  <a:cubicBezTo>
                    <a:pt x="48" y="155"/>
                    <a:pt x="0" y="334"/>
                    <a:pt x="0" y="512"/>
                  </a:cubicBezTo>
                  <a:lnTo>
                    <a:pt x="0" y="11990"/>
                  </a:lnTo>
                  <a:cubicBezTo>
                    <a:pt x="0" y="12668"/>
                    <a:pt x="548" y="13216"/>
                    <a:pt x="1227" y="13216"/>
                  </a:cubicBezTo>
                  <a:lnTo>
                    <a:pt x="8299" y="13216"/>
                  </a:lnTo>
                  <a:cubicBezTo>
                    <a:pt x="8978" y="13216"/>
                    <a:pt x="9525" y="12668"/>
                    <a:pt x="9525" y="11990"/>
                  </a:cubicBezTo>
                  <a:lnTo>
                    <a:pt x="9525" y="512"/>
                  </a:lnTo>
                  <a:cubicBezTo>
                    <a:pt x="9525" y="334"/>
                    <a:pt x="9490" y="167"/>
                    <a:pt x="9418" y="0"/>
                  </a:cubicBezTo>
                  <a:lnTo>
                    <a:pt x="7739" y="2441"/>
                  </a:lnTo>
                  <a:cubicBezTo>
                    <a:pt x="7513" y="2762"/>
                    <a:pt x="7132" y="2965"/>
                    <a:pt x="6727" y="2965"/>
                  </a:cubicBezTo>
                  <a:lnTo>
                    <a:pt x="6430" y="2965"/>
                  </a:lnTo>
                  <a:lnTo>
                    <a:pt x="6037" y="5858"/>
                  </a:lnTo>
                  <a:cubicBezTo>
                    <a:pt x="6025" y="6549"/>
                    <a:pt x="5453" y="7096"/>
                    <a:pt x="4763" y="7096"/>
                  </a:cubicBezTo>
                  <a:cubicBezTo>
                    <a:pt x="4072" y="7096"/>
                    <a:pt x="3501" y="6549"/>
                    <a:pt x="3489" y="5858"/>
                  </a:cubicBezTo>
                  <a:lnTo>
                    <a:pt x="3108" y="2965"/>
                  </a:lnTo>
                  <a:lnTo>
                    <a:pt x="2798" y="2965"/>
                  </a:lnTo>
                  <a:cubicBezTo>
                    <a:pt x="2394" y="2965"/>
                    <a:pt x="2024" y="2762"/>
                    <a:pt x="1798" y="2441"/>
                  </a:cubicBezTo>
                  <a:lnTo>
                    <a:pt x="11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5" name="Google Shape;2025;p55"/>
          <p:cNvGrpSpPr/>
          <p:nvPr/>
        </p:nvGrpSpPr>
        <p:grpSpPr>
          <a:xfrm>
            <a:off x="7047000" y="2313175"/>
            <a:ext cx="352650" cy="349750"/>
            <a:chOff x="7047000" y="2313175"/>
            <a:chExt cx="352650" cy="349750"/>
          </a:xfrm>
        </p:grpSpPr>
        <p:sp>
          <p:nvSpPr>
            <p:cNvPr id="2026" name="Google Shape;2026;p55"/>
            <p:cNvSpPr/>
            <p:nvPr/>
          </p:nvSpPr>
          <p:spPr>
            <a:xfrm>
              <a:off x="7077275" y="2515000"/>
              <a:ext cx="112525" cy="76200"/>
            </a:xfrm>
            <a:custGeom>
              <a:avLst/>
              <a:gdLst/>
              <a:ahLst/>
              <a:cxnLst/>
              <a:rect l="l" t="t" r="r" b="b"/>
              <a:pathLst>
                <a:path w="4501" h="3048" extrusionOk="0">
                  <a:moveTo>
                    <a:pt x="2408" y="1"/>
                  </a:moveTo>
                  <a:cubicBezTo>
                    <a:pt x="2218" y="1"/>
                    <a:pt x="2025" y="24"/>
                    <a:pt x="1834" y="71"/>
                  </a:cubicBezTo>
                  <a:cubicBezTo>
                    <a:pt x="774" y="345"/>
                    <a:pt x="36" y="1297"/>
                    <a:pt x="48" y="2381"/>
                  </a:cubicBezTo>
                  <a:cubicBezTo>
                    <a:pt x="48" y="2607"/>
                    <a:pt x="36" y="2833"/>
                    <a:pt x="0" y="3048"/>
                  </a:cubicBezTo>
                  <a:lnTo>
                    <a:pt x="334" y="3048"/>
                  </a:lnTo>
                  <a:cubicBezTo>
                    <a:pt x="1286" y="3048"/>
                    <a:pt x="2227" y="2821"/>
                    <a:pt x="3060" y="2381"/>
                  </a:cubicBezTo>
                  <a:cubicBezTo>
                    <a:pt x="3417" y="2202"/>
                    <a:pt x="3751" y="1976"/>
                    <a:pt x="4048" y="1702"/>
                  </a:cubicBezTo>
                  <a:lnTo>
                    <a:pt x="4501" y="1262"/>
                  </a:lnTo>
                  <a:cubicBezTo>
                    <a:pt x="4081" y="471"/>
                    <a:pt x="3270" y="1"/>
                    <a:pt x="240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7" name="Google Shape;2027;p55"/>
            <p:cNvSpPr/>
            <p:nvPr/>
          </p:nvSpPr>
          <p:spPr>
            <a:xfrm>
              <a:off x="7047000" y="2568550"/>
              <a:ext cx="150550" cy="94375"/>
            </a:xfrm>
            <a:custGeom>
              <a:avLst/>
              <a:gdLst/>
              <a:ahLst/>
              <a:cxnLst/>
              <a:rect l="l" t="t" r="r" b="b"/>
              <a:pathLst>
                <a:path w="6022" h="3775" extrusionOk="0">
                  <a:moveTo>
                    <a:pt x="5986" y="1"/>
                  </a:moveTo>
                  <a:lnTo>
                    <a:pt x="5831" y="144"/>
                  </a:lnTo>
                  <a:cubicBezTo>
                    <a:pt x="5771" y="215"/>
                    <a:pt x="4200" y="1727"/>
                    <a:pt x="1545" y="1727"/>
                  </a:cubicBezTo>
                  <a:lnTo>
                    <a:pt x="997" y="1727"/>
                  </a:lnTo>
                  <a:cubicBezTo>
                    <a:pt x="818" y="2215"/>
                    <a:pt x="556" y="2668"/>
                    <a:pt x="223" y="3061"/>
                  </a:cubicBezTo>
                  <a:cubicBezTo>
                    <a:pt x="0" y="3319"/>
                    <a:pt x="194" y="3716"/>
                    <a:pt x="530" y="3716"/>
                  </a:cubicBezTo>
                  <a:cubicBezTo>
                    <a:pt x="535" y="3716"/>
                    <a:pt x="540" y="3716"/>
                    <a:pt x="545" y="3715"/>
                  </a:cubicBezTo>
                  <a:cubicBezTo>
                    <a:pt x="628" y="3704"/>
                    <a:pt x="295" y="3775"/>
                    <a:pt x="3521" y="3096"/>
                  </a:cubicBezTo>
                  <a:cubicBezTo>
                    <a:pt x="4545" y="2894"/>
                    <a:pt x="5402" y="2180"/>
                    <a:pt x="5783" y="1191"/>
                  </a:cubicBezTo>
                  <a:cubicBezTo>
                    <a:pt x="5950" y="822"/>
                    <a:pt x="6021" y="406"/>
                    <a:pt x="598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8" name="Google Shape;2028;p55"/>
            <p:cNvSpPr/>
            <p:nvPr/>
          </p:nvSpPr>
          <p:spPr>
            <a:xfrm>
              <a:off x="7155250" y="2313175"/>
              <a:ext cx="244400" cy="243500"/>
            </a:xfrm>
            <a:custGeom>
              <a:avLst/>
              <a:gdLst/>
              <a:ahLst/>
              <a:cxnLst/>
              <a:rect l="l" t="t" r="r" b="b"/>
              <a:pathLst>
                <a:path w="9776" h="9740" extrusionOk="0">
                  <a:moveTo>
                    <a:pt x="9335" y="0"/>
                  </a:moveTo>
                  <a:cubicBezTo>
                    <a:pt x="9253" y="0"/>
                    <a:pt x="9171" y="24"/>
                    <a:pt x="9097" y="72"/>
                  </a:cubicBezTo>
                  <a:lnTo>
                    <a:pt x="3418" y="3977"/>
                  </a:lnTo>
                  <a:cubicBezTo>
                    <a:pt x="2084" y="4894"/>
                    <a:pt x="929" y="6025"/>
                    <a:pt x="1" y="7346"/>
                  </a:cubicBezTo>
                  <a:cubicBezTo>
                    <a:pt x="1191" y="7620"/>
                    <a:pt x="2120" y="8549"/>
                    <a:pt x="2394" y="9739"/>
                  </a:cubicBezTo>
                  <a:cubicBezTo>
                    <a:pt x="3716" y="8811"/>
                    <a:pt x="4859" y="7656"/>
                    <a:pt x="5763" y="6322"/>
                  </a:cubicBezTo>
                  <a:lnTo>
                    <a:pt x="9669" y="643"/>
                  </a:lnTo>
                  <a:cubicBezTo>
                    <a:pt x="9776" y="476"/>
                    <a:pt x="9764" y="262"/>
                    <a:pt x="9621" y="119"/>
                  </a:cubicBezTo>
                  <a:cubicBezTo>
                    <a:pt x="9541" y="39"/>
                    <a:pt x="9439" y="0"/>
                    <a:pt x="933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9" name="Google Shape;2029;p55"/>
          <p:cNvGrpSpPr/>
          <p:nvPr/>
        </p:nvGrpSpPr>
        <p:grpSpPr>
          <a:xfrm>
            <a:off x="6492375" y="2313250"/>
            <a:ext cx="303925" cy="348200"/>
            <a:chOff x="6492375" y="2448875"/>
            <a:chExt cx="303925" cy="348200"/>
          </a:xfrm>
        </p:grpSpPr>
        <p:sp>
          <p:nvSpPr>
            <p:cNvPr id="2030" name="Google Shape;2030;p55"/>
            <p:cNvSpPr/>
            <p:nvPr/>
          </p:nvSpPr>
          <p:spPr>
            <a:xfrm>
              <a:off x="6710250" y="2551775"/>
              <a:ext cx="85750" cy="169700"/>
            </a:xfrm>
            <a:custGeom>
              <a:avLst/>
              <a:gdLst/>
              <a:ahLst/>
              <a:cxnLst/>
              <a:rect l="l" t="t" r="r" b="b"/>
              <a:pathLst>
                <a:path w="3430" h="6788" extrusionOk="0">
                  <a:moveTo>
                    <a:pt x="1" y="1"/>
                  </a:moveTo>
                  <a:lnTo>
                    <a:pt x="1" y="6787"/>
                  </a:lnTo>
                  <a:lnTo>
                    <a:pt x="3430" y="6787"/>
                  </a:lnTo>
                  <a:lnTo>
                    <a:pt x="3430" y="1"/>
                  </a:lnTo>
                  <a:lnTo>
                    <a:pt x="3085" y="251"/>
                  </a:lnTo>
                  <a:cubicBezTo>
                    <a:pt x="2626" y="286"/>
                    <a:pt x="2168" y="304"/>
                    <a:pt x="1711" y="304"/>
                  </a:cubicBezTo>
                  <a:cubicBezTo>
                    <a:pt x="1254" y="304"/>
                    <a:pt x="799" y="286"/>
                    <a:pt x="346" y="251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1" name="Google Shape;2031;p55"/>
            <p:cNvSpPr/>
            <p:nvPr/>
          </p:nvSpPr>
          <p:spPr>
            <a:xfrm>
              <a:off x="6710250" y="2741975"/>
              <a:ext cx="86050" cy="55100"/>
            </a:xfrm>
            <a:custGeom>
              <a:avLst/>
              <a:gdLst/>
              <a:ahLst/>
              <a:cxnLst/>
              <a:rect l="l" t="t" r="r" b="b"/>
              <a:pathLst>
                <a:path w="3442" h="2204" extrusionOk="0">
                  <a:moveTo>
                    <a:pt x="1" y="1"/>
                  </a:moveTo>
                  <a:cubicBezTo>
                    <a:pt x="1" y="631"/>
                    <a:pt x="1" y="791"/>
                    <a:pt x="1" y="822"/>
                  </a:cubicBezTo>
                  <a:cubicBezTo>
                    <a:pt x="13" y="1584"/>
                    <a:pt x="632" y="2203"/>
                    <a:pt x="1394" y="2203"/>
                  </a:cubicBezTo>
                  <a:lnTo>
                    <a:pt x="1977" y="2203"/>
                  </a:lnTo>
                  <a:cubicBezTo>
                    <a:pt x="2716" y="2180"/>
                    <a:pt x="3347" y="1620"/>
                    <a:pt x="3430" y="870"/>
                  </a:cubicBezTo>
                  <a:cubicBezTo>
                    <a:pt x="3442" y="834"/>
                    <a:pt x="3442" y="894"/>
                    <a:pt x="344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2" name="Google Shape;2032;p55"/>
            <p:cNvSpPr/>
            <p:nvPr/>
          </p:nvSpPr>
          <p:spPr>
            <a:xfrm>
              <a:off x="6714725" y="2448875"/>
              <a:ext cx="76825" cy="95350"/>
            </a:xfrm>
            <a:custGeom>
              <a:avLst/>
              <a:gdLst/>
              <a:ahLst/>
              <a:cxnLst/>
              <a:rect l="l" t="t" r="r" b="b"/>
              <a:pathLst>
                <a:path w="3073" h="3814" extrusionOk="0">
                  <a:moveTo>
                    <a:pt x="1541" y="0"/>
                  </a:moveTo>
                  <a:cubicBezTo>
                    <a:pt x="1385" y="0"/>
                    <a:pt x="1227" y="86"/>
                    <a:pt x="1155" y="259"/>
                  </a:cubicBezTo>
                  <a:lnTo>
                    <a:pt x="1" y="3236"/>
                  </a:lnTo>
                  <a:cubicBezTo>
                    <a:pt x="727" y="3783"/>
                    <a:pt x="667" y="3748"/>
                    <a:pt x="691" y="3760"/>
                  </a:cubicBezTo>
                  <a:cubicBezTo>
                    <a:pt x="751" y="3795"/>
                    <a:pt x="819" y="3813"/>
                    <a:pt x="888" y="3813"/>
                  </a:cubicBezTo>
                  <a:cubicBezTo>
                    <a:pt x="956" y="3813"/>
                    <a:pt x="1024" y="3795"/>
                    <a:pt x="1084" y="3760"/>
                  </a:cubicBezTo>
                  <a:cubicBezTo>
                    <a:pt x="1120" y="3724"/>
                    <a:pt x="1144" y="3688"/>
                    <a:pt x="1155" y="3652"/>
                  </a:cubicBezTo>
                  <a:cubicBezTo>
                    <a:pt x="1221" y="3474"/>
                    <a:pt x="1382" y="3384"/>
                    <a:pt x="1541" y="3384"/>
                  </a:cubicBezTo>
                  <a:cubicBezTo>
                    <a:pt x="1700" y="3384"/>
                    <a:pt x="1858" y="3474"/>
                    <a:pt x="1917" y="3652"/>
                  </a:cubicBezTo>
                  <a:cubicBezTo>
                    <a:pt x="1941" y="3688"/>
                    <a:pt x="1965" y="3724"/>
                    <a:pt x="2001" y="3760"/>
                  </a:cubicBezTo>
                  <a:cubicBezTo>
                    <a:pt x="2060" y="3795"/>
                    <a:pt x="2129" y="3813"/>
                    <a:pt x="2197" y="3813"/>
                  </a:cubicBezTo>
                  <a:cubicBezTo>
                    <a:pt x="2266" y="3813"/>
                    <a:pt x="2334" y="3795"/>
                    <a:pt x="2394" y="3760"/>
                  </a:cubicBezTo>
                  <a:cubicBezTo>
                    <a:pt x="2406" y="3748"/>
                    <a:pt x="2346" y="3783"/>
                    <a:pt x="3072" y="3236"/>
                  </a:cubicBezTo>
                  <a:lnTo>
                    <a:pt x="1917" y="259"/>
                  </a:lnTo>
                  <a:cubicBezTo>
                    <a:pt x="1852" y="86"/>
                    <a:pt x="1697" y="0"/>
                    <a:pt x="154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3" name="Google Shape;2033;p55"/>
            <p:cNvSpPr/>
            <p:nvPr/>
          </p:nvSpPr>
          <p:spPr>
            <a:xfrm>
              <a:off x="6601325" y="2551775"/>
              <a:ext cx="85750" cy="169700"/>
            </a:xfrm>
            <a:custGeom>
              <a:avLst/>
              <a:gdLst/>
              <a:ahLst/>
              <a:cxnLst/>
              <a:rect l="l" t="t" r="r" b="b"/>
              <a:pathLst>
                <a:path w="3430" h="6788" extrusionOk="0">
                  <a:moveTo>
                    <a:pt x="0" y="1"/>
                  </a:moveTo>
                  <a:lnTo>
                    <a:pt x="0" y="6787"/>
                  </a:lnTo>
                  <a:lnTo>
                    <a:pt x="3429" y="6787"/>
                  </a:lnTo>
                  <a:lnTo>
                    <a:pt x="3429" y="1"/>
                  </a:lnTo>
                  <a:lnTo>
                    <a:pt x="3096" y="251"/>
                  </a:lnTo>
                  <a:cubicBezTo>
                    <a:pt x="2637" y="286"/>
                    <a:pt x="2179" y="304"/>
                    <a:pt x="1721" y="304"/>
                  </a:cubicBezTo>
                  <a:cubicBezTo>
                    <a:pt x="1262" y="304"/>
                    <a:pt x="804" y="286"/>
                    <a:pt x="346" y="251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4" name="Google Shape;2034;p55"/>
            <p:cNvSpPr/>
            <p:nvPr/>
          </p:nvSpPr>
          <p:spPr>
            <a:xfrm>
              <a:off x="6601325" y="2741975"/>
              <a:ext cx="86050" cy="55100"/>
            </a:xfrm>
            <a:custGeom>
              <a:avLst/>
              <a:gdLst/>
              <a:ahLst/>
              <a:cxnLst/>
              <a:rect l="l" t="t" r="r" b="b"/>
              <a:pathLst>
                <a:path w="3442" h="2204" extrusionOk="0">
                  <a:moveTo>
                    <a:pt x="0" y="1"/>
                  </a:moveTo>
                  <a:cubicBezTo>
                    <a:pt x="0" y="631"/>
                    <a:pt x="0" y="791"/>
                    <a:pt x="0" y="822"/>
                  </a:cubicBezTo>
                  <a:cubicBezTo>
                    <a:pt x="12" y="1584"/>
                    <a:pt x="631" y="2203"/>
                    <a:pt x="1393" y="2203"/>
                  </a:cubicBezTo>
                  <a:lnTo>
                    <a:pt x="1977" y="2203"/>
                  </a:lnTo>
                  <a:cubicBezTo>
                    <a:pt x="2727" y="2180"/>
                    <a:pt x="3346" y="1620"/>
                    <a:pt x="3441" y="870"/>
                  </a:cubicBezTo>
                  <a:cubicBezTo>
                    <a:pt x="3441" y="834"/>
                    <a:pt x="3441" y="894"/>
                    <a:pt x="344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5" name="Google Shape;2035;p55"/>
            <p:cNvSpPr/>
            <p:nvPr/>
          </p:nvSpPr>
          <p:spPr>
            <a:xfrm>
              <a:off x="6606075" y="2448875"/>
              <a:ext cx="76525" cy="95350"/>
            </a:xfrm>
            <a:custGeom>
              <a:avLst/>
              <a:gdLst/>
              <a:ahLst/>
              <a:cxnLst/>
              <a:rect l="l" t="t" r="r" b="b"/>
              <a:pathLst>
                <a:path w="3061" h="3814" extrusionOk="0">
                  <a:moveTo>
                    <a:pt x="1532" y="0"/>
                  </a:moveTo>
                  <a:cubicBezTo>
                    <a:pt x="1376" y="0"/>
                    <a:pt x="1221" y="86"/>
                    <a:pt x="1156" y="259"/>
                  </a:cubicBezTo>
                  <a:lnTo>
                    <a:pt x="1" y="3236"/>
                  </a:lnTo>
                  <a:cubicBezTo>
                    <a:pt x="715" y="3783"/>
                    <a:pt x="667" y="3748"/>
                    <a:pt x="679" y="3760"/>
                  </a:cubicBezTo>
                  <a:cubicBezTo>
                    <a:pt x="739" y="3795"/>
                    <a:pt x="807" y="3813"/>
                    <a:pt x="876" y="3813"/>
                  </a:cubicBezTo>
                  <a:cubicBezTo>
                    <a:pt x="944" y="3813"/>
                    <a:pt x="1013" y="3795"/>
                    <a:pt x="1072" y="3760"/>
                  </a:cubicBezTo>
                  <a:cubicBezTo>
                    <a:pt x="1108" y="3724"/>
                    <a:pt x="1132" y="3688"/>
                    <a:pt x="1144" y="3652"/>
                  </a:cubicBezTo>
                  <a:cubicBezTo>
                    <a:pt x="1209" y="3474"/>
                    <a:pt x="1370" y="3384"/>
                    <a:pt x="1531" y="3384"/>
                  </a:cubicBezTo>
                  <a:cubicBezTo>
                    <a:pt x="1691" y="3384"/>
                    <a:pt x="1852" y="3474"/>
                    <a:pt x="1918" y="3652"/>
                  </a:cubicBezTo>
                  <a:cubicBezTo>
                    <a:pt x="1930" y="3688"/>
                    <a:pt x="1953" y="3724"/>
                    <a:pt x="1989" y="3760"/>
                  </a:cubicBezTo>
                  <a:cubicBezTo>
                    <a:pt x="2049" y="3795"/>
                    <a:pt x="2117" y="3813"/>
                    <a:pt x="2186" y="3813"/>
                  </a:cubicBezTo>
                  <a:cubicBezTo>
                    <a:pt x="2254" y="3813"/>
                    <a:pt x="2322" y="3795"/>
                    <a:pt x="2382" y="3760"/>
                  </a:cubicBezTo>
                  <a:cubicBezTo>
                    <a:pt x="2394" y="3748"/>
                    <a:pt x="2334" y="3783"/>
                    <a:pt x="3061" y="3236"/>
                  </a:cubicBezTo>
                  <a:lnTo>
                    <a:pt x="1918" y="259"/>
                  </a:lnTo>
                  <a:cubicBezTo>
                    <a:pt x="1846" y="86"/>
                    <a:pt x="1688" y="0"/>
                    <a:pt x="15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6" name="Google Shape;2036;p55"/>
            <p:cNvSpPr/>
            <p:nvPr/>
          </p:nvSpPr>
          <p:spPr>
            <a:xfrm>
              <a:off x="6492675" y="2551775"/>
              <a:ext cx="85750" cy="169700"/>
            </a:xfrm>
            <a:custGeom>
              <a:avLst/>
              <a:gdLst/>
              <a:ahLst/>
              <a:cxnLst/>
              <a:rect l="l" t="t" r="r" b="b"/>
              <a:pathLst>
                <a:path w="3430" h="6788" extrusionOk="0">
                  <a:moveTo>
                    <a:pt x="0" y="1"/>
                  </a:moveTo>
                  <a:lnTo>
                    <a:pt x="0" y="6787"/>
                  </a:lnTo>
                  <a:lnTo>
                    <a:pt x="3429" y="6787"/>
                  </a:lnTo>
                  <a:lnTo>
                    <a:pt x="3429" y="1"/>
                  </a:lnTo>
                  <a:lnTo>
                    <a:pt x="3084" y="251"/>
                  </a:lnTo>
                  <a:cubicBezTo>
                    <a:pt x="2626" y="286"/>
                    <a:pt x="2167" y="304"/>
                    <a:pt x="1709" y="304"/>
                  </a:cubicBezTo>
                  <a:cubicBezTo>
                    <a:pt x="1251" y="304"/>
                    <a:pt x="792" y="286"/>
                    <a:pt x="334" y="251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7" name="Google Shape;2037;p55"/>
            <p:cNvSpPr/>
            <p:nvPr/>
          </p:nvSpPr>
          <p:spPr>
            <a:xfrm>
              <a:off x="6492375" y="2741975"/>
              <a:ext cx="86050" cy="55100"/>
            </a:xfrm>
            <a:custGeom>
              <a:avLst/>
              <a:gdLst/>
              <a:ahLst/>
              <a:cxnLst/>
              <a:rect l="l" t="t" r="r" b="b"/>
              <a:pathLst>
                <a:path w="3442" h="2204" extrusionOk="0">
                  <a:moveTo>
                    <a:pt x="1" y="1"/>
                  </a:moveTo>
                  <a:cubicBezTo>
                    <a:pt x="1" y="631"/>
                    <a:pt x="1" y="791"/>
                    <a:pt x="1" y="822"/>
                  </a:cubicBezTo>
                  <a:cubicBezTo>
                    <a:pt x="12" y="1584"/>
                    <a:pt x="632" y="2203"/>
                    <a:pt x="1394" y="2203"/>
                  </a:cubicBezTo>
                  <a:lnTo>
                    <a:pt x="1977" y="2203"/>
                  </a:lnTo>
                  <a:cubicBezTo>
                    <a:pt x="2727" y="2180"/>
                    <a:pt x="3346" y="1620"/>
                    <a:pt x="3441" y="870"/>
                  </a:cubicBezTo>
                  <a:cubicBezTo>
                    <a:pt x="3441" y="834"/>
                    <a:pt x="3441" y="894"/>
                    <a:pt x="344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8" name="Google Shape;2038;p55"/>
            <p:cNvSpPr/>
            <p:nvPr/>
          </p:nvSpPr>
          <p:spPr>
            <a:xfrm>
              <a:off x="6497150" y="2448875"/>
              <a:ext cx="76800" cy="95350"/>
            </a:xfrm>
            <a:custGeom>
              <a:avLst/>
              <a:gdLst/>
              <a:ahLst/>
              <a:cxnLst/>
              <a:rect l="l" t="t" r="r" b="b"/>
              <a:pathLst>
                <a:path w="3072" h="3814" extrusionOk="0">
                  <a:moveTo>
                    <a:pt x="1531" y="0"/>
                  </a:moveTo>
                  <a:cubicBezTo>
                    <a:pt x="1375" y="0"/>
                    <a:pt x="1220" y="86"/>
                    <a:pt x="1155" y="259"/>
                  </a:cubicBezTo>
                  <a:lnTo>
                    <a:pt x="0" y="3236"/>
                  </a:lnTo>
                  <a:cubicBezTo>
                    <a:pt x="714" y="3783"/>
                    <a:pt x="667" y="3748"/>
                    <a:pt x="679" y="3760"/>
                  </a:cubicBezTo>
                  <a:cubicBezTo>
                    <a:pt x="738" y="3795"/>
                    <a:pt x="807" y="3813"/>
                    <a:pt x="877" y="3813"/>
                  </a:cubicBezTo>
                  <a:cubicBezTo>
                    <a:pt x="947" y="3813"/>
                    <a:pt x="1018" y="3795"/>
                    <a:pt x="1084" y="3760"/>
                  </a:cubicBezTo>
                  <a:cubicBezTo>
                    <a:pt x="1107" y="3724"/>
                    <a:pt x="1131" y="3688"/>
                    <a:pt x="1155" y="3652"/>
                  </a:cubicBezTo>
                  <a:cubicBezTo>
                    <a:pt x="1214" y="3474"/>
                    <a:pt x="1372" y="3384"/>
                    <a:pt x="1531" y="3384"/>
                  </a:cubicBezTo>
                  <a:cubicBezTo>
                    <a:pt x="1691" y="3384"/>
                    <a:pt x="1851" y="3474"/>
                    <a:pt x="1917" y="3652"/>
                  </a:cubicBezTo>
                  <a:cubicBezTo>
                    <a:pt x="1929" y="3688"/>
                    <a:pt x="1953" y="3724"/>
                    <a:pt x="1988" y="3760"/>
                  </a:cubicBezTo>
                  <a:cubicBezTo>
                    <a:pt x="2048" y="3795"/>
                    <a:pt x="2116" y="3813"/>
                    <a:pt x="2185" y="3813"/>
                  </a:cubicBezTo>
                  <a:cubicBezTo>
                    <a:pt x="2253" y="3813"/>
                    <a:pt x="2322" y="3795"/>
                    <a:pt x="2381" y="3760"/>
                  </a:cubicBezTo>
                  <a:cubicBezTo>
                    <a:pt x="2405" y="3748"/>
                    <a:pt x="2346" y="3783"/>
                    <a:pt x="3072" y="3236"/>
                  </a:cubicBezTo>
                  <a:lnTo>
                    <a:pt x="1917" y="259"/>
                  </a:lnTo>
                  <a:cubicBezTo>
                    <a:pt x="1846" y="86"/>
                    <a:pt x="1688" y="0"/>
                    <a:pt x="153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39" name="Google Shape;2039;p55"/>
          <p:cNvGrpSpPr/>
          <p:nvPr/>
        </p:nvGrpSpPr>
        <p:grpSpPr>
          <a:xfrm>
            <a:off x="5882850" y="2313000"/>
            <a:ext cx="350000" cy="348300"/>
            <a:chOff x="5882850" y="2313000"/>
            <a:chExt cx="350000" cy="348300"/>
          </a:xfrm>
        </p:grpSpPr>
        <p:sp>
          <p:nvSpPr>
            <p:cNvPr id="2040" name="Google Shape;2040;p55"/>
            <p:cNvSpPr/>
            <p:nvPr/>
          </p:nvSpPr>
          <p:spPr>
            <a:xfrm>
              <a:off x="5882850" y="2557550"/>
              <a:ext cx="104725" cy="103750"/>
            </a:xfrm>
            <a:custGeom>
              <a:avLst/>
              <a:gdLst/>
              <a:ahLst/>
              <a:cxnLst/>
              <a:rect l="l" t="t" r="r" b="b"/>
              <a:pathLst>
                <a:path w="4189" h="4150" extrusionOk="0">
                  <a:moveTo>
                    <a:pt x="2203" y="1564"/>
                  </a:moveTo>
                  <a:cubicBezTo>
                    <a:pt x="2229" y="1564"/>
                    <a:pt x="2256" y="1566"/>
                    <a:pt x="2284" y="1572"/>
                  </a:cubicBezTo>
                  <a:cubicBezTo>
                    <a:pt x="2498" y="1619"/>
                    <a:pt x="2629" y="1810"/>
                    <a:pt x="2617" y="2012"/>
                  </a:cubicBezTo>
                  <a:cubicBezTo>
                    <a:pt x="2595" y="2247"/>
                    <a:pt x="2405" y="2387"/>
                    <a:pt x="2210" y="2387"/>
                  </a:cubicBezTo>
                  <a:cubicBezTo>
                    <a:pt x="2089" y="2387"/>
                    <a:pt x="1965" y="2333"/>
                    <a:pt x="1879" y="2215"/>
                  </a:cubicBezTo>
                  <a:cubicBezTo>
                    <a:pt x="1670" y="1940"/>
                    <a:pt x="1887" y="1564"/>
                    <a:pt x="2203" y="1564"/>
                  </a:cubicBezTo>
                  <a:close/>
                  <a:moveTo>
                    <a:pt x="2045" y="0"/>
                  </a:moveTo>
                  <a:lnTo>
                    <a:pt x="819" y="274"/>
                  </a:lnTo>
                  <a:cubicBezTo>
                    <a:pt x="652" y="310"/>
                    <a:pt x="521" y="441"/>
                    <a:pt x="498" y="607"/>
                  </a:cubicBezTo>
                  <a:lnTo>
                    <a:pt x="33" y="3679"/>
                  </a:lnTo>
                  <a:cubicBezTo>
                    <a:pt x="1" y="3929"/>
                    <a:pt x="187" y="4150"/>
                    <a:pt x="428" y="4150"/>
                  </a:cubicBezTo>
                  <a:cubicBezTo>
                    <a:pt x="451" y="4150"/>
                    <a:pt x="474" y="4148"/>
                    <a:pt x="498" y="4144"/>
                  </a:cubicBezTo>
                  <a:lnTo>
                    <a:pt x="3569" y="3691"/>
                  </a:lnTo>
                  <a:cubicBezTo>
                    <a:pt x="3736" y="3655"/>
                    <a:pt x="3879" y="3536"/>
                    <a:pt x="3915" y="3370"/>
                  </a:cubicBezTo>
                  <a:lnTo>
                    <a:pt x="4189" y="2131"/>
                  </a:lnTo>
                  <a:lnTo>
                    <a:pt x="204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1" name="Google Shape;2041;p55"/>
            <p:cNvSpPr/>
            <p:nvPr/>
          </p:nvSpPr>
          <p:spPr>
            <a:xfrm>
              <a:off x="5952125" y="2313000"/>
              <a:ext cx="280725" cy="280000"/>
            </a:xfrm>
            <a:custGeom>
              <a:avLst/>
              <a:gdLst/>
              <a:ahLst/>
              <a:cxnLst/>
              <a:rect l="l" t="t" r="r" b="b"/>
              <a:pathLst>
                <a:path w="11229" h="11200" extrusionOk="0">
                  <a:moveTo>
                    <a:pt x="9691" y="0"/>
                  </a:moveTo>
                  <a:cubicBezTo>
                    <a:pt x="9602" y="0"/>
                    <a:pt x="9513" y="30"/>
                    <a:pt x="9442" y="91"/>
                  </a:cubicBezTo>
                  <a:lnTo>
                    <a:pt x="1799" y="6210"/>
                  </a:lnTo>
                  <a:cubicBezTo>
                    <a:pt x="1751" y="6246"/>
                    <a:pt x="1715" y="6294"/>
                    <a:pt x="1691" y="6329"/>
                  </a:cubicBezTo>
                  <a:lnTo>
                    <a:pt x="1" y="9354"/>
                  </a:lnTo>
                  <a:lnTo>
                    <a:pt x="1846" y="11199"/>
                  </a:lnTo>
                  <a:lnTo>
                    <a:pt x="4858" y="9508"/>
                  </a:lnTo>
                  <a:cubicBezTo>
                    <a:pt x="4906" y="9473"/>
                    <a:pt x="4942" y="9437"/>
                    <a:pt x="4978" y="9401"/>
                  </a:cubicBezTo>
                  <a:lnTo>
                    <a:pt x="11097" y="1757"/>
                  </a:lnTo>
                  <a:cubicBezTo>
                    <a:pt x="11228" y="1591"/>
                    <a:pt x="11216" y="1364"/>
                    <a:pt x="11074" y="1210"/>
                  </a:cubicBezTo>
                  <a:lnTo>
                    <a:pt x="9978" y="126"/>
                  </a:lnTo>
                  <a:cubicBezTo>
                    <a:pt x="9901" y="42"/>
                    <a:pt x="9795" y="0"/>
                    <a:pt x="969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42" name="Google Shape;2042;p55"/>
          <p:cNvGrpSpPr/>
          <p:nvPr/>
        </p:nvGrpSpPr>
        <p:grpSpPr>
          <a:xfrm>
            <a:off x="5284200" y="2313475"/>
            <a:ext cx="361375" cy="347875"/>
            <a:chOff x="5284200" y="2313475"/>
            <a:chExt cx="361375" cy="347875"/>
          </a:xfrm>
        </p:grpSpPr>
        <p:sp>
          <p:nvSpPr>
            <p:cNvPr id="2043" name="Google Shape;2043;p55"/>
            <p:cNvSpPr/>
            <p:nvPr/>
          </p:nvSpPr>
          <p:spPr>
            <a:xfrm>
              <a:off x="5284200" y="2313475"/>
              <a:ext cx="361375" cy="347875"/>
            </a:xfrm>
            <a:custGeom>
              <a:avLst/>
              <a:gdLst/>
              <a:ahLst/>
              <a:cxnLst/>
              <a:rect l="l" t="t" r="r" b="b"/>
              <a:pathLst>
                <a:path w="14455" h="13915" extrusionOk="0">
                  <a:moveTo>
                    <a:pt x="9915" y="836"/>
                  </a:moveTo>
                  <a:cubicBezTo>
                    <a:pt x="11606" y="836"/>
                    <a:pt x="13228" y="2148"/>
                    <a:pt x="13228" y="4132"/>
                  </a:cubicBezTo>
                  <a:cubicBezTo>
                    <a:pt x="13228" y="5958"/>
                    <a:pt x="11752" y="7430"/>
                    <a:pt x="9928" y="7430"/>
                  </a:cubicBezTo>
                  <a:cubicBezTo>
                    <a:pt x="9921" y="7430"/>
                    <a:pt x="9913" y="7430"/>
                    <a:pt x="9906" y="7430"/>
                  </a:cubicBezTo>
                  <a:cubicBezTo>
                    <a:pt x="6989" y="7406"/>
                    <a:pt x="5536" y="3858"/>
                    <a:pt x="7620" y="1798"/>
                  </a:cubicBezTo>
                  <a:cubicBezTo>
                    <a:pt x="8289" y="1133"/>
                    <a:pt x="9109" y="836"/>
                    <a:pt x="9915" y="836"/>
                  </a:cubicBezTo>
                  <a:close/>
                  <a:moveTo>
                    <a:pt x="9919" y="0"/>
                  </a:moveTo>
                  <a:cubicBezTo>
                    <a:pt x="8932" y="0"/>
                    <a:pt x="7944" y="352"/>
                    <a:pt x="7156" y="1060"/>
                  </a:cubicBezTo>
                  <a:cubicBezTo>
                    <a:pt x="5536" y="2536"/>
                    <a:pt x="5346" y="5024"/>
                    <a:pt x="6739" y="6727"/>
                  </a:cubicBezTo>
                  <a:lnTo>
                    <a:pt x="6001" y="7453"/>
                  </a:lnTo>
                  <a:cubicBezTo>
                    <a:pt x="5810" y="7358"/>
                    <a:pt x="5608" y="7310"/>
                    <a:pt x="5394" y="7310"/>
                  </a:cubicBezTo>
                  <a:cubicBezTo>
                    <a:pt x="5036" y="7310"/>
                    <a:pt x="4703" y="7441"/>
                    <a:pt x="4453" y="7703"/>
                  </a:cubicBezTo>
                  <a:lnTo>
                    <a:pt x="524" y="11632"/>
                  </a:lnTo>
                  <a:cubicBezTo>
                    <a:pt x="36" y="12133"/>
                    <a:pt x="0" y="12918"/>
                    <a:pt x="441" y="13454"/>
                  </a:cubicBezTo>
                  <a:cubicBezTo>
                    <a:pt x="709" y="13760"/>
                    <a:pt x="1081" y="13915"/>
                    <a:pt x="1454" y="13915"/>
                  </a:cubicBezTo>
                  <a:cubicBezTo>
                    <a:pt x="1793" y="13915"/>
                    <a:pt x="2132" y="13786"/>
                    <a:pt x="2393" y="13526"/>
                  </a:cubicBezTo>
                  <a:lnTo>
                    <a:pt x="6334" y="9585"/>
                  </a:lnTo>
                  <a:cubicBezTo>
                    <a:pt x="6739" y="9168"/>
                    <a:pt x="6846" y="8549"/>
                    <a:pt x="6584" y="8037"/>
                  </a:cubicBezTo>
                  <a:lnTo>
                    <a:pt x="7311" y="7299"/>
                  </a:lnTo>
                  <a:cubicBezTo>
                    <a:pt x="8077" y="7931"/>
                    <a:pt x="9002" y="8240"/>
                    <a:pt x="9923" y="8240"/>
                  </a:cubicBezTo>
                  <a:cubicBezTo>
                    <a:pt x="11048" y="8240"/>
                    <a:pt x="12166" y="7779"/>
                    <a:pt x="12978" y="6882"/>
                  </a:cubicBezTo>
                  <a:cubicBezTo>
                    <a:pt x="14454" y="5251"/>
                    <a:pt x="14395" y="2750"/>
                    <a:pt x="12835" y="1203"/>
                  </a:cubicBezTo>
                  <a:cubicBezTo>
                    <a:pt x="12029" y="403"/>
                    <a:pt x="10975" y="0"/>
                    <a:pt x="991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4" name="Google Shape;2044;p55"/>
            <p:cNvSpPr/>
            <p:nvPr/>
          </p:nvSpPr>
          <p:spPr>
            <a:xfrm>
              <a:off x="5463975" y="2354250"/>
              <a:ext cx="130700" cy="124375"/>
            </a:xfrm>
            <a:custGeom>
              <a:avLst/>
              <a:gdLst/>
              <a:ahLst/>
              <a:cxnLst/>
              <a:rect l="l" t="t" r="r" b="b"/>
              <a:pathLst>
                <a:path w="5228" h="4975" extrusionOk="0">
                  <a:moveTo>
                    <a:pt x="2715" y="0"/>
                  </a:moveTo>
                  <a:cubicBezTo>
                    <a:pt x="2060" y="0"/>
                    <a:pt x="1429" y="262"/>
                    <a:pt x="977" y="727"/>
                  </a:cubicBezTo>
                  <a:cubicBezTo>
                    <a:pt x="0" y="1703"/>
                    <a:pt x="0" y="3274"/>
                    <a:pt x="977" y="4251"/>
                  </a:cubicBezTo>
                  <a:cubicBezTo>
                    <a:pt x="1459" y="4733"/>
                    <a:pt x="2093" y="4974"/>
                    <a:pt x="2728" y="4974"/>
                  </a:cubicBezTo>
                  <a:cubicBezTo>
                    <a:pt x="3364" y="4974"/>
                    <a:pt x="4001" y="4733"/>
                    <a:pt x="4489" y="4251"/>
                  </a:cubicBezTo>
                  <a:cubicBezTo>
                    <a:pt x="4953" y="3786"/>
                    <a:pt x="5227" y="3155"/>
                    <a:pt x="5227" y="2501"/>
                  </a:cubicBezTo>
                  <a:cubicBezTo>
                    <a:pt x="5227" y="1834"/>
                    <a:pt x="4953" y="1203"/>
                    <a:pt x="4489" y="738"/>
                  </a:cubicBezTo>
                  <a:cubicBezTo>
                    <a:pt x="4025" y="262"/>
                    <a:pt x="3382" y="0"/>
                    <a:pt x="271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45" name="Google Shape;2045;p55"/>
          <p:cNvGrpSpPr/>
          <p:nvPr/>
        </p:nvGrpSpPr>
        <p:grpSpPr>
          <a:xfrm>
            <a:off x="4732325" y="2347375"/>
            <a:ext cx="355150" cy="314075"/>
            <a:chOff x="4732325" y="2483000"/>
            <a:chExt cx="355150" cy="314075"/>
          </a:xfrm>
        </p:grpSpPr>
        <p:sp>
          <p:nvSpPr>
            <p:cNvPr id="2046" name="Google Shape;2046;p55"/>
            <p:cNvSpPr/>
            <p:nvPr/>
          </p:nvSpPr>
          <p:spPr>
            <a:xfrm>
              <a:off x="4909750" y="2776500"/>
              <a:ext cx="119675" cy="20575"/>
            </a:xfrm>
            <a:custGeom>
              <a:avLst/>
              <a:gdLst/>
              <a:ahLst/>
              <a:cxnLst/>
              <a:rect l="l" t="t" r="r" b="b"/>
              <a:pathLst>
                <a:path w="4787" h="823" extrusionOk="0">
                  <a:moveTo>
                    <a:pt x="452" y="1"/>
                  </a:moveTo>
                  <a:cubicBezTo>
                    <a:pt x="238" y="1"/>
                    <a:pt x="60" y="156"/>
                    <a:pt x="36" y="370"/>
                  </a:cubicBezTo>
                  <a:cubicBezTo>
                    <a:pt x="0" y="608"/>
                    <a:pt x="191" y="822"/>
                    <a:pt x="441" y="822"/>
                  </a:cubicBezTo>
                  <a:lnTo>
                    <a:pt x="4346" y="822"/>
                  </a:lnTo>
                  <a:cubicBezTo>
                    <a:pt x="4548" y="822"/>
                    <a:pt x="4739" y="668"/>
                    <a:pt x="4763" y="453"/>
                  </a:cubicBezTo>
                  <a:cubicBezTo>
                    <a:pt x="4786" y="215"/>
                    <a:pt x="4596" y="1"/>
                    <a:pt x="435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7" name="Google Shape;2047;p55"/>
            <p:cNvSpPr/>
            <p:nvPr/>
          </p:nvSpPr>
          <p:spPr>
            <a:xfrm>
              <a:off x="4732325" y="2737825"/>
              <a:ext cx="95875" cy="59250"/>
            </a:xfrm>
            <a:custGeom>
              <a:avLst/>
              <a:gdLst/>
              <a:ahLst/>
              <a:cxnLst/>
              <a:rect l="l" t="t" r="r" b="b"/>
              <a:pathLst>
                <a:path w="3835" h="2370" extrusionOk="0">
                  <a:moveTo>
                    <a:pt x="1954" y="0"/>
                  </a:moveTo>
                  <a:lnTo>
                    <a:pt x="263" y="1667"/>
                  </a:lnTo>
                  <a:cubicBezTo>
                    <a:pt x="1" y="1929"/>
                    <a:pt x="179" y="2369"/>
                    <a:pt x="549" y="2369"/>
                  </a:cubicBezTo>
                  <a:lnTo>
                    <a:pt x="3180" y="2369"/>
                  </a:lnTo>
                  <a:cubicBezTo>
                    <a:pt x="3299" y="2369"/>
                    <a:pt x="3394" y="2322"/>
                    <a:pt x="3478" y="2250"/>
                  </a:cubicBezTo>
                  <a:lnTo>
                    <a:pt x="3835" y="1881"/>
                  </a:lnTo>
                  <a:lnTo>
                    <a:pt x="195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8" name="Google Shape;2048;p55"/>
            <p:cNvSpPr/>
            <p:nvPr/>
          </p:nvSpPr>
          <p:spPr>
            <a:xfrm>
              <a:off x="4792450" y="2655950"/>
              <a:ext cx="117300" cy="115525"/>
            </a:xfrm>
            <a:custGeom>
              <a:avLst/>
              <a:gdLst/>
              <a:ahLst/>
              <a:cxnLst/>
              <a:rect l="l" t="t" r="r" b="b"/>
              <a:pathLst>
                <a:path w="4692" h="4621" extrusionOk="0">
                  <a:moveTo>
                    <a:pt x="644" y="1"/>
                  </a:moveTo>
                  <a:cubicBezTo>
                    <a:pt x="180" y="489"/>
                    <a:pt x="1" y="1168"/>
                    <a:pt x="156" y="1811"/>
                  </a:cubicBezTo>
                  <a:cubicBezTo>
                    <a:pt x="227" y="2096"/>
                    <a:pt x="203" y="2382"/>
                    <a:pt x="72" y="2644"/>
                  </a:cubicBezTo>
                  <a:lnTo>
                    <a:pt x="2061" y="4621"/>
                  </a:lnTo>
                  <a:cubicBezTo>
                    <a:pt x="2224" y="4543"/>
                    <a:pt x="2408" y="4501"/>
                    <a:pt x="2592" y="4501"/>
                  </a:cubicBezTo>
                  <a:cubicBezTo>
                    <a:pt x="2690" y="4501"/>
                    <a:pt x="2787" y="4512"/>
                    <a:pt x="2882" y="4537"/>
                  </a:cubicBezTo>
                  <a:cubicBezTo>
                    <a:pt x="3035" y="4574"/>
                    <a:pt x="3190" y="4592"/>
                    <a:pt x="3344" y="4592"/>
                  </a:cubicBezTo>
                  <a:cubicBezTo>
                    <a:pt x="3841" y="4592"/>
                    <a:pt x="4329" y="4406"/>
                    <a:pt x="4692" y="4061"/>
                  </a:cubicBezTo>
                  <a:lnTo>
                    <a:pt x="64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9" name="Google Shape;2049;p55"/>
            <p:cNvSpPr/>
            <p:nvPr/>
          </p:nvSpPr>
          <p:spPr>
            <a:xfrm>
              <a:off x="4823125" y="2483000"/>
              <a:ext cx="264350" cy="259600"/>
            </a:xfrm>
            <a:custGeom>
              <a:avLst/>
              <a:gdLst/>
              <a:ahLst/>
              <a:cxnLst/>
              <a:rect l="l" t="t" r="r" b="b"/>
              <a:pathLst>
                <a:path w="10574" h="10384" extrusionOk="0">
                  <a:moveTo>
                    <a:pt x="7738" y="1"/>
                  </a:moveTo>
                  <a:cubicBezTo>
                    <a:pt x="7378" y="1"/>
                    <a:pt x="7016" y="127"/>
                    <a:pt x="6727" y="382"/>
                  </a:cubicBezTo>
                  <a:lnTo>
                    <a:pt x="0" y="6359"/>
                  </a:lnTo>
                  <a:lnTo>
                    <a:pt x="4037" y="10384"/>
                  </a:lnTo>
                  <a:lnTo>
                    <a:pt x="10037" y="3823"/>
                  </a:lnTo>
                  <a:cubicBezTo>
                    <a:pt x="10573" y="3240"/>
                    <a:pt x="10573" y="2335"/>
                    <a:pt x="10037" y="1764"/>
                  </a:cubicBezTo>
                  <a:lnTo>
                    <a:pt x="8859" y="490"/>
                  </a:lnTo>
                  <a:cubicBezTo>
                    <a:pt x="8560" y="166"/>
                    <a:pt x="8150" y="1"/>
                    <a:pt x="773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0" name="Google Shape;2050;p55"/>
          <p:cNvGrpSpPr/>
          <p:nvPr/>
        </p:nvGrpSpPr>
        <p:grpSpPr>
          <a:xfrm>
            <a:off x="4250425" y="2312950"/>
            <a:ext cx="354075" cy="348475"/>
            <a:chOff x="4250425" y="2312950"/>
            <a:chExt cx="354075" cy="348475"/>
          </a:xfrm>
        </p:grpSpPr>
        <p:sp>
          <p:nvSpPr>
            <p:cNvPr id="2051" name="Google Shape;2051;p55"/>
            <p:cNvSpPr/>
            <p:nvPr/>
          </p:nvSpPr>
          <p:spPr>
            <a:xfrm>
              <a:off x="4414150" y="2475675"/>
              <a:ext cx="23225" cy="23250"/>
            </a:xfrm>
            <a:custGeom>
              <a:avLst/>
              <a:gdLst/>
              <a:ahLst/>
              <a:cxnLst/>
              <a:rect l="l" t="t" r="r" b="b"/>
              <a:pathLst>
                <a:path w="929" h="930" extrusionOk="0">
                  <a:moveTo>
                    <a:pt x="464" y="1"/>
                  </a:moveTo>
                  <a:cubicBezTo>
                    <a:pt x="214" y="1"/>
                    <a:pt x="0" y="203"/>
                    <a:pt x="0" y="465"/>
                  </a:cubicBezTo>
                  <a:cubicBezTo>
                    <a:pt x="0" y="715"/>
                    <a:pt x="214" y="930"/>
                    <a:pt x="464" y="930"/>
                  </a:cubicBezTo>
                  <a:cubicBezTo>
                    <a:pt x="726" y="930"/>
                    <a:pt x="929" y="715"/>
                    <a:pt x="929" y="465"/>
                  </a:cubicBezTo>
                  <a:cubicBezTo>
                    <a:pt x="929" y="203"/>
                    <a:pt x="726" y="1"/>
                    <a:pt x="46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2" name="Google Shape;2052;p55"/>
            <p:cNvSpPr/>
            <p:nvPr/>
          </p:nvSpPr>
          <p:spPr>
            <a:xfrm>
              <a:off x="4297750" y="2391450"/>
              <a:ext cx="223575" cy="223850"/>
            </a:xfrm>
            <a:custGeom>
              <a:avLst/>
              <a:gdLst/>
              <a:ahLst/>
              <a:cxnLst/>
              <a:rect l="l" t="t" r="r" b="b"/>
              <a:pathLst>
                <a:path w="8943" h="8954" extrusionOk="0">
                  <a:moveTo>
                    <a:pt x="5113" y="2550"/>
                  </a:moveTo>
                  <a:cubicBezTo>
                    <a:pt x="5768" y="2550"/>
                    <a:pt x="6394" y="3061"/>
                    <a:pt x="6394" y="3834"/>
                  </a:cubicBezTo>
                  <a:cubicBezTo>
                    <a:pt x="6394" y="4537"/>
                    <a:pt x="5823" y="5108"/>
                    <a:pt x="5120" y="5108"/>
                  </a:cubicBezTo>
                  <a:cubicBezTo>
                    <a:pt x="3977" y="5108"/>
                    <a:pt x="3406" y="3727"/>
                    <a:pt x="4216" y="2929"/>
                  </a:cubicBezTo>
                  <a:cubicBezTo>
                    <a:pt x="4478" y="2667"/>
                    <a:pt x="4799" y="2550"/>
                    <a:pt x="5113" y="2550"/>
                  </a:cubicBezTo>
                  <a:close/>
                  <a:moveTo>
                    <a:pt x="4847" y="1"/>
                  </a:moveTo>
                  <a:lnTo>
                    <a:pt x="1" y="4227"/>
                  </a:lnTo>
                  <a:lnTo>
                    <a:pt x="4728" y="8954"/>
                  </a:lnTo>
                  <a:lnTo>
                    <a:pt x="8942" y="4096"/>
                  </a:lnTo>
                  <a:lnTo>
                    <a:pt x="4847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3" name="Google Shape;2053;p55"/>
            <p:cNvSpPr/>
            <p:nvPr/>
          </p:nvSpPr>
          <p:spPr>
            <a:xfrm>
              <a:off x="4250425" y="2510500"/>
              <a:ext cx="152125" cy="150925"/>
            </a:xfrm>
            <a:custGeom>
              <a:avLst/>
              <a:gdLst/>
              <a:ahLst/>
              <a:cxnLst/>
              <a:rect l="l" t="t" r="r" b="b"/>
              <a:pathLst>
                <a:path w="6085" h="6037" extrusionOk="0">
                  <a:moveTo>
                    <a:pt x="1275" y="1"/>
                  </a:moveTo>
                  <a:lnTo>
                    <a:pt x="191" y="942"/>
                  </a:lnTo>
                  <a:cubicBezTo>
                    <a:pt x="13" y="1096"/>
                    <a:pt x="1" y="1370"/>
                    <a:pt x="167" y="1537"/>
                  </a:cubicBezTo>
                  <a:lnTo>
                    <a:pt x="4549" y="5918"/>
                  </a:lnTo>
                  <a:cubicBezTo>
                    <a:pt x="4628" y="5997"/>
                    <a:pt x="4731" y="6036"/>
                    <a:pt x="4834" y="6036"/>
                  </a:cubicBezTo>
                  <a:cubicBezTo>
                    <a:pt x="4948" y="6036"/>
                    <a:pt x="5063" y="5988"/>
                    <a:pt x="5144" y="5895"/>
                  </a:cubicBezTo>
                  <a:lnTo>
                    <a:pt x="6085" y="4811"/>
                  </a:lnTo>
                  <a:lnTo>
                    <a:pt x="127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4" name="Google Shape;2054;p55"/>
            <p:cNvSpPr/>
            <p:nvPr/>
          </p:nvSpPr>
          <p:spPr>
            <a:xfrm>
              <a:off x="4434375" y="2312950"/>
              <a:ext cx="170125" cy="165750"/>
            </a:xfrm>
            <a:custGeom>
              <a:avLst/>
              <a:gdLst/>
              <a:ahLst/>
              <a:cxnLst/>
              <a:rect l="l" t="t" r="r" b="b"/>
              <a:pathLst>
                <a:path w="6805" h="6630" extrusionOk="0">
                  <a:moveTo>
                    <a:pt x="3330" y="0"/>
                  </a:moveTo>
                  <a:cubicBezTo>
                    <a:pt x="3007" y="0"/>
                    <a:pt x="2743" y="424"/>
                    <a:pt x="3049" y="712"/>
                  </a:cubicBezTo>
                  <a:lnTo>
                    <a:pt x="3668" y="1283"/>
                  </a:lnTo>
                  <a:lnTo>
                    <a:pt x="2703" y="2259"/>
                  </a:lnTo>
                  <a:lnTo>
                    <a:pt x="2442" y="1998"/>
                  </a:lnTo>
                  <a:cubicBezTo>
                    <a:pt x="2204" y="1760"/>
                    <a:pt x="1892" y="1641"/>
                    <a:pt x="1578" y="1641"/>
                  </a:cubicBezTo>
                  <a:cubicBezTo>
                    <a:pt x="1293" y="1641"/>
                    <a:pt x="1007" y="1740"/>
                    <a:pt x="775" y="1938"/>
                  </a:cubicBezTo>
                  <a:lnTo>
                    <a:pt x="1" y="2605"/>
                  </a:lnTo>
                  <a:lnTo>
                    <a:pt x="4025" y="6629"/>
                  </a:lnTo>
                  <a:lnTo>
                    <a:pt x="4692" y="5855"/>
                  </a:lnTo>
                  <a:cubicBezTo>
                    <a:pt x="5109" y="5367"/>
                    <a:pt x="5085" y="4641"/>
                    <a:pt x="4632" y="4188"/>
                  </a:cubicBezTo>
                  <a:lnTo>
                    <a:pt x="4370" y="3926"/>
                  </a:lnTo>
                  <a:lnTo>
                    <a:pt x="5406" y="2890"/>
                  </a:lnTo>
                  <a:lnTo>
                    <a:pt x="5942" y="3379"/>
                  </a:lnTo>
                  <a:cubicBezTo>
                    <a:pt x="6029" y="3460"/>
                    <a:pt x="6124" y="3495"/>
                    <a:pt x="6216" y="3495"/>
                  </a:cubicBezTo>
                  <a:cubicBezTo>
                    <a:pt x="6536" y="3495"/>
                    <a:pt x="6805" y="3071"/>
                    <a:pt x="6490" y="2783"/>
                  </a:cubicBezTo>
                  <a:lnTo>
                    <a:pt x="3608" y="116"/>
                  </a:lnTo>
                  <a:cubicBezTo>
                    <a:pt x="3519" y="34"/>
                    <a:pt x="3422" y="0"/>
                    <a:pt x="333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5" name="Google Shape;2055;p55"/>
          <p:cNvGrpSpPr/>
          <p:nvPr/>
        </p:nvGrpSpPr>
        <p:grpSpPr>
          <a:xfrm>
            <a:off x="3643800" y="2341700"/>
            <a:ext cx="348300" cy="319750"/>
            <a:chOff x="3643800" y="2341700"/>
            <a:chExt cx="348300" cy="319750"/>
          </a:xfrm>
        </p:grpSpPr>
        <p:sp>
          <p:nvSpPr>
            <p:cNvPr id="2056" name="Google Shape;2056;p55"/>
            <p:cNvSpPr/>
            <p:nvPr/>
          </p:nvSpPr>
          <p:spPr>
            <a:xfrm>
              <a:off x="3720600" y="2341700"/>
              <a:ext cx="20575" cy="32800"/>
            </a:xfrm>
            <a:custGeom>
              <a:avLst/>
              <a:gdLst/>
              <a:ahLst/>
              <a:cxnLst/>
              <a:rect l="l" t="t" r="r" b="b"/>
              <a:pathLst>
                <a:path w="823" h="1312" extrusionOk="0">
                  <a:moveTo>
                    <a:pt x="423" y="0"/>
                  </a:moveTo>
                  <a:cubicBezTo>
                    <a:pt x="191" y="0"/>
                    <a:pt x="1" y="182"/>
                    <a:pt x="1" y="407"/>
                  </a:cubicBezTo>
                  <a:lnTo>
                    <a:pt x="1" y="1312"/>
                  </a:lnTo>
                  <a:lnTo>
                    <a:pt x="822" y="1312"/>
                  </a:lnTo>
                  <a:lnTo>
                    <a:pt x="822" y="419"/>
                  </a:lnTo>
                  <a:cubicBezTo>
                    <a:pt x="822" y="205"/>
                    <a:pt x="667" y="26"/>
                    <a:pt x="465" y="2"/>
                  </a:cubicBezTo>
                  <a:cubicBezTo>
                    <a:pt x="451" y="1"/>
                    <a:pt x="437" y="0"/>
                    <a:pt x="42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7" name="Google Shape;2057;p55"/>
            <p:cNvSpPr/>
            <p:nvPr/>
          </p:nvSpPr>
          <p:spPr>
            <a:xfrm>
              <a:off x="3807825" y="2341700"/>
              <a:ext cx="20550" cy="32800"/>
            </a:xfrm>
            <a:custGeom>
              <a:avLst/>
              <a:gdLst/>
              <a:ahLst/>
              <a:cxnLst/>
              <a:rect l="l" t="t" r="r" b="b"/>
              <a:pathLst>
                <a:path w="822" h="1312" extrusionOk="0">
                  <a:moveTo>
                    <a:pt x="412" y="0"/>
                  </a:moveTo>
                  <a:cubicBezTo>
                    <a:pt x="191" y="0"/>
                    <a:pt x="0" y="182"/>
                    <a:pt x="0" y="407"/>
                  </a:cubicBezTo>
                  <a:lnTo>
                    <a:pt x="0" y="1312"/>
                  </a:lnTo>
                  <a:lnTo>
                    <a:pt x="810" y="1312"/>
                  </a:lnTo>
                  <a:lnTo>
                    <a:pt x="810" y="419"/>
                  </a:lnTo>
                  <a:cubicBezTo>
                    <a:pt x="822" y="205"/>
                    <a:pt x="667" y="26"/>
                    <a:pt x="453" y="2"/>
                  </a:cubicBezTo>
                  <a:cubicBezTo>
                    <a:pt x="439" y="1"/>
                    <a:pt x="426" y="0"/>
                    <a:pt x="41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8" name="Google Shape;2058;p55"/>
            <p:cNvSpPr/>
            <p:nvPr/>
          </p:nvSpPr>
          <p:spPr>
            <a:xfrm>
              <a:off x="3643800" y="2374475"/>
              <a:ext cx="348300" cy="75925"/>
            </a:xfrm>
            <a:custGeom>
              <a:avLst/>
              <a:gdLst/>
              <a:ahLst/>
              <a:cxnLst/>
              <a:rect l="l" t="t" r="r" b="b"/>
              <a:pathLst>
                <a:path w="13932" h="3037" extrusionOk="0">
                  <a:moveTo>
                    <a:pt x="12726" y="1"/>
                  </a:moveTo>
                  <a:cubicBezTo>
                    <a:pt x="12719" y="1"/>
                    <a:pt x="12712" y="1"/>
                    <a:pt x="12705" y="1"/>
                  </a:cubicBezTo>
                  <a:lnTo>
                    <a:pt x="10859" y="1"/>
                  </a:lnTo>
                  <a:lnTo>
                    <a:pt x="10859" y="1703"/>
                  </a:lnTo>
                  <a:cubicBezTo>
                    <a:pt x="10859" y="1906"/>
                    <a:pt x="10704" y="2084"/>
                    <a:pt x="10502" y="2120"/>
                  </a:cubicBezTo>
                  <a:cubicBezTo>
                    <a:pt x="10488" y="2122"/>
                    <a:pt x="10474" y="2122"/>
                    <a:pt x="10460" y="2122"/>
                  </a:cubicBezTo>
                  <a:cubicBezTo>
                    <a:pt x="10228" y="2122"/>
                    <a:pt x="10038" y="1939"/>
                    <a:pt x="10038" y="1703"/>
                  </a:cubicBezTo>
                  <a:lnTo>
                    <a:pt x="10038" y="1"/>
                  </a:lnTo>
                  <a:lnTo>
                    <a:pt x="7371" y="1"/>
                  </a:lnTo>
                  <a:lnTo>
                    <a:pt x="7371" y="1703"/>
                  </a:lnTo>
                  <a:cubicBezTo>
                    <a:pt x="7383" y="1906"/>
                    <a:pt x="7228" y="2084"/>
                    <a:pt x="7014" y="2120"/>
                  </a:cubicBezTo>
                  <a:cubicBezTo>
                    <a:pt x="7000" y="2122"/>
                    <a:pt x="6987" y="2122"/>
                    <a:pt x="6973" y="2122"/>
                  </a:cubicBezTo>
                  <a:cubicBezTo>
                    <a:pt x="6752" y="2122"/>
                    <a:pt x="6561" y="1939"/>
                    <a:pt x="6561" y="1703"/>
                  </a:cubicBezTo>
                  <a:lnTo>
                    <a:pt x="6561" y="1"/>
                  </a:lnTo>
                  <a:lnTo>
                    <a:pt x="3894" y="1"/>
                  </a:lnTo>
                  <a:lnTo>
                    <a:pt x="3894" y="1703"/>
                  </a:lnTo>
                  <a:cubicBezTo>
                    <a:pt x="3894" y="1906"/>
                    <a:pt x="3739" y="2084"/>
                    <a:pt x="3537" y="2120"/>
                  </a:cubicBezTo>
                  <a:cubicBezTo>
                    <a:pt x="3523" y="2122"/>
                    <a:pt x="3509" y="2122"/>
                    <a:pt x="3495" y="2122"/>
                  </a:cubicBezTo>
                  <a:cubicBezTo>
                    <a:pt x="3263" y="2122"/>
                    <a:pt x="3073" y="1939"/>
                    <a:pt x="3073" y="1703"/>
                  </a:cubicBezTo>
                  <a:lnTo>
                    <a:pt x="3073" y="1"/>
                  </a:lnTo>
                  <a:lnTo>
                    <a:pt x="1227" y="1"/>
                  </a:lnTo>
                  <a:cubicBezTo>
                    <a:pt x="548" y="1"/>
                    <a:pt x="1" y="549"/>
                    <a:pt x="1" y="1215"/>
                  </a:cubicBezTo>
                  <a:lnTo>
                    <a:pt x="1" y="3037"/>
                  </a:lnTo>
                  <a:lnTo>
                    <a:pt x="13931" y="3037"/>
                  </a:lnTo>
                  <a:lnTo>
                    <a:pt x="13931" y="1215"/>
                  </a:lnTo>
                  <a:cubicBezTo>
                    <a:pt x="13931" y="544"/>
                    <a:pt x="13395" y="1"/>
                    <a:pt x="1272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9" name="Google Shape;2059;p55"/>
            <p:cNvSpPr/>
            <p:nvPr/>
          </p:nvSpPr>
          <p:spPr>
            <a:xfrm>
              <a:off x="3894725" y="2341700"/>
              <a:ext cx="20575" cy="32800"/>
            </a:xfrm>
            <a:custGeom>
              <a:avLst/>
              <a:gdLst/>
              <a:ahLst/>
              <a:cxnLst/>
              <a:rect l="l" t="t" r="r" b="b"/>
              <a:pathLst>
                <a:path w="823" h="1312" extrusionOk="0">
                  <a:moveTo>
                    <a:pt x="423" y="0"/>
                  </a:moveTo>
                  <a:cubicBezTo>
                    <a:pt x="191" y="0"/>
                    <a:pt x="1" y="182"/>
                    <a:pt x="1" y="407"/>
                  </a:cubicBezTo>
                  <a:lnTo>
                    <a:pt x="1" y="1312"/>
                  </a:lnTo>
                  <a:lnTo>
                    <a:pt x="822" y="1312"/>
                  </a:lnTo>
                  <a:lnTo>
                    <a:pt x="822" y="419"/>
                  </a:lnTo>
                  <a:cubicBezTo>
                    <a:pt x="822" y="205"/>
                    <a:pt x="667" y="26"/>
                    <a:pt x="465" y="2"/>
                  </a:cubicBezTo>
                  <a:cubicBezTo>
                    <a:pt x="451" y="1"/>
                    <a:pt x="437" y="0"/>
                    <a:pt x="42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0" name="Google Shape;2060;p55"/>
            <p:cNvSpPr/>
            <p:nvPr/>
          </p:nvSpPr>
          <p:spPr>
            <a:xfrm>
              <a:off x="3643800" y="2470925"/>
              <a:ext cx="348300" cy="190525"/>
            </a:xfrm>
            <a:custGeom>
              <a:avLst/>
              <a:gdLst/>
              <a:ahLst/>
              <a:cxnLst/>
              <a:rect l="l" t="t" r="r" b="b"/>
              <a:pathLst>
                <a:path w="13932" h="7621" extrusionOk="0">
                  <a:moveTo>
                    <a:pt x="2811" y="1143"/>
                  </a:moveTo>
                  <a:cubicBezTo>
                    <a:pt x="3025" y="1143"/>
                    <a:pt x="3204" y="1298"/>
                    <a:pt x="3227" y="1501"/>
                  </a:cubicBezTo>
                  <a:cubicBezTo>
                    <a:pt x="3263" y="1751"/>
                    <a:pt x="3073" y="1953"/>
                    <a:pt x="2823" y="1953"/>
                  </a:cubicBezTo>
                  <a:lnTo>
                    <a:pt x="2406" y="1953"/>
                  </a:lnTo>
                  <a:cubicBezTo>
                    <a:pt x="2398" y="1954"/>
                    <a:pt x="2390" y="1954"/>
                    <a:pt x="2383" y="1954"/>
                  </a:cubicBezTo>
                  <a:cubicBezTo>
                    <a:pt x="2179" y="1954"/>
                    <a:pt x="2012" y="1802"/>
                    <a:pt x="1989" y="1596"/>
                  </a:cubicBezTo>
                  <a:cubicBezTo>
                    <a:pt x="1953" y="1358"/>
                    <a:pt x="2144" y="1143"/>
                    <a:pt x="2394" y="1143"/>
                  </a:cubicBezTo>
                  <a:close/>
                  <a:moveTo>
                    <a:pt x="4989" y="1143"/>
                  </a:moveTo>
                  <a:cubicBezTo>
                    <a:pt x="5204" y="1143"/>
                    <a:pt x="5382" y="1298"/>
                    <a:pt x="5406" y="1501"/>
                  </a:cubicBezTo>
                  <a:cubicBezTo>
                    <a:pt x="5430" y="1751"/>
                    <a:pt x="5239" y="1953"/>
                    <a:pt x="5001" y="1953"/>
                  </a:cubicBezTo>
                  <a:lnTo>
                    <a:pt x="4573" y="1953"/>
                  </a:lnTo>
                  <a:cubicBezTo>
                    <a:pt x="4565" y="1954"/>
                    <a:pt x="4558" y="1954"/>
                    <a:pt x="4551" y="1954"/>
                  </a:cubicBezTo>
                  <a:cubicBezTo>
                    <a:pt x="4358" y="1954"/>
                    <a:pt x="4190" y="1802"/>
                    <a:pt x="4156" y="1596"/>
                  </a:cubicBezTo>
                  <a:cubicBezTo>
                    <a:pt x="4132" y="1358"/>
                    <a:pt x="4323" y="1143"/>
                    <a:pt x="4561" y="1143"/>
                  </a:cubicBezTo>
                  <a:close/>
                  <a:moveTo>
                    <a:pt x="7168" y="1143"/>
                  </a:moveTo>
                  <a:cubicBezTo>
                    <a:pt x="7383" y="1143"/>
                    <a:pt x="7561" y="1298"/>
                    <a:pt x="7585" y="1501"/>
                  </a:cubicBezTo>
                  <a:cubicBezTo>
                    <a:pt x="7609" y="1751"/>
                    <a:pt x="7418" y="1953"/>
                    <a:pt x="7180" y="1953"/>
                  </a:cubicBezTo>
                  <a:lnTo>
                    <a:pt x="6752" y="1953"/>
                  </a:lnTo>
                  <a:cubicBezTo>
                    <a:pt x="6744" y="1954"/>
                    <a:pt x="6736" y="1954"/>
                    <a:pt x="6728" y="1954"/>
                  </a:cubicBezTo>
                  <a:cubicBezTo>
                    <a:pt x="6525" y="1954"/>
                    <a:pt x="6358" y="1802"/>
                    <a:pt x="6335" y="1596"/>
                  </a:cubicBezTo>
                  <a:cubicBezTo>
                    <a:pt x="6311" y="1358"/>
                    <a:pt x="6502" y="1143"/>
                    <a:pt x="6740" y="1143"/>
                  </a:cubicBezTo>
                  <a:close/>
                  <a:moveTo>
                    <a:pt x="9347" y="1143"/>
                  </a:moveTo>
                  <a:cubicBezTo>
                    <a:pt x="9550" y="1143"/>
                    <a:pt x="9728" y="1298"/>
                    <a:pt x="9764" y="1501"/>
                  </a:cubicBezTo>
                  <a:cubicBezTo>
                    <a:pt x="9788" y="1751"/>
                    <a:pt x="9597" y="1953"/>
                    <a:pt x="9359" y="1953"/>
                  </a:cubicBezTo>
                  <a:lnTo>
                    <a:pt x="8930" y="1953"/>
                  </a:lnTo>
                  <a:cubicBezTo>
                    <a:pt x="8923" y="1954"/>
                    <a:pt x="8915" y="1954"/>
                    <a:pt x="8907" y="1954"/>
                  </a:cubicBezTo>
                  <a:cubicBezTo>
                    <a:pt x="8703" y="1954"/>
                    <a:pt x="8537" y="1802"/>
                    <a:pt x="8514" y="1596"/>
                  </a:cubicBezTo>
                  <a:cubicBezTo>
                    <a:pt x="8490" y="1358"/>
                    <a:pt x="8680" y="1143"/>
                    <a:pt x="8919" y="1143"/>
                  </a:cubicBezTo>
                  <a:close/>
                  <a:moveTo>
                    <a:pt x="11514" y="1143"/>
                  </a:moveTo>
                  <a:cubicBezTo>
                    <a:pt x="11728" y="1143"/>
                    <a:pt x="11907" y="1298"/>
                    <a:pt x="11931" y="1501"/>
                  </a:cubicBezTo>
                  <a:cubicBezTo>
                    <a:pt x="11967" y="1751"/>
                    <a:pt x="11776" y="1953"/>
                    <a:pt x="11526" y="1953"/>
                  </a:cubicBezTo>
                  <a:lnTo>
                    <a:pt x="11109" y="1953"/>
                  </a:lnTo>
                  <a:cubicBezTo>
                    <a:pt x="11102" y="1954"/>
                    <a:pt x="11094" y="1954"/>
                    <a:pt x="11086" y="1954"/>
                  </a:cubicBezTo>
                  <a:cubicBezTo>
                    <a:pt x="10882" y="1954"/>
                    <a:pt x="10715" y="1802"/>
                    <a:pt x="10693" y="1596"/>
                  </a:cubicBezTo>
                  <a:cubicBezTo>
                    <a:pt x="10657" y="1358"/>
                    <a:pt x="10847" y="1143"/>
                    <a:pt x="11097" y="1143"/>
                  </a:cubicBezTo>
                  <a:close/>
                  <a:moveTo>
                    <a:pt x="2811" y="2882"/>
                  </a:moveTo>
                  <a:cubicBezTo>
                    <a:pt x="3025" y="2882"/>
                    <a:pt x="3204" y="3037"/>
                    <a:pt x="3227" y="3251"/>
                  </a:cubicBezTo>
                  <a:cubicBezTo>
                    <a:pt x="3263" y="3489"/>
                    <a:pt x="3073" y="3703"/>
                    <a:pt x="2823" y="3703"/>
                  </a:cubicBezTo>
                  <a:lnTo>
                    <a:pt x="2406" y="3703"/>
                  </a:lnTo>
                  <a:cubicBezTo>
                    <a:pt x="2191" y="3703"/>
                    <a:pt x="2013" y="3549"/>
                    <a:pt x="1989" y="3334"/>
                  </a:cubicBezTo>
                  <a:cubicBezTo>
                    <a:pt x="1953" y="3096"/>
                    <a:pt x="2144" y="2882"/>
                    <a:pt x="2394" y="2882"/>
                  </a:cubicBezTo>
                  <a:close/>
                  <a:moveTo>
                    <a:pt x="4989" y="2882"/>
                  </a:moveTo>
                  <a:cubicBezTo>
                    <a:pt x="5204" y="2882"/>
                    <a:pt x="5382" y="3037"/>
                    <a:pt x="5406" y="3251"/>
                  </a:cubicBezTo>
                  <a:cubicBezTo>
                    <a:pt x="5430" y="3489"/>
                    <a:pt x="5239" y="3703"/>
                    <a:pt x="5001" y="3703"/>
                  </a:cubicBezTo>
                  <a:lnTo>
                    <a:pt x="4573" y="3703"/>
                  </a:lnTo>
                  <a:cubicBezTo>
                    <a:pt x="4370" y="3703"/>
                    <a:pt x="4192" y="3549"/>
                    <a:pt x="4156" y="3334"/>
                  </a:cubicBezTo>
                  <a:cubicBezTo>
                    <a:pt x="4132" y="3096"/>
                    <a:pt x="4323" y="2882"/>
                    <a:pt x="4561" y="2882"/>
                  </a:cubicBezTo>
                  <a:close/>
                  <a:moveTo>
                    <a:pt x="7168" y="2882"/>
                  </a:moveTo>
                  <a:cubicBezTo>
                    <a:pt x="7383" y="2882"/>
                    <a:pt x="7561" y="3037"/>
                    <a:pt x="7585" y="3251"/>
                  </a:cubicBezTo>
                  <a:cubicBezTo>
                    <a:pt x="7609" y="3489"/>
                    <a:pt x="7418" y="3703"/>
                    <a:pt x="7180" y="3703"/>
                  </a:cubicBezTo>
                  <a:lnTo>
                    <a:pt x="6752" y="3703"/>
                  </a:lnTo>
                  <a:cubicBezTo>
                    <a:pt x="6537" y="3703"/>
                    <a:pt x="6359" y="3549"/>
                    <a:pt x="6335" y="3334"/>
                  </a:cubicBezTo>
                  <a:cubicBezTo>
                    <a:pt x="6311" y="3096"/>
                    <a:pt x="6502" y="2882"/>
                    <a:pt x="6740" y="2882"/>
                  </a:cubicBezTo>
                  <a:close/>
                  <a:moveTo>
                    <a:pt x="9347" y="2882"/>
                  </a:moveTo>
                  <a:cubicBezTo>
                    <a:pt x="9550" y="2882"/>
                    <a:pt x="9728" y="3037"/>
                    <a:pt x="9764" y="3251"/>
                  </a:cubicBezTo>
                  <a:cubicBezTo>
                    <a:pt x="9788" y="3489"/>
                    <a:pt x="9597" y="3703"/>
                    <a:pt x="9359" y="3703"/>
                  </a:cubicBezTo>
                  <a:lnTo>
                    <a:pt x="8930" y="3703"/>
                  </a:lnTo>
                  <a:cubicBezTo>
                    <a:pt x="8716" y="3703"/>
                    <a:pt x="8538" y="3549"/>
                    <a:pt x="8514" y="3334"/>
                  </a:cubicBezTo>
                  <a:cubicBezTo>
                    <a:pt x="8490" y="3096"/>
                    <a:pt x="8680" y="2882"/>
                    <a:pt x="8919" y="2882"/>
                  </a:cubicBezTo>
                  <a:close/>
                  <a:moveTo>
                    <a:pt x="11514" y="2882"/>
                  </a:moveTo>
                  <a:cubicBezTo>
                    <a:pt x="11728" y="2882"/>
                    <a:pt x="11907" y="3037"/>
                    <a:pt x="11931" y="3251"/>
                  </a:cubicBezTo>
                  <a:cubicBezTo>
                    <a:pt x="11967" y="3489"/>
                    <a:pt x="11776" y="3703"/>
                    <a:pt x="11526" y="3703"/>
                  </a:cubicBezTo>
                  <a:lnTo>
                    <a:pt x="11109" y="3703"/>
                  </a:lnTo>
                  <a:cubicBezTo>
                    <a:pt x="10895" y="3703"/>
                    <a:pt x="10716" y="3549"/>
                    <a:pt x="10693" y="3334"/>
                  </a:cubicBezTo>
                  <a:cubicBezTo>
                    <a:pt x="10657" y="3096"/>
                    <a:pt x="10847" y="2882"/>
                    <a:pt x="11097" y="2882"/>
                  </a:cubicBezTo>
                  <a:close/>
                  <a:moveTo>
                    <a:pt x="2811" y="4620"/>
                  </a:moveTo>
                  <a:cubicBezTo>
                    <a:pt x="3025" y="4620"/>
                    <a:pt x="3204" y="4775"/>
                    <a:pt x="3227" y="4989"/>
                  </a:cubicBezTo>
                  <a:cubicBezTo>
                    <a:pt x="3263" y="5227"/>
                    <a:pt x="3073" y="5442"/>
                    <a:pt x="2823" y="5442"/>
                  </a:cubicBezTo>
                  <a:lnTo>
                    <a:pt x="2406" y="5442"/>
                  </a:lnTo>
                  <a:cubicBezTo>
                    <a:pt x="2191" y="5442"/>
                    <a:pt x="2013" y="5287"/>
                    <a:pt x="1989" y="5084"/>
                  </a:cubicBezTo>
                  <a:cubicBezTo>
                    <a:pt x="1953" y="4834"/>
                    <a:pt x="2144" y="4620"/>
                    <a:pt x="2394" y="4620"/>
                  </a:cubicBezTo>
                  <a:close/>
                  <a:moveTo>
                    <a:pt x="4989" y="4620"/>
                  </a:moveTo>
                  <a:cubicBezTo>
                    <a:pt x="5204" y="4620"/>
                    <a:pt x="5382" y="4775"/>
                    <a:pt x="5406" y="4989"/>
                  </a:cubicBezTo>
                  <a:cubicBezTo>
                    <a:pt x="5430" y="5227"/>
                    <a:pt x="5239" y="5442"/>
                    <a:pt x="5001" y="5442"/>
                  </a:cubicBezTo>
                  <a:lnTo>
                    <a:pt x="4573" y="5442"/>
                  </a:lnTo>
                  <a:cubicBezTo>
                    <a:pt x="4370" y="5442"/>
                    <a:pt x="4192" y="5287"/>
                    <a:pt x="4156" y="5084"/>
                  </a:cubicBezTo>
                  <a:cubicBezTo>
                    <a:pt x="4132" y="4834"/>
                    <a:pt x="4323" y="4620"/>
                    <a:pt x="4561" y="4620"/>
                  </a:cubicBezTo>
                  <a:close/>
                  <a:moveTo>
                    <a:pt x="7168" y="4620"/>
                  </a:moveTo>
                  <a:cubicBezTo>
                    <a:pt x="7383" y="4620"/>
                    <a:pt x="7561" y="4775"/>
                    <a:pt x="7585" y="4989"/>
                  </a:cubicBezTo>
                  <a:cubicBezTo>
                    <a:pt x="7609" y="5227"/>
                    <a:pt x="7418" y="5442"/>
                    <a:pt x="7180" y="5442"/>
                  </a:cubicBezTo>
                  <a:lnTo>
                    <a:pt x="6752" y="5442"/>
                  </a:lnTo>
                  <a:cubicBezTo>
                    <a:pt x="6537" y="5442"/>
                    <a:pt x="6359" y="5287"/>
                    <a:pt x="6335" y="5084"/>
                  </a:cubicBezTo>
                  <a:cubicBezTo>
                    <a:pt x="6311" y="4834"/>
                    <a:pt x="6502" y="4620"/>
                    <a:pt x="6740" y="4620"/>
                  </a:cubicBezTo>
                  <a:close/>
                  <a:moveTo>
                    <a:pt x="9347" y="4620"/>
                  </a:moveTo>
                  <a:cubicBezTo>
                    <a:pt x="9550" y="4620"/>
                    <a:pt x="9728" y="4775"/>
                    <a:pt x="9764" y="4989"/>
                  </a:cubicBezTo>
                  <a:cubicBezTo>
                    <a:pt x="9788" y="5227"/>
                    <a:pt x="9597" y="5442"/>
                    <a:pt x="9359" y="5442"/>
                  </a:cubicBezTo>
                  <a:lnTo>
                    <a:pt x="8930" y="5442"/>
                  </a:lnTo>
                  <a:cubicBezTo>
                    <a:pt x="8716" y="5442"/>
                    <a:pt x="8538" y="5287"/>
                    <a:pt x="8514" y="5084"/>
                  </a:cubicBezTo>
                  <a:cubicBezTo>
                    <a:pt x="8490" y="4834"/>
                    <a:pt x="8680" y="4620"/>
                    <a:pt x="8919" y="4620"/>
                  </a:cubicBezTo>
                  <a:close/>
                  <a:moveTo>
                    <a:pt x="11514" y="4620"/>
                  </a:moveTo>
                  <a:cubicBezTo>
                    <a:pt x="11728" y="4620"/>
                    <a:pt x="11907" y="4775"/>
                    <a:pt x="11931" y="4989"/>
                  </a:cubicBezTo>
                  <a:cubicBezTo>
                    <a:pt x="11967" y="5227"/>
                    <a:pt x="11776" y="5442"/>
                    <a:pt x="11526" y="5442"/>
                  </a:cubicBezTo>
                  <a:lnTo>
                    <a:pt x="11109" y="5442"/>
                  </a:lnTo>
                  <a:cubicBezTo>
                    <a:pt x="10895" y="5442"/>
                    <a:pt x="10716" y="5287"/>
                    <a:pt x="10693" y="5084"/>
                  </a:cubicBezTo>
                  <a:cubicBezTo>
                    <a:pt x="10657" y="4834"/>
                    <a:pt x="10847" y="4620"/>
                    <a:pt x="11097" y="4620"/>
                  </a:cubicBezTo>
                  <a:close/>
                  <a:moveTo>
                    <a:pt x="1" y="0"/>
                  </a:moveTo>
                  <a:lnTo>
                    <a:pt x="1" y="6394"/>
                  </a:lnTo>
                  <a:cubicBezTo>
                    <a:pt x="1" y="7073"/>
                    <a:pt x="548" y="7620"/>
                    <a:pt x="1227" y="7620"/>
                  </a:cubicBezTo>
                  <a:lnTo>
                    <a:pt x="12705" y="7620"/>
                  </a:lnTo>
                  <a:cubicBezTo>
                    <a:pt x="13383" y="7620"/>
                    <a:pt x="13931" y="7073"/>
                    <a:pt x="13931" y="6394"/>
                  </a:cubicBezTo>
                  <a:lnTo>
                    <a:pt x="1393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61" name="Google Shape;2061;p55"/>
          <p:cNvGrpSpPr/>
          <p:nvPr/>
        </p:nvGrpSpPr>
        <p:grpSpPr>
          <a:xfrm>
            <a:off x="3108925" y="2313175"/>
            <a:ext cx="281600" cy="348275"/>
            <a:chOff x="3108925" y="2313175"/>
            <a:chExt cx="281600" cy="348275"/>
          </a:xfrm>
        </p:grpSpPr>
        <p:sp>
          <p:nvSpPr>
            <p:cNvPr id="2062" name="Google Shape;2062;p55"/>
            <p:cNvSpPr/>
            <p:nvPr/>
          </p:nvSpPr>
          <p:spPr>
            <a:xfrm>
              <a:off x="3253275" y="2313175"/>
              <a:ext cx="137250" cy="141700"/>
            </a:xfrm>
            <a:custGeom>
              <a:avLst/>
              <a:gdLst/>
              <a:ahLst/>
              <a:cxnLst/>
              <a:rect l="l" t="t" r="r" b="b"/>
              <a:pathLst>
                <a:path w="5490" h="5668" extrusionOk="0">
                  <a:moveTo>
                    <a:pt x="1" y="0"/>
                  </a:moveTo>
                  <a:lnTo>
                    <a:pt x="5490" y="5668"/>
                  </a:lnTo>
                  <a:lnTo>
                    <a:pt x="5490" y="1227"/>
                  </a:lnTo>
                  <a:cubicBezTo>
                    <a:pt x="5490" y="548"/>
                    <a:pt x="4942" y="0"/>
                    <a:pt x="4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3" name="Google Shape;2063;p55"/>
            <p:cNvSpPr/>
            <p:nvPr/>
          </p:nvSpPr>
          <p:spPr>
            <a:xfrm>
              <a:off x="3183625" y="2313175"/>
              <a:ext cx="206900" cy="348275"/>
            </a:xfrm>
            <a:custGeom>
              <a:avLst/>
              <a:gdLst/>
              <a:ahLst/>
              <a:cxnLst/>
              <a:rect l="l" t="t" r="r" b="b"/>
              <a:pathLst>
                <a:path w="8276" h="13931" extrusionOk="0">
                  <a:moveTo>
                    <a:pt x="1" y="0"/>
                  </a:moveTo>
                  <a:lnTo>
                    <a:pt x="1" y="13930"/>
                  </a:lnTo>
                  <a:lnTo>
                    <a:pt x="1656" y="13930"/>
                  </a:lnTo>
                  <a:lnTo>
                    <a:pt x="8276" y="7287"/>
                  </a:lnTo>
                  <a:lnTo>
                    <a:pt x="8276" y="6846"/>
                  </a:lnTo>
                  <a:lnTo>
                    <a:pt x="165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4" name="Google Shape;2064;p55"/>
            <p:cNvSpPr/>
            <p:nvPr/>
          </p:nvSpPr>
          <p:spPr>
            <a:xfrm>
              <a:off x="3108925" y="2313175"/>
              <a:ext cx="54500" cy="348275"/>
            </a:xfrm>
            <a:custGeom>
              <a:avLst/>
              <a:gdLst/>
              <a:ahLst/>
              <a:cxnLst/>
              <a:rect l="l" t="t" r="r" b="b"/>
              <a:pathLst>
                <a:path w="2180" h="13931" extrusionOk="0">
                  <a:moveTo>
                    <a:pt x="1227" y="0"/>
                  </a:moveTo>
                  <a:cubicBezTo>
                    <a:pt x="548" y="0"/>
                    <a:pt x="0" y="548"/>
                    <a:pt x="0" y="1227"/>
                  </a:cubicBezTo>
                  <a:lnTo>
                    <a:pt x="0" y="12704"/>
                  </a:lnTo>
                  <a:cubicBezTo>
                    <a:pt x="0" y="13383"/>
                    <a:pt x="548" y="13930"/>
                    <a:pt x="1227" y="13930"/>
                  </a:cubicBezTo>
                  <a:lnTo>
                    <a:pt x="2179" y="13930"/>
                  </a:lnTo>
                  <a:lnTo>
                    <a:pt x="217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5" name="Google Shape;2065;p55"/>
            <p:cNvSpPr/>
            <p:nvPr/>
          </p:nvSpPr>
          <p:spPr>
            <a:xfrm>
              <a:off x="3253875" y="2524200"/>
              <a:ext cx="136650" cy="137250"/>
            </a:xfrm>
            <a:custGeom>
              <a:avLst/>
              <a:gdLst/>
              <a:ahLst/>
              <a:cxnLst/>
              <a:rect l="l" t="t" r="r" b="b"/>
              <a:pathLst>
                <a:path w="5466" h="5490" extrusionOk="0">
                  <a:moveTo>
                    <a:pt x="5466" y="1"/>
                  </a:moveTo>
                  <a:lnTo>
                    <a:pt x="1" y="5489"/>
                  </a:lnTo>
                  <a:lnTo>
                    <a:pt x="4239" y="5489"/>
                  </a:lnTo>
                  <a:cubicBezTo>
                    <a:pt x="4918" y="5489"/>
                    <a:pt x="5466" y="4942"/>
                    <a:pt x="5466" y="4263"/>
                  </a:cubicBezTo>
                  <a:lnTo>
                    <a:pt x="546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66" name="Google Shape;2066;p55"/>
          <p:cNvGrpSpPr/>
          <p:nvPr/>
        </p:nvGrpSpPr>
        <p:grpSpPr>
          <a:xfrm>
            <a:off x="2463600" y="2313175"/>
            <a:ext cx="348275" cy="348275"/>
            <a:chOff x="2463600" y="2313175"/>
            <a:chExt cx="348275" cy="348275"/>
          </a:xfrm>
        </p:grpSpPr>
        <p:sp>
          <p:nvSpPr>
            <p:cNvPr id="2067" name="Google Shape;2067;p55"/>
            <p:cNvSpPr/>
            <p:nvPr/>
          </p:nvSpPr>
          <p:spPr>
            <a:xfrm>
              <a:off x="2562125" y="2313175"/>
              <a:ext cx="194700" cy="205100"/>
            </a:xfrm>
            <a:custGeom>
              <a:avLst/>
              <a:gdLst/>
              <a:ahLst/>
              <a:cxnLst/>
              <a:rect l="l" t="t" r="r" b="b"/>
              <a:pathLst>
                <a:path w="7788" h="8204" extrusionOk="0">
                  <a:moveTo>
                    <a:pt x="405" y="0"/>
                  </a:moveTo>
                  <a:cubicBezTo>
                    <a:pt x="179" y="0"/>
                    <a:pt x="0" y="179"/>
                    <a:pt x="0" y="405"/>
                  </a:cubicBezTo>
                  <a:lnTo>
                    <a:pt x="0" y="2298"/>
                  </a:lnTo>
                  <a:lnTo>
                    <a:pt x="7787" y="8204"/>
                  </a:lnTo>
                  <a:lnTo>
                    <a:pt x="7787" y="405"/>
                  </a:lnTo>
                  <a:cubicBezTo>
                    <a:pt x="7787" y="179"/>
                    <a:pt x="7597" y="0"/>
                    <a:pt x="737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8" name="Google Shape;2068;p55"/>
            <p:cNvSpPr/>
            <p:nvPr/>
          </p:nvSpPr>
          <p:spPr>
            <a:xfrm>
              <a:off x="2735050" y="2527175"/>
              <a:ext cx="75650" cy="58675"/>
            </a:xfrm>
            <a:custGeom>
              <a:avLst/>
              <a:gdLst/>
              <a:ahLst/>
              <a:cxnLst/>
              <a:rect l="l" t="t" r="r" b="b"/>
              <a:pathLst>
                <a:path w="3026" h="2347" extrusionOk="0">
                  <a:moveTo>
                    <a:pt x="1" y="1"/>
                  </a:moveTo>
                  <a:lnTo>
                    <a:pt x="1" y="2346"/>
                  </a:lnTo>
                  <a:lnTo>
                    <a:pt x="3025" y="2346"/>
                  </a:lnTo>
                  <a:cubicBezTo>
                    <a:pt x="2989" y="2299"/>
                    <a:pt x="2954" y="2251"/>
                    <a:pt x="2906" y="2215"/>
                  </a:cubicBezTo>
                  <a:cubicBezTo>
                    <a:pt x="879" y="679"/>
                    <a:pt x="208" y="170"/>
                    <a:pt x="209" y="170"/>
                  </a:cubicBezTo>
                  <a:lnTo>
                    <a:pt x="209" y="170"/>
                  </a:lnTo>
                  <a:cubicBezTo>
                    <a:pt x="209" y="170"/>
                    <a:pt x="2802" y="2134"/>
                    <a:pt x="2807" y="2134"/>
                  </a:cubicBezTo>
                  <a:cubicBezTo>
                    <a:pt x="2809" y="2134"/>
                    <a:pt x="2114" y="1606"/>
                    <a:pt x="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9" name="Google Shape;2069;p55"/>
            <p:cNvSpPr/>
            <p:nvPr/>
          </p:nvSpPr>
          <p:spPr>
            <a:xfrm>
              <a:off x="2538900" y="2606350"/>
              <a:ext cx="272975" cy="55100"/>
            </a:xfrm>
            <a:custGeom>
              <a:avLst/>
              <a:gdLst/>
              <a:ahLst/>
              <a:cxnLst/>
              <a:rect l="l" t="t" r="r" b="b"/>
              <a:pathLst>
                <a:path w="10919" h="2204" extrusionOk="0">
                  <a:moveTo>
                    <a:pt x="1" y="1"/>
                  </a:moveTo>
                  <a:lnTo>
                    <a:pt x="1" y="2203"/>
                  </a:lnTo>
                  <a:lnTo>
                    <a:pt x="10514" y="2203"/>
                  </a:lnTo>
                  <a:cubicBezTo>
                    <a:pt x="10728" y="2203"/>
                    <a:pt x="10919" y="2013"/>
                    <a:pt x="10919" y="1787"/>
                  </a:cubicBezTo>
                  <a:lnTo>
                    <a:pt x="10919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0" name="Google Shape;2070;p55"/>
            <p:cNvSpPr/>
            <p:nvPr/>
          </p:nvSpPr>
          <p:spPr>
            <a:xfrm>
              <a:off x="2538900" y="2378650"/>
              <a:ext cx="44975" cy="207200"/>
            </a:xfrm>
            <a:custGeom>
              <a:avLst/>
              <a:gdLst/>
              <a:ahLst/>
              <a:cxnLst/>
              <a:rect l="l" t="t" r="r" b="b"/>
              <a:pathLst>
                <a:path w="1799" h="8288" extrusionOk="0">
                  <a:moveTo>
                    <a:pt x="1" y="1"/>
                  </a:moveTo>
                  <a:lnTo>
                    <a:pt x="1" y="8287"/>
                  </a:lnTo>
                  <a:lnTo>
                    <a:pt x="1799" y="8287"/>
                  </a:lnTo>
                  <a:lnTo>
                    <a:pt x="1799" y="137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1" name="Google Shape;2071;p55"/>
            <p:cNvSpPr/>
            <p:nvPr/>
          </p:nvSpPr>
          <p:spPr>
            <a:xfrm>
              <a:off x="2463600" y="2373600"/>
              <a:ext cx="55100" cy="287850"/>
            </a:xfrm>
            <a:custGeom>
              <a:avLst/>
              <a:gdLst/>
              <a:ahLst/>
              <a:cxnLst/>
              <a:rect l="l" t="t" r="r" b="b"/>
              <a:pathLst>
                <a:path w="2204" h="11514" extrusionOk="0">
                  <a:moveTo>
                    <a:pt x="405" y="0"/>
                  </a:moveTo>
                  <a:cubicBezTo>
                    <a:pt x="179" y="0"/>
                    <a:pt x="0" y="179"/>
                    <a:pt x="0" y="405"/>
                  </a:cubicBezTo>
                  <a:lnTo>
                    <a:pt x="0" y="11109"/>
                  </a:lnTo>
                  <a:cubicBezTo>
                    <a:pt x="0" y="11323"/>
                    <a:pt x="179" y="11513"/>
                    <a:pt x="405" y="11513"/>
                  </a:cubicBezTo>
                  <a:lnTo>
                    <a:pt x="2203" y="11513"/>
                  </a:lnTo>
                  <a:lnTo>
                    <a:pt x="220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2" name="Google Shape;2072;p55"/>
            <p:cNvSpPr/>
            <p:nvPr/>
          </p:nvSpPr>
          <p:spPr>
            <a:xfrm>
              <a:off x="2604400" y="2428350"/>
              <a:ext cx="44950" cy="157500"/>
            </a:xfrm>
            <a:custGeom>
              <a:avLst/>
              <a:gdLst/>
              <a:ahLst/>
              <a:cxnLst/>
              <a:rect l="l" t="t" r="r" b="b"/>
              <a:pathLst>
                <a:path w="1798" h="6300" extrusionOk="0">
                  <a:moveTo>
                    <a:pt x="0" y="1"/>
                  </a:moveTo>
                  <a:lnTo>
                    <a:pt x="0" y="6299"/>
                  </a:lnTo>
                  <a:lnTo>
                    <a:pt x="1798" y="6299"/>
                  </a:lnTo>
                  <a:lnTo>
                    <a:pt x="1798" y="1358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3" name="Google Shape;2073;p55"/>
            <p:cNvSpPr/>
            <p:nvPr/>
          </p:nvSpPr>
          <p:spPr>
            <a:xfrm>
              <a:off x="2669575" y="2477775"/>
              <a:ext cx="44975" cy="108075"/>
            </a:xfrm>
            <a:custGeom>
              <a:avLst/>
              <a:gdLst/>
              <a:ahLst/>
              <a:cxnLst/>
              <a:rect l="l" t="t" r="r" b="b"/>
              <a:pathLst>
                <a:path w="1799" h="4323" extrusionOk="0">
                  <a:moveTo>
                    <a:pt x="1" y="0"/>
                  </a:moveTo>
                  <a:lnTo>
                    <a:pt x="1" y="4322"/>
                  </a:lnTo>
                  <a:lnTo>
                    <a:pt x="1798" y="4322"/>
                  </a:lnTo>
                  <a:lnTo>
                    <a:pt x="1798" y="1358"/>
                  </a:lnTo>
                  <a:cubicBezTo>
                    <a:pt x="1275" y="965"/>
                    <a:pt x="679" y="512"/>
                    <a:pt x="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74" name="Google Shape;2074;p55"/>
          <p:cNvGrpSpPr/>
          <p:nvPr/>
        </p:nvGrpSpPr>
        <p:grpSpPr>
          <a:xfrm>
            <a:off x="1779875" y="2313175"/>
            <a:ext cx="281625" cy="348275"/>
            <a:chOff x="1779875" y="2313175"/>
            <a:chExt cx="281625" cy="348275"/>
          </a:xfrm>
        </p:grpSpPr>
        <p:sp>
          <p:nvSpPr>
            <p:cNvPr id="2075" name="Google Shape;2075;p55"/>
            <p:cNvSpPr/>
            <p:nvPr/>
          </p:nvSpPr>
          <p:spPr>
            <a:xfrm>
              <a:off x="1974250" y="2573925"/>
              <a:ext cx="23250" cy="22925"/>
            </a:xfrm>
            <a:custGeom>
              <a:avLst/>
              <a:gdLst/>
              <a:ahLst/>
              <a:cxnLst/>
              <a:rect l="l" t="t" r="r" b="b"/>
              <a:pathLst>
                <a:path w="930" h="917" extrusionOk="0">
                  <a:moveTo>
                    <a:pt x="465" y="0"/>
                  </a:moveTo>
                  <a:cubicBezTo>
                    <a:pt x="203" y="0"/>
                    <a:pt x="1" y="202"/>
                    <a:pt x="1" y="452"/>
                  </a:cubicBezTo>
                  <a:cubicBezTo>
                    <a:pt x="1" y="714"/>
                    <a:pt x="203" y="917"/>
                    <a:pt x="465" y="917"/>
                  </a:cubicBezTo>
                  <a:cubicBezTo>
                    <a:pt x="715" y="917"/>
                    <a:pt x="929" y="714"/>
                    <a:pt x="929" y="452"/>
                  </a:cubicBezTo>
                  <a:cubicBezTo>
                    <a:pt x="929" y="202"/>
                    <a:pt x="715" y="0"/>
                    <a:pt x="4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6" name="Google Shape;2076;p55"/>
            <p:cNvSpPr/>
            <p:nvPr/>
          </p:nvSpPr>
          <p:spPr>
            <a:xfrm>
              <a:off x="1974550" y="2377750"/>
              <a:ext cx="22950" cy="131900"/>
            </a:xfrm>
            <a:custGeom>
              <a:avLst/>
              <a:gdLst/>
              <a:ahLst/>
              <a:cxnLst/>
              <a:rect l="l" t="t" r="r" b="b"/>
              <a:pathLst>
                <a:path w="918" h="5276" extrusionOk="0">
                  <a:moveTo>
                    <a:pt x="0" y="1"/>
                  </a:moveTo>
                  <a:lnTo>
                    <a:pt x="0" y="5275"/>
                  </a:lnTo>
                  <a:lnTo>
                    <a:pt x="917" y="5275"/>
                  </a:lnTo>
                  <a:lnTo>
                    <a:pt x="917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7" name="Google Shape;2077;p55"/>
            <p:cNvSpPr/>
            <p:nvPr/>
          </p:nvSpPr>
          <p:spPr>
            <a:xfrm>
              <a:off x="1843575" y="2573925"/>
              <a:ext cx="23250" cy="22925"/>
            </a:xfrm>
            <a:custGeom>
              <a:avLst/>
              <a:gdLst/>
              <a:ahLst/>
              <a:cxnLst/>
              <a:rect l="l" t="t" r="r" b="b"/>
              <a:pathLst>
                <a:path w="930" h="917" extrusionOk="0">
                  <a:moveTo>
                    <a:pt x="465" y="0"/>
                  </a:moveTo>
                  <a:cubicBezTo>
                    <a:pt x="215" y="0"/>
                    <a:pt x="1" y="202"/>
                    <a:pt x="1" y="452"/>
                  </a:cubicBezTo>
                  <a:cubicBezTo>
                    <a:pt x="1" y="714"/>
                    <a:pt x="215" y="917"/>
                    <a:pt x="465" y="917"/>
                  </a:cubicBezTo>
                  <a:cubicBezTo>
                    <a:pt x="715" y="917"/>
                    <a:pt x="929" y="714"/>
                    <a:pt x="929" y="452"/>
                  </a:cubicBezTo>
                  <a:cubicBezTo>
                    <a:pt x="929" y="202"/>
                    <a:pt x="715" y="0"/>
                    <a:pt x="4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8" name="Google Shape;2078;p55"/>
            <p:cNvSpPr/>
            <p:nvPr/>
          </p:nvSpPr>
          <p:spPr>
            <a:xfrm>
              <a:off x="1930800" y="2313175"/>
              <a:ext cx="130700" cy="348275"/>
            </a:xfrm>
            <a:custGeom>
              <a:avLst/>
              <a:gdLst/>
              <a:ahLst/>
              <a:cxnLst/>
              <a:rect l="l" t="t" r="r" b="b"/>
              <a:pathLst>
                <a:path w="5228" h="13931" extrusionOk="0">
                  <a:moveTo>
                    <a:pt x="3084" y="1762"/>
                  </a:moveTo>
                  <a:cubicBezTo>
                    <a:pt x="3298" y="1762"/>
                    <a:pt x="3489" y="1953"/>
                    <a:pt x="3489" y="2179"/>
                  </a:cubicBezTo>
                  <a:lnTo>
                    <a:pt x="3489" y="8263"/>
                  </a:lnTo>
                  <a:cubicBezTo>
                    <a:pt x="3489" y="8489"/>
                    <a:pt x="3298" y="8680"/>
                    <a:pt x="3084" y="8680"/>
                  </a:cubicBezTo>
                  <a:lnTo>
                    <a:pt x="1334" y="8680"/>
                  </a:lnTo>
                  <a:cubicBezTo>
                    <a:pt x="1108" y="8680"/>
                    <a:pt x="929" y="8489"/>
                    <a:pt x="929" y="8263"/>
                  </a:cubicBezTo>
                  <a:lnTo>
                    <a:pt x="929" y="2179"/>
                  </a:lnTo>
                  <a:cubicBezTo>
                    <a:pt x="929" y="1953"/>
                    <a:pt x="1108" y="1762"/>
                    <a:pt x="1334" y="1762"/>
                  </a:cubicBezTo>
                  <a:close/>
                  <a:moveTo>
                    <a:pt x="2191" y="9610"/>
                  </a:moveTo>
                  <a:cubicBezTo>
                    <a:pt x="2846" y="9610"/>
                    <a:pt x="3477" y="10118"/>
                    <a:pt x="3477" y="10882"/>
                  </a:cubicBezTo>
                  <a:cubicBezTo>
                    <a:pt x="3477" y="11597"/>
                    <a:pt x="2905" y="12168"/>
                    <a:pt x="2203" y="12168"/>
                  </a:cubicBezTo>
                  <a:cubicBezTo>
                    <a:pt x="1060" y="12168"/>
                    <a:pt x="488" y="10787"/>
                    <a:pt x="1298" y="9989"/>
                  </a:cubicBezTo>
                  <a:cubicBezTo>
                    <a:pt x="1557" y="9727"/>
                    <a:pt x="1877" y="9610"/>
                    <a:pt x="2191" y="9610"/>
                  </a:cubicBezTo>
                  <a:close/>
                  <a:moveTo>
                    <a:pt x="405" y="0"/>
                  </a:moveTo>
                  <a:cubicBezTo>
                    <a:pt x="191" y="0"/>
                    <a:pt x="0" y="179"/>
                    <a:pt x="0" y="405"/>
                  </a:cubicBezTo>
                  <a:lnTo>
                    <a:pt x="0" y="13514"/>
                  </a:lnTo>
                  <a:cubicBezTo>
                    <a:pt x="0" y="13740"/>
                    <a:pt x="191" y="13930"/>
                    <a:pt x="417" y="13930"/>
                  </a:cubicBezTo>
                  <a:lnTo>
                    <a:pt x="4001" y="13930"/>
                  </a:lnTo>
                  <a:cubicBezTo>
                    <a:pt x="4679" y="13930"/>
                    <a:pt x="5227" y="13383"/>
                    <a:pt x="5227" y="12704"/>
                  </a:cubicBezTo>
                  <a:lnTo>
                    <a:pt x="5227" y="1227"/>
                  </a:lnTo>
                  <a:cubicBezTo>
                    <a:pt x="5227" y="548"/>
                    <a:pt x="4679" y="0"/>
                    <a:pt x="400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9" name="Google Shape;2079;p55"/>
            <p:cNvSpPr/>
            <p:nvPr/>
          </p:nvSpPr>
          <p:spPr>
            <a:xfrm>
              <a:off x="1779875" y="2313175"/>
              <a:ext cx="130700" cy="348275"/>
            </a:xfrm>
            <a:custGeom>
              <a:avLst/>
              <a:gdLst/>
              <a:ahLst/>
              <a:cxnLst/>
              <a:rect l="l" t="t" r="r" b="b"/>
              <a:pathLst>
                <a:path w="5228" h="13931" extrusionOk="0">
                  <a:moveTo>
                    <a:pt x="3870" y="2203"/>
                  </a:moveTo>
                  <a:cubicBezTo>
                    <a:pt x="4085" y="2203"/>
                    <a:pt x="4263" y="2358"/>
                    <a:pt x="4287" y="2560"/>
                  </a:cubicBezTo>
                  <a:cubicBezTo>
                    <a:pt x="4323" y="2810"/>
                    <a:pt x="4132" y="3012"/>
                    <a:pt x="3882" y="3012"/>
                  </a:cubicBezTo>
                  <a:lnTo>
                    <a:pt x="2156" y="3012"/>
                  </a:lnTo>
                  <a:cubicBezTo>
                    <a:pt x="2148" y="3013"/>
                    <a:pt x="2140" y="3013"/>
                    <a:pt x="2133" y="3013"/>
                  </a:cubicBezTo>
                  <a:cubicBezTo>
                    <a:pt x="1929" y="3013"/>
                    <a:pt x="1762" y="2862"/>
                    <a:pt x="1739" y="2655"/>
                  </a:cubicBezTo>
                  <a:cubicBezTo>
                    <a:pt x="1703" y="2417"/>
                    <a:pt x="1894" y="2203"/>
                    <a:pt x="2144" y="2203"/>
                  </a:cubicBezTo>
                  <a:close/>
                  <a:moveTo>
                    <a:pt x="3870" y="3941"/>
                  </a:moveTo>
                  <a:cubicBezTo>
                    <a:pt x="4085" y="3941"/>
                    <a:pt x="4263" y="4096"/>
                    <a:pt x="4287" y="4310"/>
                  </a:cubicBezTo>
                  <a:cubicBezTo>
                    <a:pt x="4323" y="4548"/>
                    <a:pt x="4132" y="4763"/>
                    <a:pt x="3882" y="4763"/>
                  </a:cubicBezTo>
                  <a:lnTo>
                    <a:pt x="2156" y="4763"/>
                  </a:lnTo>
                  <a:cubicBezTo>
                    <a:pt x="1942" y="4763"/>
                    <a:pt x="1763" y="4608"/>
                    <a:pt x="1739" y="4394"/>
                  </a:cubicBezTo>
                  <a:cubicBezTo>
                    <a:pt x="1703" y="4155"/>
                    <a:pt x="1894" y="3941"/>
                    <a:pt x="2144" y="3941"/>
                  </a:cubicBezTo>
                  <a:close/>
                  <a:moveTo>
                    <a:pt x="3870" y="5679"/>
                  </a:moveTo>
                  <a:cubicBezTo>
                    <a:pt x="4085" y="5679"/>
                    <a:pt x="4263" y="5834"/>
                    <a:pt x="4287" y="6049"/>
                  </a:cubicBezTo>
                  <a:cubicBezTo>
                    <a:pt x="4323" y="6287"/>
                    <a:pt x="4132" y="6501"/>
                    <a:pt x="3882" y="6501"/>
                  </a:cubicBezTo>
                  <a:lnTo>
                    <a:pt x="2156" y="6501"/>
                  </a:lnTo>
                  <a:cubicBezTo>
                    <a:pt x="1942" y="6501"/>
                    <a:pt x="1763" y="6346"/>
                    <a:pt x="1739" y="6144"/>
                  </a:cubicBezTo>
                  <a:cubicBezTo>
                    <a:pt x="1703" y="5894"/>
                    <a:pt x="1894" y="5679"/>
                    <a:pt x="2144" y="5679"/>
                  </a:cubicBezTo>
                  <a:close/>
                  <a:moveTo>
                    <a:pt x="3893" y="7429"/>
                  </a:moveTo>
                  <a:cubicBezTo>
                    <a:pt x="4097" y="7429"/>
                    <a:pt x="4264" y="7580"/>
                    <a:pt x="4287" y="7787"/>
                  </a:cubicBezTo>
                  <a:cubicBezTo>
                    <a:pt x="4323" y="8025"/>
                    <a:pt x="4132" y="8239"/>
                    <a:pt x="3882" y="8239"/>
                  </a:cubicBezTo>
                  <a:lnTo>
                    <a:pt x="2156" y="8239"/>
                  </a:lnTo>
                  <a:cubicBezTo>
                    <a:pt x="1942" y="8239"/>
                    <a:pt x="1763" y="8084"/>
                    <a:pt x="1739" y="7882"/>
                  </a:cubicBezTo>
                  <a:cubicBezTo>
                    <a:pt x="1703" y="7632"/>
                    <a:pt x="1894" y="7430"/>
                    <a:pt x="2144" y="7430"/>
                  </a:cubicBezTo>
                  <a:lnTo>
                    <a:pt x="3870" y="7430"/>
                  </a:lnTo>
                  <a:cubicBezTo>
                    <a:pt x="3878" y="7429"/>
                    <a:pt x="3886" y="7429"/>
                    <a:pt x="3893" y="7429"/>
                  </a:cubicBezTo>
                  <a:close/>
                  <a:moveTo>
                    <a:pt x="3007" y="9610"/>
                  </a:moveTo>
                  <a:cubicBezTo>
                    <a:pt x="3662" y="9610"/>
                    <a:pt x="4287" y="10118"/>
                    <a:pt x="4287" y="10882"/>
                  </a:cubicBezTo>
                  <a:cubicBezTo>
                    <a:pt x="4287" y="11597"/>
                    <a:pt x="3716" y="12168"/>
                    <a:pt x="3013" y="12168"/>
                  </a:cubicBezTo>
                  <a:cubicBezTo>
                    <a:pt x="1870" y="12168"/>
                    <a:pt x="1299" y="10787"/>
                    <a:pt x="2108" y="9989"/>
                  </a:cubicBezTo>
                  <a:cubicBezTo>
                    <a:pt x="2371" y="9727"/>
                    <a:pt x="2692" y="9610"/>
                    <a:pt x="3007" y="9610"/>
                  </a:cubicBezTo>
                  <a:close/>
                  <a:moveTo>
                    <a:pt x="1227" y="0"/>
                  </a:moveTo>
                  <a:cubicBezTo>
                    <a:pt x="548" y="0"/>
                    <a:pt x="1" y="548"/>
                    <a:pt x="1" y="1227"/>
                  </a:cubicBezTo>
                  <a:lnTo>
                    <a:pt x="1" y="12704"/>
                  </a:lnTo>
                  <a:cubicBezTo>
                    <a:pt x="1" y="13383"/>
                    <a:pt x="548" y="13930"/>
                    <a:pt x="1227" y="13930"/>
                  </a:cubicBezTo>
                  <a:lnTo>
                    <a:pt x="4823" y="13930"/>
                  </a:lnTo>
                  <a:cubicBezTo>
                    <a:pt x="5049" y="13930"/>
                    <a:pt x="5228" y="13740"/>
                    <a:pt x="5228" y="13514"/>
                  </a:cubicBezTo>
                  <a:lnTo>
                    <a:pt x="5228" y="405"/>
                  </a:lnTo>
                  <a:cubicBezTo>
                    <a:pt x="5228" y="179"/>
                    <a:pt x="5049" y="0"/>
                    <a:pt x="481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080" name="Google Shape;2080;p55"/>
          <p:cNvSpPr/>
          <p:nvPr/>
        </p:nvSpPr>
        <p:spPr>
          <a:xfrm>
            <a:off x="7047175" y="2962000"/>
            <a:ext cx="354600" cy="348650"/>
          </a:xfrm>
          <a:custGeom>
            <a:avLst/>
            <a:gdLst/>
            <a:ahLst/>
            <a:cxnLst/>
            <a:rect l="l" t="t" r="r" b="b"/>
            <a:pathLst>
              <a:path w="14184" h="13946" extrusionOk="0">
                <a:moveTo>
                  <a:pt x="8134" y="3765"/>
                </a:moveTo>
                <a:lnTo>
                  <a:pt x="10110" y="7575"/>
                </a:lnTo>
                <a:cubicBezTo>
                  <a:pt x="9826" y="9008"/>
                  <a:pt x="8577" y="10040"/>
                  <a:pt x="7123" y="10040"/>
                </a:cubicBezTo>
                <a:cubicBezTo>
                  <a:pt x="7115" y="10040"/>
                  <a:pt x="7106" y="10040"/>
                  <a:pt x="7098" y="10040"/>
                </a:cubicBezTo>
                <a:cubicBezTo>
                  <a:pt x="7090" y="10040"/>
                  <a:pt x="7081" y="10040"/>
                  <a:pt x="7073" y="10040"/>
                </a:cubicBezTo>
                <a:cubicBezTo>
                  <a:pt x="5607" y="10040"/>
                  <a:pt x="4358" y="9008"/>
                  <a:pt x="4074" y="7575"/>
                </a:cubicBezTo>
                <a:lnTo>
                  <a:pt x="6050" y="3765"/>
                </a:lnTo>
                <a:cubicBezTo>
                  <a:pt x="6241" y="3908"/>
                  <a:pt x="6455" y="4003"/>
                  <a:pt x="6681" y="4063"/>
                </a:cubicBezTo>
                <a:lnTo>
                  <a:pt x="6681" y="4349"/>
                </a:lnTo>
                <a:cubicBezTo>
                  <a:pt x="6681" y="4563"/>
                  <a:pt x="6836" y="4741"/>
                  <a:pt x="7050" y="4765"/>
                </a:cubicBezTo>
                <a:cubicBezTo>
                  <a:pt x="7064" y="4767"/>
                  <a:pt x="7077" y="4767"/>
                  <a:pt x="7091" y="4767"/>
                </a:cubicBezTo>
                <a:cubicBezTo>
                  <a:pt x="7312" y="4767"/>
                  <a:pt x="7503" y="4585"/>
                  <a:pt x="7503" y="4360"/>
                </a:cubicBezTo>
                <a:lnTo>
                  <a:pt x="7503" y="4063"/>
                </a:lnTo>
                <a:cubicBezTo>
                  <a:pt x="7729" y="4003"/>
                  <a:pt x="7943" y="3908"/>
                  <a:pt x="8134" y="3765"/>
                </a:cubicBezTo>
                <a:close/>
                <a:moveTo>
                  <a:pt x="7093" y="1"/>
                </a:moveTo>
                <a:cubicBezTo>
                  <a:pt x="6872" y="1"/>
                  <a:pt x="6681" y="183"/>
                  <a:pt x="6681" y="408"/>
                </a:cubicBezTo>
                <a:lnTo>
                  <a:pt x="6681" y="729"/>
                </a:lnTo>
                <a:cubicBezTo>
                  <a:pt x="5669" y="979"/>
                  <a:pt x="5110" y="2074"/>
                  <a:pt x="5502" y="3051"/>
                </a:cubicBezTo>
                <a:lnTo>
                  <a:pt x="168" y="13338"/>
                </a:lnTo>
                <a:cubicBezTo>
                  <a:pt x="0" y="13666"/>
                  <a:pt x="273" y="13945"/>
                  <a:pt x="546" y="13945"/>
                </a:cubicBezTo>
                <a:cubicBezTo>
                  <a:pt x="680" y="13945"/>
                  <a:pt x="813" y="13879"/>
                  <a:pt x="895" y="13719"/>
                </a:cubicBezTo>
                <a:lnTo>
                  <a:pt x="3550" y="8587"/>
                </a:lnTo>
                <a:cubicBezTo>
                  <a:pt x="4246" y="10099"/>
                  <a:pt x="5669" y="10855"/>
                  <a:pt x="7092" y="10855"/>
                </a:cubicBezTo>
                <a:cubicBezTo>
                  <a:pt x="8515" y="10855"/>
                  <a:pt x="9938" y="10099"/>
                  <a:pt x="10634" y="8587"/>
                </a:cubicBezTo>
                <a:lnTo>
                  <a:pt x="13289" y="13719"/>
                </a:lnTo>
                <a:cubicBezTo>
                  <a:pt x="13371" y="13875"/>
                  <a:pt x="13504" y="13940"/>
                  <a:pt x="13637" y="13940"/>
                </a:cubicBezTo>
                <a:cubicBezTo>
                  <a:pt x="13911" y="13940"/>
                  <a:pt x="14184" y="13666"/>
                  <a:pt x="14015" y="13338"/>
                </a:cubicBezTo>
                <a:lnTo>
                  <a:pt x="8681" y="3051"/>
                </a:lnTo>
                <a:cubicBezTo>
                  <a:pt x="9074" y="2074"/>
                  <a:pt x="8515" y="979"/>
                  <a:pt x="7503" y="729"/>
                </a:cubicBezTo>
                <a:lnTo>
                  <a:pt x="7503" y="419"/>
                </a:lnTo>
                <a:cubicBezTo>
                  <a:pt x="7503" y="217"/>
                  <a:pt x="7348" y="38"/>
                  <a:pt x="7134" y="3"/>
                </a:cubicBezTo>
                <a:cubicBezTo>
                  <a:pt x="7120" y="1"/>
                  <a:pt x="7107" y="1"/>
                  <a:pt x="7093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081" name="Google Shape;2081;p55"/>
          <p:cNvGrpSpPr/>
          <p:nvPr/>
        </p:nvGrpSpPr>
        <p:grpSpPr>
          <a:xfrm>
            <a:off x="6467425" y="2962125"/>
            <a:ext cx="354475" cy="348375"/>
            <a:chOff x="6467425" y="2962125"/>
            <a:chExt cx="354475" cy="348375"/>
          </a:xfrm>
        </p:grpSpPr>
        <p:sp>
          <p:nvSpPr>
            <p:cNvPr id="2082" name="Google Shape;2082;p55"/>
            <p:cNvSpPr/>
            <p:nvPr/>
          </p:nvSpPr>
          <p:spPr>
            <a:xfrm>
              <a:off x="6539100" y="3027550"/>
              <a:ext cx="214050" cy="213725"/>
            </a:xfrm>
            <a:custGeom>
              <a:avLst/>
              <a:gdLst/>
              <a:ahLst/>
              <a:cxnLst/>
              <a:rect l="l" t="t" r="r" b="b"/>
              <a:pathLst>
                <a:path w="8562" h="8549" extrusionOk="0">
                  <a:moveTo>
                    <a:pt x="6240" y="0"/>
                  </a:moveTo>
                  <a:lnTo>
                    <a:pt x="1" y="6239"/>
                  </a:lnTo>
                  <a:lnTo>
                    <a:pt x="441" y="6275"/>
                  </a:lnTo>
                  <a:cubicBezTo>
                    <a:pt x="918" y="6310"/>
                    <a:pt x="1322" y="6679"/>
                    <a:pt x="1406" y="7156"/>
                  </a:cubicBezTo>
                  <a:cubicBezTo>
                    <a:pt x="1882" y="7239"/>
                    <a:pt x="2251" y="7632"/>
                    <a:pt x="2287" y="8120"/>
                  </a:cubicBezTo>
                  <a:lnTo>
                    <a:pt x="2323" y="8549"/>
                  </a:lnTo>
                  <a:lnTo>
                    <a:pt x="8561" y="2310"/>
                  </a:lnTo>
                  <a:lnTo>
                    <a:pt x="624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3" name="Google Shape;2083;p55"/>
            <p:cNvSpPr/>
            <p:nvPr/>
          </p:nvSpPr>
          <p:spPr>
            <a:xfrm>
              <a:off x="6467425" y="3202550"/>
              <a:ext cx="110400" cy="107950"/>
            </a:xfrm>
            <a:custGeom>
              <a:avLst/>
              <a:gdLst/>
              <a:ahLst/>
              <a:cxnLst/>
              <a:rect l="l" t="t" r="r" b="b"/>
              <a:pathLst>
                <a:path w="4416" h="4318" extrusionOk="0">
                  <a:moveTo>
                    <a:pt x="2320" y="1"/>
                  </a:moveTo>
                  <a:lnTo>
                    <a:pt x="165" y="3704"/>
                  </a:lnTo>
                  <a:cubicBezTo>
                    <a:pt x="0" y="3995"/>
                    <a:pt x="238" y="4318"/>
                    <a:pt x="526" y="4318"/>
                  </a:cubicBezTo>
                  <a:cubicBezTo>
                    <a:pt x="591" y="4318"/>
                    <a:pt x="659" y="4301"/>
                    <a:pt x="725" y="4263"/>
                  </a:cubicBezTo>
                  <a:lnTo>
                    <a:pt x="4416" y="2108"/>
                  </a:lnTo>
                  <a:lnTo>
                    <a:pt x="4344" y="1192"/>
                  </a:lnTo>
                  <a:cubicBezTo>
                    <a:pt x="4335" y="1051"/>
                    <a:pt x="4215" y="955"/>
                    <a:pt x="4089" y="955"/>
                  </a:cubicBezTo>
                  <a:cubicBezTo>
                    <a:pt x="4055" y="955"/>
                    <a:pt x="4020" y="962"/>
                    <a:pt x="3987" y="977"/>
                  </a:cubicBezTo>
                  <a:cubicBezTo>
                    <a:pt x="3927" y="1006"/>
                    <a:pt x="3866" y="1020"/>
                    <a:pt x="3807" y="1020"/>
                  </a:cubicBezTo>
                  <a:cubicBezTo>
                    <a:pt x="3529" y="1020"/>
                    <a:pt x="3302" y="726"/>
                    <a:pt x="3439" y="441"/>
                  </a:cubicBezTo>
                  <a:cubicBezTo>
                    <a:pt x="3523" y="275"/>
                    <a:pt x="3404" y="96"/>
                    <a:pt x="3237" y="84"/>
                  </a:cubicBezTo>
                  <a:lnTo>
                    <a:pt x="232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4" name="Google Shape;2084;p55"/>
            <p:cNvSpPr/>
            <p:nvPr/>
          </p:nvSpPr>
          <p:spPr>
            <a:xfrm>
              <a:off x="6709675" y="2962125"/>
              <a:ext cx="112225" cy="108900"/>
            </a:xfrm>
            <a:custGeom>
              <a:avLst/>
              <a:gdLst/>
              <a:ahLst/>
              <a:cxnLst/>
              <a:rect l="l" t="t" r="r" b="b"/>
              <a:pathLst>
                <a:path w="4489" h="4356" extrusionOk="0">
                  <a:moveTo>
                    <a:pt x="2608" y="1"/>
                  </a:moveTo>
                  <a:cubicBezTo>
                    <a:pt x="2253" y="1"/>
                    <a:pt x="1899" y="135"/>
                    <a:pt x="1631" y="403"/>
                  </a:cubicBezTo>
                  <a:lnTo>
                    <a:pt x="0" y="2034"/>
                  </a:lnTo>
                  <a:lnTo>
                    <a:pt x="2310" y="4355"/>
                  </a:lnTo>
                  <a:lnTo>
                    <a:pt x="3941" y="2724"/>
                  </a:lnTo>
                  <a:cubicBezTo>
                    <a:pt x="4489" y="2188"/>
                    <a:pt x="4489" y="1307"/>
                    <a:pt x="3941" y="760"/>
                  </a:cubicBezTo>
                  <a:lnTo>
                    <a:pt x="3584" y="403"/>
                  </a:lnTo>
                  <a:cubicBezTo>
                    <a:pt x="3316" y="135"/>
                    <a:pt x="2962" y="1"/>
                    <a:pt x="260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85" name="Google Shape;2085;p55"/>
          <p:cNvGrpSpPr/>
          <p:nvPr/>
        </p:nvGrpSpPr>
        <p:grpSpPr>
          <a:xfrm>
            <a:off x="5904800" y="2962050"/>
            <a:ext cx="303925" cy="348300"/>
            <a:chOff x="5904800" y="2962050"/>
            <a:chExt cx="303925" cy="348300"/>
          </a:xfrm>
        </p:grpSpPr>
        <p:sp>
          <p:nvSpPr>
            <p:cNvPr id="2086" name="Google Shape;2086;p55"/>
            <p:cNvSpPr/>
            <p:nvPr/>
          </p:nvSpPr>
          <p:spPr>
            <a:xfrm>
              <a:off x="5904800" y="3071600"/>
              <a:ext cx="22350" cy="20550"/>
            </a:xfrm>
            <a:custGeom>
              <a:avLst/>
              <a:gdLst/>
              <a:ahLst/>
              <a:cxnLst/>
              <a:rect l="l" t="t" r="r" b="b"/>
              <a:pathLst>
                <a:path w="894" h="822" extrusionOk="0">
                  <a:moveTo>
                    <a:pt x="441" y="0"/>
                  </a:moveTo>
                  <a:cubicBezTo>
                    <a:pt x="227" y="0"/>
                    <a:pt x="48" y="155"/>
                    <a:pt x="24" y="357"/>
                  </a:cubicBezTo>
                  <a:cubicBezTo>
                    <a:pt x="1" y="607"/>
                    <a:pt x="179" y="822"/>
                    <a:pt x="429" y="822"/>
                  </a:cubicBezTo>
                  <a:lnTo>
                    <a:pt x="894" y="822"/>
                  </a:lnTo>
                  <a:lnTo>
                    <a:pt x="89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7" name="Google Shape;2087;p55"/>
            <p:cNvSpPr/>
            <p:nvPr/>
          </p:nvSpPr>
          <p:spPr>
            <a:xfrm>
              <a:off x="5904800" y="3235000"/>
              <a:ext cx="22350" cy="20275"/>
            </a:xfrm>
            <a:custGeom>
              <a:avLst/>
              <a:gdLst/>
              <a:ahLst/>
              <a:cxnLst/>
              <a:rect l="l" t="t" r="r" b="b"/>
              <a:pathLst>
                <a:path w="894" h="811" extrusionOk="0">
                  <a:moveTo>
                    <a:pt x="418" y="0"/>
                  </a:moveTo>
                  <a:cubicBezTo>
                    <a:pt x="214" y="0"/>
                    <a:pt x="47" y="151"/>
                    <a:pt x="24" y="358"/>
                  </a:cubicBezTo>
                  <a:cubicBezTo>
                    <a:pt x="1" y="596"/>
                    <a:pt x="179" y="810"/>
                    <a:pt x="429" y="810"/>
                  </a:cubicBezTo>
                  <a:lnTo>
                    <a:pt x="894" y="810"/>
                  </a:lnTo>
                  <a:lnTo>
                    <a:pt x="894" y="1"/>
                  </a:lnTo>
                  <a:lnTo>
                    <a:pt x="441" y="1"/>
                  </a:lnTo>
                  <a:cubicBezTo>
                    <a:pt x="433" y="0"/>
                    <a:pt x="426" y="0"/>
                    <a:pt x="41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8" name="Google Shape;2088;p55"/>
            <p:cNvSpPr/>
            <p:nvPr/>
          </p:nvSpPr>
          <p:spPr>
            <a:xfrm>
              <a:off x="5904800" y="3180525"/>
              <a:ext cx="22350" cy="20275"/>
            </a:xfrm>
            <a:custGeom>
              <a:avLst/>
              <a:gdLst/>
              <a:ahLst/>
              <a:cxnLst/>
              <a:rect l="l" t="t" r="r" b="b"/>
              <a:pathLst>
                <a:path w="894" h="811" extrusionOk="0">
                  <a:moveTo>
                    <a:pt x="420" y="0"/>
                  </a:moveTo>
                  <a:cubicBezTo>
                    <a:pt x="215" y="0"/>
                    <a:pt x="47" y="163"/>
                    <a:pt x="24" y="358"/>
                  </a:cubicBezTo>
                  <a:cubicBezTo>
                    <a:pt x="1" y="596"/>
                    <a:pt x="179" y="811"/>
                    <a:pt x="429" y="811"/>
                  </a:cubicBezTo>
                  <a:lnTo>
                    <a:pt x="894" y="811"/>
                  </a:lnTo>
                  <a:lnTo>
                    <a:pt x="894" y="1"/>
                  </a:lnTo>
                  <a:lnTo>
                    <a:pt x="441" y="1"/>
                  </a:lnTo>
                  <a:cubicBezTo>
                    <a:pt x="434" y="1"/>
                    <a:pt x="427" y="0"/>
                    <a:pt x="42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9" name="Google Shape;2089;p55"/>
            <p:cNvSpPr/>
            <p:nvPr/>
          </p:nvSpPr>
          <p:spPr>
            <a:xfrm>
              <a:off x="5904800" y="3126075"/>
              <a:ext cx="22350" cy="20250"/>
            </a:xfrm>
            <a:custGeom>
              <a:avLst/>
              <a:gdLst/>
              <a:ahLst/>
              <a:cxnLst/>
              <a:rect l="l" t="t" r="r" b="b"/>
              <a:pathLst>
                <a:path w="894" h="810" extrusionOk="0">
                  <a:moveTo>
                    <a:pt x="441" y="0"/>
                  </a:moveTo>
                  <a:cubicBezTo>
                    <a:pt x="227" y="0"/>
                    <a:pt x="48" y="155"/>
                    <a:pt x="24" y="357"/>
                  </a:cubicBezTo>
                  <a:cubicBezTo>
                    <a:pt x="1" y="607"/>
                    <a:pt x="179" y="810"/>
                    <a:pt x="429" y="810"/>
                  </a:cubicBezTo>
                  <a:lnTo>
                    <a:pt x="894" y="810"/>
                  </a:lnTo>
                  <a:lnTo>
                    <a:pt x="89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0" name="Google Shape;2090;p55"/>
            <p:cNvSpPr/>
            <p:nvPr/>
          </p:nvSpPr>
          <p:spPr>
            <a:xfrm>
              <a:off x="5904800" y="3017125"/>
              <a:ext cx="22350" cy="20550"/>
            </a:xfrm>
            <a:custGeom>
              <a:avLst/>
              <a:gdLst/>
              <a:ahLst/>
              <a:cxnLst/>
              <a:rect l="l" t="t" r="r" b="b"/>
              <a:pathLst>
                <a:path w="894" h="822" extrusionOk="0">
                  <a:moveTo>
                    <a:pt x="441" y="0"/>
                  </a:moveTo>
                  <a:cubicBezTo>
                    <a:pt x="227" y="0"/>
                    <a:pt x="48" y="155"/>
                    <a:pt x="24" y="369"/>
                  </a:cubicBezTo>
                  <a:cubicBezTo>
                    <a:pt x="1" y="608"/>
                    <a:pt x="179" y="822"/>
                    <a:pt x="429" y="822"/>
                  </a:cubicBezTo>
                  <a:lnTo>
                    <a:pt x="894" y="822"/>
                  </a:lnTo>
                  <a:lnTo>
                    <a:pt x="89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1" name="Google Shape;2091;p55"/>
            <p:cNvSpPr/>
            <p:nvPr/>
          </p:nvSpPr>
          <p:spPr>
            <a:xfrm>
              <a:off x="5927125" y="2962050"/>
              <a:ext cx="65225" cy="348300"/>
            </a:xfrm>
            <a:custGeom>
              <a:avLst/>
              <a:gdLst/>
              <a:ahLst/>
              <a:cxnLst/>
              <a:rect l="l" t="t" r="r" b="b"/>
              <a:pathLst>
                <a:path w="2609" h="13932" extrusionOk="0">
                  <a:moveTo>
                    <a:pt x="1227" y="1"/>
                  </a:moveTo>
                  <a:cubicBezTo>
                    <a:pt x="548" y="1"/>
                    <a:pt x="1" y="548"/>
                    <a:pt x="1" y="1227"/>
                  </a:cubicBezTo>
                  <a:lnTo>
                    <a:pt x="1" y="2203"/>
                  </a:lnTo>
                  <a:lnTo>
                    <a:pt x="1263" y="2203"/>
                  </a:lnTo>
                  <a:cubicBezTo>
                    <a:pt x="1477" y="2203"/>
                    <a:pt x="1656" y="2358"/>
                    <a:pt x="1679" y="2572"/>
                  </a:cubicBezTo>
                  <a:cubicBezTo>
                    <a:pt x="1715" y="2811"/>
                    <a:pt x="1525" y="3025"/>
                    <a:pt x="1275" y="3025"/>
                  </a:cubicBezTo>
                  <a:lnTo>
                    <a:pt x="1" y="3025"/>
                  </a:lnTo>
                  <a:lnTo>
                    <a:pt x="1" y="4382"/>
                  </a:lnTo>
                  <a:lnTo>
                    <a:pt x="1263" y="4382"/>
                  </a:lnTo>
                  <a:cubicBezTo>
                    <a:pt x="1477" y="4382"/>
                    <a:pt x="1656" y="4537"/>
                    <a:pt x="1679" y="4739"/>
                  </a:cubicBezTo>
                  <a:cubicBezTo>
                    <a:pt x="1715" y="4989"/>
                    <a:pt x="1525" y="5204"/>
                    <a:pt x="1275" y="5204"/>
                  </a:cubicBezTo>
                  <a:lnTo>
                    <a:pt x="1" y="5204"/>
                  </a:lnTo>
                  <a:lnTo>
                    <a:pt x="1" y="6561"/>
                  </a:lnTo>
                  <a:lnTo>
                    <a:pt x="1263" y="6561"/>
                  </a:lnTo>
                  <a:cubicBezTo>
                    <a:pt x="1477" y="6561"/>
                    <a:pt x="1656" y="6716"/>
                    <a:pt x="1679" y="6918"/>
                  </a:cubicBezTo>
                  <a:cubicBezTo>
                    <a:pt x="1715" y="7168"/>
                    <a:pt x="1525" y="7371"/>
                    <a:pt x="1275" y="7371"/>
                  </a:cubicBezTo>
                  <a:lnTo>
                    <a:pt x="1" y="7371"/>
                  </a:lnTo>
                  <a:lnTo>
                    <a:pt x="1" y="8740"/>
                  </a:lnTo>
                  <a:lnTo>
                    <a:pt x="1263" y="8740"/>
                  </a:lnTo>
                  <a:cubicBezTo>
                    <a:pt x="1270" y="8740"/>
                    <a:pt x="1277" y="8739"/>
                    <a:pt x="1284" y="8739"/>
                  </a:cubicBezTo>
                  <a:cubicBezTo>
                    <a:pt x="1489" y="8739"/>
                    <a:pt x="1656" y="8902"/>
                    <a:pt x="1679" y="9097"/>
                  </a:cubicBezTo>
                  <a:cubicBezTo>
                    <a:pt x="1715" y="9335"/>
                    <a:pt x="1525" y="9550"/>
                    <a:pt x="1275" y="9550"/>
                  </a:cubicBezTo>
                  <a:lnTo>
                    <a:pt x="1" y="9550"/>
                  </a:lnTo>
                  <a:lnTo>
                    <a:pt x="1" y="10919"/>
                  </a:lnTo>
                  <a:lnTo>
                    <a:pt x="1263" y="10919"/>
                  </a:lnTo>
                  <a:cubicBezTo>
                    <a:pt x="1270" y="10918"/>
                    <a:pt x="1278" y="10918"/>
                    <a:pt x="1286" y="10918"/>
                  </a:cubicBezTo>
                  <a:cubicBezTo>
                    <a:pt x="1490" y="10918"/>
                    <a:pt x="1656" y="11069"/>
                    <a:pt x="1679" y="11276"/>
                  </a:cubicBezTo>
                  <a:cubicBezTo>
                    <a:pt x="1715" y="11514"/>
                    <a:pt x="1525" y="11728"/>
                    <a:pt x="1275" y="11728"/>
                  </a:cubicBezTo>
                  <a:lnTo>
                    <a:pt x="1" y="11728"/>
                  </a:lnTo>
                  <a:lnTo>
                    <a:pt x="1" y="12705"/>
                  </a:lnTo>
                  <a:cubicBezTo>
                    <a:pt x="1" y="13383"/>
                    <a:pt x="548" y="13931"/>
                    <a:pt x="1227" y="13931"/>
                  </a:cubicBezTo>
                  <a:lnTo>
                    <a:pt x="2608" y="13931"/>
                  </a:lnTo>
                  <a:lnTo>
                    <a:pt x="260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2" name="Google Shape;2092;p55"/>
            <p:cNvSpPr/>
            <p:nvPr/>
          </p:nvSpPr>
          <p:spPr>
            <a:xfrm>
              <a:off x="6077450" y="3037650"/>
              <a:ext cx="46150" cy="23250"/>
            </a:xfrm>
            <a:custGeom>
              <a:avLst/>
              <a:gdLst/>
              <a:ahLst/>
              <a:cxnLst/>
              <a:rect l="l" t="t" r="r" b="b"/>
              <a:pathLst>
                <a:path w="1846" h="930" extrusionOk="0">
                  <a:moveTo>
                    <a:pt x="0" y="1"/>
                  </a:moveTo>
                  <a:lnTo>
                    <a:pt x="0" y="930"/>
                  </a:lnTo>
                  <a:lnTo>
                    <a:pt x="1846" y="930"/>
                  </a:lnTo>
                  <a:lnTo>
                    <a:pt x="184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3" name="Google Shape;2093;p55"/>
            <p:cNvSpPr/>
            <p:nvPr/>
          </p:nvSpPr>
          <p:spPr>
            <a:xfrm>
              <a:off x="6012850" y="2962050"/>
              <a:ext cx="195875" cy="348300"/>
            </a:xfrm>
            <a:custGeom>
              <a:avLst/>
              <a:gdLst/>
              <a:ahLst/>
              <a:cxnLst/>
              <a:rect l="l" t="t" r="r" b="b"/>
              <a:pathLst>
                <a:path w="7835" h="13932" extrusionOk="0">
                  <a:moveTo>
                    <a:pt x="4846" y="2203"/>
                  </a:moveTo>
                  <a:cubicBezTo>
                    <a:pt x="5061" y="2203"/>
                    <a:pt x="5251" y="2394"/>
                    <a:pt x="5251" y="2620"/>
                  </a:cubicBezTo>
                  <a:lnTo>
                    <a:pt x="5251" y="4358"/>
                  </a:lnTo>
                  <a:cubicBezTo>
                    <a:pt x="5251" y="4585"/>
                    <a:pt x="5061" y="4763"/>
                    <a:pt x="4846" y="4763"/>
                  </a:cubicBezTo>
                  <a:lnTo>
                    <a:pt x="2179" y="4763"/>
                  </a:lnTo>
                  <a:cubicBezTo>
                    <a:pt x="1953" y="4763"/>
                    <a:pt x="1763" y="4585"/>
                    <a:pt x="1763" y="4358"/>
                  </a:cubicBezTo>
                  <a:lnTo>
                    <a:pt x="1763" y="2620"/>
                  </a:lnTo>
                  <a:cubicBezTo>
                    <a:pt x="1763" y="2394"/>
                    <a:pt x="1953" y="2203"/>
                    <a:pt x="2179" y="2203"/>
                  </a:cubicBezTo>
                  <a:close/>
                  <a:moveTo>
                    <a:pt x="1" y="1"/>
                  </a:moveTo>
                  <a:lnTo>
                    <a:pt x="1" y="13931"/>
                  </a:lnTo>
                  <a:lnTo>
                    <a:pt x="6609" y="13931"/>
                  </a:lnTo>
                  <a:cubicBezTo>
                    <a:pt x="7287" y="13931"/>
                    <a:pt x="7835" y="13383"/>
                    <a:pt x="7835" y="12705"/>
                  </a:cubicBezTo>
                  <a:lnTo>
                    <a:pt x="7835" y="1227"/>
                  </a:lnTo>
                  <a:cubicBezTo>
                    <a:pt x="7835" y="548"/>
                    <a:pt x="7287" y="1"/>
                    <a:pt x="660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94" name="Google Shape;2094;p55"/>
          <p:cNvGrpSpPr/>
          <p:nvPr/>
        </p:nvGrpSpPr>
        <p:grpSpPr>
          <a:xfrm>
            <a:off x="4273950" y="2962050"/>
            <a:ext cx="303625" cy="348575"/>
            <a:chOff x="4273950" y="2962050"/>
            <a:chExt cx="303625" cy="348575"/>
          </a:xfrm>
        </p:grpSpPr>
        <p:sp>
          <p:nvSpPr>
            <p:cNvPr id="2095" name="Google Shape;2095;p55"/>
            <p:cNvSpPr/>
            <p:nvPr/>
          </p:nvSpPr>
          <p:spPr>
            <a:xfrm>
              <a:off x="4273950" y="2962050"/>
              <a:ext cx="96750" cy="348300"/>
            </a:xfrm>
            <a:custGeom>
              <a:avLst/>
              <a:gdLst/>
              <a:ahLst/>
              <a:cxnLst/>
              <a:rect l="l" t="t" r="r" b="b"/>
              <a:pathLst>
                <a:path w="3870" h="13932" extrusionOk="0">
                  <a:moveTo>
                    <a:pt x="417" y="1"/>
                  </a:moveTo>
                  <a:cubicBezTo>
                    <a:pt x="191" y="1"/>
                    <a:pt x="0" y="191"/>
                    <a:pt x="0" y="406"/>
                  </a:cubicBezTo>
                  <a:lnTo>
                    <a:pt x="0" y="2203"/>
                  </a:lnTo>
                  <a:lnTo>
                    <a:pt x="1274" y="2203"/>
                  </a:lnTo>
                  <a:cubicBezTo>
                    <a:pt x="1489" y="2203"/>
                    <a:pt x="1667" y="2358"/>
                    <a:pt x="1691" y="2572"/>
                  </a:cubicBezTo>
                  <a:cubicBezTo>
                    <a:pt x="1715" y="2811"/>
                    <a:pt x="1524" y="3025"/>
                    <a:pt x="1286" y="3025"/>
                  </a:cubicBezTo>
                  <a:lnTo>
                    <a:pt x="12" y="3025"/>
                  </a:lnTo>
                  <a:lnTo>
                    <a:pt x="12" y="4382"/>
                  </a:lnTo>
                  <a:lnTo>
                    <a:pt x="1274" y="4382"/>
                  </a:lnTo>
                  <a:cubicBezTo>
                    <a:pt x="1489" y="4382"/>
                    <a:pt x="1667" y="4537"/>
                    <a:pt x="1691" y="4739"/>
                  </a:cubicBezTo>
                  <a:cubicBezTo>
                    <a:pt x="1715" y="4989"/>
                    <a:pt x="1524" y="5204"/>
                    <a:pt x="1286" y="5204"/>
                  </a:cubicBezTo>
                  <a:lnTo>
                    <a:pt x="12" y="5204"/>
                  </a:lnTo>
                  <a:lnTo>
                    <a:pt x="12" y="6561"/>
                  </a:lnTo>
                  <a:lnTo>
                    <a:pt x="1274" y="6561"/>
                  </a:lnTo>
                  <a:cubicBezTo>
                    <a:pt x="1489" y="6561"/>
                    <a:pt x="1667" y="6716"/>
                    <a:pt x="1691" y="6918"/>
                  </a:cubicBezTo>
                  <a:cubicBezTo>
                    <a:pt x="1715" y="7168"/>
                    <a:pt x="1524" y="7371"/>
                    <a:pt x="1286" y="7371"/>
                  </a:cubicBezTo>
                  <a:lnTo>
                    <a:pt x="12" y="7371"/>
                  </a:lnTo>
                  <a:lnTo>
                    <a:pt x="12" y="8740"/>
                  </a:lnTo>
                  <a:lnTo>
                    <a:pt x="1274" y="8740"/>
                  </a:lnTo>
                  <a:cubicBezTo>
                    <a:pt x="1281" y="8740"/>
                    <a:pt x="1289" y="8739"/>
                    <a:pt x="1296" y="8739"/>
                  </a:cubicBezTo>
                  <a:cubicBezTo>
                    <a:pt x="1500" y="8739"/>
                    <a:pt x="1668" y="8902"/>
                    <a:pt x="1691" y="9097"/>
                  </a:cubicBezTo>
                  <a:cubicBezTo>
                    <a:pt x="1715" y="9335"/>
                    <a:pt x="1524" y="9550"/>
                    <a:pt x="1286" y="9550"/>
                  </a:cubicBezTo>
                  <a:lnTo>
                    <a:pt x="12" y="9550"/>
                  </a:lnTo>
                  <a:lnTo>
                    <a:pt x="12" y="10919"/>
                  </a:lnTo>
                  <a:lnTo>
                    <a:pt x="1274" y="10919"/>
                  </a:lnTo>
                  <a:cubicBezTo>
                    <a:pt x="1282" y="10918"/>
                    <a:pt x="1290" y="10918"/>
                    <a:pt x="1297" y="10918"/>
                  </a:cubicBezTo>
                  <a:cubicBezTo>
                    <a:pt x="1501" y="10918"/>
                    <a:pt x="1668" y="11069"/>
                    <a:pt x="1691" y="11276"/>
                  </a:cubicBezTo>
                  <a:cubicBezTo>
                    <a:pt x="1715" y="11514"/>
                    <a:pt x="1536" y="11728"/>
                    <a:pt x="1286" y="11728"/>
                  </a:cubicBezTo>
                  <a:lnTo>
                    <a:pt x="12" y="11728"/>
                  </a:lnTo>
                  <a:lnTo>
                    <a:pt x="12" y="13526"/>
                  </a:lnTo>
                  <a:cubicBezTo>
                    <a:pt x="12" y="13752"/>
                    <a:pt x="191" y="13931"/>
                    <a:pt x="417" y="13931"/>
                  </a:cubicBezTo>
                  <a:lnTo>
                    <a:pt x="3465" y="13931"/>
                  </a:lnTo>
                  <a:cubicBezTo>
                    <a:pt x="3691" y="13931"/>
                    <a:pt x="3870" y="13752"/>
                    <a:pt x="3870" y="13526"/>
                  </a:cubicBezTo>
                  <a:lnTo>
                    <a:pt x="3870" y="406"/>
                  </a:lnTo>
                  <a:cubicBezTo>
                    <a:pt x="3870" y="179"/>
                    <a:pt x="3691" y="1"/>
                    <a:pt x="346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6" name="Google Shape;2096;p55"/>
            <p:cNvSpPr/>
            <p:nvPr/>
          </p:nvSpPr>
          <p:spPr>
            <a:xfrm>
              <a:off x="4392400" y="2962050"/>
              <a:ext cx="65825" cy="272975"/>
            </a:xfrm>
            <a:custGeom>
              <a:avLst/>
              <a:gdLst/>
              <a:ahLst/>
              <a:cxnLst/>
              <a:rect l="l" t="t" r="r" b="b"/>
              <a:pathLst>
                <a:path w="2633" h="10919" extrusionOk="0">
                  <a:moveTo>
                    <a:pt x="1334" y="1"/>
                  </a:moveTo>
                  <a:cubicBezTo>
                    <a:pt x="1168" y="1"/>
                    <a:pt x="1001" y="96"/>
                    <a:pt x="942" y="286"/>
                  </a:cubicBezTo>
                  <a:cubicBezTo>
                    <a:pt x="1" y="3406"/>
                    <a:pt x="60" y="3180"/>
                    <a:pt x="60" y="3263"/>
                  </a:cubicBezTo>
                  <a:lnTo>
                    <a:pt x="60" y="10919"/>
                  </a:lnTo>
                  <a:lnTo>
                    <a:pt x="2620" y="10907"/>
                  </a:lnTo>
                  <a:cubicBezTo>
                    <a:pt x="2620" y="2727"/>
                    <a:pt x="2632" y="3227"/>
                    <a:pt x="2597" y="3144"/>
                  </a:cubicBezTo>
                  <a:lnTo>
                    <a:pt x="1727" y="286"/>
                  </a:lnTo>
                  <a:cubicBezTo>
                    <a:pt x="1668" y="96"/>
                    <a:pt x="1501" y="1"/>
                    <a:pt x="13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7" name="Google Shape;2097;p55"/>
            <p:cNvSpPr/>
            <p:nvPr/>
          </p:nvSpPr>
          <p:spPr>
            <a:xfrm>
              <a:off x="4393600" y="3255250"/>
              <a:ext cx="64325" cy="55375"/>
            </a:xfrm>
            <a:custGeom>
              <a:avLst/>
              <a:gdLst/>
              <a:ahLst/>
              <a:cxnLst/>
              <a:rect l="l" t="t" r="r" b="b"/>
              <a:pathLst>
                <a:path w="2573" h="2215" extrusionOk="0">
                  <a:moveTo>
                    <a:pt x="12" y="0"/>
                  </a:moveTo>
                  <a:lnTo>
                    <a:pt x="12" y="917"/>
                  </a:lnTo>
                  <a:cubicBezTo>
                    <a:pt x="1" y="1632"/>
                    <a:pt x="572" y="2215"/>
                    <a:pt x="1286" y="2215"/>
                  </a:cubicBezTo>
                  <a:cubicBezTo>
                    <a:pt x="2001" y="2215"/>
                    <a:pt x="2572" y="1632"/>
                    <a:pt x="2560" y="917"/>
                  </a:cubicBezTo>
                  <a:lnTo>
                    <a:pt x="256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8" name="Google Shape;2098;p55"/>
            <p:cNvSpPr/>
            <p:nvPr/>
          </p:nvSpPr>
          <p:spPr>
            <a:xfrm>
              <a:off x="4480825" y="3169525"/>
              <a:ext cx="96750" cy="65500"/>
            </a:xfrm>
            <a:custGeom>
              <a:avLst/>
              <a:gdLst/>
              <a:ahLst/>
              <a:cxnLst/>
              <a:rect l="l" t="t" r="r" b="b"/>
              <a:pathLst>
                <a:path w="3870" h="2620" extrusionOk="0">
                  <a:moveTo>
                    <a:pt x="1226" y="0"/>
                  </a:moveTo>
                  <a:cubicBezTo>
                    <a:pt x="548" y="0"/>
                    <a:pt x="0" y="548"/>
                    <a:pt x="0" y="1227"/>
                  </a:cubicBezTo>
                  <a:lnTo>
                    <a:pt x="0" y="2620"/>
                  </a:lnTo>
                  <a:lnTo>
                    <a:pt x="3870" y="2608"/>
                  </a:lnTo>
                  <a:lnTo>
                    <a:pt x="3870" y="1227"/>
                  </a:lnTo>
                  <a:cubicBezTo>
                    <a:pt x="3870" y="548"/>
                    <a:pt x="3322" y="0"/>
                    <a:pt x="264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9" name="Google Shape;2099;p55"/>
            <p:cNvSpPr/>
            <p:nvPr/>
          </p:nvSpPr>
          <p:spPr>
            <a:xfrm>
              <a:off x="4480825" y="3255250"/>
              <a:ext cx="96750" cy="55100"/>
            </a:xfrm>
            <a:custGeom>
              <a:avLst/>
              <a:gdLst/>
              <a:ahLst/>
              <a:cxnLst/>
              <a:rect l="l" t="t" r="r" b="b"/>
              <a:pathLst>
                <a:path w="3870" h="2204" extrusionOk="0">
                  <a:moveTo>
                    <a:pt x="0" y="0"/>
                  </a:moveTo>
                  <a:lnTo>
                    <a:pt x="0" y="977"/>
                  </a:lnTo>
                  <a:cubicBezTo>
                    <a:pt x="0" y="1655"/>
                    <a:pt x="548" y="2203"/>
                    <a:pt x="1226" y="2203"/>
                  </a:cubicBezTo>
                  <a:lnTo>
                    <a:pt x="2643" y="2203"/>
                  </a:lnTo>
                  <a:cubicBezTo>
                    <a:pt x="3322" y="2203"/>
                    <a:pt x="3870" y="1655"/>
                    <a:pt x="3870" y="977"/>
                  </a:cubicBezTo>
                  <a:lnTo>
                    <a:pt x="387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00" name="Google Shape;2100;p55"/>
          <p:cNvGrpSpPr/>
          <p:nvPr/>
        </p:nvGrpSpPr>
        <p:grpSpPr>
          <a:xfrm>
            <a:off x="5282900" y="2961900"/>
            <a:ext cx="356875" cy="348600"/>
            <a:chOff x="5282900" y="2961900"/>
            <a:chExt cx="356875" cy="348600"/>
          </a:xfrm>
        </p:grpSpPr>
        <p:sp>
          <p:nvSpPr>
            <p:cNvPr id="2101" name="Google Shape;2101;p55"/>
            <p:cNvSpPr/>
            <p:nvPr/>
          </p:nvSpPr>
          <p:spPr>
            <a:xfrm>
              <a:off x="5349975" y="3111775"/>
              <a:ext cx="135750" cy="136050"/>
            </a:xfrm>
            <a:custGeom>
              <a:avLst/>
              <a:gdLst/>
              <a:ahLst/>
              <a:cxnLst/>
              <a:rect l="l" t="t" r="r" b="b"/>
              <a:pathLst>
                <a:path w="5430" h="5442" extrusionOk="0">
                  <a:moveTo>
                    <a:pt x="2905" y="1"/>
                  </a:moveTo>
                  <a:lnTo>
                    <a:pt x="0" y="2906"/>
                  </a:lnTo>
                  <a:lnTo>
                    <a:pt x="2536" y="5442"/>
                  </a:lnTo>
                  <a:lnTo>
                    <a:pt x="5430" y="2537"/>
                  </a:lnTo>
                  <a:lnTo>
                    <a:pt x="290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2" name="Google Shape;2102;p55"/>
            <p:cNvSpPr/>
            <p:nvPr/>
          </p:nvSpPr>
          <p:spPr>
            <a:xfrm>
              <a:off x="5436875" y="3024850"/>
              <a:ext cx="136075" cy="135775"/>
            </a:xfrm>
            <a:custGeom>
              <a:avLst/>
              <a:gdLst/>
              <a:ahLst/>
              <a:cxnLst/>
              <a:rect l="l" t="t" r="r" b="b"/>
              <a:pathLst>
                <a:path w="5443" h="5431" extrusionOk="0">
                  <a:moveTo>
                    <a:pt x="2906" y="1"/>
                  </a:moveTo>
                  <a:lnTo>
                    <a:pt x="1" y="2894"/>
                  </a:lnTo>
                  <a:lnTo>
                    <a:pt x="2537" y="5430"/>
                  </a:lnTo>
                  <a:lnTo>
                    <a:pt x="5442" y="2525"/>
                  </a:lnTo>
                  <a:lnTo>
                    <a:pt x="290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3" name="Google Shape;2103;p55"/>
            <p:cNvSpPr/>
            <p:nvPr/>
          </p:nvSpPr>
          <p:spPr>
            <a:xfrm>
              <a:off x="5524700" y="2961900"/>
              <a:ext cx="115075" cy="110900"/>
            </a:xfrm>
            <a:custGeom>
              <a:avLst/>
              <a:gdLst/>
              <a:ahLst/>
              <a:cxnLst/>
              <a:rect l="l" t="t" r="r" b="b"/>
              <a:pathLst>
                <a:path w="4603" h="4436" extrusionOk="0">
                  <a:moveTo>
                    <a:pt x="4020" y="0"/>
                  </a:moveTo>
                  <a:cubicBezTo>
                    <a:pt x="3926" y="0"/>
                    <a:pt x="3827" y="37"/>
                    <a:pt x="3739" y="126"/>
                  </a:cubicBezTo>
                  <a:lnTo>
                    <a:pt x="3489" y="376"/>
                  </a:lnTo>
                  <a:lnTo>
                    <a:pt x="3370" y="245"/>
                  </a:lnTo>
                  <a:cubicBezTo>
                    <a:pt x="3208" y="90"/>
                    <a:pt x="3001" y="8"/>
                    <a:pt x="2791" y="8"/>
                  </a:cubicBezTo>
                  <a:cubicBezTo>
                    <a:pt x="2616" y="8"/>
                    <a:pt x="2439" y="66"/>
                    <a:pt x="2286" y="185"/>
                  </a:cubicBezTo>
                  <a:lnTo>
                    <a:pt x="0" y="1971"/>
                  </a:lnTo>
                  <a:lnTo>
                    <a:pt x="2477" y="4436"/>
                  </a:lnTo>
                  <a:cubicBezTo>
                    <a:pt x="4197" y="2241"/>
                    <a:pt x="4260" y="2151"/>
                    <a:pt x="4261" y="2151"/>
                  </a:cubicBezTo>
                  <a:lnTo>
                    <a:pt x="4261" y="2151"/>
                  </a:lnTo>
                  <a:cubicBezTo>
                    <a:pt x="4261" y="2151"/>
                    <a:pt x="4260" y="2152"/>
                    <a:pt x="4261" y="2152"/>
                  </a:cubicBezTo>
                  <a:cubicBezTo>
                    <a:pt x="4261" y="2152"/>
                    <a:pt x="4261" y="2151"/>
                    <a:pt x="4263" y="2150"/>
                  </a:cubicBezTo>
                  <a:cubicBezTo>
                    <a:pt x="4513" y="1828"/>
                    <a:pt x="4489" y="1364"/>
                    <a:pt x="4191" y="1078"/>
                  </a:cubicBezTo>
                  <a:lnTo>
                    <a:pt x="4072" y="947"/>
                  </a:lnTo>
                  <a:lnTo>
                    <a:pt x="4310" y="709"/>
                  </a:lnTo>
                  <a:cubicBezTo>
                    <a:pt x="4603" y="407"/>
                    <a:pt x="4334" y="0"/>
                    <a:pt x="402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4" name="Google Shape;2104;p55"/>
            <p:cNvSpPr/>
            <p:nvPr/>
          </p:nvSpPr>
          <p:spPr>
            <a:xfrm>
              <a:off x="5282900" y="3199575"/>
              <a:ext cx="115025" cy="110925"/>
            </a:xfrm>
            <a:custGeom>
              <a:avLst/>
              <a:gdLst/>
              <a:ahLst/>
              <a:cxnLst/>
              <a:rect l="l" t="t" r="r" b="b"/>
              <a:pathLst>
                <a:path w="4601" h="4437" extrusionOk="0">
                  <a:moveTo>
                    <a:pt x="2136" y="1"/>
                  </a:moveTo>
                  <a:cubicBezTo>
                    <a:pt x="2136" y="13"/>
                    <a:pt x="383" y="2287"/>
                    <a:pt x="374" y="2287"/>
                  </a:cubicBezTo>
                  <a:cubicBezTo>
                    <a:pt x="374" y="2287"/>
                    <a:pt x="374" y="2287"/>
                    <a:pt x="374" y="2287"/>
                  </a:cubicBezTo>
                  <a:lnTo>
                    <a:pt x="374" y="2287"/>
                  </a:lnTo>
                  <a:cubicBezTo>
                    <a:pt x="124" y="2620"/>
                    <a:pt x="147" y="3073"/>
                    <a:pt x="445" y="3370"/>
                  </a:cubicBezTo>
                  <a:lnTo>
                    <a:pt x="552" y="3478"/>
                  </a:lnTo>
                  <a:lnTo>
                    <a:pt x="302" y="3739"/>
                  </a:lnTo>
                  <a:cubicBezTo>
                    <a:pt x="1" y="4032"/>
                    <a:pt x="274" y="4437"/>
                    <a:pt x="590" y="4437"/>
                  </a:cubicBezTo>
                  <a:cubicBezTo>
                    <a:pt x="686" y="4437"/>
                    <a:pt x="785" y="4400"/>
                    <a:pt x="874" y="4311"/>
                  </a:cubicBezTo>
                  <a:lnTo>
                    <a:pt x="1124" y="4061"/>
                  </a:lnTo>
                  <a:lnTo>
                    <a:pt x="1267" y="4192"/>
                  </a:lnTo>
                  <a:cubicBezTo>
                    <a:pt x="1424" y="4349"/>
                    <a:pt x="1635" y="4431"/>
                    <a:pt x="1846" y="4431"/>
                  </a:cubicBezTo>
                  <a:cubicBezTo>
                    <a:pt x="2020" y="4431"/>
                    <a:pt x="2193" y="4376"/>
                    <a:pt x="2338" y="4263"/>
                  </a:cubicBezTo>
                  <a:cubicBezTo>
                    <a:pt x="2350" y="4263"/>
                    <a:pt x="2517" y="4120"/>
                    <a:pt x="4600" y="2477"/>
                  </a:cubicBezTo>
                  <a:lnTo>
                    <a:pt x="213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05" name="Google Shape;2105;p55"/>
          <p:cNvGrpSpPr/>
          <p:nvPr/>
        </p:nvGrpSpPr>
        <p:grpSpPr>
          <a:xfrm>
            <a:off x="3704525" y="2962050"/>
            <a:ext cx="227150" cy="348300"/>
            <a:chOff x="3704525" y="2962050"/>
            <a:chExt cx="227150" cy="348300"/>
          </a:xfrm>
        </p:grpSpPr>
        <p:sp>
          <p:nvSpPr>
            <p:cNvPr id="2106" name="Google Shape;2106;p55"/>
            <p:cNvSpPr/>
            <p:nvPr/>
          </p:nvSpPr>
          <p:spPr>
            <a:xfrm>
              <a:off x="3704525" y="3011775"/>
              <a:ext cx="227150" cy="298575"/>
            </a:xfrm>
            <a:custGeom>
              <a:avLst/>
              <a:gdLst/>
              <a:ahLst/>
              <a:cxnLst/>
              <a:rect l="l" t="t" r="r" b="b"/>
              <a:pathLst>
                <a:path w="9086" h="11943" extrusionOk="0">
                  <a:moveTo>
                    <a:pt x="6918" y="4572"/>
                  </a:moveTo>
                  <a:cubicBezTo>
                    <a:pt x="7121" y="4572"/>
                    <a:pt x="7299" y="4727"/>
                    <a:pt x="7335" y="4929"/>
                  </a:cubicBezTo>
                  <a:cubicBezTo>
                    <a:pt x="7359" y="5179"/>
                    <a:pt x="7168" y="5382"/>
                    <a:pt x="6930" y="5382"/>
                  </a:cubicBezTo>
                  <a:lnTo>
                    <a:pt x="3894" y="5382"/>
                  </a:lnTo>
                  <a:cubicBezTo>
                    <a:pt x="3886" y="5382"/>
                    <a:pt x="3879" y="5382"/>
                    <a:pt x="3871" y="5382"/>
                  </a:cubicBezTo>
                  <a:cubicBezTo>
                    <a:pt x="3667" y="5382"/>
                    <a:pt x="3500" y="5231"/>
                    <a:pt x="3477" y="5025"/>
                  </a:cubicBezTo>
                  <a:cubicBezTo>
                    <a:pt x="3442" y="4786"/>
                    <a:pt x="3632" y="4572"/>
                    <a:pt x="3882" y="4572"/>
                  </a:cubicBezTo>
                  <a:close/>
                  <a:moveTo>
                    <a:pt x="2139" y="4582"/>
                  </a:moveTo>
                  <a:cubicBezTo>
                    <a:pt x="2152" y="4582"/>
                    <a:pt x="2166" y="4583"/>
                    <a:pt x="2179" y="4584"/>
                  </a:cubicBezTo>
                  <a:cubicBezTo>
                    <a:pt x="2525" y="4620"/>
                    <a:pt x="2668" y="5048"/>
                    <a:pt x="2406" y="5286"/>
                  </a:cubicBezTo>
                  <a:cubicBezTo>
                    <a:pt x="2323" y="5361"/>
                    <a:pt x="2226" y="5395"/>
                    <a:pt x="2131" y="5395"/>
                  </a:cubicBezTo>
                  <a:cubicBezTo>
                    <a:pt x="1923" y="5395"/>
                    <a:pt x="1727" y="5234"/>
                    <a:pt x="1727" y="4989"/>
                  </a:cubicBezTo>
                  <a:cubicBezTo>
                    <a:pt x="1727" y="4764"/>
                    <a:pt x="1918" y="4582"/>
                    <a:pt x="2139" y="4582"/>
                  </a:cubicBezTo>
                  <a:close/>
                  <a:moveTo>
                    <a:pt x="6918" y="6310"/>
                  </a:moveTo>
                  <a:cubicBezTo>
                    <a:pt x="7121" y="6310"/>
                    <a:pt x="7299" y="6465"/>
                    <a:pt x="7335" y="6668"/>
                  </a:cubicBezTo>
                  <a:cubicBezTo>
                    <a:pt x="7359" y="6918"/>
                    <a:pt x="7168" y="7132"/>
                    <a:pt x="6930" y="7132"/>
                  </a:cubicBezTo>
                  <a:lnTo>
                    <a:pt x="3894" y="7132"/>
                  </a:lnTo>
                  <a:cubicBezTo>
                    <a:pt x="3680" y="7132"/>
                    <a:pt x="3501" y="6977"/>
                    <a:pt x="3477" y="6763"/>
                  </a:cubicBezTo>
                  <a:cubicBezTo>
                    <a:pt x="3442" y="6525"/>
                    <a:pt x="3632" y="6310"/>
                    <a:pt x="3882" y="6310"/>
                  </a:cubicBezTo>
                  <a:close/>
                  <a:moveTo>
                    <a:pt x="2135" y="6320"/>
                  </a:moveTo>
                  <a:cubicBezTo>
                    <a:pt x="2150" y="6320"/>
                    <a:pt x="2164" y="6321"/>
                    <a:pt x="2179" y="6322"/>
                  </a:cubicBezTo>
                  <a:cubicBezTo>
                    <a:pt x="2406" y="6346"/>
                    <a:pt x="2560" y="6548"/>
                    <a:pt x="2537" y="6763"/>
                  </a:cubicBezTo>
                  <a:cubicBezTo>
                    <a:pt x="2514" y="6997"/>
                    <a:pt x="2324" y="7135"/>
                    <a:pt x="2130" y="7135"/>
                  </a:cubicBezTo>
                  <a:cubicBezTo>
                    <a:pt x="2018" y="7135"/>
                    <a:pt x="1905" y="7089"/>
                    <a:pt x="1822" y="6989"/>
                  </a:cubicBezTo>
                  <a:cubicBezTo>
                    <a:pt x="1605" y="6715"/>
                    <a:pt x="1794" y="6320"/>
                    <a:pt x="2135" y="6320"/>
                  </a:cubicBezTo>
                  <a:close/>
                  <a:moveTo>
                    <a:pt x="6918" y="8049"/>
                  </a:moveTo>
                  <a:cubicBezTo>
                    <a:pt x="7121" y="8049"/>
                    <a:pt x="7299" y="8203"/>
                    <a:pt x="7335" y="8418"/>
                  </a:cubicBezTo>
                  <a:cubicBezTo>
                    <a:pt x="7359" y="8656"/>
                    <a:pt x="7168" y="8870"/>
                    <a:pt x="6930" y="8870"/>
                  </a:cubicBezTo>
                  <a:lnTo>
                    <a:pt x="3894" y="8870"/>
                  </a:lnTo>
                  <a:cubicBezTo>
                    <a:pt x="3680" y="8870"/>
                    <a:pt x="3501" y="8715"/>
                    <a:pt x="3477" y="8513"/>
                  </a:cubicBezTo>
                  <a:cubicBezTo>
                    <a:pt x="3442" y="8263"/>
                    <a:pt x="3632" y="8049"/>
                    <a:pt x="3882" y="8049"/>
                  </a:cubicBezTo>
                  <a:close/>
                  <a:moveTo>
                    <a:pt x="2142" y="8062"/>
                  </a:moveTo>
                  <a:cubicBezTo>
                    <a:pt x="2358" y="8062"/>
                    <a:pt x="2549" y="8237"/>
                    <a:pt x="2549" y="8465"/>
                  </a:cubicBezTo>
                  <a:cubicBezTo>
                    <a:pt x="2549" y="8716"/>
                    <a:pt x="2345" y="8879"/>
                    <a:pt x="2132" y="8879"/>
                  </a:cubicBezTo>
                  <a:cubicBezTo>
                    <a:pt x="2032" y="8879"/>
                    <a:pt x="1930" y="8843"/>
                    <a:pt x="1846" y="8763"/>
                  </a:cubicBezTo>
                  <a:cubicBezTo>
                    <a:pt x="1644" y="8549"/>
                    <a:pt x="1715" y="8203"/>
                    <a:pt x="1977" y="8096"/>
                  </a:cubicBezTo>
                  <a:cubicBezTo>
                    <a:pt x="2032" y="8072"/>
                    <a:pt x="2088" y="8062"/>
                    <a:pt x="2142" y="8062"/>
                  </a:cubicBezTo>
                  <a:close/>
                  <a:moveTo>
                    <a:pt x="1215" y="0"/>
                  </a:moveTo>
                  <a:cubicBezTo>
                    <a:pt x="548" y="0"/>
                    <a:pt x="1" y="548"/>
                    <a:pt x="1" y="1226"/>
                  </a:cubicBezTo>
                  <a:lnTo>
                    <a:pt x="1" y="10716"/>
                  </a:lnTo>
                  <a:cubicBezTo>
                    <a:pt x="1" y="11394"/>
                    <a:pt x="548" y="11942"/>
                    <a:pt x="1215" y="11942"/>
                  </a:cubicBezTo>
                  <a:lnTo>
                    <a:pt x="7859" y="11942"/>
                  </a:lnTo>
                  <a:cubicBezTo>
                    <a:pt x="8537" y="11942"/>
                    <a:pt x="9085" y="11394"/>
                    <a:pt x="9085" y="10716"/>
                  </a:cubicBezTo>
                  <a:lnTo>
                    <a:pt x="9085" y="1226"/>
                  </a:lnTo>
                  <a:cubicBezTo>
                    <a:pt x="9085" y="548"/>
                    <a:pt x="8537" y="0"/>
                    <a:pt x="7859" y="0"/>
                  </a:cubicBezTo>
                  <a:lnTo>
                    <a:pt x="7752" y="0"/>
                  </a:lnTo>
                  <a:lnTo>
                    <a:pt x="7752" y="679"/>
                  </a:lnTo>
                  <a:cubicBezTo>
                    <a:pt x="7752" y="1357"/>
                    <a:pt x="7204" y="1905"/>
                    <a:pt x="6525" y="1905"/>
                  </a:cubicBezTo>
                  <a:lnTo>
                    <a:pt x="2549" y="1905"/>
                  </a:lnTo>
                  <a:cubicBezTo>
                    <a:pt x="1882" y="1905"/>
                    <a:pt x="1334" y="1357"/>
                    <a:pt x="1334" y="679"/>
                  </a:cubicBezTo>
                  <a:lnTo>
                    <a:pt x="133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7" name="Google Shape;2107;p55"/>
            <p:cNvSpPr/>
            <p:nvPr/>
          </p:nvSpPr>
          <p:spPr>
            <a:xfrm>
              <a:off x="3758100" y="2962050"/>
              <a:ext cx="119700" cy="76825"/>
            </a:xfrm>
            <a:custGeom>
              <a:avLst/>
              <a:gdLst/>
              <a:ahLst/>
              <a:cxnLst/>
              <a:rect l="l" t="t" r="r" b="b"/>
              <a:pathLst>
                <a:path w="4788" h="3073" extrusionOk="0">
                  <a:moveTo>
                    <a:pt x="2394" y="1"/>
                  </a:moveTo>
                  <a:cubicBezTo>
                    <a:pt x="1787" y="1"/>
                    <a:pt x="1287" y="501"/>
                    <a:pt x="1310" y="1120"/>
                  </a:cubicBezTo>
                  <a:lnTo>
                    <a:pt x="406" y="1120"/>
                  </a:lnTo>
                  <a:cubicBezTo>
                    <a:pt x="179" y="1120"/>
                    <a:pt x="1" y="1299"/>
                    <a:pt x="1" y="1525"/>
                  </a:cubicBezTo>
                  <a:lnTo>
                    <a:pt x="1" y="2668"/>
                  </a:lnTo>
                  <a:cubicBezTo>
                    <a:pt x="1" y="2894"/>
                    <a:pt x="179" y="3073"/>
                    <a:pt x="406" y="3073"/>
                  </a:cubicBezTo>
                  <a:lnTo>
                    <a:pt x="4382" y="3073"/>
                  </a:lnTo>
                  <a:cubicBezTo>
                    <a:pt x="4608" y="3073"/>
                    <a:pt x="4787" y="2894"/>
                    <a:pt x="4787" y="2668"/>
                  </a:cubicBezTo>
                  <a:lnTo>
                    <a:pt x="4787" y="1525"/>
                  </a:lnTo>
                  <a:cubicBezTo>
                    <a:pt x="4787" y="1299"/>
                    <a:pt x="4608" y="1120"/>
                    <a:pt x="4382" y="1120"/>
                  </a:cubicBezTo>
                  <a:lnTo>
                    <a:pt x="3489" y="1120"/>
                  </a:lnTo>
                  <a:cubicBezTo>
                    <a:pt x="3501" y="501"/>
                    <a:pt x="3013" y="1"/>
                    <a:pt x="239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08" name="Google Shape;2108;p55"/>
          <p:cNvGrpSpPr/>
          <p:nvPr/>
        </p:nvGrpSpPr>
        <p:grpSpPr>
          <a:xfrm>
            <a:off x="4735900" y="2962200"/>
            <a:ext cx="355725" cy="348150"/>
            <a:chOff x="4735900" y="2962200"/>
            <a:chExt cx="355725" cy="348150"/>
          </a:xfrm>
        </p:grpSpPr>
        <p:sp>
          <p:nvSpPr>
            <p:cNvPr id="2109" name="Google Shape;2109;p55"/>
            <p:cNvSpPr/>
            <p:nvPr/>
          </p:nvSpPr>
          <p:spPr>
            <a:xfrm>
              <a:off x="4909750" y="3049275"/>
              <a:ext cx="87225" cy="87225"/>
            </a:xfrm>
            <a:custGeom>
              <a:avLst/>
              <a:gdLst/>
              <a:ahLst/>
              <a:cxnLst/>
              <a:rect l="l" t="t" r="r" b="b"/>
              <a:pathLst>
                <a:path w="3489" h="3489" extrusionOk="0">
                  <a:moveTo>
                    <a:pt x="1595" y="0"/>
                  </a:moveTo>
                  <a:lnTo>
                    <a:pt x="0" y="1608"/>
                  </a:lnTo>
                  <a:lnTo>
                    <a:pt x="1881" y="3489"/>
                  </a:lnTo>
                  <a:lnTo>
                    <a:pt x="3489" y="1881"/>
                  </a:lnTo>
                  <a:lnTo>
                    <a:pt x="159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0" name="Google Shape;2110;p55"/>
            <p:cNvSpPr/>
            <p:nvPr/>
          </p:nvSpPr>
          <p:spPr>
            <a:xfrm>
              <a:off x="4768650" y="3019500"/>
              <a:ext cx="166700" cy="178625"/>
            </a:xfrm>
            <a:custGeom>
              <a:avLst/>
              <a:gdLst/>
              <a:ahLst/>
              <a:cxnLst/>
              <a:rect l="l" t="t" r="r" b="b"/>
              <a:pathLst>
                <a:path w="6668" h="7145" extrusionOk="0">
                  <a:moveTo>
                    <a:pt x="6049" y="1"/>
                  </a:moveTo>
                  <a:lnTo>
                    <a:pt x="131" y="5906"/>
                  </a:lnTo>
                  <a:cubicBezTo>
                    <a:pt x="48" y="6001"/>
                    <a:pt x="0" y="6132"/>
                    <a:pt x="24" y="6251"/>
                  </a:cubicBezTo>
                  <a:lnTo>
                    <a:pt x="143" y="7144"/>
                  </a:lnTo>
                  <a:lnTo>
                    <a:pt x="6668" y="620"/>
                  </a:lnTo>
                  <a:lnTo>
                    <a:pt x="6049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1" name="Google Shape;2111;p55"/>
            <p:cNvSpPr/>
            <p:nvPr/>
          </p:nvSpPr>
          <p:spPr>
            <a:xfrm>
              <a:off x="4934450" y="2962200"/>
              <a:ext cx="157175" cy="149600"/>
            </a:xfrm>
            <a:custGeom>
              <a:avLst/>
              <a:gdLst/>
              <a:ahLst/>
              <a:cxnLst/>
              <a:rect l="l" t="t" r="r" b="b"/>
              <a:pathLst>
                <a:path w="6287" h="5984" extrusionOk="0">
                  <a:moveTo>
                    <a:pt x="2929" y="1"/>
                  </a:moveTo>
                  <a:cubicBezTo>
                    <a:pt x="2149" y="1"/>
                    <a:pt x="1369" y="304"/>
                    <a:pt x="786" y="912"/>
                  </a:cubicBezTo>
                  <a:lnTo>
                    <a:pt x="0" y="1709"/>
                  </a:lnTo>
                  <a:lnTo>
                    <a:pt x="4275" y="5984"/>
                  </a:lnTo>
                  <a:lnTo>
                    <a:pt x="5072" y="5198"/>
                  </a:lnTo>
                  <a:cubicBezTo>
                    <a:pt x="6287" y="4031"/>
                    <a:pt x="6287" y="2078"/>
                    <a:pt x="5072" y="912"/>
                  </a:cubicBezTo>
                  <a:cubicBezTo>
                    <a:pt x="4489" y="304"/>
                    <a:pt x="3709" y="1"/>
                    <a:pt x="292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2" name="Google Shape;2112;p55"/>
            <p:cNvSpPr/>
            <p:nvPr/>
          </p:nvSpPr>
          <p:spPr>
            <a:xfrm>
              <a:off x="4735900" y="3103750"/>
              <a:ext cx="206900" cy="206600"/>
            </a:xfrm>
            <a:custGeom>
              <a:avLst/>
              <a:gdLst/>
              <a:ahLst/>
              <a:cxnLst/>
              <a:rect l="l" t="t" r="r" b="b"/>
              <a:pathLst>
                <a:path w="8276" h="8264" extrusionOk="0">
                  <a:moveTo>
                    <a:pt x="6394" y="0"/>
                  </a:moveTo>
                  <a:lnTo>
                    <a:pt x="120" y="6263"/>
                  </a:lnTo>
                  <a:cubicBezTo>
                    <a:pt x="48" y="6334"/>
                    <a:pt x="1" y="6441"/>
                    <a:pt x="1" y="6549"/>
                  </a:cubicBezTo>
                  <a:lnTo>
                    <a:pt x="1" y="7858"/>
                  </a:lnTo>
                  <a:cubicBezTo>
                    <a:pt x="1" y="8084"/>
                    <a:pt x="179" y="8263"/>
                    <a:pt x="406" y="8263"/>
                  </a:cubicBezTo>
                  <a:lnTo>
                    <a:pt x="1715" y="8263"/>
                  </a:lnTo>
                  <a:cubicBezTo>
                    <a:pt x="1822" y="8263"/>
                    <a:pt x="1930" y="8227"/>
                    <a:pt x="2001" y="8144"/>
                  </a:cubicBezTo>
                  <a:lnTo>
                    <a:pt x="8276" y="1881"/>
                  </a:lnTo>
                  <a:lnTo>
                    <a:pt x="639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3" name="Google Shape;2113;p55"/>
            <p:cNvSpPr/>
            <p:nvPr/>
          </p:nvSpPr>
          <p:spPr>
            <a:xfrm>
              <a:off x="4848125" y="3110875"/>
              <a:ext cx="178625" cy="166275"/>
            </a:xfrm>
            <a:custGeom>
              <a:avLst/>
              <a:gdLst/>
              <a:ahLst/>
              <a:cxnLst/>
              <a:rect l="l" t="t" r="r" b="b"/>
              <a:pathLst>
                <a:path w="7145" h="6651" extrusionOk="0">
                  <a:moveTo>
                    <a:pt x="6525" y="1"/>
                  </a:moveTo>
                  <a:lnTo>
                    <a:pt x="0" y="6525"/>
                  </a:lnTo>
                  <a:lnTo>
                    <a:pt x="893" y="6645"/>
                  </a:lnTo>
                  <a:cubicBezTo>
                    <a:pt x="914" y="6649"/>
                    <a:pt x="935" y="6651"/>
                    <a:pt x="956" y="6651"/>
                  </a:cubicBezTo>
                  <a:cubicBezTo>
                    <a:pt x="1057" y="6651"/>
                    <a:pt x="1160" y="6606"/>
                    <a:pt x="1239" y="6537"/>
                  </a:cubicBezTo>
                  <a:lnTo>
                    <a:pt x="7144" y="620"/>
                  </a:lnTo>
                  <a:lnTo>
                    <a:pt x="652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14" name="Google Shape;2114;p55"/>
          <p:cNvGrpSpPr/>
          <p:nvPr/>
        </p:nvGrpSpPr>
        <p:grpSpPr>
          <a:xfrm>
            <a:off x="3072600" y="3020250"/>
            <a:ext cx="351250" cy="290100"/>
            <a:chOff x="3072600" y="3020250"/>
            <a:chExt cx="351250" cy="290100"/>
          </a:xfrm>
        </p:grpSpPr>
        <p:sp>
          <p:nvSpPr>
            <p:cNvPr id="2115" name="Google Shape;2115;p55"/>
            <p:cNvSpPr/>
            <p:nvPr/>
          </p:nvSpPr>
          <p:spPr>
            <a:xfrm>
              <a:off x="3200600" y="3093625"/>
              <a:ext cx="179325" cy="89025"/>
            </a:xfrm>
            <a:custGeom>
              <a:avLst/>
              <a:gdLst/>
              <a:ahLst/>
              <a:cxnLst/>
              <a:rect l="l" t="t" r="r" b="b"/>
              <a:pathLst>
                <a:path w="7173" h="3561" extrusionOk="0">
                  <a:moveTo>
                    <a:pt x="6251" y="0"/>
                  </a:moveTo>
                  <a:lnTo>
                    <a:pt x="0" y="2548"/>
                  </a:lnTo>
                  <a:cubicBezTo>
                    <a:pt x="322" y="2834"/>
                    <a:pt x="572" y="3167"/>
                    <a:pt x="750" y="3560"/>
                  </a:cubicBezTo>
                  <a:lnTo>
                    <a:pt x="2179" y="3560"/>
                  </a:lnTo>
                  <a:lnTo>
                    <a:pt x="5060" y="2393"/>
                  </a:lnTo>
                  <a:lnTo>
                    <a:pt x="6632" y="2632"/>
                  </a:lnTo>
                  <a:cubicBezTo>
                    <a:pt x="6654" y="2635"/>
                    <a:pt x="6675" y="2636"/>
                    <a:pt x="6695" y="2636"/>
                  </a:cubicBezTo>
                  <a:cubicBezTo>
                    <a:pt x="6973" y="2636"/>
                    <a:pt x="7172" y="2350"/>
                    <a:pt x="7073" y="2084"/>
                  </a:cubicBezTo>
                  <a:lnTo>
                    <a:pt x="625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6" name="Google Shape;2116;p55"/>
            <p:cNvSpPr/>
            <p:nvPr/>
          </p:nvSpPr>
          <p:spPr>
            <a:xfrm>
              <a:off x="3098200" y="3166550"/>
              <a:ext cx="286975" cy="79800"/>
            </a:xfrm>
            <a:custGeom>
              <a:avLst/>
              <a:gdLst/>
              <a:ahLst/>
              <a:cxnLst/>
              <a:rect l="l" t="t" r="r" b="b"/>
              <a:pathLst>
                <a:path w="11479" h="3192" extrusionOk="0">
                  <a:moveTo>
                    <a:pt x="2145" y="1451"/>
                  </a:moveTo>
                  <a:cubicBezTo>
                    <a:pt x="2156" y="1451"/>
                    <a:pt x="2168" y="1452"/>
                    <a:pt x="2179" y="1453"/>
                  </a:cubicBezTo>
                  <a:cubicBezTo>
                    <a:pt x="2537" y="1489"/>
                    <a:pt x="2679" y="1941"/>
                    <a:pt x="2394" y="2179"/>
                  </a:cubicBezTo>
                  <a:cubicBezTo>
                    <a:pt x="2322" y="2239"/>
                    <a:pt x="2235" y="2267"/>
                    <a:pt x="2148" y="2267"/>
                  </a:cubicBezTo>
                  <a:cubicBezTo>
                    <a:pt x="1977" y="2267"/>
                    <a:pt x="1806" y="2159"/>
                    <a:pt x="1751" y="1977"/>
                  </a:cubicBezTo>
                  <a:cubicBezTo>
                    <a:pt x="1671" y="1714"/>
                    <a:pt x="1876" y="1451"/>
                    <a:pt x="2145" y="1451"/>
                  </a:cubicBezTo>
                  <a:close/>
                  <a:moveTo>
                    <a:pt x="3215" y="0"/>
                  </a:moveTo>
                  <a:lnTo>
                    <a:pt x="84" y="1274"/>
                  </a:lnTo>
                  <a:cubicBezTo>
                    <a:pt x="24" y="1465"/>
                    <a:pt x="1" y="1667"/>
                    <a:pt x="1" y="1858"/>
                  </a:cubicBezTo>
                  <a:lnTo>
                    <a:pt x="1" y="3191"/>
                  </a:lnTo>
                  <a:lnTo>
                    <a:pt x="11478" y="3191"/>
                  </a:lnTo>
                  <a:lnTo>
                    <a:pt x="11478" y="989"/>
                  </a:lnTo>
                  <a:cubicBezTo>
                    <a:pt x="11478" y="754"/>
                    <a:pt x="11287" y="588"/>
                    <a:pt x="11076" y="588"/>
                  </a:cubicBezTo>
                  <a:cubicBezTo>
                    <a:pt x="11008" y="588"/>
                    <a:pt x="10938" y="606"/>
                    <a:pt x="10871" y="643"/>
                  </a:cubicBezTo>
                  <a:lnTo>
                    <a:pt x="9442" y="1453"/>
                  </a:lnTo>
                  <a:lnTo>
                    <a:pt x="4263" y="1453"/>
                  </a:lnTo>
                  <a:cubicBezTo>
                    <a:pt x="4144" y="834"/>
                    <a:pt x="3763" y="310"/>
                    <a:pt x="321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7" name="Google Shape;2117;p55"/>
            <p:cNvSpPr/>
            <p:nvPr/>
          </p:nvSpPr>
          <p:spPr>
            <a:xfrm>
              <a:off x="3075575" y="3266850"/>
              <a:ext cx="348275" cy="43500"/>
            </a:xfrm>
            <a:custGeom>
              <a:avLst/>
              <a:gdLst/>
              <a:ahLst/>
              <a:cxnLst/>
              <a:rect l="l" t="t" r="r" b="b"/>
              <a:pathLst>
                <a:path w="13931" h="1740" extrusionOk="0">
                  <a:moveTo>
                    <a:pt x="155" y="1"/>
                  </a:moveTo>
                  <a:cubicBezTo>
                    <a:pt x="108" y="1"/>
                    <a:pt x="60" y="36"/>
                    <a:pt x="48" y="84"/>
                  </a:cubicBezTo>
                  <a:cubicBezTo>
                    <a:pt x="25" y="191"/>
                    <a:pt x="1" y="298"/>
                    <a:pt x="1" y="406"/>
                  </a:cubicBezTo>
                  <a:lnTo>
                    <a:pt x="1" y="1334"/>
                  </a:lnTo>
                  <a:cubicBezTo>
                    <a:pt x="1" y="1560"/>
                    <a:pt x="191" y="1739"/>
                    <a:pt x="417" y="1739"/>
                  </a:cubicBezTo>
                  <a:lnTo>
                    <a:pt x="13526" y="1739"/>
                  </a:lnTo>
                  <a:cubicBezTo>
                    <a:pt x="13752" y="1739"/>
                    <a:pt x="13931" y="1560"/>
                    <a:pt x="13931" y="1334"/>
                  </a:cubicBezTo>
                  <a:lnTo>
                    <a:pt x="139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8" name="Google Shape;2118;p55"/>
            <p:cNvSpPr/>
            <p:nvPr/>
          </p:nvSpPr>
          <p:spPr>
            <a:xfrm>
              <a:off x="3072600" y="3020250"/>
              <a:ext cx="319425" cy="167150"/>
            </a:xfrm>
            <a:custGeom>
              <a:avLst/>
              <a:gdLst/>
              <a:ahLst/>
              <a:cxnLst/>
              <a:rect l="l" t="t" r="r" b="b"/>
              <a:pathLst>
                <a:path w="12777" h="6686" extrusionOk="0">
                  <a:moveTo>
                    <a:pt x="11869" y="0"/>
                  </a:moveTo>
                  <a:cubicBezTo>
                    <a:pt x="11818" y="0"/>
                    <a:pt x="11766" y="10"/>
                    <a:pt x="11716" y="30"/>
                  </a:cubicBezTo>
                  <a:lnTo>
                    <a:pt x="370" y="4662"/>
                  </a:lnTo>
                  <a:cubicBezTo>
                    <a:pt x="155" y="4745"/>
                    <a:pt x="60" y="5007"/>
                    <a:pt x="155" y="5209"/>
                  </a:cubicBezTo>
                  <a:lnTo>
                    <a:pt x="536" y="6055"/>
                  </a:lnTo>
                  <a:cubicBezTo>
                    <a:pt x="608" y="6198"/>
                    <a:pt x="754" y="6287"/>
                    <a:pt x="903" y="6287"/>
                  </a:cubicBezTo>
                  <a:cubicBezTo>
                    <a:pt x="952" y="6287"/>
                    <a:pt x="1001" y="6278"/>
                    <a:pt x="1048" y="6257"/>
                  </a:cubicBezTo>
                  <a:cubicBezTo>
                    <a:pt x="1644" y="6019"/>
                    <a:pt x="1" y="6686"/>
                    <a:pt x="12776" y="1483"/>
                  </a:cubicBezTo>
                  <a:lnTo>
                    <a:pt x="12240" y="244"/>
                  </a:lnTo>
                  <a:cubicBezTo>
                    <a:pt x="12177" y="92"/>
                    <a:pt x="12026" y="0"/>
                    <a:pt x="118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19" name="Google Shape;2119;p55"/>
          <p:cNvGrpSpPr/>
          <p:nvPr/>
        </p:nvGrpSpPr>
        <p:grpSpPr>
          <a:xfrm>
            <a:off x="2463600" y="2990575"/>
            <a:ext cx="348275" cy="319775"/>
            <a:chOff x="2463600" y="2990575"/>
            <a:chExt cx="348275" cy="319775"/>
          </a:xfrm>
        </p:grpSpPr>
        <p:sp>
          <p:nvSpPr>
            <p:cNvPr id="2120" name="Google Shape;2120;p55"/>
            <p:cNvSpPr/>
            <p:nvPr/>
          </p:nvSpPr>
          <p:spPr>
            <a:xfrm>
              <a:off x="2627300" y="2990575"/>
              <a:ext cx="20575" cy="32825"/>
            </a:xfrm>
            <a:custGeom>
              <a:avLst/>
              <a:gdLst/>
              <a:ahLst/>
              <a:cxnLst/>
              <a:rect l="l" t="t" r="r" b="b"/>
              <a:pathLst>
                <a:path w="823" h="1313" extrusionOk="0">
                  <a:moveTo>
                    <a:pt x="410" y="1"/>
                  </a:moveTo>
                  <a:cubicBezTo>
                    <a:pt x="397" y="1"/>
                    <a:pt x="384" y="1"/>
                    <a:pt x="370" y="3"/>
                  </a:cubicBezTo>
                  <a:cubicBezTo>
                    <a:pt x="156" y="38"/>
                    <a:pt x="1" y="217"/>
                    <a:pt x="1" y="419"/>
                  </a:cubicBezTo>
                  <a:lnTo>
                    <a:pt x="1" y="1312"/>
                  </a:lnTo>
                  <a:lnTo>
                    <a:pt x="822" y="1312"/>
                  </a:lnTo>
                  <a:lnTo>
                    <a:pt x="822" y="408"/>
                  </a:lnTo>
                  <a:cubicBezTo>
                    <a:pt x="822" y="183"/>
                    <a:pt x="632" y="1"/>
                    <a:pt x="41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1" name="Google Shape;2121;p55"/>
            <p:cNvSpPr/>
            <p:nvPr/>
          </p:nvSpPr>
          <p:spPr>
            <a:xfrm>
              <a:off x="2540400" y="2990575"/>
              <a:ext cx="20550" cy="32825"/>
            </a:xfrm>
            <a:custGeom>
              <a:avLst/>
              <a:gdLst/>
              <a:ahLst/>
              <a:cxnLst/>
              <a:rect l="l" t="t" r="r" b="b"/>
              <a:pathLst>
                <a:path w="822" h="1313" extrusionOk="0">
                  <a:moveTo>
                    <a:pt x="400" y="1"/>
                  </a:moveTo>
                  <a:cubicBezTo>
                    <a:pt x="386" y="1"/>
                    <a:pt x="372" y="1"/>
                    <a:pt x="357" y="3"/>
                  </a:cubicBezTo>
                  <a:cubicBezTo>
                    <a:pt x="155" y="38"/>
                    <a:pt x="0" y="217"/>
                    <a:pt x="0" y="419"/>
                  </a:cubicBezTo>
                  <a:lnTo>
                    <a:pt x="0" y="1312"/>
                  </a:lnTo>
                  <a:lnTo>
                    <a:pt x="822" y="1312"/>
                  </a:lnTo>
                  <a:lnTo>
                    <a:pt x="822" y="408"/>
                  </a:lnTo>
                  <a:cubicBezTo>
                    <a:pt x="822" y="183"/>
                    <a:pt x="631" y="1"/>
                    <a:pt x="40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2" name="Google Shape;2122;p55"/>
            <p:cNvSpPr/>
            <p:nvPr/>
          </p:nvSpPr>
          <p:spPr>
            <a:xfrm>
              <a:off x="2714525" y="2990575"/>
              <a:ext cx="20550" cy="32825"/>
            </a:xfrm>
            <a:custGeom>
              <a:avLst/>
              <a:gdLst/>
              <a:ahLst/>
              <a:cxnLst/>
              <a:rect l="l" t="t" r="r" b="b"/>
              <a:pathLst>
                <a:path w="822" h="1313" extrusionOk="0">
                  <a:moveTo>
                    <a:pt x="400" y="1"/>
                  </a:moveTo>
                  <a:cubicBezTo>
                    <a:pt x="386" y="1"/>
                    <a:pt x="372" y="1"/>
                    <a:pt x="358" y="3"/>
                  </a:cubicBezTo>
                  <a:cubicBezTo>
                    <a:pt x="155" y="38"/>
                    <a:pt x="0" y="217"/>
                    <a:pt x="0" y="419"/>
                  </a:cubicBezTo>
                  <a:lnTo>
                    <a:pt x="0" y="1312"/>
                  </a:lnTo>
                  <a:lnTo>
                    <a:pt x="822" y="1312"/>
                  </a:lnTo>
                  <a:lnTo>
                    <a:pt x="822" y="408"/>
                  </a:lnTo>
                  <a:cubicBezTo>
                    <a:pt x="822" y="183"/>
                    <a:pt x="631" y="1"/>
                    <a:pt x="40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3" name="Google Shape;2123;p55"/>
            <p:cNvSpPr/>
            <p:nvPr/>
          </p:nvSpPr>
          <p:spPr>
            <a:xfrm>
              <a:off x="2463600" y="3130825"/>
              <a:ext cx="76825" cy="39325"/>
            </a:xfrm>
            <a:custGeom>
              <a:avLst/>
              <a:gdLst/>
              <a:ahLst/>
              <a:cxnLst/>
              <a:rect l="l" t="t" r="r" b="b"/>
              <a:pathLst>
                <a:path w="3073" h="1573" extrusionOk="0">
                  <a:moveTo>
                    <a:pt x="0" y="1"/>
                  </a:moveTo>
                  <a:lnTo>
                    <a:pt x="0" y="1572"/>
                  </a:lnTo>
                  <a:lnTo>
                    <a:pt x="3072" y="1572"/>
                  </a:lnTo>
                  <a:lnTo>
                    <a:pt x="3072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4" name="Google Shape;2124;p55"/>
            <p:cNvSpPr/>
            <p:nvPr/>
          </p:nvSpPr>
          <p:spPr>
            <a:xfrm>
              <a:off x="2463600" y="3190650"/>
              <a:ext cx="76825" cy="39625"/>
            </a:xfrm>
            <a:custGeom>
              <a:avLst/>
              <a:gdLst/>
              <a:ahLst/>
              <a:cxnLst/>
              <a:rect l="l" t="t" r="r" b="b"/>
              <a:pathLst>
                <a:path w="3073" h="1585" extrusionOk="0">
                  <a:moveTo>
                    <a:pt x="0" y="1"/>
                  </a:moveTo>
                  <a:lnTo>
                    <a:pt x="0" y="1584"/>
                  </a:lnTo>
                  <a:lnTo>
                    <a:pt x="3072" y="1584"/>
                  </a:lnTo>
                  <a:lnTo>
                    <a:pt x="3072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5" name="Google Shape;2125;p55"/>
            <p:cNvSpPr/>
            <p:nvPr/>
          </p:nvSpPr>
          <p:spPr>
            <a:xfrm>
              <a:off x="2560925" y="3130825"/>
              <a:ext cx="250950" cy="39325"/>
            </a:xfrm>
            <a:custGeom>
              <a:avLst/>
              <a:gdLst/>
              <a:ahLst/>
              <a:cxnLst/>
              <a:rect l="l" t="t" r="r" b="b"/>
              <a:pathLst>
                <a:path w="10038" h="1573" extrusionOk="0">
                  <a:moveTo>
                    <a:pt x="1" y="1"/>
                  </a:moveTo>
                  <a:lnTo>
                    <a:pt x="1" y="1572"/>
                  </a:lnTo>
                  <a:lnTo>
                    <a:pt x="10038" y="1572"/>
                  </a:lnTo>
                  <a:lnTo>
                    <a:pt x="1003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6" name="Google Shape;2126;p55"/>
            <p:cNvSpPr/>
            <p:nvPr/>
          </p:nvSpPr>
          <p:spPr>
            <a:xfrm>
              <a:off x="2560925" y="3250475"/>
              <a:ext cx="250950" cy="59875"/>
            </a:xfrm>
            <a:custGeom>
              <a:avLst/>
              <a:gdLst/>
              <a:ahLst/>
              <a:cxnLst/>
              <a:rect l="l" t="t" r="r" b="b"/>
              <a:pathLst>
                <a:path w="10038" h="2395" extrusionOk="0">
                  <a:moveTo>
                    <a:pt x="1" y="1"/>
                  </a:moveTo>
                  <a:lnTo>
                    <a:pt x="1" y="2394"/>
                  </a:lnTo>
                  <a:lnTo>
                    <a:pt x="8811" y="2394"/>
                  </a:lnTo>
                  <a:cubicBezTo>
                    <a:pt x="9490" y="2394"/>
                    <a:pt x="10038" y="1846"/>
                    <a:pt x="10038" y="1168"/>
                  </a:cubicBezTo>
                  <a:lnTo>
                    <a:pt x="1003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7" name="Google Shape;2127;p55"/>
            <p:cNvSpPr/>
            <p:nvPr/>
          </p:nvSpPr>
          <p:spPr>
            <a:xfrm>
              <a:off x="2463600" y="3250475"/>
              <a:ext cx="76825" cy="59875"/>
            </a:xfrm>
            <a:custGeom>
              <a:avLst/>
              <a:gdLst/>
              <a:ahLst/>
              <a:cxnLst/>
              <a:rect l="l" t="t" r="r" b="b"/>
              <a:pathLst>
                <a:path w="3073" h="2395" extrusionOk="0">
                  <a:moveTo>
                    <a:pt x="0" y="1"/>
                  </a:moveTo>
                  <a:lnTo>
                    <a:pt x="0" y="1168"/>
                  </a:lnTo>
                  <a:cubicBezTo>
                    <a:pt x="0" y="1846"/>
                    <a:pt x="548" y="2394"/>
                    <a:pt x="1227" y="2394"/>
                  </a:cubicBezTo>
                  <a:lnTo>
                    <a:pt x="3072" y="2394"/>
                  </a:lnTo>
                  <a:lnTo>
                    <a:pt x="3072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8" name="Google Shape;2128;p55"/>
            <p:cNvSpPr/>
            <p:nvPr/>
          </p:nvSpPr>
          <p:spPr>
            <a:xfrm>
              <a:off x="2463600" y="3023375"/>
              <a:ext cx="348275" cy="86950"/>
            </a:xfrm>
            <a:custGeom>
              <a:avLst/>
              <a:gdLst/>
              <a:ahLst/>
              <a:cxnLst/>
              <a:rect l="l" t="t" r="r" b="b"/>
              <a:pathLst>
                <a:path w="13931" h="3478" extrusionOk="0">
                  <a:moveTo>
                    <a:pt x="1227" y="0"/>
                  </a:moveTo>
                  <a:cubicBezTo>
                    <a:pt x="548" y="0"/>
                    <a:pt x="0" y="548"/>
                    <a:pt x="0" y="1227"/>
                  </a:cubicBezTo>
                  <a:lnTo>
                    <a:pt x="0" y="3477"/>
                  </a:lnTo>
                  <a:lnTo>
                    <a:pt x="13931" y="3477"/>
                  </a:lnTo>
                  <a:lnTo>
                    <a:pt x="13931" y="1227"/>
                  </a:lnTo>
                  <a:cubicBezTo>
                    <a:pt x="13931" y="548"/>
                    <a:pt x="13383" y="0"/>
                    <a:pt x="12704" y="0"/>
                  </a:cubicBezTo>
                  <a:lnTo>
                    <a:pt x="10859" y="0"/>
                  </a:lnTo>
                  <a:lnTo>
                    <a:pt x="10859" y="1703"/>
                  </a:lnTo>
                  <a:cubicBezTo>
                    <a:pt x="10859" y="1917"/>
                    <a:pt x="10704" y="2096"/>
                    <a:pt x="10490" y="2120"/>
                  </a:cubicBezTo>
                  <a:cubicBezTo>
                    <a:pt x="10476" y="2121"/>
                    <a:pt x="10463" y="2122"/>
                    <a:pt x="10450" y="2122"/>
                  </a:cubicBezTo>
                  <a:cubicBezTo>
                    <a:pt x="10228" y="2122"/>
                    <a:pt x="10037" y="1940"/>
                    <a:pt x="10037" y="1715"/>
                  </a:cubicBezTo>
                  <a:lnTo>
                    <a:pt x="10037" y="0"/>
                  </a:lnTo>
                  <a:lnTo>
                    <a:pt x="7370" y="0"/>
                  </a:lnTo>
                  <a:lnTo>
                    <a:pt x="7370" y="1703"/>
                  </a:lnTo>
                  <a:cubicBezTo>
                    <a:pt x="7370" y="1917"/>
                    <a:pt x="7216" y="2096"/>
                    <a:pt x="7013" y="2120"/>
                  </a:cubicBezTo>
                  <a:cubicBezTo>
                    <a:pt x="6999" y="2121"/>
                    <a:pt x="6985" y="2122"/>
                    <a:pt x="6971" y="2122"/>
                  </a:cubicBezTo>
                  <a:cubicBezTo>
                    <a:pt x="6740" y="2122"/>
                    <a:pt x="6549" y="1940"/>
                    <a:pt x="6549" y="1715"/>
                  </a:cubicBezTo>
                  <a:lnTo>
                    <a:pt x="6549" y="0"/>
                  </a:lnTo>
                  <a:lnTo>
                    <a:pt x="3894" y="0"/>
                  </a:lnTo>
                  <a:lnTo>
                    <a:pt x="3894" y="1703"/>
                  </a:lnTo>
                  <a:cubicBezTo>
                    <a:pt x="3894" y="1917"/>
                    <a:pt x="3739" y="2096"/>
                    <a:pt x="3525" y="2120"/>
                  </a:cubicBezTo>
                  <a:cubicBezTo>
                    <a:pt x="3511" y="2121"/>
                    <a:pt x="3498" y="2122"/>
                    <a:pt x="3484" y="2122"/>
                  </a:cubicBezTo>
                  <a:cubicBezTo>
                    <a:pt x="3263" y="2122"/>
                    <a:pt x="3072" y="1940"/>
                    <a:pt x="3072" y="1715"/>
                  </a:cubicBezTo>
                  <a:lnTo>
                    <a:pt x="307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9" name="Google Shape;2129;p55"/>
            <p:cNvSpPr/>
            <p:nvPr/>
          </p:nvSpPr>
          <p:spPr>
            <a:xfrm>
              <a:off x="2560925" y="3190650"/>
              <a:ext cx="250950" cy="39625"/>
            </a:xfrm>
            <a:custGeom>
              <a:avLst/>
              <a:gdLst/>
              <a:ahLst/>
              <a:cxnLst/>
              <a:rect l="l" t="t" r="r" b="b"/>
              <a:pathLst>
                <a:path w="10038" h="1585" extrusionOk="0">
                  <a:moveTo>
                    <a:pt x="1" y="1"/>
                  </a:moveTo>
                  <a:lnTo>
                    <a:pt x="1" y="1584"/>
                  </a:lnTo>
                  <a:lnTo>
                    <a:pt x="10038" y="1584"/>
                  </a:lnTo>
                  <a:lnTo>
                    <a:pt x="1003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30" name="Google Shape;2130;p55"/>
          <p:cNvGrpSpPr/>
          <p:nvPr/>
        </p:nvGrpSpPr>
        <p:grpSpPr>
          <a:xfrm>
            <a:off x="1744450" y="2962100"/>
            <a:ext cx="352450" cy="348300"/>
            <a:chOff x="1744450" y="2962100"/>
            <a:chExt cx="352450" cy="348300"/>
          </a:xfrm>
        </p:grpSpPr>
        <p:sp>
          <p:nvSpPr>
            <p:cNvPr id="2131" name="Google Shape;2131;p55"/>
            <p:cNvSpPr/>
            <p:nvPr/>
          </p:nvSpPr>
          <p:spPr>
            <a:xfrm>
              <a:off x="1745650" y="2962100"/>
              <a:ext cx="78900" cy="77975"/>
            </a:xfrm>
            <a:custGeom>
              <a:avLst/>
              <a:gdLst/>
              <a:ahLst/>
              <a:cxnLst/>
              <a:rect l="l" t="t" r="r" b="b"/>
              <a:pathLst>
                <a:path w="3156" h="3119" extrusionOk="0">
                  <a:moveTo>
                    <a:pt x="1124" y="1"/>
                  </a:moveTo>
                  <a:cubicBezTo>
                    <a:pt x="1018" y="1"/>
                    <a:pt x="912" y="40"/>
                    <a:pt x="834" y="118"/>
                  </a:cubicBezTo>
                  <a:lnTo>
                    <a:pt x="155" y="796"/>
                  </a:lnTo>
                  <a:cubicBezTo>
                    <a:pt x="12" y="951"/>
                    <a:pt x="1" y="1177"/>
                    <a:pt x="120" y="1332"/>
                  </a:cubicBezTo>
                  <a:lnTo>
                    <a:pt x="1501" y="3118"/>
                  </a:lnTo>
                  <a:lnTo>
                    <a:pt x="3156" y="1463"/>
                  </a:lnTo>
                  <a:lnTo>
                    <a:pt x="1370" y="82"/>
                  </a:lnTo>
                  <a:cubicBezTo>
                    <a:pt x="1299" y="28"/>
                    <a:pt x="1212" y="1"/>
                    <a:pt x="112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2" name="Google Shape;2132;p55"/>
            <p:cNvSpPr/>
            <p:nvPr/>
          </p:nvSpPr>
          <p:spPr>
            <a:xfrm>
              <a:off x="1935250" y="3004625"/>
              <a:ext cx="116425" cy="117300"/>
            </a:xfrm>
            <a:custGeom>
              <a:avLst/>
              <a:gdLst/>
              <a:ahLst/>
              <a:cxnLst/>
              <a:rect l="l" t="t" r="r" b="b"/>
              <a:pathLst>
                <a:path w="4657" h="4692" extrusionOk="0">
                  <a:moveTo>
                    <a:pt x="2254" y="71"/>
                  </a:moveTo>
                  <a:cubicBezTo>
                    <a:pt x="2145" y="71"/>
                    <a:pt x="2034" y="111"/>
                    <a:pt x="1953" y="191"/>
                  </a:cubicBezTo>
                  <a:lnTo>
                    <a:pt x="1" y="2155"/>
                  </a:lnTo>
                  <a:lnTo>
                    <a:pt x="2537" y="4691"/>
                  </a:lnTo>
                  <a:lnTo>
                    <a:pt x="4490" y="2727"/>
                  </a:lnTo>
                  <a:cubicBezTo>
                    <a:pt x="4656" y="2560"/>
                    <a:pt x="4656" y="2310"/>
                    <a:pt x="4490" y="2143"/>
                  </a:cubicBezTo>
                  <a:cubicBezTo>
                    <a:pt x="2358" y="0"/>
                    <a:pt x="2525" y="167"/>
                    <a:pt x="2454" y="119"/>
                  </a:cubicBezTo>
                  <a:cubicBezTo>
                    <a:pt x="2393" y="87"/>
                    <a:pt x="2324" y="71"/>
                    <a:pt x="2254" y="7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3" name="Google Shape;2133;p55"/>
            <p:cNvSpPr/>
            <p:nvPr/>
          </p:nvSpPr>
          <p:spPr>
            <a:xfrm>
              <a:off x="2016825" y="2962100"/>
              <a:ext cx="78900" cy="77975"/>
            </a:xfrm>
            <a:custGeom>
              <a:avLst/>
              <a:gdLst/>
              <a:ahLst/>
              <a:cxnLst/>
              <a:rect l="l" t="t" r="r" b="b"/>
              <a:pathLst>
                <a:path w="3156" h="3119" extrusionOk="0">
                  <a:moveTo>
                    <a:pt x="2032" y="1"/>
                  </a:moveTo>
                  <a:cubicBezTo>
                    <a:pt x="1944" y="1"/>
                    <a:pt x="1856" y="28"/>
                    <a:pt x="1786" y="82"/>
                  </a:cubicBezTo>
                  <a:lnTo>
                    <a:pt x="0" y="1463"/>
                  </a:lnTo>
                  <a:lnTo>
                    <a:pt x="1667" y="3118"/>
                  </a:lnTo>
                  <a:lnTo>
                    <a:pt x="3036" y="1332"/>
                  </a:lnTo>
                  <a:cubicBezTo>
                    <a:pt x="3155" y="1177"/>
                    <a:pt x="3143" y="951"/>
                    <a:pt x="3001" y="796"/>
                  </a:cubicBezTo>
                  <a:lnTo>
                    <a:pt x="2322" y="118"/>
                  </a:lnTo>
                  <a:cubicBezTo>
                    <a:pt x="2244" y="40"/>
                    <a:pt x="2138" y="1"/>
                    <a:pt x="203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4" name="Google Shape;2134;p55"/>
            <p:cNvSpPr/>
            <p:nvPr/>
          </p:nvSpPr>
          <p:spPr>
            <a:xfrm>
              <a:off x="1744450" y="3150775"/>
              <a:ext cx="161950" cy="159625"/>
            </a:xfrm>
            <a:custGeom>
              <a:avLst/>
              <a:gdLst/>
              <a:ahLst/>
              <a:cxnLst/>
              <a:rect l="l" t="t" r="r" b="b"/>
              <a:pathLst>
                <a:path w="6478" h="6385" extrusionOk="0">
                  <a:moveTo>
                    <a:pt x="3942" y="0"/>
                  </a:moveTo>
                  <a:lnTo>
                    <a:pt x="322" y="3608"/>
                  </a:lnTo>
                  <a:cubicBezTo>
                    <a:pt x="1" y="3929"/>
                    <a:pt x="1" y="4441"/>
                    <a:pt x="322" y="4763"/>
                  </a:cubicBezTo>
                  <a:lnTo>
                    <a:pt x="1704" y="6144"/>
                  </a:lnTo>
                  <a:cubicBezTo>
                    <a:pt x="1864" y="6305"/>
                    <a:pt x="2073" y="6385"/>
                    <a:pt x="2281" y="6385"/>
                  </a:cubicBezTo>
                  <a:cubicBezTo>
                    <a:pt x="2489" y="6385"/>
                    <a:pt x="2698" y="6305"/>
                    <a:pt x="2858" y="6144"/>
                  </a:cubicBezTo>
                  <a:lnTo>
                    <a:pt x="6478" y="2536"/>
                  </a:lnTo>
                  <a:lnTo>
                    <a:pt x="394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5" name="Google Shape;2135;p55"/>
            <p:cNvSpPr/>
            <p:nvPr/>
          </p:nvSpPr>
          <p:spPr>
            <a:xfrm>
              <a:off x="1789700" y="3006250"/>
              <a:ext cx="307200" cy="304150"/>
            </a:xfrm>
            <a:custGeom>
              <a:avLst/>
              <a:gdLst/>
              <a:ahLst/>
              <a:cxnLst/>
              <a:rect l="l" t="t" r="r" b="b"/>
              <a:pathLst>
                <a:path w="12288" h="12166" extrusionOk="0">
                  <a:moveTo>
                    <a:pt x="2412" y="1"/>
                  </a:moveTo>
                  <a:cubicBezTo>
                    <a:pt x="2308" y="1"/>
                    <a:pt x="2203" y="42"/>
                    <a:pt x="2120" y="126"/>
                  </a:cubicBezTo>
                  <a:lnTo>
                    <a:pt x="167" y="2078"/>
                  </a:lnTo>
                  <a:cubicBezTo>
                    <a:pt x="1" y="2245"/>
                    <a:pt x="1" y="2495"/>
                    <a:pt x="167" y="2662"/>
                  </a:cubicBezTo>
                  <a:lnTo>
                    <a:pt x="9430" y="11925"/>
                  </a:lnTo>
                  <a:cubicBezTo>
                    <a:pt x="9591" y="12086"/>
                    <a:pt x="9800" y="12166"/>
                    <a:pt x="10008" y="12166"/>
                  </a:cubicBezTo>
                  <a:cubicBezTo>
                    <a:pt x="10216" y="12166"/>
                    <a:pt x="10425" y="12086"/>
                    <a:pt x="10585" y="11925"/>
                  </a:cubicBezTo>
                  <a:lnTo>
                    <a:pt x="11966" y="10544"/>
                  </a:lnTo>
                  <a:cubicBezTo>
                    <a:pt x="12288" y="10222"/>
                    <a:pt x="12288" y="9710"/>
                    <a:pt x="11966" y="9389"/>
                  </a:cubicBezTo>
                  <a:lnTo>
                    <a:pt x="2703" y="126"/>
                  </a:lnTo>
                  <a:cubicBezTo>
                    <a:pt x="2620" y="42"/>
                    <a:pt x="2516" y="1"/>
                    <a:pt x="241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36" name="Google Shape;2136;p55"/>
          <p:cNvGrpSpPr/>
          <p:nvPr/>
        </p:nvGrpSpPr>
        <p:grpSpPr>
          <a:xfrm>
            <a:off x="7105250" y="3611250"/>
            <a:ext cx="238450" cy="348275"/>
            <a:chOff x="7105250" y="3746875"/>
            <a:chExt cx="238450" cy="348275"/>
          </a:xfrm>
        </p:grpSpPr>
        <p:sp>
          <p:nvSpPr>
            <p:cNvPr id="2137" name="Google Shape;2137;p55"/>
            <p:cNvSpPr/>
            <p:nvPr/>
          </p:nvSpPr>
          <p:spPr>
            <a:xfrm>
              <a:off x="7105250" y="3746875"/>
              <a:ext cx="238450" cy="348275"/>
            </a:xfrm>
            <a:custGeom>
              <a:avLst/>
              <a:gdLst/>
              <a:ahLst/>
              <a:cxnLst/>
              <a:rect l="l" t="t" r="r" b="b"/>
              <a:pathLst>
                <a:path w="9538" h="13931" extrusionOk="0">
                  <a:moveTo>
                    <a:pt x="1227" y="0"/>
                  </a:moveTo>
                  <a:cubicBezTo>
                    <a:pt x="560" y="0"/>
                    <a:pt x="12" y="548"/>
                    <a:pt x="12" y="1215"/>
                  </a:cubicBezTo>
                  <a:lnTo>
                    <a:pt x="12" y="2798"/>
                  </a:lnTo>
                  <a:cubicBezTo>
                    <a:pt x="1" y="3584"/>
                    <a:pt x="191" y="4358"/>
                    <a:pt x="548" y="5048"/>
                  </a:cubicBezTo>
                  <a:cubicBezTo>
                    <a:pt x="703" y="5334"/>
                    <a:pt x="882" y="5906"/>
                    <a:pt x="882" y="6965"/>
                  </a:cubicBezTo>
                  <a:cubicBezTo>
                    <a:pt x="882" y="8013"/>
                    <a:pt x="703" y="8585"/>
                    <a:pt x="548" y="8870"/>
                  </a:cubicBezTo>
                  <a:cubicBezTo>
                    <a:pt x="191" y="9561"/>
                    <a:pt x="1" y="10335"/>
                    <a:pt x="12" y="11121"/>
                  </a:cubicBezTo>
                  <a:lnTo>
                    <a:pt x="12" y="12704"/>
                  </a:lnTo>
                  <a:cubicBezTo>
                    <a:pt x="12" y="13383"/>
                    <a:pt x="560" y="13930"/>
                    <a:pt x="1227" y="13930"/>
                  </a:cubicBezTo>
                  <a:lnTo>
                    <a:pt x="2620" y="13930"/>
                  </a:lnTo>
                  <a:lnTo>
                    <a:pt x="2620" y="6120"/>
                  </a:lnTo>
                  <a:cubicBezTo>
                    <a:pt x="2596" y="4917"/>
                    <a:pt x="3560" y="3941"/>
                    <a:pt x="4751" y="3929"/>
                  </a:cubicBezTo>
                  <a:cubicBezTo>
                    <a:pt x="5954" y="3929"/>
                    <a:pt x="6918" y="4894"/>
                    <a:pt x="6918" y="6084"/>
                  </a:cubicBezTo>
                  <a:lnTo>
                    <a:pt x="6918" y="13930"/>
                  </a:lnTo>
                  <a:lnTo>
                    <a:pt x="8311" y="13930"/>
                  </a:lnTo>
                  <a:cubicBezTo>
                    <a:pt x="8978" y="13930"/>
                    <a:pt x="9526" y="13371"/>
                    <a:pt x="9526" y="12704"/>
                  </a:cubicBezTo>
                  <a:lnTo>
                    <a:pt x="9526" y="11121"/>
                  </a:lnTo>
                  <a:cubicBezTo>
                    <a:pt x="9537" y="10335"/>
                    <a:pt x="9347" y="9561"/>
                    <a:pt x="8990" y="8870"/>
                  </a:cubicBezTo>
                  <a:cubicBezTo>
                    <a:pt x="8835" y="8585"/>
                    <a:pt x="8656" y="8013"/>
                    <a:pt x="8656" y="6965"/>
                  </a:cubicBezTo>
                  <a:cubicBezTo>
                    <a:pt x="8656" y="5906"/>
                    <a:pt x="8835" y="5334"/>
                    <a:pt x="8990" y="5048"/>
                  </a:cubicBezTo>
                  <a:cubicBezTo>
                    <a:pt x="9347" y="4358"/>
                    <a:pt x="9537" y="3584"/>
                    <a:pt x="9526" y="2798"/>
                  </a:cubicBezTo>
                  <a:lnTo>
                    <a:pt x="9526" y="1215"/>
                  </a:lnTo>
                  <a:cubicBezTo>
                    <a:pt x="9526" y="548"/>
                    <a:pt x="8978" y="0"/>
                    <a:pt x="831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8" name="Google Shape;2138;p55"/>
            <p:cNvSpPr/>
            <p:nvPr/>
          </p:nvSpPr>
          <p:spPr>
            <a:xfrm>
              <a:off x="7190975" y="3865925"/>
              <a:ext cx="67000" cy="229225"/>
            </a:xfrm>
            <a:custGeom>
              <a:avLst/>
              <a:gdLst/>
              <a:ahLst/>
              <a:cxnLst/>
              <a:rect l="l" t="t" r="r" b="b"/>
              <a:pathLst>
                <a:path w="2680" h="9169" extrusionOk="0">
                  <a:moveTo>
                    <a:pt x="1325" y="1790"/>
                  </a:moveTo>
                  <a:cubicBezTo>
                    <a:pt x="1351" y="1790"/>
                    <a:pt x="1378" y="1793"/>
                    <a:pt x="1405" y="1799"/>
                  </a:cubicBezTo>
                  <a:cubicBezTo>
                    <a:pt x="1620" y="1846"/>
                    <a:pt x="1763" y="2037"/>
                    <a:pt x="1739" y="2239"/>
                  </a:cubicBezTo>
                  <a:cubicBezTo>
                    <a:pt x="1717" y="2468"/>
                    <a:pt x="1525" y="2606"/>
                    <a:pt x="1328" y="2606"/>
                  </a:cubicBezTo>
                  <a:cubicBezTo>
                    <a:pt x="1208" y="2606"/>
                    <a:pt x="1086" y="2554"/>
                    <a:pt x="1001" y="2441"/>
                  </a:cubicBezTo>
                  <a:cubicBezTo>
                    <a:pt x="792" y="2167"/>
                    <a:pt x="1009" y="1790"/>
                    <a:pt x="1325" y="1790"/>
                  </a:cubicBezTo>
                  <a:close/>
                  <a:moveTo>
                    <a:pt x="1356" y="1"/>
                  </a:moveTo>
                  <a:cubicBezTo>
                    <a:pt x="1349" y="1"/>
                    <a:pt x="1341" y="1"/>
                    <a:pt x="1334" y="1"/>
                  </a:cubicBezTo>
                  <a:cubicBezTo>
                    <a:pt x="584" y="1"/>
                    <a:pt x="1" y="608"/>
                    <a:pt x="12" y="1346"/>
                  </a:cubicBezTo>
                  <a:lnTo>
                    <a:pt x="12" y="9168"/>
                  </a:lnTo>
                  <a:lnTo>
                    <a:pt x="2679" y="9168"/>
                  </a:lnTo>
                  <a:lnTo>
                    <a:pt x="2679" y="1322"/>
                  </a:lnTo>
                  <a:cubicBezTo>
                    <a:pt x="2668" y="591"/>
                    <a:pt x="2084" y="1"/>
                    <a:pt x="135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39" name="Google Shape;2139;p55"/>
          <p:cNvGrpSpPr/>
          <p:nvPr/>
        </p:nvGrpSpPr>
        <p:grpSpPr>
          <a:xfrm>
            <a:off x="6498025" y="3611250"/>
            <a:ext cx="295600" cy="348275"/>
            <a:chOff x="6498025" y="3611250"/>
            <a:chExt cx="295600" cy="348275"/>
          </a:xfrm>
        </p:grpSpPr>
        <p:sp>
          <p:nvSpPr>
            <p:cNvPr id="2140" name="Google Shape;2140;p55"/>
            <p:cNvSpPr/>
            <p:nvPr/>
          </p:nvSpPr>
          <p:spPr>
            <a:xfrm>
              <a:off x="6709675" y="3611900"/>
              <a:ext cx="83950" cy="80925"/>
            </a:xfrm>
            <a:custGeom>
              <a:avLst/>
              <a:gdLst/>
              <a:ahLst/>
              <a:cxnLst/>
              <a:rect l="l" t="t" r="r" b="b"/>
              <a:pathLst>
                <a:path w="3358" h="3237" extrusionOk="0">
                  <a:moveTo>
                    <a:pt x="1956" y="0"/>
                  </a:moveTo>
                  <a:cubicBezTo>
                    <a:pt x="1680" y="0"/>
                    <a:pt x="1402" y="89"/>
                    <a:pt x="1167" y="272"/>
                  </a:cubicBezTo>
                  <a:cubicBezTo>
                    <a:pt x="1095" y="331"/>
                    <a:pt x="1143" y="284"/>
                    <a:pt x="0" y="1367"/>
                  </a:cubicBezTo>
                  <a:lnTo>
                    <a:pt x="1869" y="3237"/>
                  </a:lnTo>
                  <a:lnTo>
                    <a:pt x="2870" y="2177"/>
                  </a:lnTo>
                  <a:cubicBezTo>
                    <a:pt x="3346" y="1689"/>
                    <a:pt x="3358" y="927"/>
                    <a:pt x="2905" y="427"/>
                  </a:cubicBezTo>
                  <a:cubicBezTo>
                    <a:pt x="2658" y="146"/>
                    <a:pt x="2309" y="0"/>
                    <a:pt x="195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1" name="Google Shape;2141;p55"/>
            <p:cNvSpPr/>
            <p:nvPr/>
          </p:nvSpPr>
          <p:spPr>
            <a:xfrm>
              <a:off x="6503975" y="3617200"/>
              <a:ext cx="70275" cy="70275"/>
            </a:xfrm>
            <a:custGeom>
              <a:avLst/>
              <a:gdLst/>
              <a:ahLst/>
              <a:cxnLst/>
              <a:rect l="l" t="t" r="r" b="b"/>
              <a:pathLst>
                <a:path w="2811" h="2811" extrusionOk="0">
                  <a:moveTo>
                    <a:pt x="2811" y="0"/>
                  </a:moveTo>
                  <a:lnTo>
                    <a:pt x="1" y="2810"/>
                  </a:lnTo>
                  <a:lnTo>
                    <a:pt x="2811" y="2810"/>
                  </a:lnTo>
                  <a:lnTo>
                    <a:pt x="281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2" name="Google Shape;2142;p55"/>
            <p:cNvSpPr/>
            <p:nvPr/>
          </p:nvSpPr>
          <p:spPr>
            <a:xfrm>
              <a:off x="6539150" y="3660350"/>
              <a:ext cx="202975" cy="200675"/>
            </a:xfrm>
            <a:custGeom>
              <a:avLst/>
              <a:gdLst/>
              <a:ahLst/>
              <a:cxnLst/>
              <a:rect l="l" t="t" r="r" b="b"/>
              <a:pathLst>
                <a:path w="8119" h="8027" extrusionOk="0">
                  <a:moveTo>
                    <a:pt x="6238" y="1"/>
                  </a:moveTo>
                  <a:lnTo>
                    <a:pt x="1404" y="4823"/>
                  </a:lnTo>
                  <a:cubicBezTo>
                    <a:pt x="1297" y="4930"/>
                    <a:pt x="1213" y="5049"/>
                    <a:pt x="1154" y="5192"/>
                  </a:cubicBezTo>
                  <a:lnTo>
                    <a:pt x="130" y="7442"/>
                  </a:lnTo>
                  <a:cubicBezTo>
                    <a:pt x="1" y="7730"/>
                    <a:pt x="220" y="8027"/>
                    <a:pt x="497" y="8027"/>
                  </a:cubicBezTo>
                  <a:cubicBezTo>
                    <a:pt x="552" y="8027"/>
                    <a:pt x="609" y="8015"/>
                    <a:pt x="666" y="7990"/>
                  </a:cubicBezTo>
                  <a:lnTo>
                    <a:pt x="2928" y="6966"/>
                  </a:lnTo>
                  <a:cubicBezTo>
                    <a:pt x="3059" y="6894"/>
                    <a:pt x="3178" y="6811"/>
                    <a:pt x="3285" y="6716"/>
                  </a:cubicBezTo>
                  <a:cubicBezTo>
                    <a:pt x="3425" y="6576"/>
                    <a:pt x="3549" y="6452"/>
                    <a:pt x="3658" y="6343"/>
                  </a:cubicBezTo>
                  <a:cubicBezTo>
                    <a:pt x="3658" y="6343"/>
                    <a:pt x="4515" y="5486"/>
                    <a:pt x="8119" y="1882"/>
                  </a:cubicBezTo>
                  <a:lnTo>
                    <a:pt x="623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3" name="Google Shape;2143;p55"/>
            <p:cNvSpPr/>
            <p:nvPr/>
          </p:nvSpPr>
          <p:spPr>
            <a:xfrm>
              <a:off x="6498025" y="3611250"/>
              <a:ext cx="238150" cy="348275"/>
            </a:xfrm>
            <a:custGeom>
              <a:avLst/>
              <a:gdLst/>
              <a:ahLst/>
              <a:cxnLst/>
              <a:rect l="l" t="t" r="r" b="b"/>
              <a:pathLst>
                <a:path w="9526" h="13931" extrusionOk="0">
                  <a:moveTo>
                    <a:pt x="7359" y="11335"/>
                  </a:moveTo>
                  <a:cubicBezTo>
                    <a:pt x="7573" y="11335"/>
                    <a:pt x="7752" y="11490"/>
                    <a:pt x="7776" y="11704"/>
                  </a:cubicBezTo>
                  <a:cubicBezTo>
                    <a:pt x="7799" y="11942"/>
                    <a:pt x="7609" y="12156"/>
                    <a:pt x="7371" y="12156"/>
                  </a:cubicBezTo>
                  <a:lnTo>
                    <a:pt x="5204" y="12156"/>
                  </a:lnTo>
                  <a:cubicBezTo>
                    <a:pt x="4989" y="12156"/>
                    <a:pt x="4811" y="12002"/>
                    <a:pt x="4787" y="11799"/>
                  </a:cubicBezTo>
                  <a:cubicBezTo>
                    <a:pt x="4763" y="11549"/>
                    <a:pt x="4942" y="11335"/>
                    <a:pt x="5192" y="11335"/>
                  </a:cubicBezTo>
                  <a:close/>
                  <a:moveTo>
                    <a:pt x="3870" y="0"/>
                  </a:moveTo>
                  <a:lnTo>
                    <a:pt x="3870" y="3453"/>
                  </a:lnTo>
                  <a:cubicBezTo>
                    <a:pt x="3870" y="3679"/>
                    <a:pt x="3680" y="3858"/>
                    <a:pt x="3454" y="3858"/>
                  </a:cubicBezTo>
                  <a:lnTo>
                    <a:pt x="1" y="3858"/>
                  </a:lnTo>
                  <a:lnTo>
                    <a:pt x="1" y="13514"/>
                  </a:lnTo>
                  <a:cubicBezTo>
                    <a:pt x="1" y="13740"/>
                    <a:pt x="179" y="13930"/>
                    <a:pt x="406" y="13930"/>
                  </a:cubicBezTo>
                  <a:lnTo>
                    <a:pt x="9121" y="13930"/>
                  </a:lnTo>
                  <a:cubicBezTo>
                    <a:pt x="9347" y="13930"/>
                    <a:pt x="9526" y="13740"/>
                    <a:pt x="9526" y="13514"/>
                  </a:cubicBezTo>
                  <a:lnTo>
                    <a:pt x="9526" y="5239"/>
                  </a:lnTo>
                  <a:lnTo>
                    <a:pt x="7335" y="7418"/>
                  </a:lnTo>
                  <a:lnTo>
                    <a:pt x="7359" y="7418"/>
                  </a:lnTo>
                  <a:cubicBezTo>
                    <a:pt x="7573" y="7418"/>
                    <a:pt x="7752" y="7573"/>
                    <a:pt x="7776" y="7787"/>
                  </a:cubicBezTo>
                  <a:cubicBezTo>
                    <a:pt x="7799" y="8025"/>
                    <a:pt x="7609" y="8239"/>
                    <a:pt x="7371" y="8239"/>
                  </a:cubicBezTo>
                  <a:lnTo>
                    <a:pt x="6513" y="8239"/>
                  </a:lnTo>
                  <a:lnTo>
                    <a:pt x="5513" y="9239"/>
                  </a:lnTo>
                  <a:cubicBezTo>
                    <a:pt x="5335" y="9418"/>
                    <a:pt x="5132" y="9561"/>
                    <a:pt x="4906" y="9656"/>
                  </a:cubicBezTo>
                  <a:lnTo>
                    <a:pt x="2656" y="10692"/>
                  </a:lnTo>
                  <a:cubicBezTo>
                    <a:pt x="2483" y="10769"/>
                    <a:pt x="2310" y="10804"/>
                    <a:pt x="2144" y="10804"/>
                  </a:cubicBezTo>
                  <a:cubicBezTo>
                    <a:pt x="1310" y="10804"/>
                    <a:pt x="638" y="9924"/>
                    <a:pt x="1025" y="9061"/>
                  </a:cubicBezTo>
                  <a:lnTo>
                    <a:pt x="2061" y="6811"/>
                  </a:lnTo>
                  <a:cubicBezTo>
                    <a:pt x="2192" y="6525"/>
                    <a:pt x="2382" y="6275"/>
                    <a:pt x="2620" y="6060"/>
                  </a:cubicBezTo>
                  <a:lnTo>
                    <a:pt x="2156" y="6060"/>
                  </a:lnTo>
                  <a:cubicBezTo>
                    <a:pt x="1941" y="6060"/>
                    <a:pt x="1763" y="5906"/>
                    <a:pt x="1739" y="5703"/>
                  </a:cubicBezTo>
                  <a:cubicBezTo>
                    <a:pt x="1715" y="5453"/>
                    <a:pt x="1906" y="5251"/>
                    <a:pt x="2144" y="5251"/>
                  </a:cubicBezTo>
                  <a:lnTo>
                    <a:pt x="3430" y="5251"/>
                  </a:lnTo>
                  <a:cubicBezTo>
                    <a:pt x="8299" y="381"/>
                    <a:pt x="7240" y="1417"/>
                    <a:pt x="875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44" name="Google Shape;2144;p55"/>
          <p:cNvGrpSpPr/>
          <p:nvPr/>
        </p:nvGrpSpPr>
        <p:grpSpPr>
          <a:xfrm>
            <a:off x="5906000" y="3611250"/>
            <a:ext cx="303325" cy="348275"/>
            <a:chOff x="5906000" y="3611250"/>
            <a:chExt cx="303325" cy="348275"/>
          </a:xfrm>
        </p:grpSpPr>
        <p:sp>
          <p:nvSpPr>
            <p:cNvPr id="2145" name="Google Shape;2145;p55"/>
            <p:cNvSpPr/>
            <p:nvPr/>
          </p:nvSpPr>
          <p:spPr>
            <a:xfrm>
              <a:off x="5997075" y="3838950"/>
              <a:ext cx="121175" cy="44975"/>
            </a:xfrm>
            <a:custGeom>
              <a:avLst/>
              <a:gdLst/>
              <a:ahLst/>
              <a:cxnLst/>
              <a:rect l="l" t="t" r="r" b="b"/>
              <a:pathLst>
                <a:path w="4847" h="1799" extrusionOk="0">
                  <a:moveTo>
                    <a:pt x="1" y="0"/>
                  </a:moveTo>
                  <a:lnTo>
                    <a:pt x="1" y="1798"/>
                  </a:lnTo>
                  <a:lnTo>
                    <a:pt x="4846" y="1798"/>
                  </a:lnTo>
                  <a:lnTo>
                    <a:pt x="484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6" name="Google Shape;2146;p55"/>
            <p:cNvSpPr/>
            <p:nvPr/>
          </p:nvSpPr>
          <p:spPr>
            <a:xfrm>
              <a:off x="5906000" y="3611250"/>
              <a:ext cx="54500" cy="109550"/>
            </a:xfrm>
            <a:custGeom>
              <a:avLst/>
              <a:gdLst/>
              <a:ahLst/>
              <a:cxnLst/>
              <a:rect l="l" t="t" r="r" b="b"/>
              <a:pathLst>
                <a:path w="2180" h="4382" extrusionOk="0">
                  <a:moveTo>
                    <a:pt x="1227" y="0"/>
                  </a:moveTo>
                  <a:cubicBezTo>
                    <a:pt x="548" y="0"/>
                    <a:pt x="0" y="548"/>
                    <a:pt x="0" y="1215"/>
                  </a:cubicBezTo>
                  <a:lnTo>
                    <a:pt x="0" y="3965"/>
                  </a:lnTo>
                  <a:cubicBezTo>
                    <a:pt x="0" y="4191"/>
                    <a:pt x="191" y="4382"/>
                    <a:pt x="417" y="4382"/>
                  </a:cubicBezTo>
                  <a:lnTo>
                    <a:pt x="2179" y="4370"/>
                  </a:lnTo>
                  <a:lnTo>
                    <a:pt x="217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7" name="Google Shape;2147;p55"/>
            <p:cNvSpPr/>
            <p:nvPr/>
          </p:nvSpPr>
          <p:spPr>
            <a:xfrm>
              <a:off x="5933375" y="3741025"/>
              <a:ext cx="248875" cy="218500"/>
            </a:xfrm>
            <a:custGeom>
              <a:avLst/>
              <a:gdLst/>
              <a:ahLst/>
              <a:cxnLst/>
              <a:rect l="l" t="t" r="r" b="b"/>
              <a:pathLst>
                <a:path w="9955" h="8740" extrusionOk="0">
                  <a:moveTo>
                    <a:pt x="7787" y="1358"/>
                  </a:moveTo>
                  <a:cubicBezTo>
                    <a:pt x="8002" y="1358"/>
                    <a:pt x="8180" y="1512"/>
                    <a:pt x="8204" y="1727"/>
                  </a:cubicBezTo>
                  <a:cubicBezTo>
                    <a:pt x="8228" y="1965"/>
                    <a:pt x="8037" y="2179"/>
                    <a:pt x="7799" y="2179"/>
                  </a:cubicBezTo>
                  <a:lnTo>
                    <a:pt x="2144" y="2179"/>
                  </a:lnTo>
                  <a:cubicBezTo>
                    <a:pt x="1941" y="2179"/>
                    <a:pt x="1763" y="2024"/>
                    <a:pt x="1727" y="1810"/>
                  </a:cubicBezTo>
                  <a:cubicBezTo>
                    <a:pt x="1703" y="1572"/>
                    <a:pt x="1894" y="1358"/>
                    <a:pt x="2132" y="1358"/>
                  </a:cubicBezTo>
                  <a:close/>
                  <a:moveTo>
                    <a:pt x="7799" y="3096"/>
                  </a:moveTo>
                  <a:cubicBezTo>
                    <a:pt x="8025" y="3096"/>
                    <a:pt x="8216" y="3286"/>
                    <a:pt x="8216" y="3513"/>
                  </a:cubicBezTo>
                  <a:lnTo>
                    <a:pt x="8216" y="6120"/>
                  </a:lnTo>
                  <a:cubicBezTo>
                    <a:pt x="8216" y="6346"/>
                    <a:pt x="8025" y="6537"/>
                    <a:pt x="7799" y="6537"/>
                  </a:cubicBezTo>
                  <a:lnTo>
                    <a:pt x="7799" y="6525"/>
                  </a:lnTo>
                  <a:lnTo>
                    <a:pt x="2144" y="6525"/>
                  </a:lnTo>
                  <a:cubicBezTo>
                    <a:pt x="1918" y="6525"/>
                    <a:pt x="1739" y="6346"/>
                    <a:pt x="1739" y="6120"/>
                  </a:cubicBezTo>
                  <a:lnTo>
                    <a:pt x="1739" y="3513"/>
                  </a:lnTo>
                  <a:cubicBezTo>
                    <a:pt x="1739" y="3286"/>
                    <a:pt x="1918" y="3096"/>
                    <a:pt x="2144" y="3096"/>
                  </a:cubicBezTo>
                  <a:close/>
                  <a:moveTo>
                    <a:pt x="1" y="0"/>
                  </a:moveTo>
                  <a:lnTo>
                    <a:pt x="1" y="7513"/>
                  </a:lnTo>
                  <a:cubicBezTo>
                    <a:pt x="1" y="8192"/>
                    <a:pt x="548" y="8739"/>
                    <a:pt x="1215" y="8739"/>
                  </a:cubicBezTo>
                  <a:lnTo>
                    <a:pt x="8728" y="8739"/>
                  </a:lnTo>
                  <a:cubicBezTo>
                    <a:pt x="9407" y="8739"/>
                    <a:pt x="9954" y="8192"/>
                    <a:pt x="9954" y="7513"/>
                  </a:cubicBezTo>
                  <a:lnTo>
                    <a:pt x="995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8" name="Google Shape;2148;p55"/>
            <p:cNvSpPr/>
            <p:nvPr/>
          </p:nvSpPr>
          <p:spPr>
            <a:xfrm>
              <a:off x="6155125" y="3611250"/>
              <a:ext cx="54200" cy="109275"/>
            </a:xfrm>
            <a:custGeom>
              <a:avLst/>
              <a:gdLst/>
              <a:ahLst/>
              <a:cxnLst/>
              <a:rect l="l" t="t" r="r" b="b"/>
              <a:pathLst>
                <a:path w="2168" h="4371" extrusionOk="0">
                  <a:moveTo>
                    <a:pt x="1" y="0"/>
                  </a:moveTo>
                  <a:lnTo>
                    <a:pt x="1" y="4370"/>
                  </a:lnTo>
                  <a:lnTo>
                    <a:pt x="1763" y="4370"/>
                  </a:lnTo>
                  <a:cubicBezTo>
                    <a:pt x="1770" y="4370"/>
                    <a:pt x="1776" y="4370"/>
                    <a:pt x="1783" y="4370"/>
                  </a:cubicBezTo>
                  <a:cubicBezTo>
                    <a:pt x="2000" y="4370"/>
                    <a:pt x="2168" y="4185"/>
                    <a:pt x="2168" y="3977"/>
                  </a:cubicBezTo>
                  <a:lnTo>
                    <a:pt x="2168" y="1215"/>
                  </a:lnTo>
                  <a:cubicBezTo>
                    <a:pt x="2168" y="548"/>
                    <a:pt x="1620" y="0"/>
                    <a:pt x="95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9" name="Google Shape;2149;p55"/>
            <p:cNvSpPr/>
            <p:nvPr/>
          </p:nvSpPr>
          <p:spPr>
            <a:xfrm>
              <a:off x="5981000" y="3611250"/>
              <a:ext cx="153625" cy="109250"/>
            </a:xfrm>
            <a:custGeom>
              <a:avLst/>
              <a:gdLst/>
              <a:ahLst/>
              <a:cxnLst/>
              <a:rect l="l" t="t" r="r" b="b"/>
              <a:pathLst>
                <a:path w="6145" h="4370" extrusionOk="0">
                  <a:moveTo>
                    <a:pt x="1" y="0"/>
                  </a:moveTo>
                  <a:lnTo>
                    <a:pt x="1" y="4370"/>
                  </a:lnTo>
                  <a:lnTo>
                    <a:pt x="6144" y="4370"/>
                  </a:lnTo>
                  <a:lnTo>
                    <a:pt x="614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50" name="Google Shape;2150;p55"/>
          <p:cNvGrpSpPr/>
          <p:nvPr/>
        </p:nvGrpSpPr>
        <p:grpSpPr>
          <a:xfrm>
            <a:off x="5287175" y="3612425"/>
            <a:ext cx="348275" cy="346925"/>
            <a:chOff x="5287175" y="3748050"/>
            <a:chExt cx="348275" cy="346925"/>
          </a:xfrm>
        </p:grpSpPr>
        <p:sp>
          <p:nvSpPr>
            <p:cNvPr id="2151" name="Google Shape;2151;p55"/>
            <p:cNvSpPr/>
            <p:nvPr/>
          </p:nvSpPr>
          <p:spPr>
            <a:xfrm>
              <a:off x="5395225" y="3823075"/>
              <a:ext cx="33950" cy="33950"/>
            </a:xfrm>
            <a:custGeom>
              <a:avLst/>
              <a:gdLst/>
              <a:ahLst/>
              <a:cxnLst/>
              <a:rect l="l" t="t" r="r" b="b"/>
              <a:pathLst>
                <a:path w="1358" h="1358" extrusionOk="0">
                  <a:moveTo>
                    <a:pt x="679" y="0"/>
                  </a:moveTo>
                  <a:cubicBezTo>
                    <a:pt x="310" y="0"/>
                    <a:pt x="0" y="310"/>
                    <a:pt x="0" y="679"/>
                  </a:cubicBezTo>
                  <a:cubicBezTo>
                    <a:pt x="0" y="1060"/>
                    <a:pt x="310" y="1358"/>
                    <a:pt x="679" y="1358"/>
                  </a:cubicBezTo>
                  <a:cubicBezTo>
                    <a:pt x="1060" y="1358"/>
                    <a:pt x="1357" y="1060"/>
                    <a:pt x="1357" y="679"/>
                  </a:cubicBezTo>
                  <a:cubicBezTo>
                    <a:pt x="1357" y="310"/>
                    <a:pt x="1060" y="0"/>
                    <a:pt x="67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2" name="Google Shape;2152;p55"/>
            <p:cNvSpPr/>
            <p:nvPr/>
          </p:nvSpPr>
          <p:spPr>
            <a:xfrm>
              <a:off x="5493150" y="3823075"/>
              <a:ext cx="33950" cy="33950"/>
            </a:xfrm>
            <a:custGeom>
              <a:avLst/>
              <a:gdLst/>
              <a:ahLst/>
              <a:cxnLst/>
              <a:rect l="l" t="t" r="r" b="b"/>
              <a:pathLst>
                <a:path w="1358" h="1358" extrusionOk="0">
                  <a:moveTo>
                    <a:pt x="679" y="0"/>
                  </a:moveTo>
                  <a:cubicBezTo>
                    <a:pt x="310" y="0"/>
                    <a:pt x="0" y="310"/>
                    <a:pt x="0" y="679"/>
                  </a:cubicBezTo>
                  <a:cubicBezTo>
                    <a:pt x="0" y="1060"/>
                    <a:pt x="310" y="1358"/>
                    <a:pt x="679" y="1358"/>
                  </a:cubicBezTo>
                  <a:cubicBezTo>
                    <a:pt x="1060" y="1358"/>
                    <a:pt x="1358" y="1060"/>
                    <a:pt x="1358" y="679"/>
                  </a:cubicBezTo>
                  <a:cubicBezTo>
                    <a:pt x="1358" y="310"/>
                    <a:pt x="1060" y="0"/>
                    <a:pt x="67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3" name="Google Shape;2153;p55"/>
            <p:cNvSpPr/>
            <p:nvPr/>
          </p:nvSpPr>
          <p:spPr>
            <a:xfrm>
              <a:off x="5351750" y="3904625"/>
              <a:ext cx="33975" cy="34250"/>
            </a:xfrm>
            <a:custGeom>
              <a:avLst/>
              <a:gdLst/>
              <a:ahLst/>
              <a:cxnLst/>
              <a:rect l="l" t="t" r="r" b="b"/>
              <a:pathLst>
                <a:path w="1359" h="1370" extrusionOk="0">
                  <a:moveTo>
                    <a:pt x="679" y="1"/>
                  </a:moveTo>
                  <a:cubicBezTo>
                    <a:pt x="298" y="1"/>
                    <a:pt x="1" y="310"/>
                    <a:pt x="1" y="679"/>
                  </a:cubicBezTo>
                  <a:cubicBezTo>
                    <a:pt x="1" y="1060"/>
                    <a:pt x="298" y="1370"/>
                    <a:pt x="679" y="1370"/>
                  </a:cubicBezTo>
                  <a:cubicBezTo>
                    <a:pt x="1060" y="1370"/>
                    <a:pt x="1358" y="1060"/>
                    <a:pt x="1358" y="679"/>
                  </a:cubicBezTo>
                  <a:cubicBezTo>
                    <a:pt x="1358" y="310"/>
                    <a:pt x="1060" y="1"/>
                    <a:pt x="67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4" name="Google Shape;2154;p55"/>
            <p:cNvSpPr/>
            <p:nvPr/>
          </p:nvSpPr>
          <p:spPr>
            <a:xfrm>
              <a:off x="5287175" y="3748050"/>
              <a:ext cx="348275" cy="346925"/>
            </a:xfrm>
            <a:custGeom>
              <a:avLst/>
              <a:gdLst/>
              <a:ahLst/>
              <a:cxnLst/>
              <a:rect l="l" t="t" r="r" b="b"/>
              <a:pathLst>
                <a:path w="13931" h="13877" extrusionOk="0">
                  <a:moveTo>
                    <a:pt x="4993" y="2180"/>
                  </a:moveTo>
                  <a:cubicBezTo>
                    <a:pt x="5765" y="2180"/>
                    <a:pt x="6501" y="2777"/>
                    <a:pt x="6501" y="3680"/>
                  </a:cubicBezTo>
                  <a:cubicBezTo>
                    <a:pt x="6501" y="4513"/>
                    <a:pt x="5834" y="5180"/>
                    <a:pt x="5001" y="5180"/>
                  </a:cubicBezTo>
                  <a:cubicBezTo>
                    <a:pt x="3667" y="5180"/>
                    <a:pt x="3001" y="3573"/>
                    <a:pt x="3941" y="2620"/>
                  </a:cubicBezTo>
                  <a:cubicBezTo>
                    <a:pt x="4249" y="2316"/>
                    <a:pt x="4625" y="2180"/>
                    <a:pt x="4993" y="2180"/>
                  </a:cubicBezTo>
                  <a:close/>
                  <a:moveTo>
                    <a:pt x="8934" y="2180"/>
                  </a:moveTo>
                  <a:cubicBezTo>
                    <a:pt x="9300" y="2180"/>
                    <a:pt x="9674" y="2316"/>
                    <a:pt x="9978" y="2620"/>
                  </a:cubicBezTo>
                  <a:cubicBezTo>
                    <a:pt x="10918" y="3573"/>
                    <a:pt x="10251" y="5180"/>
                    <a:pt x="8918" y="5180"/>
                  </a:cubicBezTo>
                  <a:cubicBezTo>
                    <a:pt x="8096" y="5180"/>
                    <a:pt x="7430" y="4513"/>
                    <a:pt x="7430" y="3680"/>
                  </a:cubicBezTo>
                  <a:cubicBezTo>
                    <a:pt x="7430" y="2777"/>
                    <a:pt x="8166" y="2180"/>
                    <a:pt x="8934" y="2180"/>
                  </a:cubicBezTo>
                  <a:close/>
                  <a:moveTo>
                    <a:pt x="3257" y="5446"/>
                  </a:moveTo>
                  <a:cubicBezTo>
                    <a:pt x="4025" y="5446"/>
                    <a:pt x="4763" y="6042"/>
                    <a:pt x="4763" y="6942"/>
                  </a:cubicBezTo>
                  <a:cubicBezTo>
                    <a:pt x="4763" y="7776"/>
                    <a:pt x="4084" y="8442"/>
                    <a:pt x="3262" y="8442"/>
                  </a:cubicBezTo>
                  <a:cubicBezTo>
                    <a:pt x="1929" y="8442"/>
                    <a:pt x="1262" y="6835"/>
                    <a:pt x="2203" y="5894"/>
                  </a:cubicBezTo>
                  <a:cubicBezTo>
                    <a:pt x="2509" y="5585"/>
                    <a:pt x="2886" y="5446"/>
                    <a:pt x="3257" y="5446"/>
                  </a:cubicBezTo>
                  <a:close/>
                  <a:moveTo>
                    <a:pt x="10660" y="5446"/>
                  </a:moveTo>
                  <a:cubicBezTo>
                    <a:pt x="11425" y="5446"/>
                    <a:pt x="12156" y="6042"/>
                    <a:pt x="12156" y="6942"/>
                  </a:cubicBezTo>
                  <a:cubicBezTo>
                    <a:pt x="12156" y="7776"/>
                    <a:pt x="11490" y="8442"/>
                    <a:pt x="10668" y="8442"/>
                  </a:cubicBezTo>
                  <a:cubicBezTo>
                    <a:pt x="9335" y="8442"/>
                    <a:pt x="8656" y="6835"/>
                    <a:pt x="9608" y="5894"/>
                  </a:cubicBezTo>
                  <a:cubicBezTo>
                    <a:pt x="9914" y="5585"/>
                    <a:pt x="10291" y="5446"/>
                    <a:pt x="10660" y="5446"/>
                  </a:cubicBezTo>
                  <a:close/>
                  <a:moveTo>
                    <a:pt x="6979" y="1"/>
                  </a:moveTo>
                  <a:cubicBezTo>
                    <a:pt x="3132" y="1"/>
                    <a:pt x="0" y="3175"/>
                    <a:pt x="0" y="6990"/>
                  </a:cubicBezTo>
                  <a:lnTo>
                    <a:pt x="0" y="11407"/>
                  </a:lnTo>
                  <a:cubicBezTo>
                    <a:pt x="0" y="12764"/>
                    <a:pt x="1133" y="13877"/>
                    <a:pt x="2510" y="13877"/>
                  </a:cubicBezTo>
                  <a:cubicBezTo>
                    <a:pt x="3284" y="13877"/>
                    <a:pt x="4135" y="13526"/>
                    <a:pt x="4906" y="12669"/>
                  </a:cubicBezTo>
                  <a:cubicBezTo>
                    <a:pt x="4953" y="12610"/>
                    <a:pt x="4989" y="12538"/>
                    <a:pt x="4989" y="12467"/>
                  </a:cubicBezTo>
                  <a:lnTo>
                    <a:pt x="4989" y="9776"/>
                  </a:lnTo>
                  <a:cubicBezTo>
                    <a:pt x="4989" y="9752"/>
                    <a:pt x="5001" y="9740"/>
                    <a:pt x="5013" y="9740"/>
                  </a:cubicBezTo>
                  <a:lnTo>
                    <a:pt x="5275" y="9740"/>
                  </a:lnTo>
                  <a:cubicBezTo>
                    <a:pt x="5370" y="9740"/>
                    <a:pt x="5453" y="9788"/>
                    <a:pt x="5501" y="9859"/>
                  </a:cubicBezTo>
                  <a:cubicBezTo>
                    <a:pt x="6465" y="11288"/>
                    <a:pt x="8084" y="12133"/>
                    <a:pt x="9799" y="12133"/>
                  </a:cubicBezTo>
                  <a:cubicBezTo>
                    <a:pt x="12656" y="12133"/>
                    <a:pt x="13930" y="9847"/>
                    <a:pt x="13930" y="6942"/>
                  </a:cubicBezTo>
                  <a:cubicBezTo>
                    <a:pt x="13919" y="3108"/>
                    <a:pt x="10823" y="13"/>
                    <a:pt x="7001" y="1"/>
                  </a:cubicBezTo>
                  <a:cubicBezTo>
                    <a:pt x="6994" y="1"/>
                    <a:pt x="6987" y="1"/>
                    <a:pt x="697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5" name="Google Shape;2155;p55"/>
            <p:cNvSpPr/>
            <p:nvPr/>
          </p:nvSpPr>
          <p:spPr>
            <a:xfrm>
              <a:off x="5536600" y="3904625"/>
              <a:ext cx="34250" cy="34250"/>
            </a:xfrm>
            <a:custGeom>
              <a:avLst/>
              <a:gdLst/>
              <a:ahLst/>
              <a:cxnLst/>
              <a:rect l="l" t="t" r="r" b="b"/>
              <a:pathLst>
                <a:path w="1370" h="1370" extrusionOk="0">
                  <a:moveTo>
                    <a:pt x="691" y="1"/>
                  </a:moveTo>
                  <a:cubicBezTo>
                    <a:pt x="310" y="1"/>
                    <a:pt x="1" y="310"/>
                    <a:pt x="1" y="679"/>
                  </a:cubicBezTo>
                  <a:cubicBezTo>
                    <a:pt x="1" y="1060"/>
                    <a:pt x="310" y="1370"/>
                    <a:pt x="691" y="1370"/>
                  </a:cubicBezTo>
                  <a:cubicBezTo>
                    <a:pt x="1060" y="1370"/>
                    <a:pt x="1370" y="1060"/>
                    <a:pt x="1370" y="679"/>
                  </a:cubicBezTo>
                  <a:cubicBezTo>
                    <a:pt x="1370" y="310"/>
                    <a:pt x="1060" y="1"/>
                    <a:pt x="69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56" name="Google Shape;2156;p55"/>
          <p:cNvGrpSpPr/>
          <p:nvPr/>
        </p:nvGrpSpPr>
        <p:grpSpPr>
          <a:xfrm>
            <a:off x="3643800" y="3677625"/>
            <a:ext cx="348300" cy="281900"/>
            <a:chOff x="3643800" y="3677625"/>
            <a:chExt cx="348300" cy="281900"/>
          </a:xfrm>
        </p:grpSpPr>
        <p:sp>
          <p:nvSpPr>
            <p:cNvPr id="2157" name="Google Shape;2157;p55"/>
            <p:cNvSpPr/>
            <p:nvPr/>
          </p:nvSpPr>
          <p:spPr>
            <a:xfrm>
              <a:off x="3735475" y="3807100"/>
              <a:ext cx="23250" cy="23250"/>
            </a:xfrm>
            <a:custGeom>
              <a:avLst/>
              <a:gdLst/>
              <a:ahLst/>
              <a:cxnLst/>
              <a:rect l="l" t="t" r="r" b="b"/>
              <a:pathLst>
                <a:path w="930" h="930" extrusionOk="0">
                  <a:moveTo>
                    <a:pt x="465" y="1"/>
                  </a:moveTo>
                  <a:cubicBezTo>
                    <a:pt x="203" y="1"/>
                    <a:pt x="1" y="215"/>
                    <a:pt x="1" y="465"/>
                  </a:cubicBezTo>
                  <a:cubicBezTo>
                    <a:pt x="1" y="727"/>
                    <a:pt x="203" y="929"/>
                    <a:pt x="465" y="929"/>
                  </a:cubicBezTo>
                  <a:cubicBezTo>
                    <a:pt x="715" y="929"/>
                    <a:pt x="930" y="727"/>
                    <a:pt x="930" y="465"/>
                  </a:cubicBezTo>
                  <a:cubicBezTo>
                    <a:pt x="930" y="215"/>
                    <a:pt x="715" y="1"/>
                    <a:pt x="46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8" name="Google Shape;2158;p55"/>
            <p:cNvSpPr/>
            <p:nvPr/>
          </p:nvSpPr>
          <p:spPr>
            <a:xfrm>
              <a:off x="3643800" y="3721375"/>
              <a:ext cx="348300" cy="238150"/>
            </a:xfrm>
            <a:custGeom>
              <a:avLst/>
              <a:gdLst/>
              <a:ahLst/>
              <a:cxnLst/>
              <a:rect l="l" t="t" r="r" b="b"/>
              <a:pathLst>
                <a:path w="13932" h="9526" extrusionOk="0">
                  <a:moveTo>
                    <a:pt x="11323" y="4572"/>
                  </a:moveTo>
                  <a:cubicBezTo>
                    <a:pt x="11527" y="4572"/>
                    <a:pt x="11694" y="4723"/>
                    <a:pt x="11716" y="4930"/>
                  </a:cubicBezTo>
                  <a:cubicBezTo>
                    <a:pt x="11752" y="5168"/>
                    <a:pt x="11562" y="5382"/>
                    <a:pt x="11312" y="5382"/>
                  </a:cubicBezTo>
                  <a:lnTo>
                    <a:pt x="8061" y="5382"/>
                  </a:lnTo>
                  <a:cubicBezTo>
                    <a:pt x="7847" y="5382"/>
                    <a:pt x="7668" y="5227"/>
                    <a:pt x="7645" y="5025"/>
                  </a:cubicBezTo>
                  <a:cubicBezTo>
                    <a:pt x="7609" y="4775"/>
                    <a:pt x="7799" y="4573"/>
                    <a:pt x="8049" y="4573"/>
                  </a:cubicBezTo>
                  <a:lnTo>
                    <a:pt x="11300" y="4573"/>
                  </a:lnTo>
                  <a:cubicBezTo>
                    <a:pt x="11307" y="4572"/>
                    <a:pt x="11315" y="4572"/>
                    <a:pt x="11323" y="4572"/>
                  </a:cubicBezTo>
                  <a:close/>
                  <a:moveTo>
                    <a:pt x="4132" y="2608"/>
                  </a:moveTo>
                  <a:cubicBezTo>
                    <a:pt x="5192" y="2608"/>
                    <a:pt x="5787" y="3834"/>
                    <a:pt x="5144" y="4668"/>
                  </a:cubicBezTo>
                  <a:cubicBezTo>
                    <a:pt x="5823" y="5156"/>
                    <a:pt x="6061" y="6097"/>
                    <a:pt x="6061" y="6930"/>
                  </a:cubicBezTo>
                  <a:cubicBezTo>
                    <a:pt x="6061" y="7156"/>
                    <a:pt x="5882" y="7347"/>
                    <a:pt x="5656" y="7347"/>
                  </a:cubicBezTo>
                  <a:lnTo>
                    <a:pt x="2608" y="7347"/>
                  </a:lnTo>
                  <a:cubicBezTo>
                    <a:pt x="2382" y="7347"/>
                    <a:pt x="2203" y="7156"/>
                    <a:pt x="2203" y="6930"/>
                  </a:cubicBezTo>
                  <a:cubicBezTo>
                    <a:pt x="2203" y="6097"/>
                    <a:pt x="2442" y="5168"/>
                    <a:pt x="3120" y="4668"/>
                  </a:cubicBezTo>
                  <a:cubicBezTo>
                    <a:pt x="2465" y="3834"/>
                    <a:pt x="3073" y="2608"/>
                    <a:pt x="4132" y="2608"/>
                  </a:cubicBezTo>
                  <a:close/>
                  <a:moveTo>
                    <a:pt x="11300" y="6525"/>
                  </a:moveTo>
                  <a:cubicBezTo>
                    <a:pt x="11514" y="6525"/>
                    <a:pt x="11693" y="6680"/>
                    <a:pt x="11716" y="6894"/>
                  </a:cubicBezTo>
                  <a:cubicBezTo>
                    <a:pt x="11752" y="7132"/>
                    <a:pt x="11562" y="7347"/>
                    <a:pt x="11312" y="7347"/>
                  </a:cubicBezTo>
                  <a:lnTo>
                    <a:pt x="7406" y="7347"/>
                  </a:lnTo>
                  <a:cubicBezTo>
                    <a:pt x="7192" y="7347"/>
                    <a:pt x="7014" y="7192"/>
                    <a:pt x="6990" y="6978"/>
                  </a:cubicBezTo>
                  <a:cubicBezTo>
                    <a:pt x="6966" y="6739"/>
                    <a:pt x="7156" y="6525"/>
                    <a:pt x="7395" y="6525"/>
                  </a:cubicBezTo>
                  <a:close/>
                  <a:moveTo>
                    <a:pt x="1227" y="1"/>
                  </a:moveTo>
                  <a:cubicBezTo>
                    <a:pt x="548" y="1"/>
                    <a:pt x="1" y="548"/>
                    <a:pt x="1" y="1227"/>
                  </a:cubicBezTo>
                  <a:lnTo>
                    <a:pt x="1" y="8299"/>
                  </a:lnTo>
                  <a:cubicBezTo>
                    <a:pt x="1" y="8966"/>
                    <a:pt x="548" y="9525"/>
                    <a:pt x="1227" y="9525"/>
                  </a:cubicBezTo>
                  <a:lnTo>
                    <a:pt x="12705" y="9525"/>
                  </a:lnTo>
                  <a:cubicBezTo>
                    <a:pt x="13383" y="9525"/>
                    <a:pt x="13931" y="8966"/>
                    <a:pt x="13931" y="8299"/>
                  </a:cubicBezTo>
                  <a:lnTo>
                    <a:pt x="13931" y="1227"/>
                  </a:lnTo>
                  <a:cubicBezTo>
                    <a:pt x="13931" y="548"/>
                    <a:pt x="13383" y="1"/>
                    <a:pt x="12705" y="1"/>
                  </a:cubicBezTo>
                  <a:lnTo>
                    <a:pt x="9276" y="1"/>
                  </a:lnTo>
                  <a:lnTo>
                    <a:pt x="9276" y="1715"/>
                  </a:lnTo>
                  <a:cubicBezTo>
                    <a:pt x="9276" y="2394"/>
                    <a:pt x="8728" y="2941"/>
                    <a:pt x="8061" y="2941"/>
                  </a:cubicBezTo>
                  <a:lnTo>
                    <a:pt x="5882" y="2941"/>
                  </a:lnTo>
                  <a:cubicBezTo>
                    <a:pt x="5204" y="2941"/>
                    <a:pt x="4656" y="2394"/>
                    <a:pt x="4656" y="1715"/>
                  </a:cubicBezTo>
                  <a:lnTo>
                    <a:pt x="465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9" name="Google Shape;2159;p55"/>
            <p:cNvSpPr/>
            <p:nvPr/>
          </p:nvSpPr>
          <p:spPr>
            <a:xfrm>
              <a:off x="3719700" y="3850550"/>
              <a:ext cx="54800" cy="33975"/>
            </a:xfrm>
            <a:custGeom>
              <a:avLst/>
              <a:gdLst/>
              <a:ahLst/>
              <a:cxnLst/>
              <a:rect l="l" t="t" r="r" b="b"/>
              <a:pathLst>
                <a:path w="2192" h="1359" extrusionOk="0">
                  <a:moveTo>
                    <a:pt x="1066" y="0"/>
                  </a:moveTo>
                  <a:cubicBezTo>
                    <a:pt x="732" y="0"/>
                    <a:pt x="425" y="189"/>
                    <a:pt x="275" y="489"/>
                  </a:cubicBezTo>
                  <a:cubicBezTo>
                    <a:pt x="132" y="751"/>
                    <a:pt x="37" y="1049"/>
                    <a:pt x="1" y="1358"/>
                  </a:cubicBezTo>
                  <a:lnTo>
                    <a:pt x="2192" y="1358"/>
                  </a:lnTo>
                  <a:cubicBezTo>
                    <a:pt x="2156" y="1049"/>
                    <a:pt x="2061" y="751"/>
                    <a:pt x="1918" y="489"/>
                  </a:cubicBezTo>
                  <a:cubicBezTo>
                    <a:pt x="1756" y="189"/>
                    <a:pt x="1460" y="0"/>
                    <a:pt x="1127" y="0"/>
                  </a:cubicBezTo>
                  <a:cubicBezTo>
                    <a:pt x="1117" y="0"/>
                    <a:pt x="1106" y="0"/>
                    <a:pt x="1096" y="1"/>
                  </a:cubicBezTo>
                  <a:cubicBezTo>
                    <a:pt x="1086" y="0"/>
                    <a:pt x="1076" y="0"/>
                    <a:pt x="106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0" name="Google Shape;2160;p55"/>
            <p:cNvSpPr/>
            <p:nvPr/>
          </p:nvSpPr>
          <p:spPr>
            <a:xfrm>
              <a:off x="3780425" y="3677625"/>
              <a:ext cx="75050" cy="96750"/>
            </a:xfrm>
            <a:custGeom>
              <a:avLst/>
              <a:gdLst/>
              <a:ahLst/>
              <a:cxnLst/>
              <a:rect l="l" t="t" r="r" b="b"/>
              <a:pathLst>
                <a:path w="3002" h="3870" extrusionOk="0">
                  <a:moveTo>
                    <a:pt x="417" y="0"/>
                  </a:moveTo>
                  <a:cubicBezTo>
                    <a:pt x="191" y="0"/>
                    <a:pt x="1" y="191"/>
                    <a:pt x="1" y="417"/>
                  </a:cubicBezTo>
                  <a:lnTo>
                    <a:pt x="1" y="3465"/>
                  </a:lnTo>
                  <a:cubicBezTo>
                    <a:pt x="1" y="3691"/>
                    <a:pt x="191" y="3870"/>
                    <a:pt x="417" y="3870"/>
                  </a:cubicBezTo>
                  <a:lnTo>
                    <a:pt x="2596" y="3870"/>
                  </a:lnTo>
                  <a:cubicBezTo>
                    <a:pt x="2822" y="3870"/>
                    <a:pt x="3001" y="3691"/>
                    <a:pt x="3001" y="3465"/>
                  </a:cubicBezTo>
                  <a:lnTo>
                    <a:pt x="3001" y="417"/>
                  </a:lnTo>
                  <a:cubicBezTo>
                    <a:pt x="3001" y="191"/>
                    <a:pt x="2822" y="12"/>
                    <a:pt x="259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1" name="Google Shape;2161;p55"/>
          <p:cNvGrpSpPr/>
          <p:nvPr/>
        </p:nvGrpSpPr>
        <p:grpSpPr>
          <a:xfrm>
            <a:off x="4731325" y="3610950"/>
            <a:ext cx="357200" cy="348700"/>
            <a:chOff x="4731325" y="3610950"/>
            <a:chExt cx="357200" cy="348700"/>
          </a:xfrm>
        </p:grpSpPr>
        <p:sp>
          <p:nvSpPr>
            <p:cNvPr id="2162" name="Google Shape;2162;p55"/>
            <p:cNvSpPr/>
            <p:nvPr/>
          </p:nvSpPr>
          <p:spPr>
            <a:xfrm>
              <a:off x="4904675" y="3610950"/>
              <a:ext cx="183850" cy="179500"/>
            </a:xfrm>
            <a:custGeom>
              <a:avLst/>
              <a:gdLst/>
              <a:ahLst/>
              <a:cxnLst/>
              <a:rect l="l" t="t" r="r" b="b"/>
              <a:pathLst>
                <a:path w="7354" h="7180" extrusionOk="0">
                  <a:moveTo>
                    <a:pt x="3234" y="1"/>
                  </a:moveTo>
                  <a:cubicBezTo>
                    <a:pt x="2916" y="1"/>
                    <a:pt x="2650" y="411"/>
                    <a:pt x="2941" y="703"/>
                  </a:cubicBezTo>
                  <a:lnTo>
                    <a:pt x="3525" y="1286"/>
                  </a:lnTo>
                  <a:lnTo>
                    <a:pt x="1" y="4167"/>
                  </a:lnTo>
                  <a:lnTo>
                    <a:pt x="3025" y="7180"/>
                  </a:lnTo>
                  <a:lnTo>
                    <a:pt x="5894" y="3667"/>
                  </a:lnTo>
                  <a:lnTo>
                    <a:pt x="6478" y="4239"/>
                  </a:lnTo>
                  <a:cubicBezTo>
                    <a:pt x="6566" y="4327"/>
                    <a:pt x="6666" y="4365"/>
                    <a:pt x="6761" y="4365"/>
                  </a:cubicBezTo>
                  <a:cubicBezTo>
                    <a:pt x="7078" y="4365"/>
                    <a:pt x="7353" y="3960"/>
                    <a:pt x="7061" y="3667"/>
                  </a:cubicBezTo>
                  <a:cubicBezTo>
                    <a:pt x="6692" y="3298"/>
                    <a:pt x="3882" y="488"/>
                    <a:pt x="3525" y="131"/>
                  </a:cubicBezTo>
                  <a:cubicBezTo>
                    <a:pt x="3433" y="39"/>
                    <a:pt x="3331" y="1"/>
                    <a:pt x="32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3" name="Google Shape;2163;p55"/>
            <p:cNvSpPr/>
            <p:nvPr/>
          </p:nvSpPr>
          <p:spPr>
            <a:xfrm>
              <a:off x="4731325" y="3720300"/>
              <a:ext cx="245400" cy="239350"/>
            </a:xfrm>
            <a:custGeom>
              <a:avLst/>
              <a:gdLst/>
              <a:ahLst/>
              <a:cxnLst/>
              <a:rect l="l" t="t" r="r" b="b"/>
              <a:pathLst>
                <a:path w="9816" h="9574" extrusionOk="0">
                  <a:moveTo>
                    <a:pt x="5485" y="0"/>
                  </a:moveTo>
                  <a:cubicBezTo>
                    <a:pt x="5274" y="0"/>
                    <a:pt x="5062" y="54"/>
                    <a:pt x="4875" y="163"/>
                  </a:cubicBezTo>
                  <a:lnTo>
                    <a:pt x="2375" y="1591"/>
                  </a:lnTo>
                  <a:cubicBezTo>
                    <a:pt x="2208" y="1687"/>
                    <a:pt x="2124" y="1889"/>
                    <a:pt x="2184" y="2079"/>
                  </a:cubicBezTo>
                  <a:cubicBezTo>
                    <a:pt x="2565" y="3222"/>
                    <a:pt x="3184" y="4270"/>
                    <a:pt x="3994" y="5163"/>
                  </a:cubicBezTo>
                  <a:lnTo>
                    <a:pt x="303" y="8866"/>
                  </a:lnTo>
                  <a:cubicBezTo>
                    <a:pt x="0" y="9160"/>
                    <a:pt x="277" y="9573"/>
                    <a:pt x="594" y="9573"/>
                  </a:cubicBezTo>
                  <a:cubicBezTo>
                    <a:pt x="689" y="9573"/>
                    <a:pt x="787" y="9537"/>
                    <a:pt x="874" y="9449"/>
                  </a:cubicBezTo>
                  <a:lnTo>
                    <a:pt x="4577" y="5747"/>
                  </a:lnTo>
                  <a:cubicBezTo>
                    <a:pt x="5470" y="6556"/>
                    <a:pt x="6518" y="7175"/>
                    <a:pt x="7673" y="7556"/>
                  </a:cubicBezTo>
                  <a:cubicBezTo>
                    <a:pt x="7714" y="7570"/>
                    <a:pt x="7757" y="7577"/>
                    <a:pt x="7799" y="7577"/>
                  </a:cubicBezTo>
                  <a:cubicBezTo>
                    <a:pt x="7940" y="7577"/>
                    <a:pt x="8076" y="7503"/>
                    <a:pt x="8149" y="7366"/>
                  </a:cubicBezTo>
                  <a:lnTo>
                    <a:pt x="9590" y="4866"/>
                  </a:lnTo>
                  <a:cubicBezTo>
                    <a:pt x="9816" y="4449"/>
                    <a:pt x="9792" y="3937"/>
                    <a:pt x="9518" y="3544"/>
                  </a:cubicBezTo>
                  <a:cubicBezTo>
                    <a:pt x="9435" y="3425"/>
                    <a:pt x="9649" y="3651"/>
                    <a:pt x="6351" y="353"/>
                  </a:cubicBezTo>
                  <a:cubicBezTo>
                    <a:pt x="6268" y="270"/>
                    <a:pt x="6173" y="210"/>
                    <a:pt x="6077" y="151"/>
                  </a:cubicBezTo>
                  <a:cubicBezTo>
                    <a:pt x="5895" y="51"/>
                    <a:pt x="5690" y="0"/>
                    <a:pt x="548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4" name="Google Shape;2164;p55"/>
          <p:cNvGrpSpPr/>
          <p:nvPr/>
        </p:nvGrpSpPr>
        <p:grpSpPr>
          <a:xfrm>
            <a:off x="4248950" y="3611250"/>
            <a:ext cx="353925" cy="348275"/>
            <a:chOff x="4248950" y="3611250"/>
            <a:chExt cx="353925" cy="348275"/>
          </a:xfrm>
        </p:grpSpPr>
        <p:sp>
          <p:nvSpPr>
            <p:cNvPr id="2165" name="Google Shape;2165;p55"/>
            <p:cNvSpPr/>
            <p:nvPr/>
          </p:nvSpPr>
          <p:spPr>
            <a:xfrm>
              <a:off x="4327525" y="3611250"/>
              <a:ext cx="275350" cy="272375"/>
            </a:xfrm>
            <a:custGeom>
              <a:avLst/>
              <a:gdLst/>
              <a:ahLst/>
              <a:cxnLst/>
              <a:rect l="l" t="t" r="r" b="b"/>
              <a:pathLst>
                <a:path w="11014" h="10895" extrusionOk="0">
                  <a:moveTo>
                    <a:pt x="6543" y="2203"/>
                  </a:moveTo>
                  <a:cubicBezTo>
                    <a:pt x="6641" y="2203"/>
                    <a:pt x="6742" y="2242"/>
                    <a:pt x="6835" y="2334"/>
                  </a:cubicBezTo>
                  <a:lnTo>
                    <a:pt x="8573" y="4072"/>
                  </a:lnTo>
                  <a:cubicBezTo>
                    <a:pt x="8728" y="4227"/>
                    <a:pt x="8728" y="4489"/>
                    <a:pt x="8573" y="4644"/>
                  </a:cubicBezTo>
                  <a:cubicBezTo>
                    <a:pt x="8490" y="4727"/>
                    <a:pt x="8385" y="4769"/>
                    <a:pt x="8281" y="4769"/>
                  </a:cubicBezTo>
                  <a:cubicBezTo>
                    <a:pt x="8177" y="4769"/>
                    <a:pt x="8073" y="4727"/>
                    <a:pt x="7989" y="4644"/>
                  </a:cubicBezTo>
                  <a:lnTo>
                    <a:pt x="6251" y="2905"/>
                  </a:lnTo>
                  <a:cubicBezTo>
                    <a:pt x="5959" y="2614"/>
                    <a:pt x="6226" y="2203"/>
                    <a:pt x="6543" y="2203"/>
                  </a:cubicBezTo>
                  <a:close/>
                  <a:moveTo>
                    <a:pt x="6461" y="0"/>
                  </a:moveTo>
                  <a:cubicBezTo>
                    <a:pt x="6147" y="0"/>
                    <a:pt x="5834" y="119"/>
                    <a:pt x="5596" y="357"/>
                  </a:cubicBezTo>
                  <a:lnTo>
                    <a:pt x="0" y="5965"/>
                  </a:lnTo>
                  <a:lnTo>
                    <a:pt x="4941" y="10894"/>
                  </a:lnTo>
                  <a:lnTo>
                    <a:pt x="10537" y="5298"/>
                  </a:lnTo>
                  <a:cubicBezTo>
                    <a:pt x="11014" y="4822"/>
                    <a:pt x="11014" y="4036"/>
                    <a:pt x="10526" y="3560"/>
                  </a:cubicBezTo>
                  <a:lnTo>
                    <a:pt x="7335" y="357"/>
                  </a:lnTo>
                  <a:cubicBezTo>
                    <a:pt x="7091" y="119"/>
                    <a:pt x="6775" y="0"/>
                    <a:pt x="646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6" name="Google Shape;2166;p55"/>
            <p:cNvSpPr/>
            <p:nvPr/>
          </p:nvSpPr>
          <p:spPr>
            <a:xfrm>
              <a:off x="4248950" y="3774650"/>
              <a:ext cx="263750" cy="184875"/>
            </a:xfrm>
            <a:custGeom>
              <a:avLst/>
              <a:gdLst/>
              <a:ahLst/>
              <a:cxnLst/>
              <a:rect l="l" t="t" r="r" b="b"/>
              <a:pathLst>
                <a:path w="10550" h="7395" extrusionOk="0">
                  <a:moveTo>
                    <a:pt x="2572" y="1"/>
                  </a:moveTo>
                  <a:lnTo>
                    <a:pt x="476" y="2096"/>
                  </a:lnTo>
                  <a:cubicBezTo>
                    <a:pt x="0" y="2584"/>
                    <a:pt x="0" y="3358"/>
                    <a:pt x="476" y="3835"/>
                  </a:cubicBezTo>
                  <a:lnTo>
                    <a:pt x="3667" y="7037"/>
                  </a:lnTo>
                  <a:cubicBezTo>
                    <a:pt x="3905" y="7264"/>
                    <a:pt x="4215" y="7394"/>
                    <a:pt x="4536" y="7394"/>
                  </a:cubicBezTo>
                  <a:lnTo>
                    <a:pt x="10109" y="7394"/>
                  </a:lnTo>
                  <a:cubicBezTo>
                    <a:pt x="10359" y="7383"/>
                    <a:pt x="10549" y="7180"/>
                    <a:pt x="10525" y="6930"/>
                  </a:cubicBezTo>
                  <a:cubicBezTo>
                    <a:pt x="10490" y="6728"/>
                    <a:pt x="10311" y="6573"/>
                    <a:pt x="10109" y="6573"/>
                  </a:cubicBezTo>
                  <a:lnTo>
                    <a:pt x="5858" y="6573"/>
                  </a:lnTo>
                  <a:lnTo>
                    <a:pt x="7501" y="4930"/>
                  </a:lnTo>
                  <a:lnTo>
                    <a:pt x="2572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7" name="Google Shape;2167;p55"/>
          <p:cNvGrpSpPr/>
          <p:nvPr/>
        </p:nvGrpSpPr>
        <p:grpSpPr>
          <a:xfrm>
            <a:off x="3066075" y="3703025"/>
            <a:ext cx="357775" cy="256500"/>
            <a:chOff x="3066075" y="3838650"/>
            <a:chExt cx="357775" cy="256500"/>
          </a:xfrm>
        </p:grpSpPr>
        <p:sp>
          <p:nvSpPr>
            <p:cNvPr id="2168" name="Google Shape;2168;p55"/>
            <p:cNvSpPr/>
            <p:nvPr/>
          </p:nvSpPr>
          <p:spPr>
            <a:xfrm>
              <a:off x="3221125" y="3961475"/>
              <a:ext cx="147675" cy="41100"/>
            </a:xfrm>
            <a:custGeom>
              <a:avLst/>
              <a:gdLst/>
              <a:ahLst/>
              <a:cxnLst/>
              <a:rect l="l" t="t" r="r" b="b"/>
              <a:pathLst>
                <a:path w="5907" h="1644" extrusionOk="0">
                  <a:moveTo>
                    <a:pt x="5906" y="1"/>
                  </a:moveTo>
                  <a:lnTo>
                    <a:pt x="1" y="1644"/>
                  </a:lnTo>
                  <a:lnTo>
                    <a:pt x="5502" y="1620"/>
                  </a:lnTo>
                  <a:cubicBezTo>
                    <a:pt x="5728" y="1620"/>
                    <a:pt x="5906" y="1441"/>
                    <a:pt x="5906" y="1215"/>
                  </a:cubicBezTo>
                  <a:lnTo>
                    <a:pt x="590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9" name="Google Shape;2169;p55"/>
            <p:cNvSpPr/>
            <p:nvPr/>
          </p:nvSpPr>
          <p:spPr>
            <a:xfrm>
              <a:off x="3066075" y="3838650"/>
              <a:ext cx="357775" cy="256500"/>
            </a:xfrm>
            <a:custGeom>
              <a:avLst/>
              <a:gdLst/>
              <a:ahLst/>
              <a:cxnLst/>
              <a:rect l="l" t="t" r="r" b="b"/>
              <a:pathLst>
                <a:path w="14311" h="10260" extrusionOk="0">
                  <a:moveTo>
                    <a:pt x="2972" y="3971"/>
                  </a:moveTo>
                  <a:cubicBezTo>
                    <a:pt x="2985" y="3971"/>
                    <a:pt x="2998" y="3972"/>
                    <a:pt x="3012" y="3973"/>
                  </a:cubicBezTo>
                  <a:cubicBezTo>
                    <a:pt x="3369" y="4009"/>
                    <a:pt x="3512" y="4437"/>
                    <a:pt x="3250" y="4675"/>
                  </a:cubicBezTo>
                  <a:cubicBezTo>
                    <a:pt x="3168" y="4750"/>
                    <a:pt x="3070" y="4784"/>
                    <a:pt x="2975" y="4784"/>
                  </a:cubicBezTo>
                  <a:cubicBezTo>
                    <a:pt x="2768" y="4784"/>
                    <a:pt x="2571" y="4623"/>
                    <a:pt x="2571" y="4378"/>
                  </a:cubicBezTo>
                  <a:cubicBezTo>
                    <a:pt x="2571" y="4153"/>
                    <a:pt x="2752" y="3971"/>
                    <a:pt x="2972" y="3971"/>
                  </a:cubicBezTo>
                  <a:close/>
                  <a:moveTo>
                    <a:pt x="11596" y="1"/>
                  </a:moveTo>
                  <a:cubicBezTo>
                    <a:pt x="11396" y="1"/>
                    <a:pt x="11192" y="26"/>
                    <a:pt x="10989" y="80"/>
                  </a:cubicBezTo>
                  <a:cubicBezTo>
                    <a:pt x="10930" y="92"/>
                    <a:pt x="2214" y="2425"/>
                    <a:pt x="2167" y="2449"/>
                  </a:cubicBezTo>
                  <a:cubicBezTo>
                    <a:pt x="1607" y="2592"/>
                    <a:pt x="1131" y="2937"/>
                    <a:pt x="809" y="3413"/>
                  </a:cubicBezTo>
                  <a:cubicBezTo>
                    <a:pt x="1" y="4719"/>
                    <a:pt x="951" y="6371"/>
                    <a:pt x="2444" y="6371"/>
                  </a:cubicBezTo>
                  <a:cubicBezTo>
                    <a:pt x="2490" y="6371"/>
                    <a:pt x="2536" y="6369"/>
                    <a:pt x="2583" y="6366"/>
                  </a:cubicBezTo>
                  <a:lnTo>
                    <a:pt x="2583" y="7473"/>
                  </a:lnTo>
                  <a:lnTo>
                    <a:pt x="1798" y="7473"/>
                  </a:lnTo>
                  <a:cubicBezTo>
                    <a:pt x="1428" y="7473"/>
                    <a:pt x="1071" y="7628"/>
                    <a:pt x="809" y="7878"/>
                  </a:cubicBezTo>
                  <a:cubicBezTo>
                    <a:pt x="238" y="8414"/>
                    <a:pt x="238" y="9319"/>
                    <a:pt x="809" y="9855"/>
                  </a:cubicBezTo>
                  <a:cubicBezTo>
                    <a:pt x="1071" y="10117"/>
                    <a:pt x="1428" y="10259"/>
                    <a:pt x="1798" y="10259"/>
                  </a:cubicBezTo>
                  <a:lnTo>
                    <a:pt x="12894" y="10259"/>
                  </a:lnTo>
                  <a:cubicBezTo>
                    <a:pt x="12901" y="10260"/>
                    <a:pt x="12909" y="10260"/>
                    <a:pt x="12916" y="10260"/>
                  </a:cubicBezTo>
                  <a:cubicBezTo>
                    <a:pt x="13692" y="10260"/>
                    <a:pt x="14311" y="9633"/>
                    <a:pt x="14311" y="8866"/>
                  </a:cubicBezTo>
                  <a:cubicBezTo>
                    <a:pt x="14311" y="8107"/>
                    <a:pt x="13703" y="7485"/>
                    <a:pt x="12937" y="7485"/>
                  </a:cubicBezTo>
                  <a:cubicBezTo>
                    <a:pt x="12923" y="7485"/>
                    <a:pt x="12909" y="7485"/>
                    <a:pt x="12894" y="7485"/>
                  </a:cubicBezTo>
                  <a:lnTo>
                    <a:pt x="12894" y="7473"/>
                  </a:lnTo>
                  <a:lnTo>
                    <a:pt x="3405" y="7473"/>
                  </a:lnTo>
                  <a:lnTo>
                    <a:pt x="3405" y="6164"/>
                  </a:lnTo>
                  <a:lnTo>
                    <a:pt x="13454" y="3354"/>
                  </a:lnTo>
                  <a:cubicBezTo>
                    <a:pt x="13859" y="3247"/>
                    <a:pt x="14121" y="2830"/>
                    <a:pt x="14025" y="2401"/>
                  </a:cubicBezTo>
                  <a:cubicBezTo>
                    <a:pt x="13942" y="2008"/>
                    <a:pt x="13918" y="1854"/>
                    <a:pt x="13906" y="1806"/>
                  </a:cubicBezTo>
                  <a:cubicBezTo>
                    <a:pt x="13906" y="1794"/>
                    <a:pt x="13906" y="1782"/>
                    <a:pt x="13894" y="1758"/>
                  </a:cubicBezTo>
                  <a:cubicBezTo>
                    <a:pt x="13604" y="699"/>
                    <a:pt x="12644" y="1"/>
                    <a:pt x="1159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70" name="Google Shape;2170;p55"/>
          <p:cNvGrpSpPr/>
          <p:nvPr/>
        </p:nvGrpSpPr>
        <p:grpSpPr>
          <a:xfrm>
            <a:off x="2492475" y="3611075"/>
            <a:ext cx="290225" cy="348325"/>
            <a:chOff x="2492475" y="3746700"/>
            <a:chExt cx="290225" cy="348325"/>
          </a:xfrm>
        </p:grpSpPr>
        <p:sp>
          <p:nvSpPr>
            <p:cNvPr id="2171" name="Google Shape;2171;p55"/>
            <p:cNvSpPr/>
            <p:nvPr/>
          </p:nvSpPr>
          <p:spPr>
            <a:xfrm>
              <a:off x="2596650" y="3905425"/>
              <a:ext cx="72950" cy="63875"/>
            </a:xfrm>
            <a:custGeom>
              <a:avLst/>
              <a:gdLst/>
              <a:ahLst/>
              <a:cxnLst/>
              <a:rect l="l" t="t" r="r" b="b"/>
              <a:pathLst>
                <a:path w="2918" h="2555" extrusionOk="0">
                  <a:moveTo>
                    <a:pt x="1647" y="0"/>
                  </a:moveTo>
                  <a:cubicBezTo>
                    <a:pt x="1560" y="0"/>
                    <a:pt x="1471" y="9"/>
                    <a:pt x="1382" y="28"/>
                  </a:cubicBezTo>
                  <a:cubicBezTo>
                    <a:pt x="322" y="242"/>
                    <a:pt x="1" y="1588"/>
                    <a:pt x="834" y="2266"/>
                  </a:cubicBezTo>
                  <a:cubicBezTo>
                    <a:pt x="1078" y="2465"/>
                    <a:pt x="1359" y="2555"/>
                    <a:pt x="1633" y="2555"/>
                  </a:cubicBezTo>
                  <a:cubicBezTo>
                    <a:pt x="2293" y="2555"/>
                    <a:pt x="2918" y="2035"/>
                    <a:pt x="2918" y="1278"/>
                  </a:cubicBezTo>
                  <a:cubicBezTo>
                    <a:pt x="2918" y="560"/>
                    <a:pt x="2336" y="0"/>
                    <a:pt x="164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2" name="Google Shape;2172;p55"/>
            <p:cNvSpPr/>
            <p:nvPr/>
          </p:nvSpPr>
          <p:spPr>
            <a:xfrm>
              <a:off x="2654100" y="3746700"/>
              <a:ext cx="113425" cy="196650"/>
            </a:xfrm>
            <a:custGeom>
              <a:avLst/>
              <a:gdLst/>
              <a:ahLst/>
              <a:cxnLst/>
              <a:rect l="l" t="t" r="r" b="b"/>
              <a:pathLst>
                <a:path w="4537" h="7866" extrusionOk="0">
                  <a:moveTo>
                    <a:pt x="3253" y="0"/>
                  </a:moveTo>
                  <a:cubicBezTo>
                    <a:pt x="3111" y="0"/>
                    <a:pt x="2970" y="75"/>
                    <a:pt x="2894" y="222"/>
                  </a:cubicBezTo>
                  <a:lnTo>
                    <a:pt x="0" y="5627"/>
                  </a:lnTo>
                  <a:cubicBezTo>
                    <a:pt x="941" y="5948"/>
                    <a:pt x="1536" y="6877"/>
                    <a:pt x="1429" y="7865"/>
                  </a:cubicBezTo>
                  <a:cubicBezTo>
                    <a:pt x="1953" y="7627"/>
                    <a:pt x="2382" y="7222"/>
                    <a:pt x="2644" y="6710"/>
                  </a:cubicBezTo>
                  <a:lnTo>
                    <a:pt x="3822" y="4436"/>
                  </a:lnTo>
                  <a:cubicBezTo>
                    <a:pt x="4537" y="3079"/>
                    <a:pt x="4441" y="1448"/>
                    <a:pt x="3584" y="174"/>
                  </a:cubicBezTo>
                  <a:cubicBezTo>
                    <a:pt x="3501" y="57"/>
                    <a:pt x="3376" y="0"/>
                    <a:pt x="325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3" name="Google Shape;2173;p55"/>
            <p:cNvSpPr/>
            <p:nvPr/>
          </p:nvSpPr>
          <p:spPr>
            <a:xfrm>
              <a:off x="2507950" y="3746700"/>
              <a:ext cx="113425" cy="196650"/>
            </a:xfrm>
            <a:custGeom>
              <a:avLst/>
              <a:gdLst/>
              <a:ahLst/>
              <a:cxnLst/>
              <a:rect l="l" t="t" r="r" b="b"/>
              <a:pathLst>
                <a:path w="4537" h="7866" extrusionOk="0">
                  <a:moveTo>
                    <a:pt x="1280" y="0"/>
                  </a:moveTo>
                  <a:cubicBezTo>
                    <a:pt x="1155" y="0"/>
                    <a:pt x="1031" y="57"/>
                    <a:pt x="953" y="174"/>
                  </a:cubicBezTo>
                  <a:cubicBezTo>
                    <a:pt x="84" y="1448"/>
                    <a:pt x="0" y="3079"/>
                    <a:pt x="703" y="4436"/>
                  </a:cubicBezTo>
                  <a:lnTo>
                    <a:pt x="1894" y="6710"/>
                  </a:lnTo>
                  <a:cubicBezTo>
                    <a:pt x="2156" y="7222"/>
                    <a:pt x="2584" y="7627"/>
                    <a:pt x="3108" y="7865"/>
                  </a:cubicBezTo>
                  <a:cubicBezTo>
                    <a:pt x="2989" y="6877"/>
                    <a:pt x="3596" y="5948"/>
                    <a:pt x="4537" y="5627"/>
                  </a:cubicBezTo>
                  <a:lnTo>
                    <a:pt x="1644" y="222"/>
                  </a:lnTo>
                  <a:cubicBezTo>
                    <a:pt x="1567" y="75"/>
                    <a:pt x="1423" y="0"/>
                    <a:pt x="128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4" name="Google Shape;2174;p55"/>
            <p:cNvSpPr/>
            <p:nvPr/>
          </p:nvSpPr>
          <p:spPr>
            <a:xfrm>
              <a:off x="2492475" y="3977450"/>
              <a:ext cx="132175" cy="117575"/>
            </a:xfrm>
            <a:custGeom>
              <a:avLst/>
              <a:gdLst/>
              <a:ahLst/>
              <a:cxnLst/>
              <a:rect l="l" t="t" r="r" b="b"/>
              <a:pathLst>
                <a:path w="5287" h="4703" extrusionOk="0">
                  <a:moveTo>
                    <a:pt x="2606" y="814"/>
                  </a:moveTo>
                  <a:cubicBezTo>
                    <a:pt x="2728" y="814"/>
                    <a:pt x="2846" y="840"/>
                    <a:pt x="2953" y="898"/>
                  </a:cubicBezTo>
                  <a:cubicBezTo>
                    <a:pt x="3453" y="1159"/>
                    <a:pt x="3548" y="2017"/>
                    <a:pt x="3179" y="2779"/>
                  </a:cubicBezTo>
                  <a:lnTo>
                    <a:pt x="3132" y="2862"/>
                  </a:lnTo>
                  <a:cubicBezTo>
                    <a:pt x="2818" y="3462"/>
                    <a:pt x="2252" y="3887"/>
                    <a:pt x="1764" y="3887"/>
                  </a:cubicBezTo>
                  <a:cubicBezTo>
                    <a:pt x="1642" y="3887"/>
                    <a:pt x="1525" y="3860"/>
                    <a:pt x="1417" y="3803"/>
                  </a:cubicBezTo>
                  <a:cubicBezTo>
                    <a:pt x="1167" y="3648"/>
                    <a:pt x="1000" y="3374"/>
                    <a:pt x="977" y="3076"/>
                  </a:cubicBezTo>
                  <a:cubicBezTo>
                    <a:pt x="929" y="2648"/>
                    <a:pt x="1012" y="2219"/>
                    <a:pt x="1227" y="1850"/>
                  </a:cubicBezTo>
                  <a:cubicBezTo>
                    <a:pt x="1541" y="1240"/>
                    <a:pt x="2114" y="814"/>
                    <a:pt x="2606" y="814"/>
                  </a:cubicBezTo>
                  <a:close/>
                  <a:moveTo>
                    <a:pt x="2602" y="0"/>
                  </a:moveTo>
                  <a:cubicBezTo>
                    <a:pt x="2332" y="0"/>
                    <a:pt x="2044" y="66"/>
                    <a:pt x="1751" y="207"/>
                  </a:cubicBezTo>
                  <a:cubicBezTo>
                    <a:pt x="703" y="719"/>
                    <a:pt x="0" y="2041"/>
                    <a:pt x="167" y="3195"/>
                  </a:cubicBezTo>
                  <a:cubicBezTo>
                    <a:pt x="300" y="4128"/>
                    <a:pt x="956" y="4702"/>
                    <a:pt x="1760" y="4702"/>
                  </a:cubicBezTo>
                  <a:cubicBezTo>
                    <a:pt x="2035" y="4702"/>
                    <a:pt x="2326" y="4635"/>
                    <a:pt x="2620" y="4493"/>
                  </a:cubicBezTo>
                  <a:cubicBezTo>
                    <a:pt x="3167" y="4207"/>
                    <a:pt x="3608" y="3767"/>
                    <a:pt x="3870" y="3207"/>
                  </a:cubicBezTo>
                  <a:cubicBezTo>
                    <a:pt x="3918" y="3124"/>
                    <a:pt x="5251" y="517"/>
                    <a:pt x="5287" y="421"/>
                  </a:cubicBezTo>
                  <a:cubicBezTo>
                    <a:pt x="5025" y="362"/>
                    <a:pt x="4775" y="243"/>
                    <a:pt x="4549" y="76"/>
                  </a:cubicBezTo>
                  <a:lnTo>
                    <a:pt x="4072" y="1028"/>
                  </a:lnTo>
                  <a:cubicBezTo>
                    <a:pt x="3819" y="394"/>
                    <a:pt x="3264" y="0"/>
                    <a:pt x="260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5" name="Google Shape;2175;p55"/>
            <p:cNvSpPr/>
            <p:nvPr/>
          </p:nvSpPr>
          <p:spPr>
            <a:xfrm>
              <a:off x="2650525" y="3977450"/>
              <a:ext cx="132175" cy="117575"/>
            </a:xfrm>
            <a:custGeom>
              <a:avLst/>
              <a:gdLst/>
              <a:ahLst/>
              <a:cxnLst/>
              <a:rect l="l" t="t" r="r" b="b"/>
              <a:pathLst>
                <a:path w="5287" h="4703" extrusionOk="0">
                  <a:moveTo>
                    <a:pt x="2691" y="814"/>
                  </a:moveTo>
                  <a:cubicBezTo>
                    <a:pt x="3549" y="814"/>
                    <a:pt x="4465" y="2017"/>
                    <a:pt x="4311" y="3076"/>
                  </a:cubicBezTo>
                  <a:cubicBezTo>
                    <a:pt x="4299" y="3374"/>
                    <a:pt x="4132" y="3648"/>
                    <a:pt x="3882" y="3803"/>
                  </a:cubicBezTo>
                  <a:cubicBezTo>
                    <a:pt x="3774" y="3859"/>
                    <a:pt x="3656" y="3885"/>
                    <a:pt x="3532" y="3885"/>
                  </a:cubicBezTo>
                  <a:cubicBezTo>
                    <a:pt x="3051" y="3885"/>
                    <a:pt x="2487" y="3487"/>
                    <a:pt x="2156" y="2862"/>
                  </a:cubicBezTo>
                  <a:cubicBezTo>
                    <a:pt x="2108" y="2779"/>
                    <a:pt x="2120" y="2779"/>
                    <a:pt x="2120" y="2779"/>
                  </a:cubicBezTo>
                  <a:cubicBezTo>
                    <a:pt x="1667" y="1850"/>
                    <a:pt x="1906" y="814"/>
                    <a:pt x="2691" y="814"/>
                  </a:cubicBezTo>
                  <a:close/>
                  <a:moveTo>
                    <a:pt x="2695" y="0"/>
                  </a:moveTo>
                  <a:cubicBezTo>
                    <a:pt x="2030" y="0"/>
                    <a:pt x="1472" y="394"/>
                    <a:pt x="1227" y="1028"/>
                  </a:cubicBezTo>
                  <a:lnTo>
                    <a:pt x="739" y="76"/>
                  </a:lnTo>
                  <a:cubicBezTo>
                    <a:pt x="524" y="243"/>
                    <a:pt x="274" y="362"/>
                    <a:pt x="1" y="421"/>
                  </a:cubicBezTo>
                  <a:cubicBezTo>
                    <a:pt x="12" y="445"/>
                    <a:pt x="1429" y="3243"/>
                    <a:pt x="1429" y="3243"/>
                  </a:cubicBezTo>
                  <a:cubicBezTo>
                    <a:pt x="1703" y="3779"/>
                    <a:pt x="2144" y="4219"/>
                    <a:pt x="2679" y="4493"/>
                  </a:cubicBezTo>
                  <a:cubicBezTo>
                    <a:pt x="2970" y="4635"/>
                    <a:pt x="3259" y="4702"/>
                    <a:pt x="3532" y="4702"/>
                  </a:cubicBezTo>
                  <a:cubicBezTo>
                    <a:pt x="4331" y="4702"/>
                    <a:pt x="4987" y="4128"/>
                    <a:pt x="5120" y="3195"/>
                  </a:cubicBezTo>
                  <a:cubicBezTo>
                    <a:pt x="5287" y="2041"/>
                    <a:pt x="4596" y="731"/>
                    <a:pt x="3549" y="207"/>
                  </a:cubicBezTo>
                  <a:cubicBezTo>
                    <a:pt x="3256" y="66"/>
                    <a:pt x="2966" y="0"/>
                    <a:pt x="269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76" name="Google Shape;2176;p55"/>
          <p:cNvGrpSpPr/>
          <p:nvPr/>
        </p:nvGrpSpPr>
        <p:grpSpPr>
          <a:xfrm>
            <a:off x="1742225" y="3611100"/>
            <a:ext cx="353500" cy="348425"/>
            <a:chOff x="1742225" y="3611100"/>
            <a:chExt cx="353500" cy="348425"/>
          </a:xfrm>
        </p:grpSpPr>
        <p:sp>
          <p:nvSpPr>
            <p:cNvPr id="2177" name="Google Shape;2177;p55"/>
            <p:cNvSpPr/>
            <p:nvPr/>
          </p:nvSpPr>
          <p:spPr>
            <a:xfrm>
              <a:off x="1801025" y="3654700"/>
              <a:ext cx="250350" cy="250350"/>
            </a:xfrm>
            <a:custGeom>
              <a:avLst/>
              <a:gdLst/>
              <a:ahLst/>
              <a:cxnLst/>
              <a:rect l="l" t="t" r="r" b="b"/>
              <a:pathLst>
                <a:path w="10014" h="10014" extrusionOk="0">
                  <a:moveTo>
                    <a:pt x="7692" y="1"/>
                  </a:moveTo>
                  <a:lnTo>
                    <a:pt x="0" y="7692"/>
                  </a:lnTo>
                  <a:lnTo>
                    <a:pt x="2322" y="10014"/>
                  </a:lnTo>
                  <a:lnTo>
                    <a:pt x="10013" y="2322"/>
                  </a:lnTo>
                  <a:lnTo>
                    <a:pt x="7692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8" name="Google Shape;2178;p55"/>
            <p:cNvSpPr/>
            <p:nvPr/>
          </p:nvSpPr>
          <p:spPr>
            <a:xfrm>
              <a:off x="1976700" y="3611100"/>
              <a:ext cx="119025" cy="211825"/>
            </a:xfrm>
            <a:custGeom>
              <a:avLst/>
              <a:gdLst/>
              <a:ahLst/>
              <a:cxnLst/>
              <a:rect l="l" t="t" r="r" b="b"/>
              <a:pathLst>
                <a:path w="4761" h="8473" extrusionOk="0">
                  <a:moveTo>
                    <a:pt x="4320" y="0"/>
                  </a:moveTo>
                  <a:cubicBezTo>
                    <a:pt x="4216" y="0"/>
                    <a:pt x="4111" y="42"/>
                    <a:pt x="4034" y="125"/>
                  </a:cubicBezTo>
                  <a:lnTo>
                    <a:pt x="3415" y="732"/>
                  </a:lnTo>
                  <a:lnTo>
                    <a:pt x="3129" y="435"/>
                  </a:lnTo>
                  <a:cubicBezTo>
                    <a:pt x="2968" y="274"/>
                    <a:pt x="2760" y="194"/>
                    <a:pt x="2552" y="194"/>
                  </a:cubicBezTo>
                  <a:cubicBezTo>
                    <a:pt x="2343" y="194"/>
                    <a:pt x="2135" y="274"/>
                    <a:pt x="1974" y="435"/>
                  </a:cubicBezTo>
                  <a:lnTo>
                    <a:pt x="1248" y="1161"/>
                  </a:lnTo>
                  <a:lnTo>
                    <a:pt x="3558" y="3483"/>
                  </a:lnTo>
                  <a:lnTo>
                    <a:pt x="4296" y="2757"/>
                  </a:lnTo>
                  <a:cubicBezTo>
                    <a:pt x="4606" y="2435"/>
                    <a:pt x="4606" y="1923"/>
                    <a:pt x="4296" y="1602"/>
                  </a:cubicBezTo>
                  <a:lnTo>
                    <a:pt x="3998" y="1304"/>
                  </a:lnTo>
                  <a:lnTo>
                    <a:pt x="4606" y="697"/>
                  </a:lnTo>
                  <a:cubicBezTo>
                    <a:pt x="4760" y="542"/>
                    <a:pt x="4760" y="280"/>
                    <a:pt x="4606" y="125"/>
                  </a:cubicBezTo>
                  <a:cubicBezTo>
                    <a:pt x="4528" y="42"/>
                    <a:pt x="4424" y="0"/>
                    <a:pt x="4320" y="0"/>
                  </a:cubicBezTo>
                  <a:close/>
                  <a:moveTo>
                    <a:pt x="3558" y="3483"/>
                  </a:moveTo>
                  <a:lnTo>
                    <a:pt x="2986" y="4066"/>
                  </a:lnTo>
                  <a:lnTo>
                    <a:pt x="3391" y="4459"/>
                  </a:lnTo>
                  <a:cubicBezTo>
                    <a:pt x="3558" y="4626"/>
                    <a:pt x="3546" y="4900"/>
                    <a:pt x="3367" y="5054"/>
                  </a:cubicBezTo>
                  <a:lnTo>
                    <a:pt x="319" y="7745"/>
                  </a:lnTo>
                  <a:cubicBezTo>
                    <a:pt x="1" y="8036"/>
                    <a:pt x="264" y="8473"/>
                    <a:pt x="588" y="8473"/>
                  </a:cubicBezTo>
                  <a:cubicBezTo>
                    <a:pt x="676" y="8473"/>
                    <a:pt x="769" y="8441"/>
                    <a:pt x="855" y="8364"/>
                  </a:cubicBezTo>
                  <a:lnTo>
                    <a:pt x="3903" y="5674"/>
                  </a:lnTo>
                  <a:cubicBezTo>
                    <a:pt x="4439" y="5197"/>
                    <a:pt x="4463" y="4388"/>
                    <a:pt x="3963" y="3888"/>
                  </a:cubicBezTo>
                  <a:lnTo>
                    <a:pt x="3558" y="3483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9" name="Google Shape;2179;p55"/>
            <p:cNvSpPr/>
            <p:nvPr/>
          </p:nvSpPr>
          <p:spPr>
            <a:xfrm>
              <a:off x="1742225" y="3862475"/>
              <a:ext cx="101075" cy="97050"/>
            </a:xfrm>
            <a:custGeom>
              <a:avLst/>
              <a:gdLst/>
              <a:ahLst/>
              <a:cxnLst/>
              <a:rect l="l" t="t" r="r" b="b"/>
              <a:pathLst>
                <a:path w="4043" h="3882" extrusionOk="0">
                  <a:moveTo>
                    <a:pt x="1816" y="0"/>
                  </a:moveTo>
                  <a:lnTo>
                    <a:pt x="495" y="1905"/>
                  </a:lnTo>
                  <a:cubicBezTo>
                    <a:pt x="376" y="2060"/>
                    <a:pt x="400" y="2286"/>
                    <a:pt x="542" y="2429"/>
                  </a:cubicBezTo>
                  <a:lnTo>
                    <a:pt x="792" y="2679"/>
                  </a:lnTo>
                  <a:lnTo>
                    <a:pt x="292" y="3179"/>
                  </a:lnTo>
                  <a:cubicBezTo>
                    <a:pt x="1" y="3471"/>
                    <a:pt x="267" y="3881"/>
                    <a:pt x="585" y="3881"/>
                  </a:cubicBezTo>
                  <a:cubicBezTo>
                    <a:pt x="682" y="3881"/>
                    <a:pt x="784" y="3843"/>
                    <a:pt x="876" y="3751"/>
                  </a:cubicBezTo>
                  <a:lnTo>
                    <a:pt x="1376" y="3250"/>
                  </a:lnTo>
                  <a:lnTo>
                    <a:pt x="1626" y="3512"/>
                  </a:lnTo>
                  <a:cubicBezTo>
                    <a:pt x="1706" y="3592"/>
                    <a:pt x="1808" y="3631"/>
                    <a:pt x="1912" y="3631"/>
                  </a:cubicBezTo>
                  <a:cubicBezTo>
                    <a:pt x="1994" y="3631"/>
                    <a:pt x="2076" y="3607"/>
                    <a:pt x="2150" y="3560"/>
                  </a:cubicBezTo>
                  <a:lnTo>
                    <a:pt x="4043" y="2227"/>
                  </a:lnTo>
                  <a:lnTo>
                    <a:pt x="181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80" name="Google Shape;2180;p55"/>
          <p:cNvGrpSpPr/>
          <p:nvPr/>
        </p:nvGrpSpPr>
        <p:grpSpPr>
          <a:xfrm>
            <a:off x="3108925" y="1663975"/>
            <a:ext cx="281600" cy="348275"/>
            <a:chOff x="3108925" y="1799600"/>
            <a:chExt cx="281600" cy="348275"/>
          </a:xfrm>
        </p:grpSpPr>
        <p:sp>
          <p:nvSpPr>
            <p:cNvPr id="2181" name="Google Shape;2181;p55"/>
            <p:cNvSpPr/>
            <p:nvPr/>
          </p:nvSpPr>
          <p:spPr>
            <a:xfrm>
              <a:off x="3172925" y="1864200"/>
              <a:ext cx="153600" cy="23250"/>
            </a:xfrm>
            <a:custGeom>
              <a:avLst/>
              <a:gdLst/>
              <a:ahLst/>
              <a:cxnLst/>
              <a:rect l="l" t="t" r="r" b="b"/>
              <a:pathLst>
                <a:path w="6144" h="930" extrusionOk="0">
                  <a:moveTo>
                    <a:pt x="0" y="0"/>
                  </a:moveTo>
                  <a:lnTo>
                    <a:pt x="0" y="929"/>
                  </a:lnTo>
                  <a:lnTo>
                    <a:pt x="6144" y="929"/>
                  </a:lnTo>
                  <a:lnTo>
                    <a:pt x="614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2" name="Google Shape;2182;p55"/>
            <p:cNvSpPr/>
            <p:nvPr/>
          </p:nvSpPr>
          <p:spPr>
            <a:xfrm>
              <a:off x="3108925" y="1799600"/>
              <a:ext cx="281600" cy="348275"/>
            </a:xfrm>
            <a:custGeom>
              <a:avLst/>
              <a:gdLst/>
              <a:ahLst/>
              <a:cxnLst/>
              <a:rect l="l" t="t" r="r" b="b"/>
              <a:pathLst>
                <a:path w="11264" h="13931" extrusionOk="0">
                  <a:moveTo>
                    <a:pt x="9120" y="1775"/>
                  </a:moveTo>
                  <a:cubicBezTo>
                    <a:pt x="9347" y="1775"/>
                    <a:pt x="9525" y="1953"/>
                    <a:pt x="9525" y="2180"/>
                  </a:cubicBezTo>
                  <a:lnTo>
                    <a:pt x="9525" y="3918"/>
                  </a:lnTo>
                  <a:cubicBezTo>
                    <a:pt x="9525" y="4144"/>
                    <a:pt x="9347" y="4335"/>
                    <a:pt x="9120" y="4335"/>
                  </a:cubicBezTo>
                  <a:lnTo>
                    <a:pt x="2155" y="4335"/>
                  </a:lnTo>
                  <a:cubicBezTo>
                    <a:pt x="1929" y="4335"/>
                    <a:pt x="1739" y="4144"/>
                    <a:pt x="1739" y="3918"/>
                  </a:cubicBezTo>
                  <a:lnTo>
                    <a:pt x="1739" y="2180"/>
                  </a:lnTo>
                  <a:cubicBezTo>
                    <a:pt x="1739" y="1953"/>
                    <a:pt x="1929" y="1775"/>
                    <a:pt x="2155" y="1775"/>
                  </a:cubicBezTo>
                  <a:close/>
                  <a:moveTo>
                    <a:pt x="2560" y="5251"/>
                  </a:moveTo>
                  <a:cubicBezTo>
                    <a:pt x="2774" y="5251"/>
                    <a:pt x="2953" y="5406"/>
                    <a:pt x="2977" y="5620"/>
                  </a:cubicBezTo>
                  <a:cubicBezTo>
                    <a:pt x="3012" y="5859"/>
                    <a:pt x="2822" y="6073"/>
                    <a:pt x="2572" y="6073"/>
                  </a:cubicBezTo>
                  <a:lnTo>
                    <a:pt x="2155" y="6073"/>
                  </a:lnTo>
                  <a:cubicBezTo>
                    <a:pt x="1941" y="6073"/>
                    <a:pt x="1762" y="5918"/>
                    <a:pt x="1739" y="5716"/>
                  </a:cubicBezTo>
                  <a:cubicBezTo>
                    <a:pt x="1703" y="5466"/>
                    <a:pt x="1893" y="5251"/>
                    <a:pt x="2143" y="5251"/>
                  </a:cubicBezTo>
                  <a:close/>
                  <a:moveTo>
                    <a:pt x="4739" y="5251"/>
                  </a:moveTo>
                  <a:cubicBezTo>
                    <a:pt x="4953" y="5251"/>
                    <a:pt x="5132" y="5406"/>
                    <a:pt x="5156" y="5620"/>
                  </a:cubicBezTo>
                  <a:cubicBezTo>
                    <a:pt x="5191" y="5859"/>
                    <a:pt x="5001" y="6073"/>
                    <a:pt x="4751" y="6073"/>
                  </a:cubicBezTo>
                  <a:lnTo>
                    <a:pt x="4322" y="6073"/>
                  </a:lnTo>
                  <a:cubicBezTo>
                    <a:pt x="4120" y="6073"/>
                    <a:pt x="3941" y="5918"/>
                    <a:pt x="3905" y="5716"/>
                  </a:cubicBezTo>
                  <a:cubicBezTo>
                    <a:pt x="3882" y="5466"/>
                    <a:pt x="4072" y="5251"/>
                    <a:pt x="4322" y="5251"/>
                  </a:cubicBezTo>
                  <a:close/>
                  <a:moveTo>
                    <a:pt x="6918" y="5251"/>
                  </a:moveTo>
                  <a:cubicBezTo>
                    <a:pt x="7132" y="5251"/>
                    <a:pt x="7311" y="5406"/>
                    <a:pt x="7334" y="5620"/>
                  </a:cubicBezTo>
                  <a:cubicBezTo>
                    <a:pt x="7358" y="5859"/>
                    <a:pt x="7168" y="6073"/>
                    <a:pt x="6930" y="6073"/>
                  </a:cubicBezTo>
                  <a:lnTo>
                    <a:pt x="6501" y="6073"/>
                  </a:lnTo>
                  <a:cubicBezTo>
                    <a:pt x="6299" y="6073"/>
                    <a:pt x="6120" y="5918"/>
                    <a:pt x="6084" y="5716"/>
                  </a:cubicBezTo>
                  <a:cubicBezTo>
                    <a:pt x="6060" y="5466"/>
                    <a:pt x="6251" y="5251"/>
                    <a:pt x="6489" y="5251"/>
                  </a:cubicBezTo>
                  <a:close/>
                  <a:moveTo>
                    <a:pt x="2583" y="7001"/>
                  </a:moveTo>
                  <a:cubicBezTo>
                    <a:pt x="2787" y="7001"/>
                    <a:pt x="2954" y="7152"/>
                    <a:pt x="2977" y="7359"/>
                  </a:cubicBezTo>
                  <a:cubicBezTo>
                    <a:pt x="3012" y="7597"/>
                    <a:pt x="2822" y="7811"/>
                    <a:pt x="2572" y="7811"/>
                  </a:cubicBezTo>
                  <a:lnTo>
                    <a:pt x="2155" y="7811"/>
                  </a:lnTo>
                  <a:cubicBezTo>
                    <a:pt x="1941" y="7811"/>
                    <a:pt x="1762" y="7656"/>
                    <a:pt x="1739" y="7454"/>
                  </a:cubicBezTo>
                  <a:cubicBezTo>
                    <a:pt x="1703" y="7204"/>
                    <a:pt x="1893" y="7002"/>
                    <a:pt x="2143" y="7002"/>
                  </a:cubicBezTo>
                  <a:lnTo>
                    <a:pt x="2560" y="7002"/>
                  </a:lnTo>
                  <a:cubicBezTo>
                    <a:pt x="2568" y="7001"/>
                    <a:pt x="2575" y="7001"/>
                    <a:pt x="2583" y="7001"/>
                  </a:cubicBezTo>
                  <a:close/>
                  <a:moveTo>
                    <a:pt x="4760" y="7001"/>
                  </a:moveTo>
                  <a:cubicBezTo>
                    <a:pt x="4965" y="7001"/>
                    <a:pt x="5133" y="7163"/>
                    <a:pt x="5156" y="7359"/>
                  </a:cubicBezTo>
                  <a:cubicBezTo>
                    <a:pt x="5191" y="7597"/>
                    <a:pt x="5001" y="7811"/>
                    <a:pt x="4751" y="7811"/>
                  </a:cubicBezTo>
                  <a:lnTo>
                    <a:pt x="4322" y="7811"/>
                  </a:lnTo>
                  <a:cubicBezTo>
                    <a:pt x="4120" y="7811"/>
                    <a:pt x="3941" y="7656"/>
                    <a:pt x="3905" y="7454"/>
                  </a:cubicBezTo>
                  <a:cubicBezTo>
                    <a:pt x="3882" y="7204"/>
                    <a:pt x="4072" y="7002"/>
                    <a:pt x="4322" y="7002"/>
                  </a:cubicBezTo>
                  <a:lnTo>
                    <a:pt x="4739" y="7002"/>
                  </a:lnTo>
                  <a:cubicBezTo>
                    <a:pt x="4746" y="7001"/>
                    <a:pt x="4753" y="7001"/>
                    <a:pt x="4760" y="7001"/>
                  </a:cubicBezTo>
                  <a:close/>
                  <a:moveTo>
                    <a:pt x="6939" y="7001"/>
                  </a:moveTo>
                  <a:cubicBezTo>
                    <a:pt x="7144" y="7001"/>
                    <a:pt x="7311" y="7163"/>
                    <a:pt x="7334" y="7359"/>
                  </a:cubicBezTo>
                  <a:cubicBezTo>
                    <a:pt x="7358" y="7597"/>
                    <a:pt x="7168" y="7811"/>
                    <a:pt x="6930" y="7811"/>
                  </a:cubicBezTo>
                  <a:lnTo>
                    <a:pt x="6501" y="7811"/>
                  </a:lnTo>
                  <a:cubicBezTo>
                    <a:pt x="6299" y="7811"/>
                    <a:pt x="6120" y="7656"/>
                    <a:pt x="6084" y="7454"/>
                  </a:cubicBezTo>
                  <a:cubicBezTo>
                    <a:pt x="6060" y="7204"/>
                    <a:pt x="6251" y="7002"/>
                    <a:pt x="6489" y="7002"/>
                  </a:cubicBezTo>
                  <a:lnTo>
                    <a:pt x="6918" y="7002"/>
                  </a:lnTo>
                  <a:cubicBezTo>
                    <a:pt x="6925" y="7001"/>
                    <a:pt x="6932" y="7001"/>
                    <a:pt x="6939" y="7001"/>
                  </a:cubicBezTo>
                  <a:close/>
                  <a:moveTo>
                    <a:pt x="9113" y="5261"/>
                  </a:moveTo>
                  <a:cubicBezTo>
                    <a:pt x="9335" y="5261"/>
                    <a:pt x="9525" y="5443"/>
                    <a:pt x="9525" y="5668"/>
                  </a:cubicBezTo>
                  <a:lnTo>
                    <a:pt x="9525" y="7406"/>
                  </a:lnTo>
                  <a:cubicBezTo>
                    <a:pt x="9525" y="7636"/>
                    <a:pt x="9344" y="7815"/>
                    <a:pt x="9130" y="7815"/>
                  </a:cubicBezTo>
                  <a:cubicBezTo>
                    <a:pt x="9111" y="7815"/>
                    <a:pt x="9092" y="7814"/>
                    <a:pt x="9073" y="7811"/>
                  </a:cubicBezTo>
                  <a:cubicBezTo>
                    <a:pt x="8858" y="7787"/>
                    <a:pt x="8704" y="7609"/>
                    <a:pt x="8704" y="7394"/>
                  </a:cubicBezTo>
                  <a:lnTo>
                    <a:pt x="8704" y="5680"/>
                  </a:lnTo>
                  <a:cubicBezTo>
                    <a:pt x="8704" y="5466"/>
                    <a:pt x="8858" y="5287"/>
                    <a:pt x="9073" y="5263"/>
                  </a:cubicBezTo>
                  <a:cubicBezTo>
                    <a:pt x="9086" y="5262"/>
                    <a:pt x="9100" y="5261"/>
                    <a:pt x="9113" y="5261"/>
                  </a:cubicBezTo>
                  <a:close/>
                  <a:moveTo>
                    <a:pt x="2560" y="8740"/>
                  </a:moveTo>
                  <a:cubicBezTo>
                    <a:pt x="2774" y="8740"/>
                    <a:pt x="2953" y="8895"/>
                    <a:pt x="2977" y="9097"/>
                  </a:cubicBezTo>
                  <a:cubicBezTo>
                    <a:pt x="3012" y="9347"/>
                    <a:pt x="2822" y="9549"/>
                    <a:pt x="2572" y="9549"/>
                  </a:cubicBezTo>
                  <a:lnTo>
                    <a:pt x="2155" y="9549"/>
                  </a:lnTo>
                  <a:cubicBezTo>
                    <a:pt x="2147" y="9550"/>
                    <a:pt x="2140" y="9550"/>
                    <a:pt x="2132" y="9550"/>
                  </a:cubicBezTo>
                  <a:cubicBezTo>
                    <a:pt x="1928" y="9550"/>
                    <a:pt x="1761" y="9399"/>
                    <a:pt x="1739" y="9192"/>
                  </a:cubicBezTo>
                  <a:cubicBezTo>
                    <a:pt x="1703" y="8954"/>
                    <a:pt x="1893" y="8740"/>
                    <a:pt x="2143" y="8740"/>
                  </a:cubicBezTo>
                  <a:close/>
                  <a:moveTo>
                    <a:pt x="4739" y="8740"/>
                  </a:moveTo>
                  <a:cubicBezTo>
                    <a:pt x="4953" y="8740"/>
                    <a:pt x="5132" y="8895"/>
                    <a:pt x="5156" y="9097"/>
                  </a:cubicBezTo>
                  <a:cubicBezTo>
                    <a:pt x="5191" y="9347"/>
                    <a:pt x="5001" y="9549"/>
                    <a:pt x="4751" y="9549"/>
                  </a:cubicBezTo>
                  <a:lnTo>
                    <a:pt x="4322" y="9549"/>
                  </a:lnTo>
                  <a:cubicBezTo>
                    <a:pt x="4315" y="9550"/>
                    <a:pt x="4308" y="9550"/>
                    <a:pt x="4300" y="9550"/>
                  </a:cubicBezTo>
                  <a:cubicBezTo>
                    <a:pt x="4107" y="9550"/>
                    <a:pt x="3940" y="9399"/>
                    <a:pt x="3905" y="9192"/>
                  </a:cubicBezTo>
                  <a:cubicBezTo>
                    <a:pt x="3882" y="8954"/>
                    <a:pt x="4072" y="8740"/>
                    <a:pt x="4322" y="8740"/>
                  </a:cubicBezTo>
                  <a:close/>
                  <a:moveTo>
                    <a:pt x="6918" y="8740"/>
                  </a:moveTo>
                  <a:cubicBezTo>
                    <a:pt x="7132" y="8740"/>
                    <a:pt x="7311" y="8895"/>
                    <a:pt x="7334" y="9097"/>
                  </a:cubicBezTo>
                  <a:cubicBezTo>
                    <a:pt x="7358" y="9347"/>
                    <a:pt x="7168" y="9549"/>
                    <a:pt x="6930" y="9549"/>
                  </a:cubicBezTo>
                  <a:lnTo>
                    <a:pt x="6501" y="9549"/>
                  </a:lnTo>
                  <a:cubicBezTo>
                    <a:pt x="6494" y="9550"/>
                    <a:pt x="6486" y="9550"/>
                    <a:pt x="6479" y="9550"/>
                  </a:cubicBezTo>
                  <a:cubicBezTo>
                    <a:pt x="6286" y="9550"/>
                    <a:pt x="6119" y="9399"/>
                    <a:pt x="6084" y="9192"/>
                  </a:cubicBezTo>
                  <a:cubicBezTo>
                    <a:pt x="6060" y="8954"/>
                    <a:pt x="6251" y="8740"/>
                    <a:pt x="6489" y="8740"/>
                  </a:cubicBezTo>
                  <a:close/>
                  <a:moveTo>
                    <a:pt x="2560" y="10478"/>
                  </a:moveTo>
                  <a:cubicBezTo>
                    <a:pt x="2774" y="10478"/>
                    <a:pt x="2953" y="10633"/>
                    <a:pt x="2977" y="10847"/>
                  </a:cubicBezTo>
                  <a:cubicBezTo>
                    <a:pt x="3012" y="11085"/>
                    <a:pt x="2822" y="11300"/>
                    <a:pt x="2572" y="11300"/>
                  </a:cubicBezTo>
                  <a:lnTo>
                    <a:pt x="2155" y="11300"/>
                  </a:lnTo>
                  <a:cubicBezTo>
                    <a:pt x="1941" y="11300"/>
                    <a:pt x="1762" y="11145"/>
                    <a:pt x="1739" y="10931"/>
                  </a:cubicBezTo>
                  <a:cubicBezTo>
                    <a:pt x="1703" y="10692"/>
                    <a:pt x="1893" y="10478"/>
                    <a:pt x="2143" y="10478"/>
                  </a:cubicBezTo>
                  <a:close/>
                  <a:moveTo>
                    <a:pt x="4739" y="10478"/>
                  </a:moveTo>
                  <a:cubicBezTo>
                    <a:pt x="4953" y="10478"/>
                    <a:pt x="5132" y="10633"/>
                    <a:pt x="5156" y="10847"/>
                  </a:cubicBezTo>
                  <a:cubicBezTo>
                    <a:pt x="5191" y="11085"/>
                    <a:pt x="5001" y="11300"/>
                    <a:pt x="4751" y="11300"/>
                  </a:cubicBezTo>
                  <a:lnTo>
                    <a:pt x="4322" y="11300"/>
                  </a:lnTo>
                  <a:cubicBezTo>
                    <a:pt x="4120" y="11300"/>
                    <a:pt x="3941" y="11145"/>
                    <a:pt x="3905" y="10931"/>
                  </a:cubicBezTo>
                  <a:cubicBezTo>
                    <a:pt x="3882" y="10692"/>
                    <a:pt x="4072" y="10478"/>
                    <a:pt x="4322" y="10478"/>
                  </a:cubicBezTo>
                  <a:close/>
                  <a:moveTo>
                    <a:pt x="6918" y="10478"/>
                  </a:moveTo>
                  <a:cubicBezTo>
                    <a:pt x="7132" y="10478"/>
                    <a:pt x="7311" y="10633"/>
                    <a:pt x="7334" y="10847"/>
                  </a:cubicBezTo>
                  <a:cubicBezTo>
                    <a:pt x="7358" y="11085"/>
                    <a:pt x="7168" y="11300"/>
                    <a:pt x="6930" y="11300"/>
                  </a:cubicBezTo>
                  <a:lnTo>
                    <a:pt x="6501" y="11300"/>
                  </a:lnTo>
                  <a:cubicBezTo>
                    <a:pt x="6299" y="11300"/>
                    <a:pt x="6120" y="11145"/>
                    <a:pt x="6084" y="10931"/>
                  </a:cubicBezTo>
                  <a:cubicBezTo>
                    <a:pt x="6060" y="10692"/>
                    <a:pt x="6251" y="10478"/>
                    <a:pt x="6489" y="10478"/>
                  </a:cubicBezTo>
                  <a:close/>
                  <a:moveTo>
                    <a:pt x="9113" y="8738"/>
                  </a:moveTo>
                  <a:cubicBezTo>
                    <a:pt x="9334" y="8738"/>
                    <a:pt x="9525" y="8921"/>
                    <a:pt x="9525" y="9157"/>
                  </a:cubicBezTo>
                  <a:lnTo>
                    <a:pt x="9525" y="10895"/>
                  </a:lnTo>
                  <a:cubicBezTo>
                    <a:pt x="9525" y="11119"/>
                    <a:pt x="9335" y="11302"/>
                    <a:pt x="9113" y="11302"/>
                  </a:cubicBezTo>
                  <a:cubicBezTo>
                    <a:pt x="9100" y="11302"/>
                    <a:pt x="9086" y="11301"/>
                    <a:pt x="9073" y="11300"/>
                  </a:cubicBezTo>
                  <a:cubicBezTo>
                    <a:pt x="8858" y="11276"/>
                    <a:pt x="8704" y="11097"/>
                    <a:pt x="8704" y="10883"/>
                  </a:cubicBezTo>
                  <a:lnTo>
                    <a:pt x="8704" y="9157"/>
                  </a:lnTo>
                  <a:cubicBezTo>
                    <a:pt x="8704" y="8954"/>
                    <a:pt x="8858" y="8776"/>
                    <a:pt x="9073" y="8740"/>
                  </a:cubicBezTo>
                  <a:cubicBezTo>
                    <a:pt x="9086" y="8739"/>
                    <a:pt x="9100" y="8738"/>
                    <a:pt x="9113" y="8738"/>
                  </a:cubicBezTo>
                  <a:close/>
                  <a:moveTo>
                    <a:pt x="1227" y="1"/>
                  </a:moveTo>
                  <a:cubicBezTo>
                    <a:pt x="548" y="1"/>
                    <a:pt x="0" y="548"/>
                    <a:pt x="0" y="1227"/>
                  </a:cubicBezTo>
                  <a:lnTo>
                    <a:pt x="0" y="12717"/>
                  </a:lnTo>
                  <a:cubicBezTo>
                    <a:pt x="0" y="13383"/>
                    <a:pt x="548" y="13931"/>
                    <a:pt x="1227" y="13931"/>
                  </a:cubicBezTo>
                  <a:lnTo>
                    <a:pt x="10037" y="13931"/>
                  </a:lnTo>
                  <a:cubicBezTo>
                    <a:pt x="10716" y="13931"/>
                    <a:pt x="11264" y="13383"/>
                    <a:pt x="11264" y="12717"/>
                  </a:cubicBezTo>
                  <a:lnTo>
                    <a:pt x="11264" y="1227"/>
                  </a:lnTo>
                  <a:cubicBezTo>
                    <a:pt x="11264" y="548"/>
                    <a:pt x="10716" y="1"/>
                    <a:pt x="1003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83" name="Google Shape;2183;p55"/>
          <p:cNvGrpSpPr/>
          <p:nvPr/>
        </p:nvGrpSpPr>
        <p:grpSpPr>
          <a:xfrm>
            <a:off x="7061800" y="1663975"/>
            <a:ext cx="325350" cy="348275"/>
            <a:chOff x="7061800" y="1799600"/>
            <a:chExt cx="325350" cy="348275"/>
          </a:xfrm>
        </p:grpSpPr>
        <p:sp>
          <p:nvSpPr>
            <p:cNvPr id="2184" name="Google Shape;2184;p55"/>
            <p:cNvSpPr/>
            <p:nvPr/>
          </p:nvSpPr>
          <p:spPr>
            <a:xfrm>
              <a:off x="7213000" y="1962425"/>
              <a:ext cx="22950" cy="22950"/>
            </a:xfrm>
            <a:custGeom>
              <a:avLst/>
              <a:gdLst/>
              <a:ahLst/>
              <a:cxnLst/>
              <a:rect l="l" t="t" r="r" b="b"/>
              <a:pathLst>
                <a:path w="918" h="918" extrusionOk="0">
                  <a:moveTo>
                    <a:pt x="465" y="0"/>
                  </a:moveTo>
                  <a:cubicBezTo>
                    <a:pt x="203" y="0"/>
                    <a:pt x="1" y="203"/>
                    <a:pt x="1" y="453"/>
                  </a:cubicBezTo>
                  <a:cubicBezTo>
                    <a:pt x="1" y="715"/>
                    <a:pt x="203" y="917"/>
                    <a:pt x="465" y="917"/>
                  </a:cubicBezTo>
                  <a:cubicBezTo>
                    <a:pt x="715" y="917"/>
                    <a:pt x="917" y="715"/>
                    <a:pt x="917" y="453"/>
                  </a:cubicBezTo>
                  <a:cubicBezTo>
                    <a:pt x="917" y="203"/>
                    <a:pt x="715" y="0"/>
                    <a:pt x="4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5" name="Google Shape;2185;p55"/>
            <p:cNvSpPr/>
            <p:nvPr/>
          </p:nvSpPr>
          <p:spPr>
            <a:xfrm>
              <a:off x="7125800" y="1869850"/>
              <a:ext cx="23225" cy="22950"/>
            </a:xfrm>
            <a:custGeom>
              <a:avLst/>
              <a:gdLst/>
              <a:ahLst/>
              <a:cxnLst/>
              <a:rect l="l" t="t" r="r" b="b"/>
              <a:pathLst>
                <a:path w="929" h="918" extrusionOk="0">
                  <a:moveTo>
                    <a:pt x="464" y="1"/>
                  </a:moveTo>
                  <a:cubicBezTo>
                    <a:pt x="214" y="1"/>
                    <a:pt x="0" y="203"/>
                    <a:pt x="0" y="465"/>
                  </a:cubicBezTo>
                  <a:cubicBezTo>
                    <a:pt x="0" y="715"/>
                    <a:pt x="214" y="917"/>
                    <a:pt x="464" y="917"/>
                  </a:cubicBezTo>
                  <a:cubicBezTo>
                    <a:pt x="714" y="917"/>
                    <a:pt x="929" y="715"/>
                    <a:pt x="929" y="465"/>
                  </a:cubicBezTo>
                  <a:cubicBezTo>
                    <a:pt x="929" y="203"/>
                    <a:pt x="714" y="1"/>
                    <a:pt x="46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6" name="Google Shape;2186;p55"/>
            <p:cNvSpPr/>
            <p:nvPr/>
          </p:nvSpPr>
          <p:spPr>
            <a:xfrm>
              <a:off x="7125800" y="1962425"/>
              <a:ext cx="23225" cy="22950"/>
            </a:xfrm>
            <a:custGeom>
              <a:avLst/>
              <a:gdLst/>
              <a:ahLst/>
              <a:cxnLst/>
              <a:rect l="l" t="t" r="r" b="b"/>
              <a:pathLst>
                <a:path w="929" h="918" extrusionOk="0">
                  <a:moveTo>
                    <a:pt x="464" y="0"/>
                  </a:moveTo>
                  <a:cubicBezTo>
                    <a:pt x="214" y="0"/>
                    <a:pt x="0" y="203"/>
                    <a:pt x="0" y="453"/>
                  </a:cubicBezTo>
                  <a:cubicBezTo>
                    <a:pt x="0" y="715"/>
                    <a:pt x="214" y="917"/>
                    <a:pt x="464" y="917"/>
                  </a:cubicBezTo>
                  <a:cubicBezTo>
                    <a:pt x="714" y="917"/>
                    <a:pt x="929" y="715"/>
                    <a:pt x="929" y="453"/>
                  </a:cubicBezTo>
                  <a:cubicBezTo>
                    <a:pt x="929" y="203"/>
                    <a:pt x="714" y="0"/>
                    <a:pt x="46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7" name="Google Shape;2187;p55"/>
            <p:cNvSpPr/>
            <p:nvPr/>
          </p:nvSpPr>
          <p:spPr>
            <a:xfrm>
              <a:off x="7125800" y="2054700"/>
              <a:ext cx="23225" cy="23250"/>
            </a:xfrm>
            <a:custGeom>
              <a:avLst/>
              <a:gdLst/>
              <a:ahLst/>
              <a:cxnLst/>
              <a:rect l="l" t="t" r="r" b="b"/>
              <a:pathLst>
                <a:path w="929" h="930" extrusionOk="0">
                  <a:moveTo>
                    <a:pt x="464" y="0"/>
                  </a:moveTo>
                  <a:cubicBezTo>
                    <a:pt x="214" y="0"/>
                    <a:pt x="0" y="215"/>
                    <a:pt x="0" y="465"/>
                  </a:cubicBezTo>
                  <a:cubicBezTo>
                    <a:pt x="0" y="727"/>
                    <a:pt x="214" y="929"/>
                    <a:pt x="464" y="929"/>
                  </a:cubicBezTo>
                  <a:cubicBezTo>
                    <a:pt x="714" y="929"/>
                    <a:pt x="929" y="727"/>
                    <a:pt x="929" y="465"/>
                  </a:cubicBezTo>
                  <a:cubicBezTo>
                    <a:pt x="929" y="215"/>
                    <a:pt x="714" y="0"/>
                    <a:pt x="46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8" name="Google Shape;2188;p55"/>
            <p:cNvSpPr/>
            <p:nvPr/>
          </p:nvSpPr>
          <p:spPr>
            <a:xfrm>
              <a:off x="7213000" y="2054700"/>
              <a:ext cx="22950" cy="23250"/>
            </a:xfrm>
            <a:custGeom>
              <a:avLst/>
              <a:gdLst/>
              <a:ahLst/>
              <a:cxnLst/>
              <a:rect l="l" t="t" r="r" b="b"/>
              <a:pathLst>
                <a:path w="918" h="930" extrusionOk="0">
                  <a:moveTo>
                    <a:pt x="465" y="0"/>
                  </a:moveTo>
                  <a:cubicBezTo>
                    <a:pt x="203" y="0"/>
                    <a:pt x="1" y="215"/>
                    <a:pt x="1" y="465"/>
                  </a:cubicBezTo>
                  <a:cubicBezTo>
                    <a:pt x="1" y="727"/>
                    <a:pt x="203" y="929"/>
                    <a:pt x="465" y="929"/>
                  </a:cubicBezTo>
                  <a:cubicBezTo>
                    <a:pt x="715" y="929"/>
                    <a:pt x="917" y="727"/>
                    <a:pt x="917" y="465"/>
                  </a:cubicBezTo>
                  <a:cubicBezTo>
                    <a:pt x="917" y="215"/>
                    <a:pt x="715" y="0"/>
                    <a:pt x="4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9" name="Google Shape;2189;p55"/>
            <p:cNvSpPr/>
            <p:nvPr/>
          </p:nvSpPr>
          <p:spPr>
            <a:xfrm>
              <a:off x="7061800" y="1799600"/>
              <a:ext cx="238150" cy="348275"/>
            </a:xfrm>
            <a:custGeom>
              <a:avLst/>
              <a:gdLst/>
              <a:ahLst/>
              <a:cxnLst/>
              <a:rect l="l" t="t" r="r" b="b"/>
              <a:pathLst>
                <a:path w="9526" h="13931" extrusionOk="0">
                  <a:moveTo>
                    <a:pt x="3017" y="1990"/>
                  </a:moveTo>
                  <a:cubicBezTo>
                    <a:pt x="3672" y="1990"/>
                    <a:pt x="4298" y="2502"/>
                    <a:pt x="4298" y="3275"/>
                  </a:cubicBezTo>
                  <a:cubicBezTo>
                    <a:pt x="4298" y="3977"/>
                    <a:pt x="3727" y="4549"/>
                    <a:pt x="3024" y="4549"/>
                  </a:cubicBezTo>
                  <a:cubicBezTo>
                    <a:pt x="1881" y="4549"/>
                    <a:pt x="1310" y="3168"/>
                    <a:pt x="2120" y="2370"/>
                  </a:cubicBezTo>
                  <a:cubicBezTo>
                    <a:pt x="2382" y="2108"/>
                    <a:pt x="2703" y="1990"/>
                    <a:pt x="3017" y="1990"/>
                  </a:cubicBezTo>
                  <a:close/>
                  <a:moveTo>
                    <a:pt x="6500" y="1990"/>
                  </a:moveTo>
                  <a:cubicBezTo>
                    <a:pt x="7155" y="1990"/>
                    <a:pt x="7787" y="2502"/>
                    <a:pt x="7787" y="3275"/>
                  </a:cubicBezTo>
                  <a:cubicBezTo>
                    <a:pt x="7787" y="3977"/>
                    <a:pt x="7215" y="4549"/>
                    <a:pt x="6513" y="4549"/>
                  </a:cubicBezTo>
                  <a:cubicBezTo>
                    <a:pt x="5370" y="4549"/>
                    <a:pt x="4798" y="3168"/>
                    <a:pt x="5608" y="2370"/>
                  </a:cubicBezTo>
                  <a:cubicBezTo>
                    <a:pt x="5866" y="2108"/>
                    <a:pt x="6186" y="1990"/>
                    <a:pt x="6500" y="1990"/>
                  </a:cubicBezTo>
                  <a:close/>
                  <a:moveTo>
                    <a:pt x="3011" y="5689"/>
                  </a:moveTo>
                  <a:cubicBezTo>
                    <a:pt x="3669" y="5689"/>
                    <a:pt x="4298" y="6199"/>
                    <a:pt x="4298" y="6966"/>
                  </a:cubicBezTo>
                  <a:cubicBezTo>
                    <a:pt x="4298" y="7680"/>
                    <a:pt x="3727" y="8252"/>
                    <a:pt x="3024" y="8252"/>
                  </a:cubicBezTo>
                  <a:cubicBezTo>
                    <a:pt x="1881" y="8252"/>
                    <a:pt x="1310" y="6871"/>
                    <a:pt x="2120" y="6061"/>
                  </a:cubicBezTo>
                  <a:cubicBezTo>
                    <a:pt x="2380" y="5804"/>
                    <a:pt x="2699" y="5689"/>
                    <a:pt x="3011" y="5689"/>
                  </a:cubicBezTo>
                  <a:close/>
                  <a:moveTo>
                    <a:pt x="6494" y="5689"/>
                  </a:moveTo>
                  <a:cubicBezTo>
                    <a:pt x="7152" y="5689"/>
                    <a:pt x="7787" y="6199"/>
                    <a:pt x="7787" y="6966"/>
                  </a:cubicBezTo>
                  <a:cubicBezTo>
                    <a:pt x="7787" y="7680"/>
                    <a:pt x="7215" y="8252"/>
                    <a:pt x="6513" y="8252"/>
                  </a:cubicBezTo>
                  <a:cubicBezTo>
                    <a:pt x="5370" y="8252"/>
                    <a:pt x="4798" y="6871"/>
                    <a:pt x="5608" y="6061"/>
                  </a:cubicBezTo>
                  <a:cubicBezTo>
                    <a:pt x="5865" y="5804"/>
                    <a:pt x="6182" y="5689"/>
                    <a:pt x="6494" y="5689"/>
                  </a:cubicBezTo>
                  <a:close/>
                  <a:moveTo>
                    <a:pt x="3016" y="9390"/>
                  </a:moveTo>
                  <a:cubicBezTo>
                    <a:pt x="3672" y="9390"/>
                    <a:pt x="4298" y="9896"/>
                    <a:pt x="4298" y="10669"/>
                  </a:cubicBezTo>
                  <a:cubicBezTo>
                    <a:pt x="4298" y="11371"/>
                    <a:pt x="3727" y="11955"/>
                    <a:pt x="3024" y="11955"/>
                  </a:cubicBezTo>
                  <a:cubicBezTo>
                    <a:pt x="1881" y="11955"/>
                    <a:pt x="1310" y="10573"/>
                    <a:pt x="2120" y="9764"/>
                  </a:cubicBezTo>
                  <a:cubicBezTo>
                    <a:pt x="2382" y="9506"/>
                    <a:pt x="2702" y="9390"/>
                    <a:pt x="3016" y="9390"/>
                  </a:cubicBezTo>
                  <a:close/>
                  <a:moveTo>
                    <a:pt x="6500" y="9390"/>
                  </a:moveTo>
                  <a:cubicBezTo>
                    <a:pt x="7155" y="9390"/>
                    <a:pt x="7787" y="9896"/>
                    <a:pt x="7787" y="10669"/>
                  </a:cubicBezTo>
                  <a:cubicBezTo>
                    <a:pt x="7787" y="11371"/>
                    <a:pt x="7215" y="11955"/>
                    <a:pt x="6513" y="11955"/>
                  </a:cubicBezTo>
                  <a:cubicBezTo>
                    <a:pt x="5370" y="11955"/>
                    <a:pt x="4798" y="10573"/>
                    <a:pt x="5608" y="9764"/>
                  </a:cubicBezTo>
                  <a:cubicBezTo>
                    <a:pt x="5866" y="9506"/>
                    <a:pt x="6186" y="9390"/>
                    <a:pt x="6500" y="9390"/>
                  </a:cubicBezTo>
                  <a:close/>
                  <a:moveTo>
                    <a:pt x="1227" y="1"/>
                  </a:moveTo>
                  <a:cubicBezTo>
                    <a:pt x="548" y="1"/>
                    <a:pt x="0" y="548"/>
                    <a:pt x="0" y="1227"/>
                  </a:cubicBezTo>
                  <a:lnTo>
                    <a:pt x="0" y="12705"/>
                  </a:lnTo>
                  <a:cubicBezTo>
                    <a:pt x="0" y="13383"/>
                    <a:pt x="548" y="13931"/>
                    <a:pt x="1227" y="13931"/>
                  </a:cubicBezTo>
                  <a:lnTo>
                    <a:pt x="8299" y="13931"/>
                  </a:lnTo>
                  <a:cubicBezTo>
                    <a:pt x="8978" y="13931"/>
                    <a:pt x="9525" y="13383"/>
                    <a:pt x="9525" y="12705"/>
                  </a:cubicBezTo>
                  <a:lnTo>
                    <a:pt x="9525" y="1227"/>
                  </a:lnTo>
                  <a:cubicBezTo>
                    <a:pt x="9525" y="548"/>
                    <a:pt x="8978" y="1"/>
                    <a:pt x="82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0" name="Google Shape;2190;p55"/>
            <p:cNvSpPr/>
            <p:nvPr/>
          </p:nvSpPr>
          <p:spPr>
            <a:xfrm>
              <a:off x="7213000" y="1869850"/>
              <a:ext cx="22950" cy="22950"/>
            </a:xfrm>
            <a:custGeom>
              <a:avLst/>
              <a:gdLst/>
              <a:ahLst/>
              <a:cxnLst/>
              <a:rect l="l" t="t" r="r" b="b"/>
              <a:pathLst>
                <a:path w="918" h="918" extrusionOk="0">
                  <a:moveTo>
                    <a:pt x="465" y="1"/>
                  </a:moveTo>
                  <a:cubicBezTo>
                    <a:pt x="203" y="1"/>
                    <a:pt x="1" y="203"/>
                    <a:pt x="1" y="465"/>
                  </a:cubicBezTo>
                  <a:cubicBezTo>
                    <a:pt x="1" y="715"/>
                    <a:pt x="203" y="917"/>
                    <a:pt x="465" y="917"/>
                  </a:cubicBezTo>
                  <a:cubicBezTo>
                    <a:pt x="715" y="917"/>
                    <a:pt x="917" y="715"/>
                    <a:pt x="917" y="465"/>
                  </a:cubicBezTo>
                  <a:cubicBezTo>
                    <a:pt x="917" y="203"/>
                    <a:pt x="715" y="1"/>
                    <a:pt x="46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1" name="Google Shape;2191;p55"/>
            <p:cNvSpPr/>
            <p:nvPr/>
          </p:nvSpPr>
          <p:spPr>
            <a:xfrm>
              <a:off x="7323425" y="1799675"/>
              <a:ext cx="63425" cy="266950"/>
            </a:xfrm>
            <a:custGeom>
              <a:avLst/>
              <a:gdLst/>
              <a:ahLst/>
              <a:cxnLst/>
              <a:rect l="l" t="t" r="r" b="b"/>
              <a:pathLst>
                <a:path w="2537" h="10678" extrusionOk="0">
                  <a:moveTo>
                    <a:pt x="1269" y="1"/>
                  </a:moveTo>
                  <a:cubicBezTo>
                    <a:pt x="849" y="1"/>
                    <a:pt x="429" y="277"/>
                    <a:pt x="406" y="831"/>
                  </a:cubicBezTo>
                  <a:cubicBezTo>
                    <a:pt x="1" y="10678"/>
                    <a:pt x="25" y="10011"/>
                    <a:pt x="25" y="10070"/>
                  </a:cubicBezTo>
                  <a:cubicBezTo>
                    <a:pt x="394" y="9797"/>
                    <a:pt x="831" y="9660"/>
                    <a:pt x="1269" y="9660"/>
                  </a:cubicBezTo>
                  <a:cubicBezTo>
                    <a:pt x="1706" y="9660"/>
                    <a:pt x="2144" y="9797"/>
                    <a:pt x="2513" y="10070"/>
                  </a:cubicBezTo>
                  <a:cubicBezTo>
                    <a:pt x="2513" y="10011"/>
                    <a:pt x="2537" y="10678"/>
                    <a:pt x="2132" y="831"/>
                  </a:cubicBezTo>
                  <a:cubicBezTo>
                    <a:pt x="2108" y="277"/>
                    <a:pt x="1689" y="1"/>
                    <a:pt x="126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2" name="Google Shape;2192;p55"/>
            <p:cNvSpPr/>
            <p:nvPr/>
          </p:nvSpPr>
          <p:spPr>
            <a:xfrm>
              <a:off x="7323125" y="2061550"/>
              <a:ext cx="64025" cy="86325"/>
            </a:xfrm>
            <a:custGeom>
              <a:avLst/>
              <a:gdLst/>
              <a:ahLst/>
              <a:cxnLst/>
              <a:rect l="l" t="t" r="r" b="b"/>
              <a:pathLst>
                <a:path w="2561" h="3453" extrusionOk="0">
                  <a:moveTo>
                    <a:pt x="1293" y="1"/>
                  </a:moveTo>
                  <a:cubicBezTo>
                    <a:pt x="638" y="1"/>
                    <a:pt x="1" y="509"/>
                    <a:pt x="1" y="1286"/>
                  </a:cubicBezTo>
                  <a:cubicBezTo>
                    <a:pt x="1" y="1453"/>
                    <a:pt x="49" y="1774"/>
                    <a:pt x="489" y="2548"/>
                  </a:cubicBezTo>
                  <a:cubicBezTo>
                    <a:pt x="715" y="2941"/>
                    <a:pt x="930" y="3262"/>
                    <a:pt x="941" y="3274"/>
                  </a:cubicBezTo>
                  <a:cubicBezTo>
                    <a:pt x="1019" y="3393"/>
                    <a:pt x="1147" y="3453"/>
                    <a:pt x="1276" y="3453"/>
                  </a:cubicBezTo>
                  <a:cubicBezTo>
                    <a:pt x="1406" y="3453"/>
                    <a:pt x="1537" y="3393"/>
                    <a:pt x="1620" y="3274"/>
                  </a:cubicBezTo>
                  <a:cubicBezTo>
                    <a:pt x="1620" y="3262"/>
                    <a:pt x="1846" y="2941"/>
                    <a:pt x="2073" y="2548"/>
                  </a:cubicBezTo>
                  <a:cubicBezTo>
                    <a:pt x="2501" y="1774"/>
                    <a:pt x="2561" y="1453"/>
                    <a:pt x="2561" y="1286"/>
                  </a:cubicBezTo>
                  <a:cubicBezTo>
                    <a:pt x="2561" y="976"/>
                    <a:pt x="2442" y="667"/>
                    <a:pt x="2239" y="441"/>
                  </a:cubicBezTo>
                  <a:cubicBezTo>
                    <a:pt x="1976" y="136"/>
                    <a:pt x="1632" y="1"/>
                    <a:pt x="129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93" name="Google Shape;2193;p55"/>
          <p:cNvGrpSpPr/>
          <p:nvPr/>
        </p:nvGrpSpPr>
        <p:grpSpPr>
          <a:xfrm>
            <a:off x="6501600" y="1663975"/>
            <a:ext cx="275650" cy="348300"/>
            <a:chOff x="6501600" y="1799600"/>
            <a:chExt cx="275650" cy="348300"/>
          </a:xfrm>
        </p:grpSpPr>
        <p:sp>
          <p:nvSpPr>
            <p:cNvPr id="2194" name="Google Shape;2194;p55"/>
            <p:cNvSpPr/>
            <p:nvPr/>
          </p:nvSpPr>
          <p:spPr>
            <a:xfrm>
              <a:off x="6540300" y="2025825"/>
              <a:ext cx="185750" cy="122075"/>
            </a:xfrm>
            <a:custGeom>
              <a:avLst/>
              <a:gdLst/>
              <a:ahLst/>
              <a:cxnLst/>
              <a:rect l="l" t="t" r="r" b="b"/>
              <a:pathLst>
                <a:path w="7430" h="4883" extrusionOk="0">
                  <a:moveTo>
                    <a:pt x="0" y="0"/>
                  </a:moveTo>
                  <a:lnTo>
                    <a:pt x="596" y="3846"/>
                  </a:lnTo>
                  <a:cubicBezTo>
                    <a:pt x="678" y="4434"/>
                    <a:pt x="1190" y="4882"/>
                    <a:pt x="1775" y="4882"/>
                  </a:cubicBezTo>
                  <a:cubicBezTo>
                    <a:pt x="1783" y="4882"/>
                    <a:pt x="1791" y="4882"/>
                    <a:pt x="1798" y="4882"/>
                  </a:cubicBezTo>
                  <a:lnTo>
                    <a:pt x="5632" y="4882"/>
                  </a:lnTo>
                  <a:cubicBezTo>
                    <a:pt x="5640" y="4882"/>
                    <a:pt x="5647" y="4882"/>
                    <a:pt x="5655" y="4882"/>
                  </a:cubicBezTo>
                  <a:cubicBezTo>
                    <a:pt x="6241" y="4882"/>
                    <a:pt x="6752" y="4434"/>
                    <a:pt x="6835" y="3846"/>
                  </a:cubicBezTo>
                  <a:lnTo>
                    <a:pt x="7430" y="0"/>
                  </a:lnTo>
                  <a:lnTo>
                    <a:pt x="7430" y="0"/>
                  </a:lnTo>
                  <a:cubicBezTo>
                    <a:pt x="7382" y="7"/>
                    <a:pt x="4972" y="14"/>
                    <a:pt x="2910" y="14"/>
                  </a:cubicBezTo>
                  <a:cubicBezTo>
                    <a:pt x="1400" y="14"/>
                    <a:pt x="76" y="10"/>
                    <a:pt x="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5" name="Google Shape;2195;p55"/>
            <p:cNvSpPr/>
            <p:nvPr/>
          </p:nvSpPr>
          <p:spPr>
            <a:xfrm>
              <a:off x="6501600" y="1799600"/>
              <a:ext cx="275650" cy="206375"/>
            </a:xfrm>
            <a:custGeom>
              <a:avLst/>
              <a:gdLst/>
              <a:ahLst/>
              <a:cxnLst/>
              <a:rect l="l" t="t" r="r" b="b"/>
              <a:pathLst>
                <a:path w="11026" h="8255" extrusionOk="0">
                  <a:moveTo>
                    <a:pt x="3787" y="1"/>
                  </a:moveTo>
                  <a:cubicBezTo>
                    <a:pt x="3656" y="1"/>
                    <a:pt x="3561" y="108"/>
                    <a:pt x="3561" y="239"/>
                  </a:cubicBezTo>
                  <a:lnTo>
                    <a:pt x="3561" y="1989"/>
                  </a:lnTo>
                  <a:lnTo>
                    <a:pt x="4823" y="1989"/>
                  </a:lnTo>
                  <a:cubicBezTo>
                    <a:pt x="5037" y="1989"/>
                    <a:pt x="5216" y="2144"/>
                    <a:pt x="5239" y="2358"/>
                  </a:cubicBezTo>
                  <a:cubicBezTo>
                    <a:pt x="5263" y="2596"/>
                    <a:pt x="5085" y="2811"/>
                    <a:pt x="4835" y="2811"/>
                  </a:cubicBezTo>
                  <a:lnTo>
                    <a:pt x="3561" y="2811"/>
                  </a:lnTo>
                  <a:lnTo>
                    <a:pt x="3561" y="3954"/>
                  </a:lnTo>
                  <a:lnTo>
                    <a:pt x="4823" y="3954"/>
                  </a:lnTo>
                  <a:cubicBezTo>
                    <a:pt x="5037" y="3954"/>
                    <a:pt x="5216" y="4108"/>
                    <a:pt x="5239" y="4311"/>
                  </a:cubicBezTo>
                  <a:cubicBezTo>
                    <a:pt x="5263" y="4549"/>
                    <a:pt x="5085" y="4763"/>
                    <a:pt x="4835" y="4763"/>
                  </a:cubicBezTo>
                  <a:lnTo>
                    <a:pt x="3561" y="4763"/>
                  </a:lnTo>
                  <a:lnTo>
                    <a:pt x="3561" y="5513"/>
                  </a:lnTo>
                  <a:lnTo>
                    <a:pt x="1298" y="1548"/>
                  </a:lnTo>
                  <a:cubicBezTo>
                    <a:pt x="1216" y="1398"/>
                    <a:pt x="1088" y="1335"/>
                    <a:pt x="960" y="1335"/>
                  </a:cubicBezTo>
                  <a:cubicBezTo>
                    <a:pt x="684" y="1335"/>
                    <a:pt x="409" y="1628"/>
                    <a:pt x="596" y="1953"/>
                  </a:cubicBezTo>
                  <a:lnTo>
                    <a:pt x="2727" y="5692"/>
                  </a:lnTo>
                  <a:lnTo>
                    <a:pt x="1465" y="5692"/>
                  </a:lnTo>
                  <a:cubicBezTo>
                    <a:pt x="1251" y="5692"/>
                    <a:pt x="1048" y="5787"/>
                    <a:pt x="906" y="5954"/>
                  </a:cubicBezTo>
                  <a:cubicBezTo>
                    <a:pt x="1" y="7061"/>
                    <a:pt x="775" y="8252"/>
                    <a:pt x="1787" y="8252"/>
                  </a:cubicBezTo>
                  <a:cubicBezTo>
                    <a:pt x="4527" y="8252"/>
                    <a:pt x="6210" y="8255"/>
                    <a:pt x="7253" y="8255"/>
                  </a:cubicBezTo>
                  <a:cubicBezTo>
                    <a:pt x="9080" y="8255"/>
                    <a:pt x="8950" y="8245"/>
                    <a:pt x="9109" y="8192"/>
                  </a:cubicBezTo>
                  <a:cubicBezTo>
                    <a:pt x="9942" y="7954"/>
                    <a:pt x="10431" y="6882"/>
                    <a:pt x="9609" y="5942"/>
                  </a:cubicBezTo>
                  <a:cubicBezTo>
                    <a:pt x="9466" y="5775"/>
                    <a:pt x="9276" y="5692"/>
                    <a:pt x="9061" y="5692"/>
                  </a:cubicBezTo>
                  <a:lnTo>
                    <a:pt x="7894" y="5692"/>
                  </a:lnTo>
                  <a:lnTo>
                    <a:pt x="9335" y="3394"/>
                  </a:lnTo>
                  <a:cubicBezTo>
                    <a:pt x="9434" y="3418"/>
                    <a:pt x="9533" y="3430"/>
                    <a:pt x="9630" y="3430"/>
                  </a:cubicBezTo>
                  <a:cubicBezTo>
                    <a:pt x="10064" y="3430"/>
                    <a:pt x="10473" y="3201"/>
                    <a:pt x="10716" y="2822"/>
                  </a:cubicBezTo>
                  <a:cubicBezTo>
                    <a:pt x="11026" y="2334"/>
                    <a:pt x="10883" y="1156"/>
                    <a:pt x="10835" y="798"/>
                  </a:cubicBezTo>
                  <a:cubicBezTo>
                    <a:pt x="10806" y="590"/>
                    <a:pt x="10627" y="448"/>
                    <a:pt x="10430" y="448"/>
                  </a:cubicBezTo>
                  <a:cubicBezTo>
                    <a:pt x="10391" y="448"/>
                    <a:pt x="10351" y="453"/>
                    <a:pt x="10311" y="465"/>
                  </a:cubicBezTo>
                  <a:cubicBezTo>
                    <a:pt x="9966" y="584"/>
                    <a:pt x="8847" y="977"/>
                    <a:pt x="8537" y="1477"/>
                  </a:cubicBezTo>
                  <a:cubicBezTo>
                    <a:pt x="8252" y="1941"/>
                    <a:pt x="8287" y="2537"/>
                    <a:pt x="8645" y="2965"/>
                  </a:cubicBezTo>
                  <a:lnTo>
                    <a:pt x="6990" y="5609"/>
                  </a:lnTo>
                  <a:lnTo>
                    <a:pt x="6990" y="239"/>
                  </a:lnTo>
                  <a:cubicBezTo>
                    <a:pt x="6990" y="108"/>
                    <a:pt x="6882" y="1"/>
                    <a:pt x="675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6" name="Google Shape;2196;p55"/>
          <p:cNvSpPr/>
          <p:nvPr/>
        </p:nvSpPr>
        <p:spPr>
          <a:xfrm>
            <a:off x="5882475" y="1664200"/>
            <a:ext cx="367625" cy="348950"/>
          </a:xfrm>
          <a:custGeom>
            <a:avLst/>
            <a:gdLst/>
            <a:ahLst/>
            <a:cxnLst/>
            <a:rect l="l" t="t" r="r" b="b"/>
            <a:pathLst>
              <a:path w="14705" h="13958" extrusionOk="0">
                <a:moveTo>
                  <a:pt x="9859" y="4172"/>
                </a:moveTo>
                <a:cubicBezTo>
                  <a:pt x="9973" y="4172"/>
                  <a:pt x="10087" y="4220"/>
                  <a:pt x="10169" y="4314"/>
                </a:cubicBezTo>
                <a:cubicBezTo>
                  <a:pt x="12431" y="6993"/>
                  <a:pt x="10526" y="11088"/>
                  <a:pt x="7025" y="11088"/>
                </a:cubicBezTo>
                <a:cubicBezTo>
                  <a:pt x="6049" y="11088"/>
                  <a:pt x="5108" y="10743"/>
                  <a:pt x="4370" y="10124"/>
                </a:cubicBezTo>
                <a:cubicBezTo>
                  <a:pt x="4192" y="9969"/>
                  <a:pt x="4180" y="9683"/>
                  <a:pt x="4346" y="9517"/>
                </a:cubicBezTo>
                <a:lnTo>
                  <a:pt x="9573" y="4290"/>
                </a:lnTo>
                <a:cubicBezTo>
                  <a:pt x="9652" y="4211"/>
                  <a:pt x="9755" y="4172"/>
                  <a:pt x="9859" y="4172"/>
                </a:cubicBezTo>
                <a:close/>
                <a:moveTo>
                  <a:pt x="9652" y="0"/>
                </a:moveTo>
                <a:cubicBezTo>
                  <a:pt x="9545" y="0"/>
                  <a:pt x="9439" y="42"/>
                  <a:pt x="9359" y="123"/>
                </a:cubicBezTo>
                <a:lnTo>
                  <a:pt x="8216" y="1266"/>
                </a:lnTo>
                <a:lnTo>
                  <a:pt x="9502" y="2552"/>
                </a:lnTo>
                <a:cubicBezTo>
                  <a:pt x="9794" y="2844"/>
                  <a:pt x="9518" y="3249"/>
                  <a:pt x="9202" y="3249"/>
                </a:cubicBezTo>
                <a:cubicBezTo>
                  <a:pt x="9106" y="3249"/>
                  <a:pt x="9007" y="3212"/>
                  <a:pt x="8918" y="3123"/>
                </a:cubicBezTo>
                <a:lnTo>
                  <a:pt x="7633" y="1837"/>
                </a:lnTo>
                <a:lnTo>
                  <a:pt x="6692" y="2790"/>
                </a:lnTo>
                <a:lnTo>
                  <a:pt x="7966" y="4076"/>
                </a:lnTo>
                <a:cubicBezTo>
                  <a:pt x="8267" y="4367"/>
                  <a:pt x="7995" y="4778"/>
                  <a:pt x="7680" y="4778"/>
                </a:cubicBezTo>
                <a:cubicBezTo>
                  <a:pt x="7584" y="4778"/>
                  <a:pt x="7484" y="4739"/>
                  <a:pt x="7394" y="4647"/>
                </a:cubicBezTo>
                <a:lnTo>
                  <a:pt x="6109" y="3361"/>
                </a:lnTo>
                <a:lnTo>
                  <a:pt x="5156" y="4314"/>
                </a:lnTo>
                <a:lnTo>
                  <a:pt x="6442" y="5600"/>
                </a:lnTo>
                <a:cubicBezTo>
                  <a:pt x="6743" y="5891"/>
                  <a:pt x="6471" y="6302"/>
                  <a:pt x="6156" y="6302"/>
                </a:cubicBezTo>
                <a:cubicBezTo>
                  <a:pt x="6060" y="6302"/>
                  <a:pt x="5960" y="6263"/>
                  <a:pt x="5870" y="6171"/>
                </a:cubicBezTo>
                <a:lnTo>
                  <a:pt x="4585" y="4897"/>
                </a:lnTo>
                <a:lnTo>
                  <a:pt x="3632" y="5838"/>
                </a:lnTo>
                <a:lnTo>
                  <a:pt x="4918" y="7124"/>
                </a:lnTo>
                <a:cubicBezTo>
                  <a:pt x="5212" y="7417"/>
                  <a:pt x="4939" y="7831"/>
                  <a:pt x="4619" y="7831"/>
                </a:cubicBezTo>
                <a:cubicBezTo>
                  <a:pt x="4524" y="7831"/>
                  <a:pt x="4425" y="7794"/>
                  <a:pt x="4335" y="7707"/>
                </a:cubicBezTo>
                <a:lnTo>
                  <a:pt x="3061" y="6421"/>
                </a:lnTo>
                <a:lnTo>
                  <a:pt x="2108" y="7362"/>
                </a:lnTo>
                <a:lnTo>
                  <a:pt x="3394" y="8648"/>
                </a:lnTo>
                <a:cubicBezTo>
                  <a:pt x="3687" y="8949"/>
                  <a:pt x="3417" y="9356"/>
                  <a:pt x="3099" y="9356"/>
                </a:cubicBezTo>
                <a:cubicBezTo>
                  <a:pt x="3002" y="9356"/>
                  <a:pt x="2902" y="9319"/>
                  <a:pt x="2811" y="9231"/>
                </a:cubicBezTo>
                <a:lnTo>
                  <a:pt x="1525" y="7945"/>
                </a:lnTo>
                <a:lnTo>
                  <a:pt x="167" y="9314"/>
                </a:lnTo>
                <a:cubicBezTo>
                  <a:pt x="13" y="9469"/>
                  <a:pt x="1" y="9719"/>
                  <a:pt x="167" y="9886"/>
                </a:cubicBezTo>
                <a:lnTo>
                  <a:pt x="2108" y="11886"/>
                </a:lnTo>
                <a:cubicBezTo>
                  <a:pt x="3465" y="13267"/>
                  <a:pt x="5258" y="13958"/>
                  <a:pt x="7052" y="13958"/>
                </a:cubicBezTo>
                <a:cubicBezTo>
                  <a:pt x="8830" y="13958"/>
                  <a:pt x="10609" y="13279"/>
                  <a:pt x="11966" y="11922"/>
                </a:cubicBezTo>
                <a:cubicBezTo>
                  <a:pt x="14705" y="9195"/>
                  <a:pt x="14693" y="4778"/>
                  <a:pt x="11943" y="2063"/>
                </a:cubicBezTo>
                <a:lnTo>
                  <a:pt x="9930" y="111"/>
                </a:lnTo>
                <a:cubicBezTo>
                  <a:pt x="9850" y="36"/>
                  <a:pt x="9751" y="0"/>
                  <a:pt x="9652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197" name="Google Shape;2197;p55"/>
          <p:cNvGrpSpPr/>
          <p:nvPr/>
        </p:nvGrpSpPr>
        <p:grpSpPr>
          <a:xfrm>
            <a:off x="5309800" y="1663975"/>
            <a:ext cx="303325" cy="348275"/>
            <a:chOff x="5309800" y="1663975"/>
            <a:chExt cx="303325" cy="348275"/>
          </a:xfrm>
        </p:grpSpPr>
        <p:sp>
          <p:nvSpPr>
            <p:cNvPr id="2198" name="Google Shape;2198;p55"/>
            <p:cNvSpPr/>
            <p:nvPr/>
          </p:nvSpPr>
          <p:spPr>
            <a:xfrm>
              <a:off x="5549400" y="1860725"/>
              <a:ext cx="63725" cy="86950"/>
            </a:xfrm>
            <a:custGeom>
              <a:avLst/>
              <a:gdLst/>
              <a:ahLst/>
              <a:cxnLst/>
              <a:rect l="l" t="t" r="r" b="b"/>
              <a:pathLst>
                <a:path w="2549" h="3478" extrusionOk="0">
                  <a:moveTo>
                    <a:pt x="1" y="1"/>
                  </a:moveTo>
                  <a:lnTo>
                    <a:pt x="727" y="3477"/>
                  </a:lnTo>
                  <a:lnTo>
                    <a:pt x="2548" y="3477"/>
                  </a:lnTo>
                  <a:lnTo>
                    <a:pt x="2548" y="1227"/>
                  </a:lnTo>
                  <a:cubicBezTo>
                    <a:pt x="2548" y="548"/>
                    <a:pt x="2001" y="1"/>
                    <a:pt x="132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9" name="Google Shape;2199;p55"/>
            <p:cNvSpPr/>
            <p:nvPr/>
          </p:nvSpPr>
          <p:spPr>
            <a:xfrm>
              <a:off x="5375875" y="1860725"/>
              <a:ext cx="170875" cy="86950"/>
            </a:xfrm>
            <a:custGeom>
              <a:avLst/>
              <a:gdLst/>
              <a:ahLst/>
              <a:cxnLst/>
              <a:rect l="l" t="t" r="r" b="b"/>
              <a:pathLst>
                <a:path w="6835" h="3478" extrusionOk="0">
                  <a:moveTo>
                    <a:pt x="738" y="1"/>
                  </a:moveTo>
                  <a:lnTo>
                    <a:pt x="0" y="3477"/>
                  </a:lnTo>
                  <a:lnTo>
                    <a:pt x="6834" y="3477"/>
                  </a:lnTo>
                  <a:lnTo>
                    <a:pt x="609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0" name="Google Shape;2200;p55"/>
            <p:cNvSpPr/>
            <p:nvPr/>
          </p:nvSpPr>
          <p:spPr>
            <a:xfrm>
              <a:off x="5309800" y="1968175"/>
              <a:ext cx="303325" cy="44075"/>
            </a:xfrm>
            <a:custGeom>
              <a:avLst/>
              <a:gdLst/>
              <a:ahLst/>
              <a:cxnLst/>
              <a:rect l="l" t="t" r="r" b="b"/>
              <a:pathLst>
                <a:path w="12133" h="1763" extrusionOk="0">
                  <a:moveTo>
                    <a:pt x="0" y="1"/>
                  </a:moveTo>
                  <a:lnTo>
                    <a:pt x="0" y="1358"/>
                  </a:lnTo>
                  <a:cubicBezTo>
                    <a:pt x="0" y="1584"/>
                    <a:pt x="179" y="1763"/>
                    <a:pt x="405" y="1763"/>
                  </a:cubicBezTo>
                  <a:lnTo>
                    <a:pt x="11728" y="1763"/>
                  </a:lnTo>
                  <a:cubicBezTo>
                    <a:pt x="11954" y="1763"/>
                    <a:pt x="12132" y="1584"/>
                    <a:pt x="12132" y="1358"/>
                  </a:cubicBezTo>
                  <a:lnTo>
                    <a:pt x="12132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1" name="Google Shape;2201;p55"/>
            <p:cNvSpPr/>
            <p:nvPr/>
          </p:nvSpPr>
          <p:spPr>
            <a:xfrm>
              <a:off x="5353250" y="1663975"/>
              <a:ext cx="216425" cy="196775"/>
            </a:xfrm>
            <a:custGeom>
              <a:avLst/>
              <a:gdLst/>
              <a:ahLst/>
              <a:cxnLst/>
              <a:rect l="l" t="t" r="r" b="b"/>
              <a:pathLst>
                <a:path w="8657" h="7871" extrusionOk="0">
                  <a:moveTo>
                    <a:pt x="1191" y="1"/>
                  </a:moveTo>
                  <a:cubicBezTo>
                    <a:pt x="536" y="1"/>
                    <a:pt x="0" y="536"/>
                    <a:pt x="0" y="1191"/>
                  </a:cubicBezTo>
                  <a:lnTo>
                    <a:pt x="0" y="2703"/>
                  </a:lnTo>
                  <a:cubicBezTo>
                    <a:pt x="0" y="3358"/>
                    <a:pt x="536" y="3894"/>
                    <a:pt x="1191" y="3894"/>
                  </a:cubicBezTo>
                  <a:cubicBezTo>
                    <a:pt x="1429" y="3894"/>
                    <a:pt x="1596" y="4108"/>
                    <a:pt x="1548" y="4346"/>
                  </a:cubicBezTo>
                  <a:lnTo>
                    <a:pt x="810" y="7871"/>
                  </a:lnTo>
                  <a:lnTo>
                    <a:pt x="1643" y="7871"/>
                  </a:lnTo>
                  <a:lnTo>
                    <a:pt x="2346" y="4513"/>
                  </a:lnTo>
                  <a:cubicBezTo>
                    <a:pt x="2513" y="3775"/>
                    <a:pt x="1941" y="3084"/>
                    <a:pt x="1191" y="3084"/>
                  </a:cubicBezTo>
                  <a:cubicBezTo>
                    <a:pt x="989" y="3084"/>
                    <a:pt x="822" y="2918"/>
                    <a:pt x="822" y="2703"/>
                  </a:cubicBezTo>
                  <a:lnTo>
                    <a:pt x="822" y="1191"/>
                  </a:lnTo>
                  <a:cubicBezTo>
                    <a:pt x="822" y="989"/>
                    <a:pt x="989" y="822"/>
                    <a:pt x="1191" y="822"/>
                  </a:cubicBezTo>
                  <a:lnTo>
                    <a:pt x="7466" y="822"/>
                  </a:lnTo>
                  <a:cubicBezTo>
                    <a:pt x="7668" y="822"/>
                    <a:pt x="7835" y="989"/>
                    <a:pt x="7835" y="1191"/>
                  </a:cubicBezTo>
                  <a:lnTo>
                    <a:pt x="7835" y="2703"/>
                  </a:lnTo>
                  <a:cubicBezTo>
                    <a:pt x="7835" y="2918"/>
                    <a:pt x="7668" y="3084"/>
                    <a:pt x="7466" y="3084"/>
                  </a:cubicBezTo>
                  <a:cubicBezTo>
                    <a:pt x="6704" y="3084"/>
                    <a:pt x="6144" y="3775"/>
                    <a:pt x="6299" y="4513"/>
                  </a:cubicBezTo>
                  <a:lnTo>
                    <a:pt x="7013" y="7871"/>
                  </a:lnTo>
                  <a:lnTo>
                    <a:pt x="7847" y="7871"/>
                  </a:lnTo>
                  <a:lnTo>
                    <a:pt x="7096" y="4346"/>
                  </a:lnTo>
                  <a:cubicBezTo>
                    <a:pt x="7049" y="4108"/>
                    <a:pt x="7227" y="3894"/>
                    <a:pt x="7466" y="3894"/>
                  </a:cubicBezTo>
                  <a:cubicBezTo>
                    <a:pt x="8120" y="3894"/>
                    <a:pt x="8656" y="3358"/>
                    <a:pt x="8656" y="2703"/>
                  </a:cubicBezTo>
                  <a:lnTo>
                    <a:pt x="8656" y="1191"/>
                  </a:lnTo>
                  <a:cubicBezTo>
                    <a:pt x="8656" y="536"/>
                    <a:pt x="8120" y="1"/>
                    <a:pt x="746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2" name="Google Shape;2202;p55"/>
            <p:cNvSpPr/>
            <p:nvPr/>
          </p:nvSpPr>
          <p:spPr>
            <a:xfrm>
              <a:off x="5309800" y="1860725"/>
              <a:ext cx="63700" cy="86950"/>
            </a:xfrm>
            <a:custGeom>
              <a:avLst/>
              <a:gdLst/>
              <a:ahLst/>
              <a:cxnLst/>
              <a:rect l="l" t="t" r="r" b="b"/>
              <a:pathLst>
                <a:path w="2548" h="3478" extrusionOk="0">
                  <a:moveTo>
                    <a:pt x="1226" y="1"/>
                  </a:moveTo>
                  <a:cubicBezTo>
                    <a:pt x="548" y="1"/>
                    <a:pt x="0" y="548"/>
                    <a:pt x="0" y="1227"/>
                  </a:cubicBezTo>
                  <a:lnTo>
                    <a:pt x="0" y="3477"/>
                  </a:lnTo>
                  <a:lnTo>
                    <a:pt x="1822" y="3477"/>
                  </a:lnTo>
                  <a:lnTo>
                    <a:pt x="254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03" name="Google Shape;2203;p55"/>
          <p:cNvSpPr/>
          <p:nvPr/>
        </p:nvSpPr>
        <p:spPr>
          <a:xfrm>
            <a:off x="4732325" y="1664050"/>
            <a:ext cx="351875" cy="348200"/>
          </a:xfrm>
          <a:custGeom>
            <a:avLst/>
            <a:gdLst/>
            <a:ahLst/>
            <a:cxnLst/>
            <a:rect l="l" t="t" r="r" b="b"/>
            <a:pathLst>
              <a:path w="14075" h="13928" extrusionOk="0">
                <a:moveTo>
                  <a:pt x="11022" y="6767"/>
                </a:moveTo>
                <a:cubicBezTo>
                  <a:pt x="11232" y="6767"/>
                  <a:pt x="11431" y="6929"/>
                  <a:pt x="11431" y="7177"/>
                </a:cubicBezTo>
                <a:lnTo>
                  <a:pt x="11431" y="10880"/>
                </a:lnTo>
                <a:cubicBezTo>
                  <a:pt x="11431" y="11106"/>
                  <a:pt x="11252" y="11297"/>
                  <a:pt x="11026" y="11297"/>
                </a:cubicBezTo>
                <a:lnTo>
                  <a:pt x="7311" y="11297"/>
                </a:lnTo>
                <a:cubicBezTo>
                  <a:pt x="6954" y="11297"/>
                  <a:pt x="6764" y="10856"/>
                  <a:pt x="7026" y="10594"/>
                </a:cubicBezTo>
                <a:lnTo>
                  <a:pt x="10728" y="6891"/>
                </a:lnTo>
                <a:cubicBezTo>
                  <a:pt x="10814" y="6806"/>
                  <a:pt x="10919" y="6767"/>
                  <a:pt x="11022" y="6767"/>
                </a:cubicBezTo>
                <a:close/>
                <a:moveTo>
                  <a:pt x="13655" y="1"/>
                </a:moveTo>
                <a:cubicBezTo>
                  <a:pt x="13556" y="1"/>
                  <a:pt x="13455" y="37"/>
                  <a:pt x="13372" y="117"/>
                </a:cubicBezTo>
                <a:lnTo>
                  <a:pt x="10597" y="2903"/>
                </a:lnTo>
                <a:lnTo>
                  <a:pt x="11740" y="4046"/>
                </a:lnTo>
                <a:cubicBezTo>
                  <a:pt x="11883" y="4189"/>
                  <a:pt x="11907" y="4427"/>
                  <a:pt x="11776" y="4593"/>
                </a:cubicBezTo>
                <a:cubicBezTo>
                  <a:pt x="11694" y="4695"/>
                  <a:pt x="11574" y="4746"/>
                  <a:pt x="11455" y="4746"/>
                </a:cubicBezTo>
                <a:cubicBezTo>
                  <a:pt x="11350" y="4746"/>
                  <a:pt x="11247" y="4707"/>
                  <a:pt x="11169" y="4629"/>
                </a:cubicBezTo>
                <a:lnTo>
                  <a:pt x="10014" y="3474"/>
                </a:lnTo>
                <a:lnTo>
                  <a:pt x="8847" y="4641"/>
                </a:lnTo>
                <a:lnTo>
                  <a:pt x="9990" y="5784"/>
                </a:lnTo>
                <a:cubicBezTo>
                  <a:pt x="10145" y="5927"/>
                  <a:pt x="10157" y="6165"/>
                  <a:pt x="10026" y="6332"/>
                </a:cubicBezTo>
                <a:cubicBezTo>
                  <a:pt x="9942" y="6435"/>
                  <a:pt x="9821" y="6489"/>
                  <a:pt x="9700" y="6489"/>
                </a:cubicBezTo>
                <a:cubicBezTo>
                  <a:pt x="9597" y="6489"/>
                  <a:pt x="9495" y="6450"/>
                  <a:pt x="9419" y="6368"/>
                </a:cubicBezTo>
                <a:lnTo>
                  <a:pt x="8276" y="5225"/>
                </a:lnTo>
                <a:lnTo>
                  <a:pt x="7109" y="6391"/>
                </a:lnTo>
                <a:lnTo>
                  <a:pt x="8240" y="7534"/>
                </a:lnTo>
                <a:cubicBezTo>
                  <a:pt x="8395" y="7677"/>
                  <a:pt x="8407" y="7915"/>
                  <a:pt x="8288" y="8082"/>
                </a:cubicBezTo>
                <a:cubicBezTo>
                  <a:pt x="8205" y="8184"/>
                  <a:pt x="8085" y="8234"/>
                  <a:pt x="7964" y="8234"/>
                </a:cubicBezTo>
                <a:cubicBezTo>
                  <a:pt x="7859" y="8234"/>
                  <a:pt x="7752" y="8196"/>
                  <a:pt x="7669" y="8118"/>
                </a:cubicBezTo>
                <a:lnTo>
                  <a:pt x="6526" y="6963"/>
                </a:lnTo>
                <a:lnTo>
                  <a:pt x="5359" y="8130"/>
                </a:lnTo>
                <a:lnTo>
                  <a:pt x="6502" y="9273"/>
                </a:lnTo>
                <a:cubicBezTo>
                  <a:pt x="6645" y="9416"/>
                  <a:pt x="6668" y="9654"/>
                  <a:pt x="6537" y="9820"/>
                </a:cubicBezTo>
                <a:cubicBezTo>
                  <a:pt x="6454" y="9923"/>
                  <a:pt x="6332" y="9977"/>
                  <a:pt x="6211" y="9977"/>
                </a:cubicBezTo>
                <a:cubicBezTo>
                  <a:pt x="6109" y="9977"/>
                  <a:pt x="6007" y="9938"/>
                  <a:pt x="5930" y="9856"/>
                </a:cubicBezTo>
                <a:lnTo>
                  <a:pt x="4775" y="8713"/>
                </a:lnTo>
                <a:lnTo>
                  <a:pt x="3608" y="9880"/>
                </a:lnTo>
                <a:lnTo>
                  <a:pt x="4751" y="11023"/>
                </a:lnTo>
                <a:cubicBezTo>
                  <a:pt x="4906" y="11166"/>
                  <a:pt x="4918" y="11404"/>
                  <a:pt x="4799" y="11571"/>
                </a:cubicBezTo>
                <a:cubicBezTo>
                  <a:pt x="4717" y="11672"/>
                  <a:pt x="4597" y="11723"/>
                  <a:pt x="4476" y="11723"/>
                </a:cubicBezTo>
                <a:cubicBezTo>
                  <a:pt x="4370" y="11723"/>
                  <a:pt x="4263" y="11684"/>
                  <a:pt x="4180" y="11606"/>
                </a:cubicBezTo>
                <a:lnTo>
                  <a:pt x="3037" y="10451"/>
                </a:lnTo>
                <a:lnTo>
                  <a:pt x="263" y="13237"/>
                </a:lnTo>
                <a:cubicBezTo>
                  <a:pt x="1" y="13487"/>
                  <a:pt x="179" y="13928"/>
                  <a:pt x="549" y="13928"/>
                </a:cubicBezTo>
                <a:lnTo>
                  <a:pt x="13657" y="13928"/>
                </a:lnTo>
                <a:cubicBezTo>
                  <a:pt x="13884" y="13928"/>
                  <a:pt x="14074" y="13749"/>
                  <a:pt x="14074" y="13523"/>
                </a:cubicBezTo>
                <a:lnTo>
                  <a:pt x="14074" y="414"/>
                </a:lnTo>
                <a:cubicBezTo>
                  <a:pt x="14066" y="163"/>
                  <a:pt x="13865" y="1"/>
                  <a:pt x="13655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04" name="Google Shape;2204;p55"/>
          <p:cNvGrpSpPr/>
          <p:nvPr/>
        </p:nvGrpSpPr>
        <p:grpSpPr>
          <a:xfrm>
            <a:off x="4246250" y="1805600"/>
            <a:ext cx="358700" cy="206650"/>
            <a:chOff x="4246250" y="1805600"/>
            <a:chExt cx="358700" cy="206650"/>
          </a:xfrm>
        </p:grpSpPr>
        <p:sp>
          <p:nvSpPr>
            <p:cNvPr id="2205" name="Google Shape;2205;p55"/>
            <p:cNvSpPr/>
            <p:nvPr/>
          </p:nvSpPr>
          <p:spPr>
            <a:xfrm>
              <a:off x="4276025" y="1805600"/>
              <a:ext cx="325075" cy="65875"/>
            </a:xfrm>
            <a:custGeom>
              <a:avLst/>
              <a:gdLst/>
              <a:ahLst/>
              <a:cxnLst/>
              <a:rect l="l" t="t" r="r" b="b"/>
              <a:pathLst>
                <a:path w="13003" h="2635" extrusionOk="0">
                  <a:moveTo>
                    <a:pt x="12544" y="0"/>
                  </a:moveTo>
                  <a:cubicBezTo>
                    <a:pt x="12464" y="0"/>
                    <a:pt x="12383" y="24"/>
                    <a:pt x="12312" y="74"/>
                  </a:cubicBezTo>
                  <a:lnTo>
                    <a:pt x="11085" y="896"/>
                  </a:lnTo>
                  <a:lnTo>
                    <a:pt x="763" y="896"/>
                  </a:lnTo>
                  <a:cubicBezTo>
                    <a:pt x="572" y="896"/>
                    <a:pt x="405" y="1027"/>
                    <a:pt x="370" y="1206"/>
                  </a:cubicBezTo>
                  <a:lnTo>
                    <a:pt x="1" y="2634"/>
                  </a:lnTo>
                  <a:lnTo>
                    <a:pt x="11966" y="2634"/>
                  </a:lnTo>
                  <a:lnTo>
                    <a:pt x="11669" y="1479"/>
                  </a:lnTo>
                  <a:lnTo>
                    <a:pt x="12764" y="753"/>
                  </a:lnTo>
                  <a:cubicBezTo>
                    <a:pt x="12931" y="634"/>
                    <a:pt x="13002" y="408"/>
                    <a:pt x="12907" y="217"/>
                  </a:cubicBezTo>
                  <a:cubicBezTo>
                    <a:pt x="12830" y="79"/>
                    <a:pt x="12689" y="0"/>
                    <a:pt x="1254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6" name="Google Shape;2206;p55"/>
            <p:cNvSpPr/>
            <p:nvPr/>
          </p:nvSpPr>
          <p:spPr>
            <a:xfrm>
              <a:off x="4246250" y="1892575"/>
              <a:ext cx="358700" cy="119675"/>
            </a:xfrm>
            <a:custGeom>
              <a:avLst/>
              <a:gdLst/>
              <a:ahLst/>
              <a:cxnLst/>
              <a:rect l="l" t="t" r="r" b="b"/>
              <a:pathLst>
                <a:path w="14348" h="4787" extrusionOk="0">
                  <a:moveTo>
                    <a:pt x="977" y="1"/>
                  </a:moveTo>
                  <a:lnTo>
                    <a:pt x="275" y="2739"/>
                  </a:lnTo>
                  <a:cubicBezTo>
                    <a:pt x="1" y="3775"/>
                    <a:pt x="787" y="4787"/>
                    <a:pt x="1858" y="4787"/>
                  </a:cubicBezTo>
                  <a:lnTo>
                    <a:pt x="12491" y="4787"/>
                  </a:lnTo>
                  <a:cubicBezTo>
                    <a:pt x="13562" y="4787"/>
                    <a:pt x="14348" y="3775"/>
                    <a:pt x="14074" y="2739"/>
                  </a:cubicBezTo>
                  <a:lnTo>
                    <a:pt x="13372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207" name="Google Shape;2207;p55"/>
          <p:cNvGrpSpPr/>
          <p:nvPr/>
        </p:nvGrpSpPr>
        <p:grpSpPr>
          <a:xfrm>
            <a:off x="2463600" y="1663975"/>
            <a:ext cx="350650" cy="348275"/>
            <a:chOff x="2463600" y="1663975"/>
            <a:chExt cx="350650" cy="348275"/>
          </a:xfrm>
        </p:grpSpPr>
        <p:sp>
          <p:nvSpPr>
            <p:cNvPr id="2208" name="Google Shape;2208;p55"/>
            <p:cNvSpPr/>
            <p:nvPr/>
          </p:nvSpPr>
          <p:spPr>
            <a:xfrm>
              <a:off x="2559525" y="1756850"/>
              <a:ext cx="203250" cy="200975"/>
            </a:xfrm>
            <a:custGeom>
              <a:avLst/>
              <a:gdLst/>
              <a:ahLst/>
              <a:cxnLst/>
              <a:rect l="l" t="t" r="r" b="b"/>
              <a:pathLst>
                <a:path w="8130" h="8039" extrusionOk="0">
                  <a:moveTo>
                    <a:pt x="6248" y="0"/>
                  </a:moveTo>
                  <a:lnTo>
                    <a:pt x="1414" y="4834"/>
                  </a:lnTo>
                  <a:cubicBezTo>
                    <a:pt x="1307" y="4942"/>
                    <a:pt x="1224" y="5061"/>
                    <a:pt x="1164" y="5192"/>
                  </a:cubicBezTo>
                  <a:lnTo>
                    <a:pt x="140" y="7454"/>
                  </a:lnTo>
                  <a:cubicBezTo>
                    <a:pt x="1" y="7742"/>
                    <a:pt x="227" y="8039"/>
                    <a:pt x="506" y="8039"/>
                  </a:cubicBezTo>
                  <a:cubicBezTo>
                    <a:pt x="562" y="8039"/>
                    <a:pt x="619" y="8027"/>
                    <a:pt x="676" y="8001"/>
                  </a:cubicBezTo>
                  <a:lnTo>
                    <a:pt x="2938" y="6966"/>
                  </a:lnTo>
                  <a:cubicBezTo>
                    <a:pt x="3069" y="6906"/>
                    <a:pt x="3188" y="6823"/>
                    <a:pt x="3295" y="6716"/>
                  </a:cubicBezTo>
                  <a:lnTo>
                    <a:pt x="8129" y="1882"/>
                  </a:lnTo>
                  <a:lnTo>
                    <a:pt x="624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9" name="Google Shape;2209;p55"/>
            <p:cNvSpPr/>
            <p:nvPr/>
          </p:nvSpPr>
          <p:spPr>
            <a:xfrm>
              <a:off x="2730300" y="1708475"/>
              <a:ext cx="83950" cy="80850"/>
            </a:xfrm>
            <a:custGeom>
              <a:avLst/>
              <a:gdLst/>
              <a:ahLst/>
              <a:cxnLst/>
              <a:rect l="l" t="t" r="r" b="b"/>
              <a:pathLst>
                <a:path w="3358" h="3234" extrusionOk="0">
                  <a:moveTo>
                    <a:pt x="1952" y="0"/>
                  </a:moveTo>
                  <a:cubicBezTo>
                    <a:pt x="1696" y="0"/>
                    <a:pt x="1438" y="77"/>
                    <a:pt x="1215" y="233"/>
                  </a:cubicBezTo>
                  <a:cubicBezTo>
                    <a:pt x="1108" y="304"/>
                    <a:pt x="1167" y="269"/>
                    <a:pt x="0" y="1364"/>
                  </a:cubicBezTo>
                  <a:lnTo>
                    <a:pt x="1870" y="3233"/>
                  </a:lnTo>
                  <a:lnTo>
                    <a:pt x="2870" y="2185"/>
                  </a:lnTo>
                  <a:cubicBezTo>
                    <a:pt x="3358" y="1673"/>
                    <a:pt x="3358" y="876"/>
                    <a:pt x="2858" y="376"/>
                  </a:cubicBezTo>
                  <a:cubicBezTo>
                    <a:pt x="2610" y="128"/>
                    <a:pt x="2282" y="0"/>
                    <a:pt x="195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0" name="Google Shape;2210;p55"/>
            <p:cNvSpPr/>
            <p:nvPr/>
          </p:nvSpPr>
          <p:spPr>
            <a:xfrm>
              <a:off x="2463600" y="1663975"/>
              <a:ext cx="264650" cy="348275"/>
            </a:xfrm>
            <a:custGeom>
              <a:avLst/>
              <a:gdLst/>
              <a:ahLst/>
              <a:cxnLst/>
              <a:rect l="l" t="t" r="r" b="b"/>
              <a:pathLst>
                <a:path w="10586" h="13931" extrusionOk="0">
                  <a:moveTo>
                    <a:pt x="4346" y="2203"/>
                  </a:moveTo>
                  <a:lnTo>
                    <a:pt x="4346" y="2215"/>
                  </a:lnTo>
                  <a:lnTo>
                    <a:pt x="8251" y="2215"/>
                  </a:lnTo>
                  <a:cubicBezTo>
                    <a:pt x="8259" y="2215"/>
                    <a:pt x="8267" y="2215"/>
                    <a:pt x="8275" y="2215"/>
                  </a:cubicBezTo>
                  <a:cubicBezTo>
                    <a:pt x="8478" y="2215"/>
                    <a:pt x="8645" y="2366"/>
                    <a:pt x="8668" y="2572"/>
                  </a:cubicBezTo>
                  <a:cubicBezTo>
                    <a:pt x="8692" y="2811"/>
                    <a:pt x="8502" y="3025"/>
                    <a:pt x="8263" y="3025"/>
                  </a:cubicBezTo>
                  <a:lnTo>
                    <a:pt x="4358" y="3025"/>
                  </a:lnTo>
                  <a:cubicBezTo>
                    <a:pt x="4144" y="3025"/>
                    <a:pt x="3965" y="2870"/>
                    <a:pt x="3941" y="2668"/>
                  </a:cubicBezTo>
                  <a:cubicBezTo>
                    <a:pt x="3906" y="2418"/>
                    <a:pt x="4096" y="2203"/>
                    <a:pt x="4346" y="2203"/>
                  </a:cubicBezTo>
                  <a:close/>
                  <a:moveTo>
                    <a:pt x="6942" y="4382"/>
                  </a:moveTo>
                  <a:cubicBezTo>
                    <a:pt x="7156" y="4382"/>
                    <a:pt x="7335" y="4537"/>
                    <a:pt x="7359" y="4751"/>
                  </a:cubicBezTo>
                  <a:cubicBezTo>
                    <a:pt x="7394" y="4989"/>
                    <a:pt x="7204" y="5204"/>
                    <a:pt x="6954" y="5204"/>
                  </a:cubicBezTo>
                  <a:lnTo>
                    <a:pt x="4358" y="5204"/>
                  </a:lnTo>
                  <a:cubicBezTo>
                    <a:pt x="4144" y="5204"/>
                    <a:pt x="3965" y="5049"/>
                    <a:pt x="3941" y="4847"/>
                  </a:cubicBezTo>
                  <a:cubicBezTo>
                    <a:pt x="3906" y="4596"/>
                    <a:pt x="4096" y="4382"/>
                    <a:pt x="4346" y="4382"/>
                  </a:cubicBezTo>
                  <a:close/>
                  <a:moveTo>
                    <a:pt x="1298" y="1"/>
                  </a:moveTo>
                  <a:cubicBezTo>
                    <a:pt x="1072" y="1"/>
                    <a:pt x="893" y="191"/>
                    <a:pt x="893" y="417"/>
                  </a:cubicBezTo>
                  <a:lnTo>
                    <a:pt x="893" y="2203"/>
                  </a:lnTo>
                  <a:lnTo>
                    <a:pt x="441" y="2203"/>
                  </a:lnTo>
                  <a:cubicBezTo>
                    <a:pt x="239" y="2203"/>
                    <a:pt x="48" y="2358"/>
                    <a:pt x="24" y="2572"/>
                  </a:cubicBezTo>
                  <a:cubicBezTo>
                    <a:pt x="0" y="2811"/>
                    <a:pt x="191" y="3025"/>
                    <a:pt x="429" y="3025"/>
                  </a:cubicBezTo>
                  <a:lnTo>
                    <a:pt x="893" y="3025"/>
                  </a:lnTo>
                  <a:lnTo>
                    <a:pt x="893" y="4382"/>
                  </a:lnTo>
                  <a:lnTo>
                    <a:pt x="441" y="4382"/>
                  </a:lnTo>
                  <a:cubicBezTo>
                    <a:pt x="227" y="4382"/>
                    <a:pt x="48" y="4537"/>
                    <a:pt x="24" y="4751"/>
                  </a:cubicBezTo>
                  <a:cubicBezTo>
                    <a:pt x="0" y="4989"/>
                    <a:pt x="191" y="5204"/>
                    <a:pt x="429" y="5204"/>
                  </a:cubicBezTo>
                  <a:lnTo>
                    <a:pt x="893" y="5204"/>
                  </a:lnTo>
                  <a:lnTo>
                    <a:pt x="893" y="6561"/>
                  </a:lnTo>
                  <a:lnTo>
                    <a:pt x="441" y="6561"/>
                  </a:lnTo>
                  <a:cubicBezTo>
                    <a:pt x="227" y="6561"/>
                    <a:pt x="48" y="6716"/>
                    <a:pt x="24" y="6918"/>
                  </a:cubicBezTo>
                  <a:cubicBezTo>
                    <a:pt x="0" y="7168"/>
                    <a:pt x="191" y="7383"/>
                    <a:pt x="429" y="7383"/>
                  </a:cubicBezTo>
                  <a:lnTo>
                    <a:pt x="893" y="7383"/>
                  </a:lnTo>
                  <a:lnTo>
                    <a:pt x="893" y="8740"/>
                  </a:lnTo>
                  <a:lnTo>
                    <a:pt x="441" y="8740"/>
                  </a:lnTo>
                  <a:cubicBezTo>
                    <a:pt x="227" y="8740"/>
                    <a:pt x="48" y="8895"/>
                    <a:pt x="24" y="9097"/>
                  </a:cubicBezTo>
                  <a:cubicBezTo>
                    <a:pt x="0" y="9347"/>
                    <a:pt x="191" y="9549"/>
                    <a:pt x="429" y="9549"/>
                  </a:cubicBezTo>
                  <a:lnTo>
                    <a:pt x="893" y="9549"/>
                  </a:lnTo>
                  <a:lnTo>
                    <a:pt x="893" y="10919"/>
                  </a:lnTo>
                  <a:lnTo>
                    <a:pt x="441" y="10919"/>
                  </a:lnTo>
                  <a:cubicBezTo>
                    <a:pt x="434" y="10918"/>
                    <a:pt x="427" y="10918"/>
                    <a:pt x="419" y="10918"/>
                  </a:cubicBezTo>
                  <a:cubicBezTo>
                    <a:pt x="215" y="10918"/>
                    <a:pt x="47" y="11080"/>
                    <a:pt x="24" y="11276"/>
                  </a:cubicBezTo>
                  <a:cubicBezTo>
                    <a:pt x="0" y="11514"/>
                    <a:pt x="191" y="11728"/>
                    <a:pt x="429" y="11728"/>
                  </a:cubicBezTo>
                  <a:lnTo>
                    <a:pt x="893" y="11728"/>
                  </a:lnTo>
                  <a:lnTo>
                    <a:pt x="893" y="13526"/>
                  </a:lnTo>
                  <a:cubicBezTo>
                    <a:pt x="893" y="13752"/>
                    <a:pt x="1072" y="13931"/>
                    <a:pt x="1298" y="13931"/>
                  </a:cubicBezTo>
                  <a:lnTo>
                    <a:pt x="10002" y="13931"/>
                  </a:lnTo>
                  <a:cubicBezTo>
                    <a:pt x="10228" y="13931"/>
                    <a:pt x="10418" y="13752"/>
                    <a:pt x="10418" y="13526"/>
                  </a:cubicBezTo>
                  <a:lnTo>
                    <a:pt x="10418" y="8299"/>
                  </a:lnTo>
                  <a:lnTo>
                    <a:pt x="7716" y="11002"/>
                  </a:lnTo>
                  <a:cubicBezTo>
                    <a:pt x="7537" y="11181"/>
                    <a:pt x="7335" y="11324"/>
                    <a:pt x="7120" y="11419"/>
                  </a:cubicBezTo>
                  <a:lnTo>
                    <a:pt x="4858" y="12443"/>
                  </a:lnTo>
                  <a:cubicBezTo>
                    <a:pt x="4682" y="12523"/>
                    <a:pt x="4506" y="12560"/>
                    <a:pt x="4337" y="12560"/>
                  </a:cubicBezTo>
                  <a:cubicBezTo>
                    <a:pt x="3507" y="12560"/>
                    <a:pt x="2843" y="11684"/>
                    <a:pt x="3239" y="10823"/>
                  </a:cubicBezTo>
                  <a:lnTo>
                    <a:pt x="4263" y="8561"/>
                  </a:lnTo>
                  <a:cubicBezTo>
                    <a:pt x="4358" y="8347"/>
                    <a:pt x="4501" y="8145"/>
                    <a:pt x="4680" y="7966"/>
                  </a:cubicBezTo>
                  <a:cubicBezTo>
                    <a:pt x="10585" y="2060"/>
                    <a:pt x="9597" y="3037"/>
                    <a:pt x="10418" y="2263"/>
                  </a:cubicBezTo>
                  <a:lnTo>
                    <a:pt x="10418" y="417"/>
                  </a:lnTo>
                  <a:cubicBezTo>
                    <a:pt x="10418" y="191"/>
                    <a:pt x="10240" y="1"/>
                    <a:pt x="1001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211" name="Google Shape;2211;p55"/>
          <p:cNvGrpSpPr/>
          <p:nvPr/>
        </p:nvGrpSpPr>
        <p:grpSpPr>
          <a:xfrm>
            <a:off x="3642025" y="1664025"/>
            <a:ext cx="350950" cy="348300"/>
            <a:chOff x="3642025" y="1799650"/>
            <a:chExt cx="350950" cy="348300"/>
          </a:xfrm>
        </p:grpSpPr>
        <p:sp>
          <p:nvSpPr>
            <p:cNvPr id="2212" name="Google Shape;2212;p55"/>
            <p:cNvSpPr/>
            <p:nvPr/>
          </p:nvSpPr>
          <p:spPr>
            <a:xfrm>
              <a:off x="3927475" y="1974550"/>
              <a:ext cx="64025" cy="85825"/>
            </a:xfrm>
            <a:custGeom>
              <a:avLst/>
              <a:gdLst/>
              <a:ahLst/>
              <a:cxnLst/>
              <a:rect l="l" t="t" r="r" b="b"/>
              <a:pathLst>
                <a:path w="2561" h="3433" extrusionOk="0">
                  <a:moveTo>
                    <a:pt x="1280" y="1"/>
                  </a:moveTo>
                  <a:cubicBezTo>
                    <a:pt x="1152" y="1"/>
                    <a:pt x="1024" y="57"/>
                    <a:pt x="941" y="170"/>
                  </a:cubicBezTo>
                  <a:cubicBezTo>
                    <a:pt x="941" y="194"/>
                    <a:pt x="715" y="504"/>
                    <a:pt x="489" y="897"/>
                  </a:cubicBezTo>
                  <a:cubicBezTo>
                    <a:pt x="48" y="1647"/>
                    <a:pt x="0" y="1968"/>
                    <a:pt x="0" y="2147"/>
                  </a:cubicBezTo>
                  <a:cubicBezTo>
                    <a:pt x="0" y="2849"/>
                    <a:pt x="572" y="3433"/>
                    <a:pt x="1274" y="3433"/>
                  </a:cubicBezTo>
                  <a:cubicBezTo>
                    <a:pt x="1989" y="3433"/>
                    <a:pt x="2560" y="2849"/>
                    <a:pt x="2560" y="2147"/>
                  </a:cubicBezTo>
                  <a:cubicBezTo>
                    <a:pt x="2560" y="1968"/>
                    <a:pt x="2513" y="1647"/>
                    <a:pt x="2072" y="897"/>
                  </a:cubicBezTo>
                  <a:cubicBezTo>
                    <a:pt x="1846" y="504"/>
                    <a:pt x="1620" y="194"/>
                    <a:pt x="1620" y="170"/>
                  </a:cubicBezTo>
                  <a:cubicBezTo>
                    <a:pt x="1536" y="57"/>
                    <a:pt x="1408" y="1"/>
                    <a:pt x="128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3" name="Google Shape;2213;p55"/>
            <p:cNvSpPr/>
            <p:nvPr/>
          </p:nvSpPr>
          <p:spPr>
            <a:xfrm>
              <a:off x="3896225" y="1799650"/>
              <a:ext cx="96750" cy="96125"/>
            </a:xfrm>
            <a:custGeom>
              <a:avLst/>
              <a:gdLst/>
              <a:ahLst/>
              <a:cxnLst/>
              <a:rect l="l" t="t" r="r" b="b"/>
              <a:pathLst>
                <a:path w="3870" h="3845" extrusionOk="0">
                  <a:moveTo>
                    <a:pt x="3432" y="1"/>
                  </a:moveTo>
                  <a:cubicBezTo>
                    <a:pt x="3370" y="1"/>
                    <a:pt x="3308" y="15"/>
                    <a:pt x="3251" y="46"/>
                  </a:cubicBezTo>
                  <a:lnTo>
                    <a:pt x="0" y="1677"/>
                  </a:lnTo>
                  <a:lnTo>
                    <a:pt x="2155" y="3844"/>
                  </a:lnTo>
                  <a:lnTo>
                    <a:pt x="3786" y="594"/>
                  </a:lnTo>
                  <a:cubicBezTo>
                    <a:pt x="3870" y="439"/>
                    <a:pt x="3846" y="249"/>
                    <a:pt x="3715" y="118"/>
                  </a:cubicBezTo>
                  <a:cubicBezTo>
                    <a:pt x="3640" y="43"/>
                    <a:pt x="3537" y="1"/>
                    <a:pt x="343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4" name="Google Shape;2214;p55"/>
            <p:cNvSpPr/>
            <p:nvPr/>
          </p:nvSpPr>
          <p:spPr>
            <a:xfrm>
              <a:off x="3850525" y="1848275"/>
              <a:ext cx="98225" cy="87850"/>
            </a:xfrm>
            <a:custGeom>
              <a:avLst/>
              <a:gdLst/>
              <a:ahLst/>
              <a:cxnLst/>
              <a:rect l="l" t="t" r="r" b="b"/>
              <a:pathLst>
                <a:path w="3929" h="3514" extrusionOk="0">
                  <a:moveTo>
                    <a:pt x="743" y="1"/>
                  </a:moveTo>
                  <a:cubicBezTo>
                    <a:pt x="343" y="1"/>
                    <a:pt x="1" y="521"/>
                    <a:pt x="376" y="887"/>
                  </a:cubicBezTo>
                  <a:lnTo>
                    <a:pt x="2828" y="3352"/>
                  </a:lnTo>
                  <a:cubicBezTo>
                    <a:pt x="2942" y="3466"/>
                    <a:pt x="3069" y="3514"/>
                    <a:pt x="3191" y="3514"/>
                  </a:cubicBezTo>
                  <a:cubicBezTo>
                    <a:pt x="3590" y="3514"/>
                    <a:pt x="3929" y="3000"/>
                    <a:pt x="3555" y="2626"/>
                  </a:cubicBezTo>
                  <a:lnTo>
                    <a:pt x="1102" y="161"/>
                  </a:lnTo>
                  <a:cubicBezTo>
                    <a:pt x="989" y="48"/>
                    <a:pt x="863" y="1"/>
                    <a:pt x="74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5" name="Google Shape;2215;p55"/>
            <p:cNvSpPr/>
            <p:nvPr/>
          </p:nvSpPr>
          <p:spPr>
            <a:xfrm>
              <a:off x="3642025" y="1885625"/>
              <a:ext cx="264050" cy="262325"/>
            </a:xfrm>
            <a:custGeom>
              <a:avLst/>
              <a:gdLst/>
              <a:ahLst/>
              <a:cxnLst/>
              <a:rect l="l" t="t" r="r" b="b"/>
              <a:pathLst>
                <a:path w="10562" h="10493" extrusionOk="0">
                  <a:moveTo>
                    <a:pt x="8156" y="1"/>
                  </a:moveTo>
                  <a:cubicBezTo>
                    <a:pt x="7949" y="123"/>
                    <a:pt x="7704" y="179"/>
                    <a:pt x="7463" y="179"/>
                  </a:cubicBezTo>
                  <a:cubicBezTo>
                    <a:pt x="7400" y="179"/>
                    <a:pt x="7337" y="175"/>
                    <a:pt x="7275" y="167"/>
                  </a:cubicBezTo>
                  <a:cubicBezTo>
                    <a:pt x="7197" y="156"/>
                    <a:pt x="7120" y="151"/>
                    <a:pt x="7042" y="151"/>
                  </a:cubicBezTo>
                  <a:cubicBezTo>
                    <a:pt x="6611" y="151"/>
                    <a:pt x="6195" y="319"/>
                    <a:pt x="5882" y="632"/>
                  </a:cubicBezTo>
                  <a:lnTo>
                    <a:pt x="310" y="6192"/>
                  </a:lnTo>
                  <a:cubicBezTo>
                    <a:pt x="0" y="6513"/>
                    <a:pt x="0" y="7025"/>
                    <a:pt x="310" y="7347"/>
                  </a:cubicBezTo>
                  <a:lnTo>
                    <a:pt x="3215" y="10252"/>
                  </a:lnTo>
                  <a:cubicBezTo>
                    <a:pt x="3376" y="10413"/>
                    <a:pt x="3584" y="10493"/>
                    <a:pt x="3792" y="10493"/>
                  </a:cubicBezTo>
                  <a:cubicBezTo>
                    <a:pt x="4001" y="10493"/>
                    <a:pt x="4209" y="10413"/>
                    <a:pt x="4370" y="10252"/>
                  </a:cubicBezTo>
                  <a:lnTo>
                    <a:pt x="9942" y="4692"/>
                  </a:lnTo>
                  <a:cubicBezTo>
                    <a:pt x="10299" y="4323"/>
                    <a:pt x="10478" y="3811"/>
                    <a:pt x="10406" y="3299"/>
                  </a:cubicBezTo>
                  <a:cubicBezTo>
                    <a:pt x="10359" y="2989"/>
                    <a:pt x="10418" y="2679"/>
                    <a:pt x="10561" y="2406"/>
                  </a:cubicBezTo>
                  <a:lnTo>
                    <a:pt x="815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216" name="Google Shape;2216;p55"/>
          <p:cNvGrpSpPr/>
          <p:nvPr/>
        </p:nvGrpSpPr>
        <p:grpSpPr>
          <a:xfrm>
            <a:off x="1774525" y="1663975"/>
            <a:ext cx="292325" cy="348275"/>
            <a:chOff x="1774525" y="1799600"/>
            <a:chExt cx="292325" cy="348275"/>
          </a:xfrm>
        </p:grpSpPr>
        <p:sp>
          <p:nvSpPr>
            <p:cNvPr id="2217" name="Google Shape;2217;p55"/>
            <p:cNvSpPr/>
            <p:nvPr/>
          </p:nvSpPr>
          <p:spPr>
            <a:xfrm>
              <a:off x="1778400" y="1864200"/>
              <a:ext cx="120875" cy="28600"/>
            </a:xfrm>
            <a:custGeom>
              <a:avLst/>
              <a:gdLst/>
              <a:ahLst/>
              <a:cxnLst/>
              <a:rect l="l" t="t" r="r" b="b"/>
              <a:pathLst>
                <a:path w="4835" h="1144" extrusionOk="0">
                  <a:moveTo>
                    <a:pt x="631" y="0"/>
                  </a:moveTo>
                  <a:lnTo>
                    <a:pt x="0" y="1143"/>
                  </a:lnTo>
                  <a:lnTo>
                    <a:pt x="4834" y="1143"/>
                  </a:lnTo>
                  <a:lnTo>
                    <a:pt x="420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8" name="Google Shape;2218;p55"/>
            <p:cNvSpPr/>
            <p:nvPr/>
          </p:nvSpPr>
          <p:spPr>
            <a:xfrm>
              <a:off x="1774525" y="1913300"/>
              <a:ext cx="129200" cy="164650"/>
            </a:xfrm>
            <a:custGeom>
              <a:avLst/>
              <a:gdLst/>
              <a:ahLst/>
              <a:cxnLst/>
              <a:rect l="l" t="t" r="r" b="b"/>
              <a:pathLst>
                <a:path w="5168" h="6586" extrusionOk="0">
                  <a:moveTo>
                    <a:pt x="0" y="1"/>
                  </a:moveTo>
                  <a:lnTo>
                    <a:pt x="0" y="6585"/>
                  </a:lnTo>
                  <a:lnTo>
                    <a:pt x="5168" y="6585"/>
                  </a:lnTo>
                  <a:lnTo>
                    <a:pt x="5168" y="5442"/>
                  </a:lnTo>
                  <a:lnTo>
                    <a:pt x="4787" y="5442"/>
                  </a:lnTo>
                  <a:cubicBezTo>
                    <a:pt x="4772" y="5442"/>
                    <a:pt x="4758" y="5442"/>
                    <a:pt x="4743" y="5442"/>
                  </a:cubicBezTo>
                  <a:cubicBezTo>
                    <a:pt x="3561" y="5442"/>
                    <a:pt x="2608" y="4487"/>
                    <a:pt x="2596" y="3311"/>
                  </a:cubicBezTo>
                  <a:cubicBezTo>
                    <a:pt x="2596" y="2108"/>
                    <a:pt x="3560" y="1144"/>
                    <a:pt x="4763" y="1144"/>
                  </a:cubicBezTo>
                  <a:lnTo>
                    <a:pt x="5168" y="1144"/>
                  </a:lnTo>
                  <a:lnTo>
                    <a:pt x="516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9" name="Google Shape;2219;p55"/>
            <p:cNvSpPr/>
            <p:nvPr/>
          </p:nvSpPr>
          <p:spPr>
            <a:xfrm>
              <a:off x="1859950" y="1962425"/>
              <a:ext cx="43775" cy="66400"/>
            </a:xfrm>
            <a:custGeom>
              <a:avLst/>
              <a:gdLst/>
              <a:ahLst/>
              <a:cxnLst/>
              <a:rect l="l" t="t" r="r" b="b"/>
              <a:pathLst>
                <a:path w="1751" h="2656" extrusionOk="0">
                  <a:moveTo>
                    <a:pt x="1346" y="0"/>
                  </a:moveTo>
                  <a:cubicBezTo>
                    <a:pt x="608" y="0"/>
                    <a:pt x="1" y="596"/>
                    <a:pt x="12" y="1334"/>
                  </a:cubicBezTo>
                  <a:cubicBezTo>
                    <a:pt x="12" y="2076"/>
                    <a:pt x="608" y="2656"/>
                    <a:pt x="1336" y="2656"/>
                  </a:cubicBezTo>
                  <a:cubicBezTo>
                    <a:pt x="1343" y="2656"/>
                    <a:pt x="1350" y="2656"/>
                    <a:pt x="1358" y="2655"/>
                  </a:cubicBezTo>
                  <a:lnTo>
                    <a:pt x="1751" y="2655"/>
                  </a:lnTo>
                  <a:lnTo>
                    <a:pt x="175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0" name="Google Shape;2220;p55"/>
            <p:cNvSpPr/>
            <p:nvPr/>
          </p:nvSpPr>
          <p:spPr>
            <a:xfrm>
              <a:off x="1801600" y="1799600"/>
              <a:ext cx="75050" cy="44375"/>
            </a:xfrm>
            <a:custGeom>
              <a:avLst/>
              <a:gdLst/>
              <a:ahLst/>
              <a:cxnLst/>
              <a:rect l="l" t="t" r="r" b="b"/>
              <a:pathLst>
                <a:path w="3002" h="1775" extrusionOk="0">
                  <a:moveTo>
                    <a:pt x="822" y="1"/>
                  </a:moveTo>
                  <a:cubicBezTo>
                    <a:pt x="370" y="1"/>
                    <a:pt x="1" y="370"/>
                    <a:pt x="1" y="822"/>
                  </a:cubicBezTo>
                  <a:lnTo>
                    <a:pt x="1" y="1775"/>
                  </a:lnTo>
                  <a:lnTo>
                    <a:pt x="3001" y="1775"/>
                  </a:lnTo>
                  <a:lnTo>
                    <a:pt x="3001" y="822"/>
                  </a:lnTo>
                  <a:cubicBezTo>
                    <a:pt x="3001" y="370"/>
                    <a:pt x="2632" y="1"/>
                    <a:pt x="218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1" name="Google Shape;2221;p55"/>
            <p:cNvSpPr/>
            <p:nvPr/>
          </p:nvSpPr>
          <p:spPr>
            <a:xfrm>
              <a:off x="1774525" y="2098450"/>
              <a:ext cx="129200" cy="49425"/>
            </a:xfrm>
            <a:custGeom>
              <a:avLst/>
              <a:gdLst/>
              <a:ahLst/>
              <a:cxnLst/>
              <a:rect l="l" t="t" r="r" b="b"/>
              <a:pathLst>
                <a:path w="5168" h="1977" extrusionOk="0">
                  <a:moveTo>
                    <a:pt x="0" y="1"/>
                  </a:moveTo>
                  <a:lnTo>
                    <a:pt x="0" y="1167"/>
                  </a:lnTo>
                  <a:cubicBezTo>
                    <a:pt x="0" y="1620"/>
                    <a:pt x="358" y="1977"/>
                    <a:pt x="810" y="1977"/>
                  </a:cubicBezTo>
                  <a:lnTo>
                    <a:pt x="4346" y="1977"/>
                  </a:lnTo>
                  <a:cubicBezTo>
                    <a:pt x="4799" y="1977"/>
                    <a:pt x="5168" y="1620"/>
                    <a:pt x="5168" y="1167"/>
                  </a:cubicBezTo>
                  <a:lnTo>
                    <a:pt x="516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2" name="Google Shape;2222;p55"/>
            <p:cNvSpPr/>
            <p:nvPr/>
          </p:nvSpPr>
          <p:spPr>
            <a:xfrm>
              <a:off x="1941500" y="1864200"/>
              <a:ext cx="120875" cy="28600"/>
            </a:xfrm>
            <a:custGeom>
              <a:avLst/>
              <a:gdLst/>
              <a:ahLst/>
              <a:cxnLst/>
              <a:rect l="l" t="t" r="r" b="b"/>
              <a:pathLst>
                <a:path w="4835" h="1144" extrusionOk="0">
                  <a:moveTo>
                    <a:pt x="644" y="0"/>
                  </a:moveTo>
                  <a:lnTo>
                    <a:pt x="1" y="1143"/>
                  </a:lnTo>
                  <a:lnTo>
                    <a:pt x="4835" y="1143"/>
                  </a:lnTo>
                  <a:lnTo>
                    <a:pt x="420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3" name="Google Shape;2223;p55"/>
            <p:cNvSpPr/>
            <p:nvPr/>
          </p:nvSpPr>
          <p:spPr>
            <a:xfrm>
              <a:off x="1937650" y="1913300"/>
              <a:ext cx="129200" cy="164650"/>
            </a:xfrm>
            <a:custGeom>
              <a:avLst/>
              <a:gdLst/>
              <a:ahLst/>
              <a:cxnLst/>
              <a:rect l="l" t="t" r="r" b="b"/>
              <a:pathLst>
                <a:path w="5168" h="6586" extrusionOk="0">
                  <a:moveTo>
                    <a:pt x="0" y="1"/>
                  </a:moveTo>
                  <a:lnTo>
                    <a:pt x="0" y="6585"/>
                  </a:lnTo>
                  <a:lnTo>
                    <a:pt x="5167" y="6585"/>
                  </a:lnTo>
                  <a:lnTo>
                    <a:pt x="5167" y="5442"/>
                  </a:lnTo>
                  <a:lnTo>
                    <a:pt x="4786" y="5442"/>
                  </a:lnTo>
                  <a:cubicBezTo>
                    <a:pt x="4772" y="5442"/>
                    <a:pt x="4758" y="5442"/>
                    <a:pt x="4743" y="5442"/>
                  </a:cubicBezTo>
                  <a:cubicBezTo>
                    <a:pt x="3572" y="5442"/>
                    <a:pt x="2608" y="4487"/>
                    <a:pt x="2608" y="3311"/>
                  </a:cubicBezTo>
                  <a:cubicBezTo>
                    <a:pt x="2596" y="2108"/>
                    <a:pt x="3572" y="1144"/>
                    <a:pt x="4763" y="1144"/>
                  </a:cubicBezTo>
                  <a:lnTo>
                    <a:pt x="5167" y="1144"/>
                  </a:lnTo>
                  <a:lnTo>
                    <a:pt x="5167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4" name="Google Shape;2224;p55"/>
            <p:cNvSpPr/>
            <p:nvPr/>
          </p:nvSpPr>
          <p:spPr>
            <a:xfrm>
              <a:off x="2023375" y="1962425"/>
              <a:ext cx="43475" cy="66400"/>
            </a:xfrm>
            <a:custGeom>
              <a:avLst/>
              <a:gdLst/>
              <a:ahLst/>
              <a:cxnLst/>
              <a:rect l="l" t="t" r="r" b="b"/>
              <a:pathLst>
                <a:path w="1739" h="2656" extrusionOk="0">
                  <a:moveTo>
                    <a:pt x="1334" y="0"/>
                  </a:moveTo>
                  <a:cubicBezTo>
                    <a:pt x="595" y="0"/>
                    <a:pt x="0" y="596"/>
                    <a:pt x="0" y="1334"/>
                  </a:cubicBezTo>
                  <a:cubicBezTo>
                    <a:pt x="12" y="2076"/>
                    <a:pt x="607" y="2656"/>
                    <a:pt x="1335" y="2656"/>
                  </a:cubicBezTo>
                  <a:cubicBezTo>
                    <a:pt x="1343" y="2656"/>
                    <a:pt x="1350" y="2656"/>
                    <a:pt x="1357" y="2655"/>
                  </a:cubicBezTo>
                  <a:lnTo>
                    <a:pt x="1738" y="2655"/>
                  </a:lnTo>
                  <a:lnTo>
                    <a:pt x="173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5" name="Google Shape;2225;p55"/>
            <p:cNvSpPr/>
            <p:nvPr/>
          </p:nvSpPr>
          <p:spPr>
            <a:xfrm>
              <a:off x="1965025" y="1799600"/>
              <a:ext cx="74725" cy="44375"/>
            </a:xfrm>
            <a:custGeom>
              <a:avLst/>
              <a:gdLst/>
              <a:ahLst/>
              <a:cxnLst/>
              <a:rect l="l" t="t" r="r" b="b"/>
              <a:pathLst>
                <a:path w="2989" h="1775" extrusionOk="0">
                  <a:moveTo>
                    <a:pt x="810" y="1"/>
                  </a:moveTo>
                  <a:cubicBezTo>
                    <a:pt x="358" y="1"/>
                    <a:pt x="0" y="370"/>
                    <a:pt x="0" y="822"/>
                  </a:cubicBezTo>
                  <a:lnTo>
                    <a:pt x="0" y="1775"/>
                  </a:lnTo>
                  <a:lnTo>
                    <a:pt x="2989" y="1775"/>
                  </a:lnTo>
                  <a:lnTo>
                    <a:pt x="2989" y="822"/>
                  </a:lnTo>
                  <a:cubicBezTo>
                    <a:pt x="2989" y="370"/>
                    <a:pt x="2620" y="1"/>
                    <a:pt x="216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6" name="Google Shape;2226;p55"/>
            <p:cNvSpPr/>
            <p:nvPr/>
          </p:nvSpPr>
          <p:spPr>
            <a:xfrm>
              <a:off x="1937650" y="2098450"/>
              <a:ext cx="129200" cy="49425"/>
            </a:xfrm>
            <a:custGeom>
              <a:avLst/>
              <a:gdLst/>
              <a:ahLst/>
              <a:cxnLst/>
              <a:rect l="l" t="t" r="r" b="b"/>
              <a:pathLst>
                <a:path w="5168" h="1977" extrusionOk="0">
                  <a:moveTo>
                    <a:pt x="0" y="1"/>
                  </a:moveTo>
                  <a:lnTo>
                    <a:pt x="0" y="1167"/>
                  </a:lnTo>
                  <a:cubicBezTo>
                    <a:pt x="0" y="1620"/>
                    <a:pt x="369" y="1977"/>
                    <a:pt x="822" y="1977"/>
                  </a:cubicBezTo>
                  <a:lnTo>
                    <a:pt x="4358" y="1977"/>
                  </a:lnTo>
                  <a:cubicBezTo>
                    <a:pt x="4810" y="1977"/>
                    <a:pt x="5167" y="1620"/>
                    <a:pt x="5167" y="1167"/>
                  </a:cubicBezTo>
                  <a:lnTo>
                    <a:pt x="5167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E2A47"/>
        </a:solidFill>
        <a:effectLst/>
      </p:bgPr>
    </p:bg>
    <p:spTree>
      <p:nvGrpSpPr>
        <p:cNvPr id="1" name="Shape 7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4" name="Google Shape;7174;p68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...and our sets of editable icons</a:t>
            </a:r>
            <a:endParaRPr>
              <a:solidFill>
                <a:schemeClr val="tx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7176" name="Google Shape;7176;p68"/>
          <p:cNvGrpSpPr/>
          <p:nvPr/>
        </p:nvGrpSpPr>
        <p:grpSpPr>
          <a:xfrm>
            <a:off x="829359" y="2307635"/>
            <a:ext cx="339235" cy="298186"/>
            <a:chOff x="898875" y="244725"/>
            <a:chExt cx="481800" cy="423500"/>
          </a:xfrm>
          <a:solidFill>
            <a:srgbClr val="FFC867"/>
          </a:solidFill>
        </p:grpSpPr>
        <p:sp>
          <p:nvSpPr>
            <p:cNvPr id="7177" name="Google Shape;7177;p68"/>
            <p:cNvSpPr/>
            <p:nvPr/>
          </p:nvSpPr>
          <p:spPr>
            <a:xfrm>
              <a:off x="1125675" y="470575"/>
              <a:ext cx="28275" cy="28250"/>
            </a:xfrm>
            <a:custGeom>
              <a:avLst/>
              <a:gdLst/>
              <a:ahLst/>
              <a:cxnLst/>
              <a:rect l="l" t="t" r="r" b="b"/>
              <a:pathLst>
                <a:path w="1131" h="1130" extrusionOk="0">
                  <a:moveTo>
                    <a:pt x="564" y="1"/>
                  </a:moveTo>
                  <a:cubicBezTo>
                    <a:pt x="251" y="1"/>
                    <a:pt x="1" y="251"/>
                    <a:pt x="1" y="564"/>
                  </a:cubicBezTo>
                  <a:cubicBezTo>
                    <a:pt x="1" y="877"/>
                    <a:pt x="251" y="1130"/>
                    <a:pt x="564" y="1130"/>
                  </a:cubicBezTo>
                  <a:cubicBezTo>
                    <a:pt x="877" y="1130"/>
                    <a:pt x="1130" y="877"/>
                    <a:pt x="1130" y="564"/>
                  </a:cubicBezTo>
                  <a:cubicBezTo>
                    <a:pt x="1130" y="251"/>
                    <a:pt x="877" y="1"/>
                    <a:pt x="56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7178" name="Google Shape;7178;p68"/>
            <p:cNvSpPr/>
            <p:nvPr/>
          </p:nvSpPr>
          <p:spPr>
            <a:xfrm>
              <a:off x="898875" y="244725"/>
              <a:ext cx="481800" cy="225875"/>
            </a:xfrm>
            <a:custGeom>
              <a:avLst/>
              <a:gdLst/>
              <a:ahLst/>
              <a:cxnLst/>
              <a:rect l="l" t="t" r="r" b="b"/>
              <a:pathLst>
                <a:path w="19272" h="9035" extrusionOk="0">
                  <a:moveTo>
                    <a:pt x="2825" y="1130"/>
                  </a:moveTo>
                  <a:cubicBezTo>
                    <a:pt x="3135" y="1130"/>
                    <a:pt x="3388" y="1380"/>
                    <a:pt x="3388" y="1693"/>
                  </a:cubicBezTo>
                  <a:lnTo>
                    <a:pt x="3388" y="2259"/>
                  </a:lnTo>
                  <a:lnTo>
                    <a:pt x="2258" y="2259"/>
                  </a:lnTo>
                  <a:lnTo>
                    <a:pt x="2258" y="1693"/>
                  </a:lnTo>
                  <a:cubicBezTo>
                    <a:pt x="2258" y="1380"/>
                    <a:pt x="2511" y="1130"/>
                    <a:pt x="2825" y="1130"/>
                  </a:cubicBezTo>
                  <a:close/>
                  <a:moveTo>
                    <a:pt x="11894" y="1130"/>
                  </a:moveTo>
                  <a:cubicBezTo>
                    <a:pt x="12208" y="1130"/>
                    <a:pt x="12461" y="1380"/>
                    <a:pt x="12461" y="1693"/>
                  </a:cubicBezTo>
                  <a:lnTo>
                    <a:pt x="12461" y="2259"/>
                  </a:lnTo>
                  <a:lnTo>
                    <a:pt x="6814" y="2259"/>
                  </a:lnTo>
                  <a:lnTo>
                    <a:pt x="6814" y="1693"/>
                  </a:lnTo>
                  <a:cubicBezTo>
                    <a:pt x="6814" y="1380"/>
                    <a:pt x="7064" y="1130"/>
                    <a:pt x="7378" y="1130"/>
                  </a:cubicBezTo>
                  <a:close/>
                  <a:moveTo>
                    <a:pt x="5083" y="4518"/>
                  </a:moveTo>
                  <a:cubicBezTo>
                    <a:pt x="5586" y="4518"/>
                    <a:pt x="5836" y="5123"/>
                    <a:pt x="5480" y="5481"/>
                  </a:cubicBezTo>
                  <a:cubicBezTo>
                    <a:pt x="5366" y="5596"/>
                    <a:pt x="5225" y="5647"/>
                    <a:pt x="5086" y="5647"/>
                  </a:cubicBezTo>
                  <a:cubicBezTo>
                    <a:pt x="4796" y="5647"/>
                    <a:pt x="4517" y="5422"/>
                    <a:pt x="4517" y="5081"/>
                  </a:cubicBezTo>
                  <a:cubicBezTo>
                    <a:pt x="4517" y="4768"/>
                    <a:pt x="4770" y="4518"/>
                    <a:pt x="5083" y="4518"/>
                  </a:cubicBezTo>
                  <a:close/>
                  <a:moveTo>
                    <a:pt x="2825" y="1"/>
                  </a:moveTo>
                  <a:cubicBezTo>
                    <a:pt x="1888" y="1"/>
                    <a:pt x="1129" y="757"/>
                    <a:pt x="1129" y="1693"/>
                  </a:cubicBezTo>
                  <a:lnTo>
                    <a:pt x="1129" y="2362"/>
                  </a:lnTo>
                  <a:cubicBezTo>
                    <a:pt x="455" y="2600"/>
                    <a:pt x="3" y="3235"/>
                    <a:pt x="0" y="3952"/>
                  </a:cubicBezTo>
                  <a:lnTo>
                    <a:pt x="0" y="4518"/>
                  </a:lnTo>
                  <a:lnTo>
                    <a:pt x="1695" y="4518"/>
                  </a:lnTo>
                  <a:cubicBezTo>
                    <a:pt x="2629" y="4518"/>
                    <a:pt x="3388" y="5274"/>
                    <a:pt x="3388" y="6210"/>
                  </a:cubicBezTo>
                  <a:lnTo>
                    <a:pt x="3388" y="9035"/>
                  </a:lnTo>
                  <a:lnTo>
                    <a:pt x="5742" y="9035"/>
                  </a:lnTo>
                  <a:cubicBezTo>
                    <a:pt x="6016" y="7123"/>
                    <a:pt x="7652" y="5647"/>
                    <a:pt x="9636" y="5647"/>
                  </a:cubicBezTo>
                  <a:cubicBezTo>
                    <a:pt x="11620" y="5647"/>
                    <a:pt x="13256" y="7123"/>
                    <a:pt x="13533" y="9035"/>
                  </a:cubicBezTo>
                  <a:lnTo>
                    <a:pt x="15884" y="9035"/>
                  </a:lnTo>
                  <a:lnTo>
                    <a:pt x="15884" y="6210"/>
                  </a:lnTo>
                  <a:cubicBezTo>
                    <a:pt x="15884" y="5274"/>
                    <a:pt x="16643" y="4518"/>
                    <a:pt x="17580" y="4518"/>
                  </a:cubicBezTo>
                  <a:lnTo>
                    <a:pt x="19272" y="4518"/>
                  </a:lnTo>
                  <a:lnTo>
                    <a:pt x="19272" y="3952"/>
                  </a:lnTo>
                  <a:cubicBezTo>
                    <a:pt x="19272" y="3015"/>
                    <a:pt x="18513" y="2259"/>
                    <a:pt x="17580" y="2259"/>
                  </a:cubicBezTo>
                  <a:lnTo>
                    <a:pt x="13590" y="2259"/>
                  </a:lnTo>
                  <a:lnTo>
                    <a:pt x="13590" y="1693"/>
                  </a:lnTo>
                  <a:cubicBezTo>
                    <a:pt x="13587" y="757"/>
                    <a:pt x="12831" y="1"/>
                    <a:pt x="11894" y="1"/>
                  </a:cubicBezTo>
                  <a:lnTo>
                    <a:pt x="7378" y="1"/>
                  </a:lnTo>
                  <a:cubicBezTo>
                    <a:pt x="6441" y="1"/>
                    <a:pt x="5685" y="757"/>
                    <a:pt x="5685" y="1693"/>
                  </a:cubicBezTo>
                  <a:lnTo>
                    <a:pt x="5685" y="2259"/>
                  </a:lnTo>
                  <a:lnTo>
                    <a:pt x="4517" y="2259"/>
                  </a:lnTo>
                  <a:lnTo>
                    <a:pt x="4517" y="1693"/>
                  </a:lnTo>
                  <a:cubicBezTo>
                    <a:pt x="4517" y="757"/>
                    <a:pt x="3758" y="1"/>
                    <a:pt x="282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7179" name="Google Shape;7179;p68"/>
            <p:cNvSpPr/>
            <p:nvPr/>
          </p:nvSpPr>
          <p:spPr>
            <a:xfrm>
              <a:off x="1324200" y="385900"/>
              <a:ext cx="56475" cy="197625"/>
            </a:xfrm>
            <a:custGeom>
              <a:avLst/>
              <a:gdLst/>
              <a:ahLst/>
              <a:cxnLst/>
              <a:rect l="l" t="t" r="r" b="b"/>
              <a:pathLst>
                <a:path w="2259" h="7905" extrusionOk="0">
                  <a:moveTo>
                    <a:pt x="567" y="0"/>
                  </a:moveTo>
                  <a:cubicBezTo>
                    <a:pt x="254" y="0"/>
                    <a:pt x="1" y="250"/>
                    <a:pt x="1" y="563"/>
                  </a:cubicBezTo>
                  <a:lnTo>
                    <a:pt x="1" y="7339"/>
                  </a:lnTo>
                  <a:cubicBezTo>
                    <a:pt x="1" y="7652"/>
                    <a:pt x="254" y="7905"/>
                    <a:pt x="567" y="7905"/>
                  </a:cubicBezTo>
                  <a:lnTo>
                    <a:pt x="2259" y="7905"/>
                  </a:lnTo>
                  <a:lnTo>
                    <a:pt x="2259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7180" name="Google Shape;7180;p68"/>
            <p:cNvSpPr/>
            <p:nvPr/>
          </p:nvSpPr>
          <p:spPr>
            <a:xfrm>
              <a:off x="898875" y="385900"/>
              <a:ext cx="56475" cy="197625"/>
            </a:xfrm>
            <a:custGeom>
              <a:avLst/>
              <a:gdLst/>
              <a:ahLst/>
              <a:cxnLst/>
              <a:rect l="l" t="t" r="r" b="b"/>
              <a:pathLst>
                <a:path w="2259" h="7905" extrusionOk="0">
                  <a:moveTo>
                    <a:pt x="0" y="0"/>
                  </a:moveTo>
                  <a:lnTo>
                    <a:pt x="0" y="7905"/>
                  </a:lnTo>
                  <a:lnTo>
                    <a:pt x="1695" y="7905"/>
                  </a:lnTo>
                  <a:cubicBezTo>
                    <a:pt x="2005" y="7905"/>
                    <a:pt x="2258" y="7652"/>
                    <a:pt x="2258" y="7339"/>
                  </a:cubicBezTo>
                  <a:lnTo>
                    <a:pt x="2258" y="563"/>
                  </a:lnTo>
                  <a:cubicBezTo>
                    <a:pt x="2258" y="250"/>
                    <a:pt x="2005" y="0"/>
                    <a:pt x="169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7181" name="Google Shape;7181;p68"/>
            <p:cNvSpPr/>
            <p:nvPr/>
          </p:nvSpPr>
          <p:spPr>
            <a:xfrm>
              <a:off x="1063650" y="414125"/>
              <a:ext cx="146750" cy="141125"/>
            </a:xfrm>
            <a:custGeom>
              <a:avLst/>
              <a:gdLst/>
              <a:ahLst/>
              <a:cxnLst/>
              <a:rect l="l" t="t" r="r" b="b"/>
              <a:pathLst>
                <a:path w="5870" h="5645" extrusionOk="0">
                  <a:moveTo>
                    <a:pt x="3045" y="1127"/>
                  </a:moveTo>
                  <a:cubicBezTo>
                    <a:pt x="3263" y="1127"/>
                    <a:pt x="3483" y="1169"/>
                    <a:pt x="3692" y="1256"/>
                  </a:cubicBezTo>
                  <a:cubicBezTo>
                    <a:pt x="4325" y="1518"/>
                    <a:pt x="4740" y="2135"/>
                    <a:pt x="4740" y="2822"/>
                  </a:cubicBezTo>
                  <a:cubicBezTo>
                    <a:pt x="4737" y="3758"/>
                    <a:pt x="3981" y="4514"/>
                    <a:pt x="3045" y="4517"/>
                  </a:cubicBezTo>
                  <a:cubicBezTo>
                    <a:pt x="2358" y="4517"/>
                    <a:pt x="1741" y="4102"/>
                    <a:pt x="1479" y="3469"/>
                  </a:cubicBezTo>
                  <a:cubicBezTo>
                    <a:pt x="1217" y="2837"/>
                    <a:pt x="1362" y="2108"/>
                    <a:pt x="1847" y="1623"/>
                  </a:cubicBezTo>
                  <a:cubicBezTo>
                    <a:pt x="2171" y="1299"/>
                    <a:pt x="2604" y="1127"/>
                    <a:pt x="3045" y="1127"/>
                  </a:cubicBezTo>
                  <a:close/>
                  <a:moveTo>
                    <a:pt x="3045" y="0"/>
                  </a:moveTo>
                  <a:cubicBezTo>
                    <a:pt x="1904" y="0"/>
                    <a:pt x="874" y="687"/>
                    <a:pt x="437" y="1741"/>
                  </a:cubicBezTo>
                  <a:cubicBezTo>
                    <a:pt x="1" y="2798"/>
                    <a:pt x="242" y="4011"/>
                    <a:pt x="1049" y="4818"/>
                  </a:cubicBezTo>
                  <a:cubicBezTo>
                    <a:pt x="1588" y="5358"/>
                    <a:pt x="2310" y="5645"/>
                    <a:pt x="3045" y="5645"/>
                  </a:cubicBezTo>
                  <a:cubicBezTo>
                    <a:pt x="3409" y="5645"/>
                    <a:pt x="3776" y="5574"/>
                    <a:pt x="4126" y="5430"/>
                  </a:cubicBezTo>
                  <a:cubicBezTo>
                    <a:pt x="5180" y="4993"/>
                    <a:pt x="5870" y="3963"/>
                    <a:pt x="5870" y="2822"/>
                  </a:cubicBezTo>
                  <a:cubicBezTo>
                    <a:pt x="5867" y="1262"/>
                    <a:pt x="4605" y="0"/>
                    <a:pt x="304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7182" name="Google Shape;7182;p68"/>
            <p:cNvSpPr/>
            <p:nvPr/>
          </p:nvSpPr>
          <p:spPr>
            <a:xfrm>
              <a:off x="898875" y="498800"/>
              <a:ext cx="481800" cy="169425"/>
            </a:xfrm>
            <a:custGeom>
              <a:avLst/>
              <a:gdLst/>
              <a:ahLst/>
              <a:cxnLst/>
              <a:rect l="l" t="t" r="r" b="b"/>
              <a:pathLst>
                <a:path w="19272" h="6777" extrusionOk="0">
                  <a:moveTo>
                    <a:pt x="3388" y="1"/>
                  </a:moveTo>
                  <a:lnTo>
                    <a:pt x="3388" y="2823"/>
                  </a:lnTo>
                  <a:cubicBezTo>
                    <a:pt x="3388" y="3759"/>
                    <a:pt x="2629" y="4515"/>
                    <a:pt x="1695" y="4518"/>
                  </a:cubicBezTo>
                  <a:lnTo>
                    <a:pt x="0" y="4518"/>
                  </a:lnTo>
                  <a:lnTo>
                    <a:pt x="0" y="5081"/>
                  </a:lnTo>
                  <a:cubicBezTo>
                    <a:pt x="0" y="6017"/>
                    <a:pt x="759" y="6773"/>
                    <a:pt x="1695" y="6776"/>
                  </a:cubicBezTo>
                  <a:lnTo>
                    <a:pt x="17580" y="6776"/>
                  </a:lnTo>
                  <a:cubicBezTo>
                    <a:pt x="18513" y="6773"/>
                    <a:pt x="19272" y="6017"/>
                    <a:pt x="19272" y="5081"/>
                  </a:cubicBezTo>
                  <a:lnTo>
                    <a:pt x="19272" y="4518"/>
                  </a:lnTo>
                  <a:lnTo>
                    <a:pt x="17580" y="4518"/>
                  </a:lnTo>
                  <a:cubicBezTo>
                    <a:pt x="16643" y="4515"/>
                    <a:pt x="15884" y="3759"/>
                    <a:pt x="15884" y="2823"/>
                  </a:cubicBezTo>
                  <a:lnTo>
                    <a:pt x="15884" y="1"/>
                  </a:lnTo>
                  <a:lnTo>
                    <a:pt x="13533" y="1"/>
                  </a:lnTo>
                  <a:cubicBezTo>
                    <a:pt x="13256" y="1910"/>
                    <a:pt x="11620" y="3389"/>
                    <a:pt x="9636" y="3389"/>
                  </a:cubicBezTo>
                  <a:cubicBezTo>
                    <a:pt x="7652" y="3389"/>
                    <a:pt x="6016" y="1910"/>
                    <a:pt x="573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7183" name="Google Shape;7183;p68"/>
          <p:cNvGrpSpPr/>
          <p:nvPr/>
        </p:nvGrpSpPr>
        <p:grpSpPr>
          <a:xfrm>
            <a:off x="1267741" y="2287103"/>
            <a:ext cx="298169" cy="339253"/>
            <a:chOff x="1529350" y="258825"/>
            <a:chExt cx="423475" cy="481825"/>
          </a:xfrm>
          <a:solidFill>
            <a:srgbClr val="FFC867"/>
          </a:solidFill>
        </p:grpSpPr>
        <p:sp>
          <p:nvSpPr>
            <p:cNvPr id="7184" name="Google Shape;7184;p68"/>
            <p:cNvSpPr/>
            <p:nvPr/>
          </p:nvSpPr>
          <p:spPr>
            <a:xfrm>
              <a:off x="1585800" y="258825"/>
              <a:ext cx="310650" cy="430550"/>
            </a:xfrm>
            <a:custGeom>
              <a:avLst/>
              <a:gdLst/>
              <a:ahLst/>
              <a:cxnLst/>
              <a:rect l="l" t="t" r="r" b="b"/>
              <a:pathLst>
                <a:path w="12426" h="17222" extrusionOk="0">
                  <a:moveTo>
                    <a:pt x="6213" y="3388"/>
                  </a:moveTo>
                  <a:cubicBezTo>
                    <a:pt x="7354" y="3388"/>
                    <a:pt x="8384" y="4074"/>
                    <a:pt x="8821" y="5131"/>
                  </a:cubicBezTo>
                  <a:cubicBezTo>
                    <a:pt x="9257" y="6185"/>
                    <a:pt x="9016" y="7399"/>
                    <a:pt x="8206" y="8206"/>
                  </a:cubicBezTo>
                  <a:cubicBezTo>
                    <a:pt x="7666" y="8748"/>
                    <a:pt x="6945" y="9035"/>
                    <a:pt x="6210" y="9035"/>
                  </a:cubicBezTo>
                  <a:cubicBezTo>
                    <a:pt x="5847" y="9035"/>
                    <a:pt x="5481" y="8965"/>
                    <a:pt x="5132" y="8820"/>
                  </a:cubicBezTo>
                  <a:cubicBezTo>
                    <a:pt x="4075" y="8383"/>
                    <a:pt x="3388" y="7354"/>
                    <a:pt x="3388" y="6212"/>
                  </a:cubicBezTo>
                  <a:cubicBezTo>
                    <a:pt x="3391" y="4652"/>
                    <a:pt x="4653" y="3391"/>
                    <a:pt x="6213" y="3388"/>
                  </a:cubicBezTo>
                  <a:close/>
                  <a:moveTo>
                    <a:pt x="6213" y="0"/>
                  </a:moveTo>
                  <a:cubicBezTo>
                    <a:pt x="2825" y="0"/>
                    <a:pt x="1" y="2728"/>
                    <a:pt x="1" y="6212"/>
                  </a:cubicBezTo>
                  <a:cubicBezTo>
                    <a:pt x="1" y="7537"/>
                    <a:pt x="398" y="8718"/>
                    <a:pt x="1163" y="9826"/>
                  </a:cubicBezTo>
                  <a:lnTo>
                    <a:pt x="5737" y="16959"/>
                  </a:lnTo>
                  <a:cubicBezTo>
                    <a:pt x="5847" y="17134"/>
                    <a:pt x="6029" y="17221"/>
                    <a:pt x="6211" y="17221"/>
                  </a:cubicBezTo>
                  <a:cubicBezTo>
                    <a:pt x="6394" y="17221"/>
                    <a:pt x="6576" y="17134"/>
                    <a:pt x="6686" y="16959"/>
                  </a:cubicBezTo>
                  <a:lnTo>
                    <a:pt x="11278" y="9802"/>
                  </a:lnTo>
                  <a:cubicBezTo>
                    <a:pt x="12025" y="8751"/>
                    <a:pt x="12425" y="7498"/>
                    <a:pt x="12422" y="6212"/>
                  </a:cubicBezTo>
                  <a:cubicBezTo>
                    <a:pt x="12422" y="2786"/>
                    <a:pt x="9637" y="0"/>
                    <a:pt x="621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7185" name="Google Shape;7185;p68"/>
            <p:cNvSpPr/>
            <p:nvPr/>
          </p:nvSpPr>
          <p:spPr>
            <a:xfrm>
              <a:off x="1529350" y="583200"/>
              <a:ext cx="423475" cy="157450"/>
            </a:xfrm>
            <a:custGeom>
              <a:avLst/>
              <a:gdLst/>
              <a:ahLst/>
              <a:cxnLst/>
              <a:rect l="l" t="t" r="r" b="b"/>
              <a:pathLst>
                <a:path w="16939" h="6298" extrusionOk="0">
                  <a:moveTo>
                    <a:pt x="4050" y="1"/>
                  </a:moveTo>
                  <a:cubicBezTo>
                    <a:pt x="1545" y="582"/>
                    <a:pt x="0" y="1642"/>
                    <a:pt x="0" y="2909"/>
                  </a:cubicBezTo>
                  <a:cubicBezTo>
                    <a:pt x="0" y="5111"/>
                    <a:pt x="4364" y="6297"/>
                    <a:pt x="8471" y="6297"/>
                  </a:cubicBezTo>
                  <a:cubicBezTo>
                    <a:pt x="12575" y="6297"/>
                    <a:pt x="16938" y="5111"/>
                    <a:pt x="16938" y="2909"/>
                  </a:cubicBezTo>
                  <a:cubicBezTo>
                    <a:pt x="16938" y="1642"/>
                    <a:pt x="15391" y="579"/>
                    <a:pt x="12882" y="1"/>
                  </a:cubicBezTo>
                  <a:lnTo>
                    <a:pt x="10040" y="4445"/>
                  </a:lnTo>
                  <a:cubicBezTo>
                    <a:pt x="9673" y="5018"/>
                    <a:pt x="9071" y="5305"/>
                    <a:pt x="8469" y="5305"/>
                  </a:cubicBezTo>
                  <a:cubicBezTo>
                    <a:pt x="7867" y="5305"/>
                    <a:pt x="7265" y="5018"/>
                    <a:pt x="6899" y="4445"/>
                  </a:cubicBezTo>
                  <a:lnTo>
                    <a:pt x="4050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7186" name="Google Shape;7186;p68"/>
          <p:cNvGrpSpPr/>
          <p:nvPr/>
        </p:nvGrpSpPr>
        <p:grpSpPr>
          <a:xfrm>
            <a:off x="1660716" y="2367273"/>
            <a:ext cx="340890" cy="178912"/>
            <a:chOff x="2084325" y="363300"/>
            <a:chExt cx="484150" cy="254100"/>
          </a:xfrm>
          <a:solidFill>
            <a:srgbClr val="FFC867"/>
          </a:solidFill>
        </p:grpSpPr>
        <p:sp>
          <p:nvSpPr>
            <p:cNvPr id="7187" name="Google Shape;7187;p68"/>
            <p:cNvSpPr/>
            <p:nvPr/>
          </p:nvSpPr>
          <p:spPr>
            <a:xfrm>
              <a:off x="2084325" y="363300"/>
              <a:ext cx="484150" cy="254100"/>
            </a:xfrm>
            <a:custGeom>
              <a:avLst/>
              <a:gdLst/>
              <a:ahLst/>
              <a:cxnLst/>
              <a:rect l="l" t="t" r="r" b="b"/>
              <a:pathLst>
                <a:path w="19366" h="10164" extrusionOk="0">
                  <a:moveTo>
                    <a:pt x="9686" y="1128"/>
                  </a:moveTo>
                  <a:cubicBezTo>
                    <a:pt x="10195" y="1128"/>
                    <a:pt x="10707" y="1226"/>
                    <a:pt x="11196" y="1428"/>
                  </a:cubicBezTo>
                  <a:cubicBezTo>
                    <a:pt x="12671" y="2042"/>
                    <a:pt x="13635" y="3482"/>
                    <a:pt x="13635" y="5081"/>
                  </a:cubicBezTo>
                  <a:cubicBezTo>
                    <a:pt x="13632" y="7264"/>
                    <a:pt x="11864" y="9031"/>
                    <a:pt x="9684" y="9034"/>
                  </a:cubicBezTo>
                  <a:cubicBezTo>
                    <a:pt x="8085" y="9034"/>
                    <a:pt x="6643" y="8071"/>
                    <a:pt x="6032" y="6592"/>
                  </a:cubicBezTo>
                  <a:cubicBezTo>
                    <a:pt x="5420" y="5117"/>
                    <a:pt x="5758" y="3415"/>
                    <a:pt x="6887" y="2286"/>
                  </a:cubicBezTo>
                  <a:cubicBezTo>
                    <a:pt x="7645" y="1530"/>
                    <a:pt x="8657" y="1128"/>
                    <a:pt x="9686" y="1128"/>
                  </a:cubicBezTo>
                  <a:close/>
                  <a:moveTo>
                    <a:pt x="9684" y="1"/>
                  </a:moveTo>
                  <a:cubicBezTo>
                    <a:pt x="4502" y="1"/>
                    <a:pt x="361" y="4512"/>
                    <a:pt x="190" y="4704"/>
                  </a:cubicBezTo>
                  <a:cubicBezTo>
                    <a:pt x="0" y="4918"/>
                    <a:pt x="0" y="5243"/>
                    <a:pt x="190" y="5457"/>
                  </a:cubicBezTo>
                  <a:cubicBezTo>
                    <a:pt x="361" y="5650"/>
                    <a:pt x="4502" y="10164"/>
                    <a:pt x="9684" y="10164"/>
                  </a:cubicBezTo>
                  <a:cubicBezTo>
                    <a:pt x="14867" y="10164"/>
                    <a:pt x="19004" y="5650"/>
                    <a:pt x="19176" y="5457"/>
                  </a:cubicBezTo>
                  <a:cubicBezTo>
                    <a:pt x="19365" y="5243"/>
                    <a:pt x="19365" y="4918"/>
                    <a:pt x="19176" y="4704"/>
                  </a:cubicBezTo>
                  <a:cubicBezTo>
                    <a:pt x="19004" y="4512"/>
                    <a:pt x="14867" y="1"/>
                    <a:pt x="968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7188" name="Google Shape;7188;p68"/>
            <p:cNvSpPr/>
            <p:nvPr/>
          </p:nvSpPr>
          <p:spPr>
            <a:xfrm>
              <a:off x="2250600" y="419775"/>
              <a:ext cx="145175" cy="141125"/>
            </a:xfrm>
            <a:custGeom>
              <a:avLst/>
              <a:gdLst/>
              <a:ahLst/>
              <a:cxnLst/>
              <a:rect l="l" t="t" r="r" b="b"/>
              <a:pathLst>
                <a:path w="5807" h="5645" extrusionOk="0">
                  <a:moveTo>
                    <a:pt x="3018" y="0"/>
                  </a:moveTo>
                  <a:cubicBezTo>
                    <a:pt x="1922" y="0"/>
                    <a:pt x="929" y="634"/>
                    <a:pt x="468" y="1626"/>
                  </a:cubicBezTo>
                  <a:cubicBezTo>
                    <a:pt x="1" y="2623"/>
                    <a:pt x="158" y="3797"/>
                    <a:pt x="862" y="4637"/>
                  </a:cubicBezTo>
                  <a:cubicBezTo>
                    <a:pt x="1407" y="5287"/>
                    <a:pt x="2203" y="5645"/>
                    <a:pt x="3025" y="5645"/>
                  </a:cubicBezTo>
                  <a:cubicBezTo>
                    <a:pt x="3270" y="5645"/>
                    <a:pt x="3518" y="5613"/>
                    <a:pt x="3762" y="5547"/>
                  </a:cubicBezTo>
                  <a:cubicBezTo>
                    <a:pt x="4825" y="5258"/>
                    <a:pt x="5620" y="4382"/>
                    <a:pt x="5807" y="3297"/>
                  </a:cubicBezTo>
                  <a:lnTo>
                    <a:pt x="5807" y="3297"/>
                  </a:lnTo>
                  <a:cubicBezTo>
                    <a:pt x="5625" y="3356"/>
                    <a:pt x="5446" y="3383"/>
                    <a:pt x="5272" y="3383"/>
                  </a:cubicBezTo>
                  <a:cubicBezTo>
                    <a:pt x="4356" y="3383"/>
                    <a:pt x="3596" y="2626"/>
                    <a:pt x="3596" y="1692"/>
                  </a:cubicBezTo>
                  <a:cubicBezTo>
                    <a:pt x="3596" y="1147"/>
                    <a:pt x="3861" y="633"/>
                    <a:pt x="4307" y="316"/>
                  </a:cubicBezTo>
                  <a:cubicBezTo>
                    <a:pt x="3913" y="112"/>
                    <a:pt x="3476" y="3"/>
                    <a:pt x="3033" y="0"/>
                  </a:cubicBezTo>
                  <a:cubicBezTo>
                    <a:pt x="3028" y="0"/>
                    <a:pt x="3023" y="0"/>
                    <a:pt x="301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7189" name="Google Shape;7189;p68"/>
          <p:cNvGrpSpPr/>
          <p:nvPr/>
        </p:nvGrpSpPr>
        <p:grpSpPr>
          <a:xfrm>
            <a:off x="2110011" y="2287102"/>
            <a:ext cx="298169" cy="339253"/>
            <a:chOff x="2707500" y="249400"/>
            <a:chExt cx="423475" cy="481825"/>
          </a:xfrm>
          <a:solidFill>
            <a:srgbClr val="FFC867"/>
          </a:solidFill>
        </p:grpSpPr>
        <p:sp>
          <p:nvSpPr>
            <p:cNvPr id="7190" name="Google Shape;7190;p68"/>
            <p:cNvSpPr/>
            <p:nvPr/>
          </p:nvSpPr>
          <p:spPr>
            <a:xfrm>
              <a:off x="2739175" y="420675"/>
              <a:ext cx="360100" cy="310550"/>
            </a:xfrm>
            <a:custGeom>
              <a:avLst/>
              <a:gdLst/>
              <a:ahLst/>
              <a:cxnLst/>
              <a:rect l="l" t="t" r="r" b="b"/>
              <a:pathLst>
                <a:path w="14404" h="12422" extrusionOk="0">
                  <a:moveTo>
                    <a:pt x="3816" y="1130"/>
                  </a:moveTo>
                  <a:cubicBezTo>
                    <a:pt x="4126" y="1130"/>
                    <a:pt x="4379" y="1382"/>
                    <a:pt x="4379" y="1696"/>
                  </a:cubicBezTo>
                  <a:lnTo>
                    <a:pt x="4379" y="8471"/>
                  </a:lnTo>
                  <a:cubicBezTo>
                    <a:pt x="4379" y="8781"/>
                    <a:pt x="4126" y="9034"/>
                    <a:pt x="3816" y="9034"/>
                  </a:cubicBezTo>
                  <a:cubicBezTo>
                    <a:pt x="3503" y="9034"/>
                    <a:pt x="3250" y="8781"/>
                    <a:pt x="3250" y="8471"/>
                  </a:cubicBezTo>
                  <a:lnTo>
                    <a:pt x="3250" y="1696"/>
                  </a:lnTo>
                  <a:cubicBezTo>
                    <a:pt x="3250" y="1382"/>
                    <a:pt x="3503" y="1130"/>
                    <a:pt x="3816" y="1130"/>
                  </a:cubicBezTo>
                  <a:close/>
                  <a:moveTo>
                    <a:pt x="7204" y="1130"/>
                  </a:moveTo>
                  <a:cubicBezTo>
                    <a:pt x="7514" y="1130"/>
                    <a:pt x="7767" y="1382"/>
                    <a:pt x="7767" y="1696"/>
                  </a:cubicBezTo>
                  <a:lnTo>
                    <a:pt x="7767" y="8471"/>
                  </a:lnTo>
                  <a:cubicBezTo>
                    <a:pt x="7767" y="8781"/>
                    <a:pt x="7514" y="9034"/>
                    <a:pt x="7204" y="9034"/>
                  </a:cubicBezTo>
                  <a:cubicBezTo>
                    <a:pt x="6891" y="9034"/>
                    <a:pt x="6638" y="8781"/>
                    <a:pt x="6638" y="8471"/>
                  </a:cubicBezTo>
                  <a:lnTo>
                    <a:pt x="6638" y="1696"/>
                  </a:lnTo>
                  <a:cubicBezTo>
                    <a:pt x="6638" y="1382"/>
                    <a:pt x="6891" y="1130"/>
                    <a:pt x="7204" y="1130"/>
                  </a:cubicBezTo>
                  <a:close/>
                  <a:moveTo>
                    <a:pt x="10592" y="1130"/>
                  </a:moveTo>
                  <a:cubicBezTo>
                    <a:pt x="10902" y="1130"/>
                    <a:pt x="11155" y="1382"/>
                    <a:pt x="11155" y="1696"/>
                  </a:cubicBezTo>
                  <a:lnTo>
                    <a:pt x="11155" y="8471"/>
                  </a:lnTo>
                  <a:cubicBezTo>
                    <a:pt x="11155" y="8781"/>
                    <a:pt x="10902" y="9034"/>
                    <a:pt x="10592" y="9034"/>
                  </a:cubicBezTo>
                  <a:cubicBezTo>
                    <a:pt x="10278" y="9034"/>
                    <a:pt x="10025" y="8781"/>
                    <a:pt x="10025" y="8471"/>
                  </a:cubicBezTo>
                  <a:lnTo>
                    <a:pt x="10025" y="1696"/>
                  </a:lnTo>
                  <a:cubicBezTo>
                    <a:pt x="10025" y="1382"/>
                    <a:pt x="10278" y="1130"/>
                    <a:pt x="10592" y="1130"/>
                  </a:cubicBezTo>
                  <a:close/>
                  <a:moveTo>
                    <a:pt x="1" y="0"/>
                  </a:moveTo>
                  <a:lnTo>
                    <a:pt x="901" y="10880"/>
                  </a:lnTo>
                  <a:cubicBezTo>
                    <a:pt x="976" y="11754"/>
                    <a:pt x="1705" y="12422"/>
                    <a:pt x="2582" y="12422"/>
                  </a:cubicBezTo>
                  <a:cubicBezTo>
                    <a:pt x="2584" y="12422"/>
                    <a:pt x="2586" y="12422"/>
                    <a:pt x="2588" y="12422"/>
                  </a:cubicBezTo>
                  <a:lnTo>
                    <a:pt x="11817" y="12422"/>
                  </a:lnTo>
                  <a:cubicBezTo>
                    <a:pt x="11819" y="12422"/>
                    <a:pt x="11821" y="12422"/>
                    <a:pt x="11823" y="12422"/>
                  </a:cubicBezTo>
                  <a:cubicBezTo>
                    <a:pt x="12700" y="12422"/>
                    <a:pt x="13431" y="11751"/>
                    <a:pt x="13503" y="10877"/>
                  </a:cubicBezTo>
                  <a:lnTo>
                    <a:pt x="14404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7191" name="Google Shape;7191;p68"/>
            <p:cNvSpPr/>
            <p:nvPr/>
          </p:nvSpPr>
          <p:spPr>
            <a:xfrm>
              <a:off x="2707500" y="249400"/>
              <a:ext cx="423475" cy="141175"/>
            </a:xfrm>
            <a:custGeom>
              <a:avLst/>
              <a:gdLst/>
              <a:ahLst/>
              <a:cxnLst/>
              <a:rect l="l" t="t" r="r" b="b"/>
              <a:pathLst>
                <a:path w="16939" h="5647" extrusionOk="0">
                  <a:moveTo>
                    <a:pt x="9600" y="1130"/>
                  </a:moveTo>
                  <a:cubicBezTo>
                    <a:pt x="9910" y="1130"/>
                    <a:pt x="10163" y="1383"/>
                    <a:pt x="10163" y="1696"/>
                  </a:cubicBezTo>
                  <a:lnTo>
                    <a:pt x="10163" y="2259"/>
                  </a:lnTo>
                  <a:lnTo>
                    <a:pt x="6776" y="2259"/>
                  </a:lnTo>
                  <a:lnTo>
                    <a:pt x="6776" y="1696"/>
                  </a:lnTo>
                  <a:cubicBezTo>
                    <a:pt x="6776" y="1383"/>
                    <a:pt x="7029" y="1130"/>
                    <a:pt x="7342" y="1130"/>
                  </a:cubicBezTo>
                  <a:close/>
                  <a:moveTo>
                    <a:pt x="7342" y="1"/>
                  </a:moveTo>
                  <a:cubicBezTo>
                    <a:pt x="6405" y="1"/>
                    <a:pt x="5646" y="760"/>
                    <a:pt x="5646" y="1696"/>
                  </a:cubicBezTo>
                  <a:lnTo>
                    <a:pt x="5646" y="2259"/>
                  </a:lnTo>
                  <a:lnTo>
                    <a:pt x="1696" y="2259"/>
                  </a:lnTo>
                  <a:cubicBezTo>
                    <a:pt x="759" y="2259"/>
                    <a:pt x="0" y="3018"/>
                    <a:pt x="0" y="3954"/>
                  </a:cubicBezTo>
                  <a:lnTo>
                    <a:pt x="0" y="5084"/>
                  </a:lnTo>
                  <a:cubicBezTo>
                    <a:pt x="0" y="5394"/>
                    <a:pt x="253" y="5647"/>
                    <a:pt x="566" y="5647"/>
                  </a:cubicBezTo>
                  <a:lnTo>
                    <a:pt x="16375" y="5647"/>
                  </a:lnTo>
                  <a:cubicBezTo>
                    <a:pt x="16686" y="5647"/>
                    <a:pt x="16939" y="5394"/>
                    <a:pt x="16939" y="5084"/>
                  </a:cubicBezTo>
                  <a:lnTo>
                    <a:pt x="16939" y="3954"/>
                  </a:lnTo>
                  <a:cubicBezTo>
                    <a:pt x="16939" y="3018"/>
                    <a:pt x="16180" y="2259"/>
                    <a:pt x="15246" y="2259"/>
                  </a:cubicBezTo>
                  <a:lnTo>
                    <a:pt x="11292" y="2259"/>
                  </a:lnTo>
                  <a:lnTo>
                    <a:pt x="11292" y="1696"/>
                  </a:lnTo>
                  <a:cubicBezTo>
                    <a:pt x="11292" y="760"/>
                    <a:pt x="10534" y="1"/>
                    <a:pt x="960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7192" name="Google Shape;7192;p68"/>
          <p:cNvGrpSpPr/>
          <p:nvPr/>
        </p:nvGrpSpPr>
        <p:grpSpPr>
          <a:xfrm>
            <a:off x="2523626" y="2287428"/>
            <a:ext cx="305386" cy="338602"/>
            <a:chOff x="3300325" y="249875"/>
            <a:chExt cx="433725" cy="480900"/>
          </a:xfrm>
          <a:solidFill>
            <a:srgbClr val="FFC867"/>
          </a:solidFill>
        </p:grpSpPr>
        <p:sp>
          <p:nvSpPr>
            <p:cNvPr id="7193" name="Google Shape;7193;p68"/>
            <p:cNvSpPr/>
            <p:nvPr/>
          </p:nvSpPr>
          <p:spPr>
            <a:xfrm>
              <a:off x="3610875" y="334550"/>
              <a:ext cx="56475" cy="28250"/>
            </a:xfrm>
            <a:custGeom>
              <a:avLst/>
              <a:gdLst/>
              <a:ahLst/>
              <a:cxnLst/>
              <a:rect l="l" t="t" r="r" b="b"/>
              <a:pathLst>
                <a:path w="2259" h="1130" extrusionOk="0">
                  <a:moveTo>
                    <a:pt x="566" y="0"/>
                  </a:moveTo>
                  <a:cubicBezTo>
                    <a:pt x="253" y="0"/>
                    <a:pt x="0" y="253"/>
                    <a:pt x="0" y="567"/>
                  </a:cubicBezTo>
                  <a:cubicBezTo>
                    <a:pt x="0" y="877"/>
                    <a:pt x="253" y="1130"/>
                    <a:pt x="566" y="1130"/>
                  </a:cubicBezTo>
                  <a:lnTo>
                    <a:pt x="1696" y="1130"/>
                  </a:lnTo>
                  <a:cubicBezTo>
                    <a:pt x="2006" y="1130"/>
                    <a:pt x="2259" y="877"/>
                    <a:pt x="2259" y="567"/>
                  </a:cubicBezTo>
                  <a:cubicBezTo>
                    <a:pt x="2259" y="253"/>
                    <a:pt x="2006" y="0"/>
                    <a:pt x="169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7194" name="Google Shape;7194;p68"/>
            <p:cNvSpPr/>
            <p:nvPr/>
          </p:nvSpPr>
          <p:spPr>
            <a:xfrm>
              <a:off x="3467675" y="249875"/>
              <a:ext cx="46400" cy="56475"/>
            </a:xfrm>
            <a:custGeom>
              <a:avLst/>
              <a:gdLst/>
              <a:ahLst/>
              <a:cxnLst/>
              <a:rect l="l" t="t" r="r" b="b"/>
              <a:pathLst>
                <a:path w="1856" h="2259" extrusionOk="0">
                  <a:moveTo>
                    <a:pt x="647" y="1"/>
                  </a:moveTo>
                  <a:cubicBezTo>
                    <a:pt x="562" y="1"/>
                    <a:pt x="476" y="20"/>
                    <a:pt x="395" y="60"/>
                  </a:cubicBezTo>
                  <a:cubicBezTo>
                    <a:pt x="115" y="198"/>
                    <a:pt x="1" y="539"/>
                    <a:pt x="142" y="819"/>
                  </a:cubicBezTo>
                  <a:lnTo>
                    <a:pt x="705" y="1948"/>
                  </a:lnTo>
                  <a:cubicBezTo>
                    <a:pt x="806" y="2144"/>
                    <a:pt x="1004" y="2259"/>
                    <a:pt x="1211" y="2259"/>
                  </a:cubicBezTo>
                  <a:cubicBezTo>
                    <a:pt x="1296" y="2259"/>
                    <a:pt x="1383" y="2239"/>
                    <a:pt x="1464" y="2198"/>
                  </a:cubicBezTo>
                  <a:cubicBezTo>
                    <a:pt x="1744" y="2059"/>
                    <a:pt x="1856" y="1722"/>
                    <a:pt x="1717" y="1442"/>
                  </a:cubicBezTo>
                  <a:lnTo>
                    <a:pt x="1151" y="313"/>
                  </a:lnTo>
                  <a:cubicBezTo>
                    <a:pt x="1053" y="114"/>
                    <a:pt x="853" y="1"/>
                    <a:pt x="64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7195" name="Google Shape;7195;p68"/>
            <p:cNvSpPr/>
            <p:nvPr/>
          </p:nvSpPr>
          <p:spPr>
            <a:xfrm>
              <a:off x="3566525" y="249875"/>
              <a:ext cx="46400" cy="56475"/>
            </a:xfrm>
            <a:custGeom>
              <a:avLst/>
              <a:gdLst/>
              <a:ahLst/>
              <a:cxnLst/>
              <a:rect l="l" t="t" r="r" b="b"/>
              <a:pathLst>
                <a:path w="1856" h="2259" extrusionOk="0">
                  <a:moveTo>
                    <a:pt x="1210" y="1"/>
                  </a:moveTo>
                  <a:cubicBezTo>
                    <a:pt x="1003" y="1"/>
                    <a:pt x="803" y="114"/>
                    <a:pt x="705" y="313"/>
                  </a:cubicBezTo>
                  <a:lnTo>
                    <a:pt x="139" y="1442"/>
                  </a:lnTo>
                  <a:cubicBezTo>
                    <a:pt x="1" y="1719"/>
                    <a:pt x="115" y="2059"/>
                    <a:pt x="392" y="2198"/>
                  </a:cubicBezTo>
                  <a:cubicBezTo>
                    <a:pt x="474" y="2239"/>
                    <a:pt x="561" y="2259"/>
                    <a:pt x="646" y="2259"/>
                  </a:cubicBezTo>
                  <a:cubicBezTo>
                    <a:pt x="852" y="2259"/>
                    <a:pt x="1051" y="2144"/>
                    <a:pt x="1151" y="1948"/>
                  </a:cubicBezTo>
                  <a:lnTo>
                    <a:pt x="1714" y="819"/>
                  </a:lnTo>
                  <a:cubicBezTo>
                    <a:pt x="1856" y="539"/>
                    <a:pt x="1741" y="198"/>
                    <a:pt x="1461" y="60"/>
                  </a:cubicBezTo>
                  <a:cubicBezTo>
                    <a:pt x="1381" y="20"/>
                    <a:pt x="1295" y="1"/>
                    <a:pt x="121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7196" name="Google Shape;7196;p68"/>
            <p:cNvSpPr/>
            <p:nvPr/>
          </p:nvSpPr>
          <p:spPr>
            <a:xfrm>
              <a:off x="3413250" y="334550"/>
              <a:ext cx="56500" cy="28250"/>
            </a:xfrm>
            <a:custGeom>
              <a:avLst/>
              <a:gdLst/>
              <a:ahLst/>
              <a:cxnLst/>
              <a:rect l="l" t="t" r="r" b="b"/>
              <a:pathLst>
                <a:path w="2260" h="1130" extrusionOk="0">
                  <a:moveTo>
                    <a:pt x="567" y="0"/>
                  </a:moveTo>
                  <a:cubicBezTo>
                    <a:pt x="254" y="0"/>
                    <a:pt x="1" y="253"/>
                    <a:pt x="1" y="567"/>
                  </a:cubicBezTo>
                  <a:cubicBezTo>
                    <a:pt x="1" y="877"/>
                    <a:pt x="254" y="1130"/>
                    <a:pt x="567" y="1130"/>
                  </a:cubicBezTo>
                  <a:lnTo>
                    <a:pt x="1696" y="1130"/>
                  </a:lnTo>
                  <a:cubicBezTo>
                    <a:pt x="2006" y="1130"/>
                    <a:pt x="2259" y="877"/>
                    <a:pt x="2259" y="567"/>
                  </a:cubicBezTo>
                  <a:cubicBezTo>
                    <a:pt x="2259" y="253"/>
                    <a:pt x="2006" y="0"/>
                    <a:pt x="169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7197" name="Google Shape;7197;p68"/>
            <p:cNvSpPr/>
            <p:nvPr/>
          </p:nvSpPr>
          <p:spPr>
            <a:xfrm>
              <a:off x="3300325" y="476675"/>
              <a:ext cx="84725" cy="254100"/>
            </a:xfrm>
            <a:custGeom>
              <a:avLst/>
              <a:gdLst/>
              <a:ahLst/>
              <a:cxnLst/>
              <a:rect l="l" t="t" r="r" b="b"/>
              <a:pathLst>
                <a:path w="3389" h="10164" extrusionOk="0">
                  <a:moveTo>
                    <a:pt x="567" y="1"/>
                  </a:moveTo>
                  <a:cubicBezTo>
                    <a:pt x="254" y="1"/>
                    <a:pt x="1" y="251"/>
                    <a:pt x="1" y="564"/>
                  </a:cubicBezTo>
                  <a:lnTo>
                    <a:pt x="1" y="9598"/>
                  </a:lnTo>
                  <a:cubicBezTo>
                    <a:pt x="1" y="9911"/>
                    <a:pt x="254" y="10164"/>
                    <a:pt x="567" y="10164"/>
                  </a:cubicBezTo>
                  <a:lnTo>
                    <a:pt x="2825" y="10164"/>
                  </a:lnTo>
                  <a:cubicBezTo>
                    <a:pt x="3136" y="10164"/>
                    <a:pt x="3389" y="9911"/>
                    <a:pt x="3389" y="9598"/>
                  </a:cubicBezTo>
                  <a:lnTo>
                    <a:pt x="3389" y="564"/>
                  </a:lnTo>
                  <a:cubicBezTo>
                    <a:pt x="3389" y="251"/>
                    <a:pt x="3136" y="1"/>
                    <a:pt x="282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7198" name="Google Shape;7198;p68"/>
            <p:cNvSpPr/>
            <p:nvPr/>
          </p:nvSpPr>
          <p:spPr>
            <a:xfrm>
              <a:off x="3413250" y="335525"/>
              <a:ext cx="320800" cy="395250"/>
            </a:xfrm>
            <a:custGeom>
              <a:avLst/>
              <a:gdLst/>
              <a:ahLst/>
              <a:cxnLst/>
              <a:rect l="l" t="t" r="r" b="b"/>
              <a:pathLst>
                <a:path w="12832" h="15810" extrusionOk="0">
                  <a:moveTo>
                    <a:pt x="3954" y="1"/>
                  </a:moveTo>
                  <a:cubicBezTo>
                    <a:pt x="3641" y="1"/>
                    <a:pt x="3388" y="254"/>
                    <a:pt x="3388" y="564"/>
                  </a:cubicBezTo>
                  <a:cubicBezTo>
                    <a:pt x="3388" y="1871"/>
                    <a:pt x="2879" y="4225"/>
                    <a:pt x="1922" y="5186"/>
                  </a:cubicBezTo>
                  <a:cubicBezTo>
                    <a:pt x="1274" y="5830"/>
                    <a:pt x="723" y="6065"/>
                    <a:pt x="1" y="6427"/>
                  </a:cubicBezTo>
                  <a:lnTo>
                    <a:pt x="1" y="14897"/>
                  </a:lnTo>
                  <a:cubicBezTo>
                    <a:pt x="1109" y="15268"/>
                    <a:pt x="2515" y="15810"/>
                    <a:pt x="4659" y="15810"/>
                  </a:cubicBezTo>
                  <a:lnTo>
                    <a:pt x="8351" y="15810"/>
                  </a:lnTo>
                  <a:cubicBezTo>
                    <a:pt x="9567" y="15810"/>
                    <a:pt x="10516" y="14680"/>
                    <a:pt x="10046" y="13491"/>
                  </a:cubicBezTo>
                  <a:cubicBezTo>
                    <a:pt x="11019" y="13226"/>
                    <a:pt x="11546" y="12172"/>
                    <a:pt x="11175" y="11233"/>
                  </a:cubicBezTo>
                  <a:cubicBezTo>
                    <a:pt x="12386" y="10901"/>
                    <a:pt x="12832" y="9408"/>
                    <a:pt x="11992" y="8468"/>
                  </a:cubicBezTo>
                  <a:cubicBezTo>
                    <a:pt x="12314" y="8107"/>
                    <a:pt x="12467" y="7625"/>
                    <a:pt x="12410" y="7143"/>
                  </a:cubicBezTo>
                  <a:cubicBezTo>
                    <a:pt x="12311" y="6267"/>
                    <a:pt x="11495" y="5647"/>
                    <a:pt x="10612" y="5647"/>
                  </a:cubicBezTo>
                  <a:lnTo>
                    <a:pt x="6213" y="5647"/>
                  </a:lnTo>
                  <a:cubicBezTo>
                    <a:pt x="6586" y="4975"/>
                    <a:pt x="6785" y="3081"/>
                    <a:pt x="6776" y="2307"/>
                  </a:cubicBezTo>
                  <a:cubicBezTo>
                    <a:pt x="6761" y="1027"/>
                    <a:pt x="5701" y="1"/>
                    <a:pt x="441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7199" name="Google Shape;7199;p68"/>
          <p:cNvGrpSpPr/>
          <p:nvPr/>
        </p:nvGrpSpPr>
        <p:grpSpPr>
          <a:xfrm>
            <a:off x="2912712" y="2287349"/>
            <a:ext cx="352349" cy="338760"/>
            <a:chOff x="3854700" y="249750"/>
            <a:chExt cx="500425" cy="481125"/>
          </a:xfrm>
          <a:solidFill>
            <a:srgbClr val="FFC867"/>
          </a:solidFill>
        </p:grpSpPr>
        <p:sp>
          <p:nvSpPr>
            <p:cNvPr id="7200" name="Google Shape;7200;p68"/>
            <p:cNvSpPr/>
            <p:nvPr/>
          </p:nvSpPr>
          <p:spPr>
            <a:xfrm>
              <a:off x="4206725" y="598350"/>
              <a:ext cx="70775" cy="68025"/>
            </a:xfrm>
            <a:custGeom>
              <a:avLst/>
              <a:gdLst/>
              <a:ahLst/>
              <a:cxnLst/>
              <a:rect l="l" t="t" r="r" b="b"/>
              <a:pathLst>
                <a:path w="2831" h="2721" extrusionOk="0">
                  <a:moveTo>
                    <a:pt x="622" y="1"/>
                  </a:moveTo>
                  <a:cubicBezTo>
                    <a:pt x="478" y="1"/>
                    <a:pt x="333" y="56"/>
                    <a:pt x="223" y="165"/>
                  </a:cubicBezTo>
                  <a:cubicBezTo>
                    <a:pt x="0" y="388"/>
                    <a:pt x="0" y="744"/>
                    <a:pt x="223" y="966"/>
                  </a:cubicBezTo>
                  <a:lnTo>
                    <a:pt x="1819" y="2562"/>
                  </a:lnTo>
                  <a:cubicBezTo>
                    <a:pt x="1929" y="2668"/>
                    <a:pt x="2070" y="2721"/>
                    <a:pt x="2211" y="2721"/>
                  </a:cubicBezTo>
                  <a:cubicBezTo>
                    <a:pt x="2356" y="2721"/>
                    <a:pt x="2501" y="2665"/>
                    <a:pt x="2611" y="2553"/>
                  </a:cubicBezTo>
                  <a:cubicBezTo>
                    <a:pt x="2828" y="2337"/>
                    <a:pt x="2831" y="1984"/>
                    <a:pt x="2617" y="1764"/>
                  </a:cubicBezTo>
                  <a:lnTo>
                    <a:pt x="1021" y="165"/>
                  </a:lnTo>
                  <a:cubicBezTo>
                    <a:pt x="911" y="56"/>
                    <a:pt x="767" y="1"/>
                    <a:pt x="62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7201" name="Google Shape;7201;p68"/>
            <p:cNvSpPr/>
            <p:nvPr/>
          </p:nvSpPr>
          <p:spPr>
            <a:xfrm>
              <a:off x="4226750" y="538600"/>
              <a:ext cx="91250" cy="48150"/>
            </a:xfrm>
            <a:custGeom>
              <a:avLst/>
              <a:gdLst/>
              <a:ahLst/>
              <a:cxnLst/>
              <a:rect l="l" t="t" r="r" b="b"/>
              <a:pathLst>
                <a:path w="3650" h="1926" extrusionOk="0">
                  <a:moveTo>
                    <a:pt x="631" y="1"/>
                  </a:moveTo>
                  <a:cubicBezTo>
                    <a:pt x="393" y="1"/>
                    <a:pt x="175" y="151"/>
                    <a:pt x="97" y="387"/>
                  </a:cubicBezTo>
                  <a:cubicBezTo>
                    <a:pt x="0" y="676"/>
                    <a:pt x="151" y="993"/>
                    <a:pt x="440" y="1098"/>
                  </a:cubicBezTo>
                  <a:lnTo>
                    <a:pt x="2837" y="1896"/>
                  </a:lnTo>
                  <a:cubicBezTo>
                    <a:pt x="2896" y="1916"/>
                    <a:pt x="2956" y="1925"/>
                    <a:pt x="3014" y="1925"/>
                  </a:cubicBezTo>
                  <a:cubicBezTo>
                    <a:pt x="3251" y="1925"/>
                    <a:pt x="3471" y="1774"/>
                    <a:pt x="3551" y="1538"/>
                  </a:cubicBezTo>
                  <a:cubicBezTo>
                    <a:pt x="3650" y="1243"/>
                    <a:pt x="3490" y="920"/>
                    <a:pt x="3192" y="824"/>
                  </a:cubicBezTo>
                  <a:lnTo>
                    <a:pt x="798" y="26"/>
                  </a:lnTo>
                  <a:cubicBezTo>
                    <a:pt x="742" y="9"/>
                    <a:pt x="686" y="1"/>
                    <a:pt x="63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7202" name="Google Shape;7202;p68"/>
            <p:cNvSpPr/>
            <p:nvPr/>
          </p:nvSpPr>
          <p:spPr>
            <a:xfrm>
              <a:off x="4146500" y="618325"/>
              <a:ext cx="52050" cy="88650"/>
            </a:xfrm>
            <a:custGeom>
              <a:avLst/>
              <a:gdLst/>
              <a:ahLst/>
              <a:cxnLst/>
              <a:rect l="l" t="t" r="r" b="b"/>
              <a:pathLst>
                <a:path w="2082" h="3546" extrusionOk="0">
                  <a:moveTo>
                    <a:pt x="632" y="1"/>
                  </a:moveTo>
                  <a:cubicBezTo>
                    <a:pt x="574" y="1"/>
                    <a:pt x="514" y="10"/>
                    <a:pt x="455" y="29"/>
                  </a:cubicBezTo>
                  <a:cubicBezTo>
                    <a:pt x="160" y="128"/>
                    <a:pt x="0" y="447"/>
                    <a:pt x="100" y="746"/>
                  </a:cubicBezTo>
                  <a:lnTo>
                    <a:pt x="898" y="3140"/>
                  </a:lnTo>
                  <a:cubicBezTo>
                    <a:pt x="970" y="3386"/>
                    <a:pt x="1196" y="3546"/>
                    <a:pt x="1439" y="3546"/>
                  </a:cubicBezTo>
                  <a:cubicBezTo>
                    <a:pt x="1498" y="3546"/>
                    <a:pt x="1558" y="3536"/>
                    <a:pt x="1617" y="3516"/>
                  </a:cubicBezTo>
                  <a:cubicBezTo>
                    <a:pt x="1921" y="3417"/>
                    <a:pt x="2081" y="3082"/>
                    <a:pt x="1970" y="2784"/>
                  </a:cubicBezTo>
                  <a:lnTo>
                    <a:pt x="1172" y="387"/>
                  </a:lnTo>
                  <a:cubicBezTo>
                    <a:pt x="1092" y="150"/>
                    <a:pt x="871" y="1"/>
                    <a:pt x="63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7203" name="Google Shape;7203;p68"/>
            <p:cNvSpPr/>
            <p:nvPr/>
          </p:nvSpPr>
          <p:spPr>
            <a:xfrm>
              <a:off x="3927425" y="319075"/>
              <a:ext cx="70650" cy="67850"/>
            </a:xfrm>
            <a:custGeom>
              <a:avLst/>
              <a:gdLst/>
              <a:ahLst/>
              <a:cxnLst/>
              <a:rect l="l" t="t" r="r" b="b"/>
              <a:pathLst>
                <a:path w="2826" h="2714" extrusionOk="0">
                  <a:moveTo>
                    <a:pt x="621" y="0"/>
                  </a:moveTo>
                  <a:cubicBezTo>
                    <a:pt x="477" y="0"/>
                    <a:pt x="333" y="55"/>
                    <a:pt x="223" y="165"/>
                  </a:cubicBezTo>
                  <a:cubicBezTo>
                    <a:pt x="4" y="385"/>
                    <a:pt x="1" y="737"/>
                    <a:pt x="214" y="957"/>
                  </a:cubicBezTo>
                  <a:lnTo>
                    <a:pt x="1813" y="2556"/>
                  </a:lnTo>
                  <a:cubicBezTo>
                    <a:pt x="1922" y="2661"/>
                    <a:pt x="2062" y="2714"/>
                    <a:pt x="2203" y="2714"/>
                  </a:cubicBezTo>
                  <a:cubicBezTo>
                    <a:pt x="2348" y="2714"/>
                    <a:pt x="2494" y="2658"/>
                    <a:pt x="2605" y="2547"/>
                  </a:cubicBezTo>
                  <a:cubicBezTo>
                    <a:pt x="2822" y="2330"/>
                    <a:pt x="2825" y="1977"/>
                    <a:pt x="2611" y="1755"/>
                  </a:cubicBezTo>
                  <a:lnTo>
                    <a:pt x="1012" y="159"/>
                  </a:lnTo>
                  <a:cubicBezTo>
                    <a:pt x="904" y="53"/>
                    <a:pt x="762" y="0"/>
                    <a:pt x="62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7204" name="Google Shape;7204;p68"/>
            <p:cNvSpPr/>
            <p:nvPr/>
          </p:nvSpPr>
          <p:spPr>
            <a:xfrm>
              <a:off x="4007000" y="279300"/>
              <a:ext cx="51675" cy="88150"/>
            </a:xfrm>
            <a:custGeom>
              <a:avLst/>
              <a:gdLst/>
              <a:ahLst/>
              <a:cxnLst/>
              <a:rect l="l" t="t" r="r" b="b"/>
              <a:pathLst>
                <a:path w="2067" h="3526" extrusionOk="0">
                  <a:moveTo>
                    <a:pt x="632" y="0"/>
                  </a:moveTo>
                  <a:cubicBezTo>
                    <a:pt x="573" y="0"/>
                    <a:pt x="512" y="10"/>
                    <a:pt x="452" y="30"/>
                  </a:cubicBezTo>
                  <a:cubicBezTo>
                    <a:pt x="160" y="127"/>
                    <a:pt x="0" y="437"/>
                    <a:pt x="91" y="732"/>
                  </a:cubicBezTo>
                  <a:lnTo>
                    <a:pt x="889" y="3126"/>
                  </a:lnTo>
                  <a:cubicBezTo>
                    <a:pt x="964" y="3370"/>
                    <a:pt x="1188" y="3525"/>
                    <a:pt x="1428" y="3525"/>
                  </a:cubicBezTo>
                  <a:cubicBezTo>
                    <a:pt x="1487" y="3525"/>
                    <a:pt x="1547" y="3516"/>
                    <a:pt x="1605" y="3496"/>
                  </a:cubicBezTo>
                  <a:cubicBezTo>
                    <a:pt x="1907" y="3397"/>
                    <a:pt x="2066" y="3069"/>
                    <a:pt x="1961" y="2771"/>
                  </a:cubicBezTo>
                  <a:lnTo>
                    <a:pt x="1160" y="374"/>
                  </a:lnTo>
                  <a:cubicBezTo>
                    <a:pt x="1079" y="144"/>
                    <a:pt x="863" y="0"/>
                    <a:pt x="63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7205" name="Google Shape;7205;p68"/>
            <p:cNvSpPr/>
            <p:nvPr/>
          </p:nvSpPr>
          <p:spPr>
            <a:xfrm>
              <a:off x="3887300" y="398850"/>
              <a:ext cx="91800" cy="48250"/>
            </a:xfrm>
            <a:custGeom>
              <a:avLst/>
              <a:gdLst/>
              <a:ahLst/>
              <a:cxnLst/>
              <a:rect l="l" t="t" r="r" b="b"/>
              <a:pathLst>
                <a:path w="3672" h="1930" extrusionOk="0">
                  <a:moveTo>
                    <a:pt x="638" y="0"/>
                  </a:moveTo>
                  <a:cubicBezTo>
                    <a:pt x="399" y="0"/>
                    <a:pt x="178" y="150"/>
                    <a:pt x="100" y="385"/>
                  </a:cubicBezTo>
                  <a:cubicBezTo>
                    <a:pt x="1" y="678"/>
                    <a:pt x="154" y="991"/>
                    <a:pt x="443" y="1096"/>
                  </a:cubicBezTo>
                  <a:lnTo>
                    <a:pt x="2840" y="1894"/>
                  </a:lnTo>
                  <a:cubicBezTo>
                    <a:pt x="2905" y="1918"/>
                    <a:pt x="2971" y="1930"/>
                    <a:pt x="3036" y="1930"/>
                  </a:cubicBezTo>
                  <a:cubicBezTo>
                    <a:pt x="3271" y="1930"/>
                    <a:pt x="3492" y="1781"/>
                    <a:pt x="3572" y="1545"/>
                  </a:cubicBezTo>
                  <a:cubicBezTo>
                    <a:pt x="3671" y="1241"/>
                    <a:pt x="3503" y="915"/>
                    <a:pt x="3195" y="825"/>
                  </a:cubicBezTo>
                  <a:lnTo>
                    <a:pt x="802" y="24"/>
                  </a:lnTo>
                  <a:cubicBezTo>
                    <a:pt x="747" y="8"/>
                    <a:pt x="692" y="0"/>
                    <a:pt x="63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7206" name="Google Shape;7206;p68"/>
            <p:cNvSpPr/>
            <p:nvPr/>
          </p:nvSpPr>
          <p:spPr>
            <a:xfrm>
              <a:off x="3854700" y="413675"/>
              <a:ext cx="353475" cy="317200"/>
            </a:xfrm>
            <a:custGeom>
              <a:avLst/>
              <a:gdLst/>
              <a:ahLst/>
              <a:cxnLst/>
              <a:rect l="l" t="t" r="r" b="b"/>
              <a:pathLst>
                <a:path w="14139" h="12688" extrusionOk="0">
                  <a:moveTo>
                    <a:pt x="12278" y="0"/>
                  </a:moveTo>
                  <a:lnTo>
                    <a:pt x="10639" y="1635"/>
                  </a:lnTo>
                  <a:cubicBezTo>
                    <a:pt x="10811" y="1720"/>
                    <a:pt x="10971" y="1831"/>
                    <a:pt x="11109" y="1964"/>
                  </a:cubicBezTo>
                  <a:cubicBezTo>
                    <a:pt x="11772" y="2623"/>
                    <a:pt x="11772" y="3698"/>
                    <a:pt x="11109" y="4358"/>
                  </a:cubicBezTo>
                  <a:lnTo>
                    <a:pt x="5520" y="9949"/>
                  </a:lnTo>
                  <a:cubicBezTo>
                    <a:pt x="5189" y="10281"/>
                    <a:pt x="4755" y="10446"/>
                    <a:pt x="4322" y="10446"/>
                  </a:cubicBezTo>
                  <a:cubicBezTo>
                    <a:pt x="3889" y="10446"/>
                    <a:pt x="3456" y="10281"/>
                    <a:pt x="3126" y="9949"/>
                  </a:cubicBezTo>
                  <a:cubicBezTo>
                    <a:pt x="2464" y="9287"/>
                    <a:pt x="2464" y="8215"/>
                    <a:pt x="3126" y="7552"/>
                  </a:cubicBezTo>
                  <a:lnTo>
                    <a:pt x="5331" y="5351"/>
                  </a:lnTo>
                  <a:cubicBezTo>
                    <a:pt x="4924" y="4499"/>
                    <a:pt x="4764" y="3554"/>
                    <a:pt x="4867" y="2620"/>
                  </a:cubicBezTo>
                  <a:lnTo>
                    <a:pt x="4867" y="2620"/>
                  </a:lnTo>
                  <a:lnTo>
                    <a:pt x="1527" y="5956"/>
                  </a:lnTo>
                  <a:cubicBezTo>
                    <a:pt x="1" y="7501"/>
                    <a:pt x="7" y="9992"/>
                    <a:pt x="1545" y="11530"/>
                  </a:cubicBezTo>
                  <a:cubicBezTo>
                    <a:pt x="2316" y="12301"/>
                    <a:pt x="3328" y="12687"/>
                    <a:pt x="4340" y="12687"/>
                  </a:cubicBezTo>
                  <a:cubicBezTo>
                    <a:pt x="5344" y="12687"/>
                    <a:pt x="6348" y="12307"/>
                    <a:pt x="7119" y="11545"/>
                  </a:cubicBezTo>
                  <a:lnTo>
                    <a:pt x="12708" y="5956"/>
                  </a:lnTo>
                  <a:cubicBezTo>
                    <a:pt x="13783" y="4878"/>
                    <a:pt x="14139" y="3276"/>
                    <a:pt x="13627" y="1843"/>
                  </a:cubicBezTo>
                  <a:cubicBezTo>
                    <a:pt x="13500" y="1467"/>
                    <a:pt x="13316" y="1114"/>
                    <a:pt x="13076" y="798"/>
                  </a:cubicBezTo>
                  <a:lnTo>
                    <a:pt x="13066" y="807"/>
                  </a:lnTo>
                  <a:cubicBezTo>
                    <a:pt x="12955" y="663"/>
                    <a:pt x="12844" y="503"/>
                    <a:pt x="12708" y="368"/>
                  </a:cubicBezTo>
                  <a:cubicBezTo>
                    <a:pt x="12570" y="235"/>
                    <a:pt x="12428" y="115"/>
                    <a:pt x="1227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7207" name="Google Shape;7207;p68"/>
            <p:cNvSpPr/>
            <p:nvPr/>
          </p:nvSpPr>
          <p:spPr>
            <a:xfrm>
              <a:off x="3996825" y="249750"/>
              <a:ext cx="358300" cy="322025"/>
            </a:xfrm>
            <a:custGeom>
              <a:avLst/>
              <a:gdLst/>
              <a:ahLst/>
              <a:cxnLst/>
              <a:rect l="l" t="t" r="r" b="b"/>
              <a:pathLst>
                <a:path w="14332" h="12881" extrusionOk="0">
                  <a:moveTo>
                    <a:pt x="9993" y="1"/>
                  </a:moveTo>
                  <a:cubicBezTo>
                    <a:pt x="8989" y="1"/>
                    <a:pt x="7985" y="381"/>
                    <a:pt x="7216" y="1143"/>
                  </a:cubicBezTo>
                  <a:lnTo>
                    <a:pt x="1434" y="6925"/>
                  </a:lnTo>
                  <a:cubicBezTo>
                    <a:pt x="359" y="8003"/>
                    <a:pt x="1" y="9605"/>
                    <a:pt x="516" y="11038"/>
                  </a:cubicBezTo>
                  <a:cubicBezTo>
                    <a:pt x="639" y="11414"/>
                    <a:pt x="826" y="11767"/>
                    <a:pt x="1067" y="12083"/>
                  </a:cubicBezTo>
                  <a:lnTo>
                    <a:pt x="1073" y="12074"/>
                  </a:lnTo>
                  <a:cubicBezTo>
                    <a:pt x="1187" y="12218"/>
                    <a:pt x="1296" y="12378"/>
                    <a:pt x="1434" y="12513"/>
                  </a:cubicBezTo>
                  <a:cubicBezTo>
                    <a:pt x="1570" y="12646"/>
                    <a:pt x="1711" y="12766"/>
                    <a:pt x="1865" y="12881"/>
                  </a:cubicBezTo>
                  <a:lnTo>
                    <a:pt x="3500" y="11243"/>
                  </a:lnTo>
                  <a:cubicBezTo>
                    <a:pt x="3328" y="11158"/>
                    <a:pt x="3169" y="11050"/>
                    <a:pt x="3030" y="10918"/>
                  </a:cubicBezTo>
                  <a:cubicBezTo>
                    <a:pt x="2368" y="10255"/>
                    <a:pt x="2368" y="9183"/>
                    <a:pt x="3030" y="8521"/>
                  </a:cubicBezTo>
                  <a:lnTo>
                    <a:pt x="8812" y="2739"/>
                  </a:lnTo>
                  <a:cubicBezTo>
                    <a:pt x="9143" y="2408"/>
                    <a:pt x="9577" y="2242"/>
                    <a:pt x="10010" y="2242"/>
                  </a:cubicBezTo>
                  <a:cubicBezTo>
                    <a:pt x="10443" y="2242"/>
                    <a:pt x="10876" y="2408"/>
                    <a:pt x="11206" y="2739"/>
                  </a:cubicBezTo>
                  <a:cubicBezTo>
                    <a:pt x="11868" y="3401"/>
                    <a:pt x="11868" y="4473"/>
                    <a:pt x="11206" y="5136"/>
                  </a:cubicBezTo>
                  <a:lnTo>
                    <a:pt x="8812" y="7530"/>
                  </a:lnTo>
                  <a:cubicBezTo>
                    <a:pt x="9215" y="8382"/>
                    <a:pt x="9375" y="9328"/>
                    <a:pt x="9273" y="10261"/>
                  </a:cubicBezTo>
                  <a:lnTo>
                    <a:pt x="12805" y="6732"/>
                  </a:lnTo>
                  <a:cubicBezTo>
                    <a:pt x="14331" y="5187"/>
                    <a:pt x="14325" y="2697"/>
                    <a:pt x="12787" y="1158"/>
                  </a:cubicBezTo>
                  <a:cubicBezTo>
                    <a:pt x="12016" y="387"/>
                    <a:pt x="11004" y="1"/>
                    <a:pt x="999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7208" name="Google Shape;7208;p68"/>
          <p:cNvGrpSpPr/>
          <p:nvPr/>
        </p:nvGrpSpPr>
        <p:grpSpPr>
          <a:xfrm>
            <a:off x="3330701" y="2287349"/>
            <a:ext cx="352349" cy="338760"/>
            <a:chOff x="4447550" y="249750"/>
            <a:chExt cx="500425" cy="481125"/>
          </a:xfrm>
          <a:solidFill>
            <a:srgbClr val="FFC867"/>
          </a:solidFill>
        </p:grpSpPr>
        <p:sp>
          <p:nvSpPr>
            <p:cNvPr id="7209" name="Google Shape;7209;p68"/>
            <p:cNvSpPr/>
            <p:nvPr/>
          </p:nvSpPr>
          <p:spPr>
            <a:xfrm>
              <a:off x="4447550" y="413675"/>
              <a:ext cx="353475" cy="317200"/>
            </a:xfrm>
            <a:custGeom>
              <a:avLst/>
              <a:gdLst/>
              <a:ahLst/>
              <a:cxnLst/>
              <a:rect l="l" t="t" r="r" b="b"/>
              <a:pathLst>
                <a:path w="14139" h="12688" extrusionOk="0">
                  <a:moveTo>
                    <a:pt x="12274" y="0"/>
                  </a:moveTo>
                  <a:lnTo>
                    <a:pt x="10639" y="1635"/>
                  </a:lnTo>
                  <a:cubicBezTo>
                    <a:pt x="10811" y="1720"/>
                    <a:pt x="10970" y="1831"/>
                    <a:pt x="11109" y="1964"/>
                  </a:cubicBezTo>
                  <a:cubicBezTo>
                    <a:pt x="11771" y="2623"/>
                    <a:pt x="11771" y="3698"/>
                    <a:pt x="11109" y="4358"/>
                  </a:cubicBezTo>
                  <a:lnTo>
                    <a:pt x="5520" y="9949"/>
                  </a:lnTo>
                  <a:cubicBezTo>
                    <a:pt x="5189" y="10281"/>
                    <a:pt x="4755" y="10446"/>
                    <a:pt x="4322" y="10446"/>
                  </a:cubicBezTo>
                  <a:cubicBezTo>
                    <a:pt x="3889" y="10446"/>
                    <a:pt x="3456" y="10281"/>
                    <a:pt x="3126" y="9949"/>
                  </a:cubicBezTo>
                  <a:cubicBezTo>
                    <a:pt x="2463" y="9287"/>
                    <a:pt x="2463" y="8215"/>
                    <a:pt x="3126" y="7552"/>
                  </a:cubicBezTo>
                  <a:lnTo>
                    <a:pt x="5330" y="5351"/>
                  </a:lnTo>
                  <a:cubicBezTo>
                    <a:pt x="4924" y="4499"/>
                    <a:pt x="4764" y="3554"/>
                    <a:pt x="4866" y="2620"/>
                  </a:cubicBezTo>
                  <a:lnTo>
                    <a:pt x="4866" y="2620"/>
                  </a:lnTo>
                  <a:lnTo>
                    <a:pt x="1527" y="5956"/>
                  </a:lnTo>
                  <a:cubicBezTo>
                    <a:pt x="0" y="7501"/>
                    <a:pt x="6" y="9992"/>
                    <a:pt x="1545" y="11530"/>
                  </a:cubicBezTo>
                  <a:cubicBezTo>
                    <a:pt x="2316" y="12301"/>
                    <a:pt x="3327" y="12687"/>
                    <a:pt x="4339" y="12687"/>
                  </a:cubicBezTo>
                  <a:cubicBezTo>
                    <a:pt x="5343" y="12687"/>
                    <a:pt x="6348" y="12307"/>
                    <a:pt x="7119" y="11545"/>
                  </a:cubicBezTo>
                  <a:lnTo>
                    <a:pt x="12708" y="5956"/>
                  </a:lnTo>
                  <a:cubicBezTo>
                    <a:pt x="13783" y="4878"/>
                    <a:pt x="14138" y="3276"/>
                    <a:pt x="13626" y="1843"/>
                  </a:cubicBezTo>
                  <a:cubicBezTo>
                    <a:pt x="13500" y="1467"/>
                    <a:pt x="13316" y="1114"/>
                    <a:pt x="13075" y="798"/>
                  </a:cubicBezTo>
                  <a:lnTo>
                    <a:pt x="13066" y="807"/>
                  </a:lnTo>
                  <a:cubicBezTo>
                    <a:pt x="12952" y="663"/>
                    <a:pt x="12843" y="503"/>
                    <a:pt x="12708" y="368"/>
                  </a:cubicBezTo>
                  <a:cubicBezTo>
                    <a:pt x="12569" y="235"/>
                    <a:pt x="12428" y="115"/>
                    <a:pt x="1227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7210" name="Google Shape;7210;p68"/>
            <p:cNvSpPr/>
            <p:nvPr/>
          </p:nvSpPr>
          <p:spPr>
            <a:xfrm>
              <a:off x="4589675" y="249750"/>
              <a:ext cx="358300" cy="322025"/>
            </a:xfrm>
            <a:custGeom>
              <a:avLst/>
              <a:gdLst/>
              <a:ahLst/>
              <a:cxnLst/>
              <a:rect l="l" t="t" r="r" b="b"/>
              <a:pathLst>
                <a:path w="14332" h="12881" extrusionOk="0">
                  <a:moveTo>
                    <a:pt x="9992" y="1"/>
                  </a:moveTo>
                  <a:cubicBezTo>
                    <a:pt x="8989" y="1"/>
                    <a:pt x="7985" y="381"/>
                    <a:pt x="7215" y="1143"/>
                  </a:cubicBezTo>
                  <a:lnTo>
                    <a:pt x="1434" y="6925"/>
                  </a:lnTo>
                  <a:cubicBezTo>
                    <a:pt x="359" y="8003"/>
                    <a:pt x="1" y="9605"/>
                    <a:pt x="515" y="11038"/>
                  </a:cubicBezTo>
                  <a:cubicBezTo>
                    <a:pt x="639" y="11414"/>
                    <a:pt x="826" y="11767"/>
                    <a:pt x="1066" y="12083"/>
                  </a:cubicBezTo>
                  <a:lnTo>
                    <a:pt x="1073" y="12074"/>
                  </a:lnTo>
                  <a:cubicBezTo>
                    <a:pt x="1187" y="12218"/>
                    <a:pt x="1295" y="12378"/>
                    <a:pt x="1434" y="12513"/>
                  </a:cubicBezTo>
                  <a:cubicBezTo>
                    <a:pt x="1569" y="12646"/>
                    <a:pt x="1711" y="12766"/>
                    <a:pt x="1864" y="12881"/>
                  </a:cubicBezTo>
                  <a:lnTo>
                    <a:pt x="3500" y="11243"/>
                  </a:lnTo>
                  <a:cubicBezTo>
                    <a:pt x="3328" y="11158"/>
                    <a:pt x="3168" y="11050"/>
                    <a:pt x="3030" y="10918"/>
                  </a:cubicBezTo>
                  <a:cubicBezTo>
                    <a:pt x="2367" y="10255"/>
                    <a:pt x="2367" y="9183"/>
                    <a:pt x="3030" y="8521"/>
                  </a:cubicBezTo>
                  <a:lnTo>
                    <a:pt x="8811" y="2739"/>
                  </a:lnTo>
                  <a:cubicBezTo>
                    <a:pt x="9143" y="2408"/>
                    <a:pt x="9576" y="2242"/>
                    <a:pt x="10010" y="2242"/>
                  </a:cubicBezTo>
                  <a:cubicBezTo>
                    <a:pt x="10443" y="2242"/>
                    <a:pt x="10876" y="2408"/>
                    <a:pt x="11205" y="2739"/>
                  </a:cubicBezTo>
                  <a:cubicBezTo>
                    <a:pt x="11868" y="3401"/>
                    <a:pt x="11868" y="4473"/>
                    <a:pt x="11205" y="5136"/>
                  </a:cubicBezTo>
                  <a:lnTo>
                    <a:pt x="8811" y="7530"/>
                  </a:lnTo>
                  <a:cubicBezTo>
                    <a:pt x="9215" y="8382"/>
                    <a:pt x="9375" y="9328"/>
                    <a:pt x="9272" y="10261"/>
                  </a:cubicBezTo>
                  <a:lnTo>
                    <a:pt x="12804" y="6732"/>
                  </a:lnTo>
                  <a:cubicBezTo>
                    <a:pt x="14331" y="5187"/>
                    <a:pt x="14325" y="2697"/>
                    <a:pt x="12786" y="1158"/>
                  </a:cubicBezTo>
                  <a:cubicBezTo>
                    <a:pt x="12015" y="387"/>
                    <a:pt x="11004" y="1"/>
                    <a:pt x="999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7211" name="Google Shape;7211;p68"/>
          <p:cNvGrpSpPr/>
          <p:nvPr/>
        </p:nvGrpSpPr>
        <p:grpSpPr>
          <a:xfrm>
            <a:off x="3759902" y="2287102"/>
            <a:ext cx="339253" cy="339253"/>
            <a:chOff x="5049725" y="249400"/>
            <a:chExt cx="481825" cy="481825"/>
          </a:xfrm>
          <a:solidFill>
            <a:srgbClr val="FFC867"/>
          </a:solidFill>
        </p:grpSpPr>
        <p:sp>
          <p:nvSpPr>
            <p:cNvPr id="7212" name="Google Shape;7212;p68"/>
            <p:cNvSpPr/>
            <p:nvPr/>
          </p:nvSpPr>
          <p:spPr>
            <a:xfrm>
              <a:off x="5191775" y="560925"/>
              <a:ext cx="197625" cy="170300"/>
            </a:xfrm>
            <a:custGeom>
              <a:avLst/>
              <a:gdLst/>
              <a:ahLst/>
              <a:cxnLst/>
              <a:rect l="l" t="t" r="r" b="b"/>
              <a:pathLst>
                <a:path w="7905" h="6812" extrusionOk="0">
                  <a:moveTo>
                    <a:pt x="6213" y="1129"/>
                  </a:moveTo>
                  <a:cubicBezTo>
                    <a:pt x="6523" y="1129"/>
                    <a:pt x="6776" y="1379"/>
                    <a:pt x="6776" y="1693"/>
                  </a:cubicBezTo>
                  <a:cubicBezTo>
                    <a:pt x="6776" y="2006"/>
                    <a:pt x="6523" y="2259"/>
                    <a:pt x="6213" y="2259"/>
                  </a:cubicBezTo>
                  <a:lnTo>
                    <a:pt x="1696" y="2259"/>
                  </a:lnTo>
                  <a:cubicBezTo>
                    <a:pt x="1383" y="2259"/>
                    <a:pt x="1130" y="2006"/>
                    <a:pt x="1130" y="1693"/>
                  </a:cubicBezTo>
                  <a:cubicBezTo>
                    <a:pt x="1130" y="1379"/>
                    <a:pt x="1383" y="1129"/>
                    <a:pt x="1696" y="1129"/>
                  </a:cubicBezTo>
                  <a:close/>
                  <a:moveTo>
                    <a:pt x="6213" y="3388"/>
                  </a:moveTo>
                  <a:cubicBezTo>
                    <a:pt x="6523" y="3388"/>
                    <a:pt x="6776" y="3638"/>
                    <a:pt x="6776" y="3951"/>
                  </a:cubicBezTo>
                  <a:cubicBezTo>
                    <a:pt x="6776" y="4264"/>
                    <a:pt x="6523" y="4517"/>
                    <a:pt x="6213" y="4517"/>
                  </a:cubicBezTo>
                  <a:lnTo>
                    <a:pt x="1696" y="4517"/>
                  </a:lnTo>
                  <a:cubicBezTo>
                    <a:pt x="1383" y="4517"/>
                    <a:pt x="1130" y="4264"/>
                    <a:pt x="1130" y="3951"/>
                  </a:cubicBezTo>
                  <a:cubicBezTo>
                    <a:pt x="1130" y="3638"/>
                    <a:pt x="1383" y="3388"/>
                    <a:pt x="1696" y="3388"/>
                  </a:cubicBezTo>
                  <a:close/>
                  <a:moveTo>
                    <a:pt x="0" y="0"/>
                  </a:moveTo>
                  <a:lnTo>
                    <a:pt x="0" y="6249"/>
                  </a:lnTo>
                  <a:cubicBezTo>
                    <a:pt x="0" y="6559"/>
                    <a:pt x="253" y="6812"/>
                    <a:pt x="567" y="6812"/>
                  </a:cubicBezTo>
                  <a:lnTo>
                    <a:pt x="7342" y="6812"/>
                  </a:lnTo>
                  <a:cubicBezTo>
                    <a:pt x="7652" y="6812"/>
                    <a:pt x="7905" y="6559"/>
                    <a:pt x="7905" y="6249"/>
                  </a:cubicBezTo>
                  <a:lnTo>
                    <a:pt x="7905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7213" name="Google Shape;7213;p68"/>
            <p:cNvSpPr/>
            <p:nvPr/>
          </p:nvSpPr>
          <p:spPr>
            <a:xfrm>
              <a:off x="5049725" y="249400"/>
              <a:ext cx="481825" cy="396225"/>
            </a:xfrm>
            <a:custGeom>
              <a:avLst/>
              <a:gdLst/>
              <a:ahLst/>
              <a:cxnLst/>
              <a:rect l="l" t="t" r="r" b="b"/>
              <a:pathLst>
                <a:path w="19273" h="15849" extrusionOk="0">
                  <a:moveTo>
                    <a:pt x="4553" y="4518"/>
                  </a:moveTo>
                  <a:lnTo>
                    <a:pt x="4553" y="5686"/>
                  </a:lnTo>
                  <a:lnTo>
                    <a:pt x="3424" y="5686"/>
                  </a:lnTo>
                  <a:lnTo>
                    <a:pt x="3424" y="4948"/>
                  </a:lnTo>
                  <a:cubicBezTo>
                    <a:pt x="3424" y="4710"/>
                    <a:pt x="3617" y="4518"/>
                    <a:pt x="3852" y="4518"/>
                  </a:cubicBezTo>
                  <a:close/>
                  <a:moveTo>
                    <a:pt x="15418" y="4518"/>
                  </a:moveTo>
                  <a:cubicBezTo>
                    <a:pt x="15653" y="4518"/>
                    <a:pt x="15845" y="4710"/>
                    <a:pt x="15845" y="4948"/>
                  </a:cubicBezTo>
                  <a:lnTo>
                    <a:pt x="15845" y="5686"/>
                  </a:lnTo>
                  <a:lnTo>
                    <a:pt x="14716" y="5686"/>
                  </a:lnTo>
                  <a:lnTo>
                    <a:pt x="14716" y="4518"/>
                  </a:lnTo>
                  <a:close/>
                  <a:moveTo>
                    <a:pt x="10199" y="1130"/>
                  </a:moveTo>
                  <a:lnTo>
                    <a:pt x="10199" y="3954"/>
                  </a:lnTo>
                  <a:cubicBezTo>
                    <a:pt x="10199" y="4265"/>
                    <a:pt x="10452" y="4518"/>
                    <a:pt x="10765" y="4518"/>
                  </a:cubicBezTo>
                  <a:lnTo>
                    <a:pt x="13587" y="4518"/>
                  </a:lnTo>
                  <a:lnTo>
                    <a:pt x="13587" y="6815"/>
                  </a:lnTo>
                  <a:lnTo>
                    <a:pt x="5682" y="6815"/>
                  </a:lnTo>
                  <a:lnTo>
                    <a:pt x="5682" y="1130"/>
                  </a:lnTo>
                  <a:close/>
                  <a:moveTo>
                    <a:pt x="16412" y="9074"/>
                  </a:moveTo>
                  <a:cubicBezTo>
                    <a:pt x="16722" y="9074"/>
                    <a:pt x="16975" y="9324"/>
                    <a:pt x="16975" y="9637"/>
                  </a:cubicBezTo>
                  <a:cubicBezTo>
                    <a:pt x="16975" y="9950"/>
                    <a:pt x="16722" y="10203"/>
                    <a:pt x="16412" y="10203"/>
                  </a:cubicBezTo>
                  <a:lnTo>
                    <a:pt x="15282" y="10203"/>
                  </a:lnTo>
                  <a:cubicBezTo>
                    <a:pt x="14969" y="10203"/>
                    <a:pt x="14716" y="9950"/>
                    <a:pt x="14716" y="9637"/>
                  </a:cubicBezTo>
                  <a:cubicBezTo>
                    <a:pt x="14716" y="9324"/>
                    <a:pt x="14969" y="9074"/>
                    <a:pt x="15282" y="9074"/>
                  </a:cubicBezTo>
                  <a:close/>
                  <a:moveTo>
                    <a:pt x="10782" y="1"/>
                  </a:moveTo>
                  <a:cubicBezTo>
                    <a:pt x="10776" y="1"/>
                    <a:pt x="10771" y="1"/>
                    <a:pt x="10765" y="1"/>
                  </a:cubicBezTo>
                  <a:lnTo>
                    <a:pt x="5119" y="1"/>
                  </a:lnTo>
                  <a:cubicBezTo>
                    <a:pt x="4806" y="1"/>
                    <a:pt x="4553" y="254"/>
                    <a:pt x="4553" y="567"/>
                  </a:cubicBezTo>
                  <a:lnTo>
                    <a:pt x="4553" y="3388"/>
                  </a:lnTo>
                  <a:lnTo>
                    <a:pt x="3852" y="3388"/>
                  </a:lnTo>
                  <a:cubicBezTo>
                    <a:pt x="2993" y="3388"/>
                    <a:pt x="2295" y="4087"/>
                    <a:pt x="2295" y="4948"/>
                  </a:cubicBezTo>
                  <a:lnTo>
                    <a:pt x="2295" y="5686"/>
                  </a:lnTo>
                  <a:lnTo>
                    <a:pt x="1693" y="5686"/>
                  </a:lnTo>
                  <a:cubicBezTo>
                    <a:pt x="756" y="5686"/>
                    <a:pt x="0" y="6442"/>
                    <a:pt x="0" y="7378"/>
                  </a:cubicBezTo>
                  <a:lnTo>
                    <a:pt x="0" y="14154"/>
                  </a:lnTo>
                  <a:cubicBezTo>
                    <a:pt x="0" y="15090"/>
                    <a:pt x="756" y="15846"/>
                    <a:pt x="1693" y="15849"/>
                  </a:cubicBezTo>
                  <a:lnTo>
                    <a:pt x="4553" y="15849"/>
                  </a:lnTo>
                  <a:lnTo>
                    <a:pt x="4553" y="12461"/>
                  </a:lnTo>
                  <a:lnTo>
                    <a:pt x="3990" y="12461"/>
                  </a:lnTo>
                  <a:cubicBezTo>
                    <a:pt x="3677" y="12461"/>
                    <a:pt x="3424" y="12208"/>
                    <a:pt x="3424" y="11895"/>
                  </a:cubicBezTo>
                  <a:cubicBezTo>
                    <a:pt x="3424" y="11582"/>
                    <a:pt x="3677" y="11332"/>
                    <a:pt x="3990" y="11332"/>
                  </a:cubicBezTo>
                  <a:lnTo>
                    <a:pt x="15282" y="11332"/>
                  </a:lnTo>
                  <a:cubicBezTo>
                    <a:pt x="15593" y="11332"/>
                    <a:pt x="15845" y="11582"/>
                    <a:pt x="15845" y="11895"/>
                  </a:cubicBezTo>
                  <a:cubicBezTo>
                    <a:pt x="15845" y="12208"/>
                    <a:pt x="15593" y="12461"/>
                    <a:pt x="15282" y="12461"/>
                  </a:cubicBezTo>
                  <a:lnTo>
                    <a:pt x="14716" y="12461"/>
                  </a:lnTo>
                  <a:lnTo>
                    <a:pt x="14716" y="15849"/>
                  </a:lnTo>
                  <a:lnTo>
                    <a:pt x="17541" y="15849"/>
                  </a:lnTo>
                  <a:cubicBezTo>
                    <a:pt x="18474" y="15849"/>
                    <a:pt x="19272" y="15087"/>
                    <a:pt x="19272" y="14154"/>
                  </a:cubicBezTo>
                  <a:lnTo>
                    <a:pt x="19272" y="7378"/>
                  </a:lnTo>
                  <a:cubicBezTo>
                    <a:pt x="19272" y="6445"/>
                    <a:pt x="18474" y="5686"/>
                    <a:pt x="17541" y="5686"/>
                  </a:cubicBezTo>
                  <a:lnTo>
                    <a:pt x="16975" y="5686"/>
                  </a:lnTo>
                  <a:lnTo>
                    <a:pt x="16975" y="4948"/>
                  </a:lnTo>
                  <a:cubicBezTo>
                    <a:pt x="16975" y="4087"/>
                    <a:pt x="16276" y="3388"/>
                    <a:pt x="15418" y="3388"/>
                  </a:cubicBezTo>
                  <a:lnTo>
                    <a:pt x="14385" y="3388"/>
                  </a:lnTo>
                  <a:cubicBezTo>
                    <a:pt x="11026" y="30"/>
                    <a:pt x="11079" y="1"/>
                    <a:pt x="1078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7214" name="Google Shape;7214;p68"/>
          <p:cNvGrpSpPr/>
          <p:nvPr/>
        </p:nvGrpSpPr>
        <p:grpSpPr>
          <a:xfrm>
            <a:off x="4173843" y="2287102"/>
            <a:ext cx="339253" cy="339253"/>
            <a:chOff x="5660400" y="238125"/>
            <a:chExt cx="481825" cy="481825"/>
          </a:xfrm>
          <a:solidFill>
            <a:srgbClr val="FFC867"/>
          </a:solidFill>
        </p:grpSpPr>
        <p:sp>
          <p:nvSpPr>
            <p:cNvPr id="7215" name="Google Shape;7215;p68"/>
            <p:cNvSpPr/>
            <p:nvPr/>
          </p:nvSpPr>
          <p:spPr>
            <a:xfrm>
              <a:off x="5660400" y="436700"/>
              <a:ext cx="481825" cy="283250"/>
            </a:xfrm>
            <a:custGeom>
              <a:avLst/>
              <a:gdLst/>
              <a:ahLst/>
              <a:cxnLst/>
              <a:rect l="l" t="t" r="r" b="b"/>
              <a:pathLst>
                <a:path w="19273" h="11330" extrusionOk="0">
                  <a:moveTo>
                    <a:pt x="5120" y="1130"/>
                  </a:moveTo>
                  <a:cubicBezTo>
                    <a:pt x="5433" y="1130"/>
                    <a:pt x="5683" y="1380"/>
                    <a:pt x="5683" y="1693"/>
                  </a:cubicBezTo>
                  <a:cubicBezTo>
                    <a:pt x="5683" y="2006"/>
                    <a:pt x="5433" y="2259"/>
                    <a:pt x="5120" y="2259"/>
                  </a:cubicBezTo>
                  <a:lnTo>
                    <a:pt x="2861" y="2259"/>
                  </a:lnTo>
                  <a:cubicBezTo>
                    <a:pt x="2548" y="2259"/>
                    <a:pt x="2298" y="2006"/>
                    <a:pt x="2298" y="1693"/>
                  </a:cubicBezTo>
                  <a:cubicBezTo>
                    <a:pt x="2298" y="1380"/>
                    <a:pt x="2548" y="1130"/>
                    <a:pt x="2861" y="1130"/>
                  </a:cubicBezTo>
                  <a:close/>
                  <a:moveTo>
                    <a:pt x="10766" y="1130"/>
                  </a:moveTo>
                  <a:cubicBezTo>
                    <a:pt x="11079" y="1130"/>
                    <a:pt x="11329" y="1380"/>
                    <a:pt x="11329" y="1693"/>
                  </a:cubicBezTo>
                  <a:cubicBezTo>
                    <a:pt x="11329" y="2006"/>
                    <a:pt x="11079" y="2259"/>
                    <a:pt x="10766" y="2259"/>
                  </a:cubicBezTo>
                  <a:lnTo>
                    <a:pt x="8507" y="2259"/>
                  </a:lnTo>
                  <a:cubicBezTo>
                    <a:pt x="8194" y="2259"/>
                    <a:pt x="7944" y="2006"/>
                    <a:pt x="7944" y="1693"/>
                  </a:cubicBezTo>
                  <a:cubicBezTo>
                    <a:pt x="7944" y="1380"/>
                    <a:pt x="8194" y="1130"/>
                    <a:pt x="8507" y="1130"/>
                  </a:cubicBezTo>
                  <a:close/>
                  <a:moveTo>
                    <a:pt x="16412" y="1130"/>
                  </a:moveTo>
                  <a:cubicBezTo>
                    <a:pt x="16725" y="1130"/>
                    <a:pt x="16975" y="1380"/>
                    <a:pt x="16975" y="1693"/>
                  </a:cubicBezTo>
                  <a:cubicBezTo>
                    <a:pt x="16975" y="2006"/>
                    <a:pt x="16725" y="2259"/>
                    <a:pt x="16412" y="2259"/>
                  </a:cubicBezTo>
                  <a:lnTo>
                    <a:pt x="14153" y="2259"/>
                  </a:lnTo>
                  <a:cubicBezTo>
                    <a:pt x="13840" y="2259"/>
                    <a:pt x="13590" y="2006"/>
                    <a:pt x="13590" y="1693"/>
                  </a:cubicBezTo>
                  <a:cubicBezTo>
                    <a:pt x="13590" y="1380"/>
                    <a:pt x="13840" y="1130"/>
                    <a:pt x="14153" y="1130"/>
                  </a:cubicBezTo>
                  <a:close/>
                  <a:moveTo>
                    <a:pt x="5120" y="4518"/>
                  </a:moveTo>
                  <a:cubicBezTo>
                    <a:pt x="5433" y="4518"/>
                    <a:pt x="5683" y="4767"/>
                    <a:pt x="5683" y="5081"/>
                  </a:cubicBezTo>
                  <a:cubicBezTo>
                    <a:pt x="5683" y="5394"/>
                    <a:pt x="5433" y="5647"/>
                    <a:pt x="5120" y="5647"/>
                  </a:cubicBezTo>
                  <a:lnTo>
                    <a:pt x="2861" y="5647"/>
                  </a:lnTo>
                  <a:cubicBezTo>
                    <a:pt x="2548" y="5647"/>
                    <a:pt x="2298" y="5394"/>
                    <a:pt x="2298" y="5081"/>
                  </a:cubicBezTo>
                  <a:cubicBezTo>
                    <a:pt x="2298" y="4767"/>
                    <a:pt x="2548" y="4518"/>
                    <a:pt x="2861" y="4518"/>
                  </a:cubicBezTo>
                  <a:close/>
                  <a:moveTo>
                    <a:pt x="10766" y="4518"/>
                  </a:moveTo>
                  <a:cubicBezTo>
                    <a:pt x="11079" y="4518"/>
                    <a:pt x="11329" y="4767"/>
                    <a:pt x="11329" y="5081"/>
                  </a:cubicBezTo>
                  <a:cubicBezTo>
                    <a:pt x="11329" y="5394"/>
                    <a:pt x="11079" y="5647"/>
                    <a:pt x="10766" y="5647"/>
                  </a:cubicBezTo>
                  <a:lnTo>
                    <a:pt x="8507" y="5647"/>
                  </a:lnTo>
                  <a:cubicBezTo>
                    <a:pt x="8194" y="5647"/>
                    <a:pt x="7944" y="5394"/>
                    <a:pt x="7944" y="5081"/>
                  </a:cubicBezTo>
                  <a:cubicBezTo>
                    <a:pt x="7944" y="4767"/>
                    <a:pt x="8194" y="4518"/>
                    <a:pt x="8507" y="4518"/>
                  </a:cubicBezTo>
                  <a:close/>
                  <a:moveTo>
                    <a:pt x="16412" y="4518"/>
                  </a:moveTo>
                  <a:cubicBezTo>
                    <a:pt x="16725" y="4518"/>
                    <a:pt x="16975" y="4767"/>
                    <a:pt x="16975" y="5081"/>
                  </a:cubicBezTo>
                  <a:cubicBezTo>
                    <a:pt x="16975" y="5394"/>
                    <a:pt x="16725" y="5647"/>
                    <a:pt x="16412" y="5647"/>
                  </a:cubicBezTo>
                  <a:lnTo>
                    <a:pt x="14153" y="5647"/>
                  </a:lnTo>
                  <a:cubicBezTo>
                    <a:pt x="13840" y="5647"/>
                    <a:pt x="13590" y="5394"/>
                    <a:pt x="13590" y="5081"/>
                  </a:cubicBezTo>
                  <a:cubicBezTo>
                    <a:pt x="13590" y="4767"/>
                    <a:pt x="13840" y="4518"/>
                    <a:pt x="14153" y="4518"/>
                  </a:cubicBezTo>
                  <a:close/>
                  <a:moveTo>
                    <a:pt x="5120" y="7941"/>
                  </a:moveTo>
                  <a:cubicBezTo>
                    <a:pt x="5433" y="7941"/>
                    <a:pt x="5683" y="8194"/>
                    <a:pt x="5683" y="8507"/>
                  </a:cubicBezTo>
                  <a:cubicBezTo>
                    <a:pt x="5683" y="8818"/>
                    <a:pt x="5433" y="9071"/>
                    <a:pt x="5120" y="9071"/>
                  </a:cubicBezTo>
                  <a:lnTo>
                    <a:pt x="2861" y="9071"/>
                  </a:lnTo>
                  <a:cubicBezTo>
                    <a:pt x="2548" y="9071"/>
                    <a:pt x="2298" y="8818"/>
                    <a:pt x="2298" y="8507"/>
                  </a:cubicBezTo>
                  <a:cubicBezTo>
                    <a:pt x="2298" y="8194"/>
                    <a:pt x="2548" y="7941"/>
                    <a:pt x="2861" y="7941"/>
                  </a:cubicBezTo>
                  <a:close/>
                  <a:moveTo>
                    <a:pt x="10766" y="7941"/>
                  </a:moveTo>
                  <a:cubicBezTo>
                    <a:pt x="11079" y="7941"/>
                    <a:pt x="11329" y="8194"/>
                    <a:pt x="11329" y="8507"/>
                  </a:cubicBezTo>
                  <a:cubicBezTo>
                    <a:pt x="11329" y="8818"/>
                    <a:pt x="11079" y="9071"/>
                    <a:pt x="10766" y="9071"/>
                  </a:cubicBezTo>
                  <a:lnTo>
                    <a:pt x="8507" y="9071"/>
                  </a:lnTo>
                  <a:cubicBezTo>
                    <a:pt x="8194" y="9071"/>
                    <a:pt x="7944" y="8818"/>
                    <a:pt x="7944" y="8507"/>
                  </a:cubicBezTo>
                  <a:cubicBezTo>
                    <a:pt x="7944" y="8194"/>
                    <a:pt x="8194" y="7941"/>
                    <a:pt x="8507" y="7941"/>
                  </a:cubicBezTo>
                  <a:close/>
                  <a:moveTo>
                    <a:pt x="16412" y="7941"/>
                  </a:moveTo>
                  <a:cubicBezTo>
                    <a:pt x="16725" y="7941"/>
                    <a:pt x="16975" y="8194"/>
                    <a:pt x="16975" y="8507"/>
                  </a:cubicBezTo>
                  <a:cubicBezTo>
                    <a:pt x="16975" y="8818"/>
                    <a:pt x="16725" y="9071"/>
                    <a:pt x="16412" y="9071"/>
                  </a:cubicBezTo>
                  <a:lnTo>
                    <a:pt x="14153" y="9071"/>
                  </a:lnTo>
                  <a:cubicBezTo>
                    <a:pt x="13840" y="9071"/>
                    <a:pt x="13590" y="8818"/>
                    <a:pt x="13590" y="8507"/>
                  </a:cubicBezTo>
                  <a:cubicBezTo>
                    <a:pt x="13590" y="8194"/>
                    <a:pt x="13840" y="7941"/>
                    <a:pt x="14153" y="7941"/>
                  </a:cubicBezTo>
                  <a:close/>
                  <a:moveTo>
                    <a:pt x="1" y="1"/>
                  </a:moveTo>
                  <a:lnTo>
                    <a:pt x="1" y="9637"/>
                  </a:lnTo>
                  <a:cubicBezTo>
                    <a:pt x="1" y="10570"/>
                    <a:pt x="759" y="11329"/>
                    <a:pt x="1696" y="11329"/>
                  </a:cubicBezTo>
                  <a:lnTo>
                    <a:pt x="17580" y="11329"/>
                  </a:lnTo>
                  <a:cubicBezTo>
                    <a:pt x="18514" y="11329"/>
                    <a:pt x="19273" y="10570"/>
                    <a:pt x="19273" y="9637"/>
                  </a:cubicBezTo>
                  <a:lnTo>
                    <a:pt x="19273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7216" name="Google Shape;7216;p68"/>
            <p:cNvSpPr/>
            <p:nvPr/>
          </p:nvSpPr>
          <p:spPr>
            <a:xfrm>
              <a:off x="5660400" y="238125"/>
              <a:ext cx="481825" cy="170375"/>
            </a:xfrm>
            <a:custGeom>
              <a:avLst/>
              <a:gdLst/>
              <a:ahLst/>
              <a:cxnLst/>
              <a:rect l="l" t="t" r="r" b="b"/>
              <a:pathLst>
                <a:path w="19273" h="6815" extrusionOk="0">
                  <a:moveTo>
                    <a:pt x="3990" y="1129"/>
                  </a:moveTo>
                  <a:cubicBezTo>
                    <a:pt x="4304" y="1129"/>
                    <a:pt x="4557" y="1382"/>
                    <a:pt x="4557" y="1695"/>
                  </a:cubicBezTo>
                  <a:lnTo>
                    <a:pt x="4557" y="3954"/>
                  </a:lnTo>
                  <a:cubicBezTo>
                    <a:pt x="4557" y="4264"/>
                    <a:pt x="4304" y="4517"/>
                    <a:pt x="3990" y="4517"/>
                  </a:cubicBezTo>
                  <a:cubicBezTo>
                    <a:pt x="3677" y="4517"/>
                    <a:pt x="3427" y="4264"/>
                    <a:pt x="3427" y="3954"/>
                  </a:cubicBezTo>
                  <a:lnTo>
                    <a:pt x="3427" y="1695"/>
                  </a:lnTo>
                  <a:cubicBezTo>
                    <a:pt x="3427" y="1382"/>
                    <a:pt x="3677" y="1129"/>
                    <a:pt x="3990" y="1129"/>
                  </a:cubicBezTo>
                  <a:close/>
                  <a:moveTo>
                    <a:pt x="9637" y="1129"/>
                  </a:moveTo>
                  <a:cubicBezTo>
                    <a:pt x="9950" y="1129"/>
                    <a:pt x="10203" y="1382"/>
                    <a:pt x="10203" y="1695"/>
                  </a:cubicBezTo>
                  <a:lnTo>
                    <a:pt x="10203" y="3954"/>
                  </a:lnTo>
                  <a:cubicBezTo>
                    <a:pt x="10203" y="4264"/>
                    <a:pt x="9950" y="4517"/>
                    <a:pt x="9637" y="4517"/>
                  </a:cubicBezTo>
                  <a:cubicBezTo>
                    <a:pt x="9323" y="4517"/>
                    <a:pt x="9073" y="4264"/>
                    <a:pt x="9073" y="3954"/>
                  </a:cubicBezTo>
                  <a:lnTo>
                    <a:pt x="9073" y="1695"/>
                  </a:lnTo>
                  <a:cubicBezTo>
                    <a:pt x="9073" y="1382"/>
                    <a:pt x="9323" y="1129"/>
                    <a:pt x="9637" y="1129"/>
                  </a:cubicBezTo>
                  <a:close/>
                  <a:moveTo>
                    <a:pt x="15283" y="1129"/>
                  </a:moveTo>
                  <a:cubicBezTo>
                    <a:pt x="15596" y="1129"/>
                    <a:pt x="15849" y="1382"/>
                    <a:pt x="15849" y="1695"/>
                  </a:cubicBezTo>
                  <a:lnTo>
                    <a:pt x="15849" y="3954"/>
                  </a:lnTo>
                  <a:cubicBezTo>
                    <a:pt x="15849" y="4264"/>
                    <a:pt x="15596" y="4517"/>
                    <a:pt x="15283" y="4517"/>
                  </a:cubicBezTo>
                  <a:cubicBezTo>
                    <a:pt x="14969" y="4517"/>
                    <a:pt x="14719" y="4264"/>
                    <a:pt x="14719" y="3954"/>
                  </a:cubicBezTo>
                  <a:lnTo>
                    <a:pt x="14719" y="1695"/>
                  </a:lnTo>
                  <a:cubicBezTo>
                    <a:pt x="14719" y="1382"/>
                    <a:pt x="14969" y="1129"/>
                    <a:pt x="15283" y="1129"/>
                  </a:cubicBezTo>
                  <a:close/>
                  <a:moveTo>
                    <a:pt x="3990" y="0"/>
                  </a:moveTo>
                  <a:cubicBezTo>
                    <a:pt x="3054" y="0"/>
                    <a:pt x="2298" y="759"/>
                    <a:pt x="2298" y="1695"/>
                  </a:cubicBezTo>
                  <a:lnTo>
                    <a:pt x="2298" y="2258"/>
                  </a:lnTo>
                  <a:lnTo>
                    <a:pt x="1696" y="2258"/>
                  </a:lnTo>
                  <a:cubicBezTo>
                    <a:pt x="759" y="2258"/>
                    <a:pt x="1" y="3017"/>
                    <a:pt x="1" y="3954"/>
                  </a:cubicBezTo>
                  <a:lnTo>
                    <a:pt x="1" y="6814"/>
                  </a:lnTo>
                  <a:lnTo>
                    <a:pt x="19273" y="6814"/>
                  </a:lnTo>
                  <a:lnTo>
                    <a:pt x="19273" y="3954"/>
                  </a:lnTo>
                  <a:cubicBezTo>
                    <a:pt x="19273" y="3017"/>
                    <a:pt x="18514" y="2258"/>
                    <a:pt x="17580" y="2258"/>
                  </a:cubicBezTo>
                  <a:lnTo>
                    <a:pt x="16978" y="2258"/>
                  </a:lnTo>
                  <a:lnTo>
                    <a:pt x="16978" y="1695"/>
                  </a:lnTo>
                  <a:cubicBezTo>
                    <a:pt x="16978" y="759"/>
                    <a:pt x="16219" y="0"/>
                    <a:pt x="15283" y="0"/>
                  </a:cubicBezTo>
                  <a:cubicBezTo>
                    <a:pt x="14346" y="0"/>
                    <a:pt x="13590" y="759"/>
                    <a:pt x="13590" y="1695"/>
                  </a:cubicBezTo>
                  <a:lnTo>
                    <a:pt x="13590" y="2258"/>
                  </a:lnTo>
                  <a:lnTo>
                    <a:pt x="11332" y="2258"/>
                  </a:lnTo>
                  <a:lnTo>
                    <a:pt x="11332" y="1695"/>
                  </a:lnTo>
                  <a:cubicBezTo>
                    <a:pt x="11332" y="759"/>
                    <a:pt x="10573" y="0"/>
                    <a:pt x="9637" y="0"/>
                  </a:cubicBezTo>
                  <a:cubicBezTo>
                    <a:pt x="8700" y="0"/>
                    <a:pt x="7944" y="759"/>
                    <a:pt x="7944" y="1695"/>
                  </a:cubicBezTo>
                  <a:lnTo>
                    <a:pt x="7944" y="2258"/>
                  </a:lnTo>
                  <a:lnTo>
                    <a:pt x="5686" y="2258"/>
                  </a:lnTo>
                  <a:lnTo>
                    <a:pt x="5686" y="1695"/>
                  </a:lnTo>
                  <a:cubicBezTo>
                    <a:pt x="5686" y="759"/>
                    <a:pt x="4927" y="0"/>
                    <a:pt x="399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7217" name="Google Shape;7217;p68"/>
          <p:cNvGrpSpPr/>
          <p:nvPr/>
        </p:nvGrpSpPr>
        <p:grpSpPr>
          <a:xfrm>
            <a:off x="4590529" y="2287102"/>
            <a:ext cx="339253" cy="339253"/>
            <a:chOff x="6235400" y="249400"/>
            <a:chExt cx="481825" cy="481825"/>
          </a:xfrm>
          <a:solidFill>
            <a:srgbClr val="FFC867"/>
          </a:solidFill>
        </p:grpSpPr>
        <p:sp>
          <p:nvSpPr>
            <p:cNvPr id="7218" name="Google Shape;7218;p68"/>
            <p:cNvSpPr/>
            <p:nvPr/>
          </p:nvSpPr>
          <p:spPr>
            <a:xfrm>
              <a:off x="6425625" y="482025"/>
              <a:ext cx="177700" cy="135375"/>
            </a:xfrm>
            <a:custGeom>
              <a:avLst/>
              <a:gdLst/>
              <a:ahLst/>
              <a:cxnLst/>
              <a:rect l="l" t="t" r="r" b="b"/>
              <a:pathLst>
                <a:path w="7108" h="5415" extrusionOk="0">
                  <a:moveTo>
                    <a:pt x="5415" y="0"/>
                  </a:moveTo>
                  <a:lnTo>
                    <a:pt x="1" y="5415"/>
                  </a:lnTo>
                  <a:lnTo>
                    <a:pt x="7107" y="5415"/>
                  </a:lnTo>
                  <a:lnTo>
                    <a:pt x="7107" y="1696"/>
                  </a:lnTo>
                  <a:lnTo>
                    <a:pt x="5415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7219" name="Google Shape;7219;p68"/>
            <p:cNvSpPr/>
            <p:nvPr/>
          </p:nvSpPr>
          <p:spPr>
            <a:xfrm>
              <a:off x="6462150" y="419775"/>
              <a:ext cx="28250" cy="28250"/>
            </a:xfrm>
            <a:custGeom>
              <a:avLst/>
              <a:gdLst/>
              <a:ahLst/>
              <a:cxnLst/>
              <a:rect l="l" t="t" r="r" b="b"/>
              <a:pathLst>
                <a:path w="1130" h="1130" extrusionOk="0">
                  <a:moveTo>
                    <a:pt x="566" y="0"/>
                  </a:moveTo>
                  <a:cubicBezTo>
                    <a:pt x="253" y="0"/>
                    <a:pt x="0" y="250"/>
                    <a:pt x="0" y="563"/>
                  </a:cubicBezTo>
                  <a:cubicBezTo>
                    <a:pt x="0" y="876"/>
                    <a:pt x="253" y="1129"/>
                    <a:pt x="566" y="1129"/>
                  </a:cubicBezTo>
                  <a:cubicBezTo>
                    <a:pt x="877" y="1129"/>
                    <a:pt x="1130" y="876"/>
                    <a:pt x="1130" y="563"/>
                  </a:cubicBezTo>
                  <a:cubicBezTo>
                    <a:pt x="1130" y="250"/>
                    <a:pt x="877" y="0"/>
                    <a:pt x="5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7220" name="Google Shape;7220;p68"/>
            <p:cNvSpPr/>
            <p:nvPr/>
          </p:nvSpPr>
          <p:spPr>
            <a:xfrm>
              <a:off x="6349225" y="508600"/>
              <a:ext cx="113625" cy="108800"/>
            </a:xfrm>
            <a:custGeom>
              <a:avLst/>
              <a:gdLst/>
              <a:ahLst/>
              <a:cxnLst/>
              <a:rect l="l" t="t" r="r" b="b"/>
              <a:pathLst>
                <a:path w="4545" h="4352" extrusionOk="0">
                  <a:moveTo>
                    <a:pt x="2858" y="0"/>
                  </a:moveTo>
                  <a:lnTo>
                    <a:pt x="0" y="2623"/>
                  </a:lnTo>
                  <a:lnTo>
                    <a:pt x="0" y="4352"/>
                  </a:lnTo>
                  <a:lnTo>
                    <a:pt x="1461" y="4352"/>
                  </a:lnTo>
                  <a:lnTo>
                    <a:pt x="4544" y="1265"/>
                  </a:lnTo>
                  <a:lnTo>
                    <a:pt x="2858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7221" name="Google Shape;7221;p68"/>
            <p:cNvSpPr/>
            <p:nvPr/>
          </p:nvSpPr>
          <p:spPr>
            <a:xfrm>
              <a:off x="6349225" y="363300"/>
              <a:ext cx="254100" cy="172575"/>
            </a:xfrm>
            <a:custGeom>
              <a:avLst/>
              <a:gdLst/>
              <a:ahLst/>
              <a:cxnLst/>
              <a:rect l="l" t="t" r="r" b="b"/>
              <a:pathLst>
                <a:path w="10164" h="6903" extrusionOk="0">
                  <a:moveTo>
                    <a:pt x="5083" y="1130"/>
                  </a:moveTo>
                  <a:cubicBezTo>
                    <a:pt x="5767" y="1130"/>
                    <a:pt x="6384" y="1542"/>
                    <a:pt x="6646" y="2175"/>
                  </a:cubicBezTo>
                  <a:cubicBezTo>
                    <a:pt x="6908" y="2807"/>
                    <a:pt x="6764" y="3536"/>
                    <a:pt x="6279" y="4021"/>
                  </a:cubicBezTo>
                  <a:cubicBezTo>
                    <a:pt x="5955" y="4345"/>
                    <a:pt x="5521" y="4517"/>
                    <a:pt x="5081" y="4517"/>
                  </a:cubicBezTo>
                  <a:cubicBezTo>
                    <a:pt x="4862" y="4517"/>
                    <a:pt x="4642" y="4475"/>
                    <a:pt x="4433" y="4388"/>
                  </a:cubicBezTo>
                  <a:cubicBezTo>
                    <a:pt x="3801" y="4126"/>
                    <a:pt x="3388" y="3509"/>
                    <a:pt x="3388" y="2822"/>
                  </a:cubicBezTo>
                  <a:cubicBezTo>
                    <a:pt x="3388" y="1886"/>
                    <a:pt x="4147" y="1130"/>
                    <a:pt x="5083" y="1130"/>
                  </a:cubicBezTo>
                  <a:close/>
                  <a:moveTo>
                    <a:pt x="0" y="1"/>
                  </a:moveTo>
                  <a:lnTo>
                    <a:pt x="0" y="6903"/>
                  </a:lnTo>
                  <a:lnTo>
                    <a:pt x="2443" y="4665"/>
                  </a:lnTo>
                  <a:cubicBezTo>
                    <a:pt x="2549" y="4567"/>
                    <a:pt x="2686" y="4517"/>
                    <a:pt x="2824" y="4517"/>
                  </a:cubicBezTo>
                  <a:cubicBezTo>
                    <a:pt x="2943" y="4517"/>
                    <a:pt x="3062" y="4554"/>
                    <a:pt x="3162" y="4629"/>
                  </a:cubicBezTo>
                  <a:lnTo>
                    <a:pt x="5351" y="6270"/>
                  </a:lnTo>
                  <a:lnTo>
                    <a:pt x="8071" y="3551"/>
                  </a:lnTo>
                  <a:cubicBezTo>
                    <a:pt x="8181" y="3441"/>
                    <a:pt x="8325" y="3386"/>
                    <a:pt x="8470" y="3386"/>
                  </a:cubicBezTo>
                  <a:cubicBezTo>
                    <a:pt x="8614" y="3386"/>
                    <a:pt x="8759" y="3441"/>
                    <a:pt x="8869" y="3551"/>
                  </a:cubicBezTo>
                  <a:lnTo>
                    <a:pt x="10163" y="4846"/>
                  </a:lnTo>
                  <a:lnTo>
                    <a:pt x="10163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7222" name="Google Shape;7222;p68"/>
            <p:cNvSpPr/>
            <p:nvPr/>
          </p:nvSpPr>
          <p:spPr>
            <a:xfrm>
              <a:off x="6235400" y="249400"/>
              <a:ext cx="481825" cy="481825"/>
            </a:xfrm>
            <a:custGeom>
              <a:avLst/>
              <a:gdLst/>
              <a:ahLst/>
              <a:cxnLst/>
              <a:rect l="l" t="t" r="r" b="b"/>
              <a:pathLst>
                <a:path w="19273" h="19273" extrusionOk="0">
                  <a:moveTo>
                    <a:pt x="15283" y="3427"/>
                  </a:moveTo>
                  <a:cubicBezTo>
                    <a:pt x="15593" y="3427"/>
                    <a:pt x="15846" y="3677"/>
                    <a:pt x="15846" y="3991"/>
                  </a:cubicBezTo>
                  <a:lnTo>
                    <a:pt x="15846" y="15283"/>
                  </a:lnTo>
                  <a:cubicBezTo>
                    <a:pt x="15846" y="15596"/>
                    <a:pt x="15593" y="15849"/>
                    <a:pt x="15283" y="15849"/>
                  </a:cubicBezTo>
                  <a:lnTo>
                    <a:pt x="3990" y="15849"/>
                  </a:lnTo>
                  <a:cubicBezTo>
                    <a:pt x="3677" y="15849"/>
                    <a:pt x="3424" y="15596"/>
                    <a:pt x="3424" y="15283"/>
                  </a:cubicBezTo>
                  <a:lnTo>
                    <a:pt x="3424" y="3991"/>
                  </a:lnTo>
                  <a:cubicBezTo>
                    <a:pt x="3424" y="3677"/>
                    <a:pt x="3677" y="3427"/>
                    <a:pt x="3990" y="3427"/>
                  </a:cubicBezTo>
                  <a:close/>
                  <a:moveTo>
                    <a:pt x="564" y="1"/>
                  </a:moveTo>
                  <a:cubicBezTo>
                    <a:pt x="250" y="1"/>
                    <a:pt x="0" y="254"/>
                    <a:pt x="0" y="567"/>
                  </a:cubicBezTo>
                  <a:lnTo>
                    <a:pt x="0" y="2861"/>
                  </a:lnTo>
                  <a:cubicBezTo>
                    <a:pt x="0" y="3175"/>
                    <a:pt x="250" y="3427"/>
                    <a:pt x="564" y="3427"/>
                  </a:cubicBezTo>
                  <a:cubicBezTo>
                    <a:pt x="877" y="3427"/>
                    <a:pt x="1127" y="3677"/>
                    <a:pt x="1127" y="3991"/>
                  </a:cubicBezTo>
                  <a:cubicBezTo>
                    <a:pt x="1127" y="4304"/>
                    <a:pt x="877" y="4557"/>
                    <a:pt x="564" y="4557"/>
                  </a:cubicBezTo>
                  <a:cubicBezTo>
                    <a:pt x="250" y="4557"/>
                    <a:pt x="0" y="4807"/>
                    <a:pt x="0" y="5120"/>
                  </a:cubicBezTo>
                  <a:lnTo>
                    <a:pt x="0" y="8507"/>
                  </a:lnTo>
                  <a:cubicBezTo>
                    <a:pt x="0" y="8821"/>
                    <a:pt x="250" y="9074"/>
                    <a:pt x="564" y="9074"/>
                  </a:cubicBezTo>
                  <a:cubicBezTo>
                    <a:pt x="877" y="9074"/>
                    <a:pt x="1127" y="9324"/>
                    <a:pt x="1127" y="9637"/>
                  </a:cubicBezTo>
                  <a:cubicBezTo>
                    <a:pt x="1127" y="9950"/>
                    <a:pt x="877" y="10203"/>
                    <a:pt x="564" y="10203"/>
                  </a:cubicBezTo>
                  <a:cubicBezTo>
                    <a:pt x="250" y="10203"/>
                    <a:pt x="0" y="10453"/>
                    <a:pt x="0" y="10766"/>
                  </a:cubicBezTo>
                  <a:lnTo>
                    <a:pt x="0" y="14154"/>
                  </a:lnTo>
                  <a:cubicBezTo>
                    <a:pt x="0" y="14467"/>
                    <a:pt x="250" y="14720"/>
                    <a:pt x="564" y="14720"/>
                  </a:cubicBezTo>
                  <a:cubicBezTo>
                    <a:pt x="877" y="14720"/>
                    <a:pt x="1127" y="14970"/>
                    <a:pt x="1127" y="15283"/>
                  </a:cubicBezTo>
                  <a:cubicBezTo>
                    <a:pt x="1127" y="15596"/>
                    <a:pt x="877" y="15849"/>
                    <a:pt x="564" y="15849"/>
                  </a:cubicBezTo>
                  <a:cubicBezTo>
                    <a:pt x="250" y="15849"/>
                    <a:pt x="0" y="16099"/>
                    <a:pt x="0" y="16412"/>
                  </a:cubicBezTo>
                  <a:lnTo>
                    <a:pt x="0" y="18710"/>
                  </a:lnTo>
                  <a:cubicBezTo>
                    <a:pt x="0" y="19020"/>
                    <a:pt x="250" y="19273"/>
                    <a:pt x="564" y="19273"/>
                  </a:cubicBezTo>
                  <a:lnTo>
                    <a:pt x="2861" y="19273"/>
                  </a:lnTo>
                  <a:cubicBezTo>
                    <a:pt x="3171" y="19273"/>
                    <a:pt x="3424" y="19020"/>
                    <a:pt x="3424" y="18710"/>
                  </a:cubicBezTo>
                  <a:cubicBezTo>
                    <a:pt x="3424" y="18396"/>
                    <a:pt x="3677" y="18143"/>
                    <a:pt x="3990" y="18143"/>
                  </a:cubicBezTo>
                  <a:cubicBezTo>
                    <a:pt x="4300" y="18143"/>
                    <a:pt x="4553" y="18396"/>
                    <a:pt x="4553" y="18710"/>
                  </a:cubicBezTo>
                  <a:cubicBezTo>
                    <a:pt x="4553" y="19020"/>
                    <a:pt x="4806" y="19273"/>
                    <a:pt x="5120" y="19273"/>
                  </a:cubicBezTo>
                  <a:lnTo>
                    <a:pt x="8507" y="19273"/>
                  </a:lnTo>
                  <a:cubicBezTo>
                    <a:pt x="8817" y="19273"/>
                    <a:pt x="9070" y="19020"/>
                    <a:pt x="9070" y="18710"/>
                  </a:cubicBezTo>
                  <a:cubicBezTo>
                    <a:pt x="9070" y="18396"/>
                    <a:pt x="9323" y="18143"/>
                    <a:pt x="9636" y="18143"/>
                  </a:cubicBezTo>
                  <a:cubicBezTo>
                    <a:pt x="9947" y="18143"/>
                    <a:pt x="10200" y="18396"/>
                    <a:pt x="10200" y="18710"/>
                  </a:cubicBezTo>
                  <a:cubicBezTo>
                    <a:pt x="10200" y="19020"/>
                    <a:pt x="10452" y="19273"/>
                    <a:pt x="10766" y="19273"/>
                  </a:cubicBezTo>
                  <a:lnTo>
                    <a:pt x="14153" y="19273"/>
                  </a:lnTo>
                  <a:cubicBezTo>
                    <a:pt x="14463" y="19273"/>
                    <a:pt x="14716" y="19020"/>
                    <a:pt x="14716" y="18710"/>
                  </a:cubicBezTo>
                  <a:cubicBezTo>
                    <a:pt x="14716" y="18396"/>
                    <a:pt x="14969" y="18143"/>
                    <a:pt x="15283" y="18143"/>
                  </a:cubicBezTo>
                  <a:cubicBezTo>
                    <a:pt x="15593" y="18143"/>
                    <a:pt x="15846" y="18396"/>
                    <a:pt x="15846" y="18710"/>
                  </a:cubicBezTo>
                  <a:cubicBezTo>
                    <a:pt x="15846" y="19020"/>
                    <a:pt x="16099" y="19273"/>
                    <a:pt x="16412" y="19273"/>
                  </a:cubicBezTo>
                  <a:lnTo>
                    <a:pt x="18706" y="19273"/>
                  </a:lnTo>
                  <a:cubicBezTo>
                    <a:pt x="19019" y="19273"/>
                    <a:pt x="19272" y="19020"/>
                    <a:pt x="19272" y="18710"/>
                  </a:cubicBezTo>
                  <a:lnTo>
                    <a:pt x="19272" y="16412"/>
                  </a:lnTo>
                  <a:cubicBezTo>
                    <a:pt x="19272" y="16099"/>
                    <a:pt x="19019" y="15849"/>
                    <a:pt x="18706" y="15849"/>
                  </a:cubicBezTo>
                  <a:cubicBezTo>
                    <a:pt x="18393" y="15849"/>
                    <a:pt x="18143" y="15596"/>
                    <a:pt x="18143" y="15283"/>
                  </a:cubicBezTo>
                  <a:cubicBezTo>
                    <a:pt x="18143" y="14970"/>
                    <a:pt x="18393" y="14720"/>
                    <a:pt x="18706" y="14720"/>
                  </a:cubicBezTo>
                  <a:cubicBezTo>
                    <a:pt x="19019" y="14720"/>
                    <a:pt x="19272" y="14467"/>
                    <a:pt x="19272" y="14154"/>
                  </a:cubicBezTo>
                  <a:lnTo>
                    <a:pt x="19272" y="10766"/>
                  </a:lnTo>
                  <a:cubicBezTo>
                    <a:pt x="19272" y="10453"/>
                    <a:pt x="19019" y="10203"/>
                    <a:pt x="18706" y="10203"/>
                  </a:cubicBezTo>
                  <a:cubicBezTo>
                    <a:pt x="18393" y="10203"/>
                    <a:pt x="18143" y="9950"/>
                    <a:pt x="18143" y="9637"/>
                  </a:cubicBezTo>
                  <a:cubicBezTo>
                    <a:pt x="18143" y="9324"/>
                    <a:pt x="18393" y="9074"/>
                    <a:pt x="18706" y="9074"/>
                  </a:cubicBezTo>
                  <a:cubicBezTo>
                    <a:pt x="19019" y="9074"/>
                    <a:pt x="19272" y="8821"/>
                    <a:pt x="19272" y="8507"/>
                  </a:cubicBezTo>
                  <a:lnTo>
                    <a:pt x="19272" y="5120"/>
                  </a:lnTo>
                  <a:cubicBezTo>
                    <a:pt x="19272" y="4807"/>
                    <a:pt x="19019" y="4557"/>
                    <a:pt x="18706" y="4557"/>
                  </a:cubicBezTo>
                  <a:cubicBezTo>
                    <a:pt x="18393" y="4557"/>
                    <a:pt x="18143" y="4304"/>
                    <a:pt x="18143" y="3991"/>
                  </a:cubicBezTo>
                  <a:cubicBezTo>
                    <a:pt x="18143" y="3677"/>
                    <a:pt x="18393" y="3427"/>
                    <a:pt x="18706" y="3427"/>
                  </a:cubicBezTo>
                  <a:cubicBezTo>
                    <a:pt x="19019" y="3427"/>
                    <a:pt x="19272" y="3175"/>
                    <a:pt x="19272" y="2861"/>
                  </a:cubicBezTo>
                  <a:lnTo>
                    <a:pt x="19272" y="567"/>
                  </a:lnTo>
                  <a:cubicBezTo>
                    <a:pt x="19272" y="254"/>
                    <a:pt x="19019" y="1"/>
                    <a:pt x="18706" y="1"/>
                  </a:cubicBezTo>
                  <a:lnTo>
                    <a:pt x="16412" y="1"/>
                  </a:lnTo>
                  <a:cubicBezTo>
                    <a:pt x="16099" y="1"/>
                    <a:pt x="15846" y="254"/>
                    <a:pt x="15846" y="567"/>
                  </a:cubicBezTo>
                  <a:cubicBezTo>
                    <a:pt x="15846" y="877"/>
                    <a:pt x="15593" y="1130"/>
                    <a:pt x="15283" y="1130"/>
                  </a:cubicBezTo>
                  <a:cubicBezTo>
                    <a:pt x="14969" y="1130"/>
                    <a:pt x="14716" y="877"/>
                    <a:pt x="14716" y="567"/>
                  </a:cubicBezTo>
                  <a:cubicBezTo>
                    <a:pt x="14716" y="254"/>
                    <a:pt x="14463" y="1"/>
                    <a:pt x="14153" y="1"/>
                  </a:cubicBezTo>
                  <a:lnTo>
                    <a:pt x="10766" y="1"/>
                  </a:lnTo>
                  <a:cubicBezTo>
                    <a:pt x="10452" y="1"/>
                    <a:pt x="10200" y="254"/>
                    <a:pt x="10200" y="567"/>
                  </a:cubicBezTo>
                  <a:cubicBezTo>
                    <a:pt x="10200" y="877"/>
                    <a:pt x="9947" y="1130"/>
                    <a:pt x="9636" y="1130"/>
                  </a:cubicBezTo>
                  <a:cubicBezTo>
                    <a:pt x="9323" y="1130"/>
                    <a:pt x="9070" y="877"/>
                    <a:pt x="9070" y="567"/>
                  </a:cubicBezTo>
                  <a:cubicBezTo>
                    <a:pt x="9070" y="254"/>
                    <a:pt x="8817" y="1"/>
                    <a:pt x="8507" y="1"/>
                  </a:cubicBezTo>
                  <a:lnTo>
                    <a:pt x="5120" y="1"/>
                  </a:lnTo>
                  <a:cubicBezTo>
                    <a:pt x="4806" y="1"/>
                    <a:pt x="4553" y="254"/>
                    <a:pt x="4553" y="567"/>
                  </a:cubicBezTo>
                  <a:cubicBezTo>
                    <a:pt x="4553" y="877"/>
                    <a:pt x="4300" y="1130"/>
                    <a:pt x="3990" y="1130"/>
                  </a:cubicBezTo>
                  <a:cubicBezTo>
                    <a:pt x="3677" y="1130"/>
                    <a:pt x="3424" y="877"/>
                    <a:pt x="3424" y="567"/>
                  </a:cubicBezTo>
                  <a:cubicBezTo>
                    <a:pt x="3424" y="254"/>
                    <a:pt x="3171" y="1"/>
                    <a:pt x="286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7223" name="Google Shape;7223;p68"/>
          <p:cNvGrpSpPr/>
          <p:nvPr/>
        </p:nvGrpSpPr>
        <p:grpSpPr>
          <a:xfrm>
            <a:off x="828875" y="2731810"/>
            <a:ext cx="340204" cy="298116"/>
            <a:chOff x="899850" y="871450"/>
            <a:chExt cx="483175" cy="423400"/>
          </a:xfrm>
          <a:solidFill>
            <a:srgbClr val="FFC867"/>
          </a:solidFill>
        </p:grpSpPr>
        <p:sp>
          <p:nvSpPr>
            <p:cNvPr id="7224" name="Google Shape;7224;p68"/>
            <p:cNvSpPr/>
            <p:nvPr/>
          </p:nvSpPr>
          <p:spPr>
            <a:xfrm>
              <a:off x="1325175" y="1040825"/>
              <a:ext cx="56425" cy="28275"/>
            </a:xfrm>
            <a:custGeom>
              <a:avLst/>
              <a:gdLst/>
              <a:ahLst/>
              <a:cxnLst/>
              <a:rect l="l" t="t" r="r" b="b"/>
              <a:pathLst>
                <a:path w="2257" h="1131" extrusionOk="0">
                  <a:moveTo>
                    <a:pt x="564" y="1"/>
                  </a:moveTo>
                  <a:cubicBezTo>
                    <a:pt x="251" y="1"/>
                    <a:pt x="1" y="251"/>
                    <a:pt x="1" y="564"/>
                  </a:cubicBezTo>
                  <a:cubicBezTo>
                    <a:pt x="1" y="877"/>
                    <a:pt x="251" y="1130"/>
                    <a:pt x="564" y="1130"/>
                  </a:cubicBezTo>
                  <a:lnTo>
                    <a:pt x="1693" y="1130"/>
                  </a:lnTo>
                  <a:cubicBezTo>
                    <a:pt x="2006" y="1130"/>
                    <a:pt x="2256" y="877"/>
                    <a:pt x="2256" y="564"/>
                  </a:cubicBezTo>
                  <a:cubicBezTo>
                    <a:pt x="2256" y="251"/>
                    <a:pt x="2006" y="1"/>
                    <a:pt x="169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7225" name="Google Shape;7225;p68"/>
            <p:cNvSpPr/>
            <p:nvPr/>
          </p:nvSpPr>
          <p:spPr>
            <a:xfrm>
              <a:off x="1323750" y="956100"/>
              <a:ext cx="59275" cy="56525"/>
            </a:xfrm>
            <a:custGeom>
              <a:avLst/>
              <a:gdLst/>
              <a:ahLst/>
              <a:cxnLst/>
              <a:rect l="l" t="t" r="r" b="b"/>
              <a:pathLst>
                <a:path w="2371" h="2261" extrusionOk="0">
                  <a:moveTo>
                    <a:pt x="1750" y="0"/>
                  </a:moveTo>
                  <a:cubicBezTo>
                    <a:pt x="1605" y="0"/>
                    <a:pt x="1461" y="55"/>
                    <a:pt x="1350" y="165"/>
                  </a:cubicBezTo>
                  <a:lnTo>
                    <a:pt x="220" y="1294"/>
                  </a:lnTo>
                  <a:cubicBezTo>
                    <a:pt x="0" y="1517"/>
                    <a:pt x="0" y="1872"/>
                    <a:pt x="220" y="2095"/>
                  </a:cubicBezTo>
                  <a:cubicBezTo>
                    <a:pt x="332" y="2205"/>
                    <a:pt x="476" y="2260"/>
                    <a:pt x="621" y="2260"/>
                  </a:cubicBezTo>
                  <a:cubicBezTo>
                    <a:pt x="765" y="2260"/>
                    <a:pt x="910" y="2205"/>
                    <a:pt x="1021" y="2095"/>
                  </a:cubicBezTo>
                  <a:lnTo>
                    <a:pt x="2151" y="966"/>
                  </a:lnTo>
                  <a:cubicBezTo>
                    <a:pt x="2370" y="743"/>
                    <a:pt x="2370" y="388"/>
                    <a:pt x="2151" y="165"/>
                  </a:cubicBezTo>
                  <a:cubicBezTo>
                    <a:pt x="2039" y="55"/>
                    <a:pt x="1895" y="0"/>
                    <a:pt x="175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7226" name="Google Shape;7226;p68"/>
            <p:cNvSpPr/>
            <p:nvPr/>
          </p:nvSpPr>
          <p:spPr>
            <a:xfrm>
              <a:off x="1323750" y="1097250"/>
              <a:ext cx="59275" cy="56525"/>
            </a:xfrm>
            <a:custGeom>
              <a:avLst/>
              <a:gdLst/>
              <a:ahLst/>
              <a:cxnLst/>
              <a:rect l="l" t="t" r="r" b="b"/>
              <a:pathLst>
                <a:path w="2371" h="2261" extrusionOk="0">
                  <a:moveTo>
                    <a:pt x="621" y="0"/>
                  </a:moveTo>
                  <a:cubicBezTo>
                    <a:pt x="476" y="0"/>
                    <a:pt x="332" y="55"/>
                    <a:pt x="220" y="165"/>
                  </a:cubicBezTo>
                  <a:cubicBezTo>
                    <a:pt x="0" y="388"/>
                    <a:pt x="0" y="743"/>
                    <a:pt x="220" y="966"/>
                  </a:cubicBezTo>
                  <a:lnTo>
                    <a:pt x="1350" y="2095"/>
                  </a:lnTo>
                  <a:cubicBezTo>
                    <a:pt x="1461" y="2205"/>
                    <a:pt x="1605" y="2260"/>
                    <a:pt x="1750" y="2260"/>
                  </a:cubicBezTo>
                  <a:cubicBezTo>
                    <a:pt x="1895" y="2260"/>
                    <a:pt x="2039" y="2205"/>
                    <a:pt x="2151" y="2095"/>
                  </a:cubicBezTo>
                  <a:cubicBezTo>
                    <a:pt x="2370" y="1872"/>
                    <a:pt x="2370" y="1517"/>
                    <a:pt x="2151" y="1294"/>
                  </a:cubicBezTo>
                  <a:lnTo>
                    <a:pt x="1021" y="165"/>
                  </a:lnTo>
                  <a:cubicBezTo>
                    <a:pt x="910" y="55"/>
                    <a:pt x="765" y="0"/>
                    <a:pt x="62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7227" name="Google Shape;7227;p68"/>
            <p:cNvSpPr/>
            <p:nvPr/>
          </p:nvSpPr>
          <p:spPr>
            <a:xfrm>
              <a:off x="899850" y="871450"/>
              <a:ext cx="396150" cy="423400"/>
            </a:xfrm>
            <a:custGeom>
              <a:avLst/>
              <a:gdLst/>
              <a:ahLst/>
              <a:cxnLst/>
              <a:rect l="l" t="t" r="r" b="b"/>
              <a:pathLst>
                <a:path w="15846" h="16936" extrusionOk="0">
                  <a:moveTo>
                    <a:pt x="6812" y="4518"/>
                  </a:moveTo>
                  <a:lnTo>
                    <a:pt x="6812" y="10164"/>
                  </a:lnTo>
                  <a:lnTo>
                    <a:pt x="5682" y="10164"/>
                  </a:lnTo>
                  <a:lnTo>
                    <a:pt x="5682" y="4518"/>
                  </a:lnTo>
                  <a:close/>
                  <a:moveTo>
                    <a:pt x="14153" y="1130"/>
                  </a:moveTo>
                  <a:cubicBezTo>
                    <a:pt x="14463" y="1130"/>
                    <a:pt x="14716" y="1380"/>
                    <a:pt x="14716" y="1693"/>
                  </a:cubicBezTo>
                  <a:lnTo>
                    <a:pt x="14716" y="12985"/>
                  </a:lnTo>
                  <a:cubicBezTo>
                    <a:pt x="14716" y="13298"/>
                    <a:pt x="14463" y="13551"/>
                    <a:pt x="14153" y="13551"/>
                  </a:cubicBezTo>
                  <a:lnTo>
                    <a:pt x="13587" y="13551"/>
                  </a:lnTo>
                  <a:lnTo>
                    <a:pt x="13587" y="1130"/>
                  </a:lnTo>
                  <a:close/>
                  <a:moveTo>
                    <a:pt x="13018" y="1"/>
                  </a:moveTo>
                  <a:cubicBezTo>
                    <a:pt x="13012" y="1"/>
                    <a:pt x="13006" y="4"/>
                    <a:pt x="13000" y="4"/>
                  </a:cubicBezTo>
                  <a:cubicBezTo>
                    <a:pt x="12992" y="4"/>
                    <a:pt x="12985" y="4"/>
                    <a:pt x="12978" y="4"/>
                  </a:cubicBezTo>
                  <a:cubicBezTo>
                    <a:pt x="12972" y="4"/>
                    <a:pt x="12967" y="4"/>
                    <a:pt x="12961" y="4"/>
                  </a:cubicBezTo>
                  <a:cubicBezTo>
                    <a:pt x="12797" y="4"/>
                    <a:pt x="12768" y="58"/>
                    <a:pt x="7221" y="3385"/>
                  </a:cubicBezTo>
                  <a:lnTo>
                    <a:pt x="3990" y="3385"/>
                  </a:lnTo>
                  <a:cubicBezTo>
                    <a:pt x="1810" y="3388"/>
                    <a:pt x="0" y="5159"/>
                    <a:pt x="0" y="7339"/>
                  </a:cubicBezTo>
                  <a:cubicBezTo>
                    <a:pt x="0" y="9323"/>
                    <a:pt x="1515" y="10959"/>
                    <a:pt x="3424" y="11236"/>
                  </a:cubicBezTo>
                  <a:lnTo>
                    <a:pt x="3424" y="15244"/>
                  </a:lnTo>
                  <a:cubicBezTo>
                    <a:pt x="3424" y="16180"/>
                    <a:pt x="4183" y="16936"/>
                    <a:pt x="5119" y="16936"/>
                  </a:cubicBezTo>
                  <a:cubicBezTo>
                    <a:pt x="6053" y="16936"/>
                    <a:pt x="6812" y="16180"/>
                    <a:pt x="6812" y="15244"/>
                  </a:cubicBezTo>
                  <a:lnTo>
                    <a:pt x="6812" y="11293"/>
                  </a:lnTo>
                  <a:lnTo>
                    <a:pt x="7221" y="11293"/>
                  </a:lnTo>
                  <a:cubicBezTo>
                    <a:pt x="12690" y="14573"/>
                    <a:pt x="12811" y="14681"/>
                    <a:pt x="12984" y="14681"/>
                  </a:cubicBezTo>
                  <a:cubicBezTo>
                    <a:pt x="12997" y="14681"/>
                    <a:pt x="13009" y="14681"/>
                    <a:pt x="13024" y="14681"/>
                  </a:cubicBezTo>
                  <a:lnTo>
                    <a:pt x="14153" y="14681"/>
                  </a:lnTo>
                  <a:cubicBezTo>
                    <a:pt x="15087" y="14678"/>
                    <a:pt x="15845" y="13922"/>
                    <a:pt x="15845" y="12985"/>
                  </a:cubicBezTo>
                  <a:lnTo>
                    <a:pt x="15845" y="1693"/>
                  </a:lnTo>
                  <a:cubicBezTo>
                    <a:pt x="15845" y="756"/>
                    <a:pt x="15087" y="1"/>
                    <a:pt x="1415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sp>
        <p:nvSpPr>
          <p:cNvPr id="7228" name="Google Shape;7228;p68"/>
          <p:cNvSpPr/>
          <p:nvPr/>
        </p:nvSpPr>
        <p:spPr>
          <a:xfrm>
            <a:off x="1265674" y="2711214"/>
            <a:ext cx="302200" cy="339253"/>
          </a:xfrm>
          <a:custGeom>
            <a:avLst/>
            <a:gdLst/>
            <a:ahLst/>
            <a:cxnLst/>
            <a:rect l="l" t="t" r="r" b="b"/>
            <a:pathLst>
              <a:path w="17168" h="19273" extrusionOk="0">
                <a:moveTo>
                  <a:pt x="15361" y="1130"/>
                </a:moveTo>
                <a:cubicBezTo>
                  <a:pt x="15671" y="1130"/>
                  <a:pt x="15924" y="1382"/>
                  <a:pt x="15924" y="1696"/>
                </a:cubicBezTo>
                <a:cubicBezTo>
                  <a:pt x="15924" y="2006"/>
                  <a:pt x="15671" y="2259"/>
                  <a:pt x="15361" y="2259"/>
                </a:cubicBezTo>
                <a:lnTo>
                  <a:pt x="1810" y="2259"/>
                </a:lnTo>
                <a:cubicBezTo>
                  <a:pt x="1497" y="2259"/>
                  <a:pt x="1244" y="2006"/>
                  <a:pt x="1244" y="1696"/>
                </a:cubicBezTo>
                <a:cubicBezTo>
                  <a:pt x="1244" y="1382"/>
                  <a:pt x="1497" y="1130"/>
                  <a:pt x="1810" y="1130"/>
                </a:cubicBezTo>
                <a:close/>
                <a:moveTo>
                  <a:pt x="15361" y="11332"/>
                </a:moveTo>
                <a:cubicBezTo>
                  <a:pt x="15671" y="11332"/>
                  <a:pt x="15924" y="11582"/>
                  <a:pt x="15924" y="11895"/>
                </a:cubicBezTo>
                <a:cubicBezTo>
                  <a:pt x="15924" y="12208"/>
                  <a:pt x="15671" y="12461"/>
                  <a:pt x="15361" y="12461"/>
                </a:cubicBezTo>
                <a:lnTo>
                  <a:pt x="1810" y="12461"/>
                </a:lnTo>
                <a:cubicBezTo>
                  <a:pt x="1497" y="12461"/>
                  <a:pt x="1244" y="12208"/>
                  <a:pt x="1244" y="11895"/>
                </a:cubicBezTo>
                <a:cubicBezTo>
                  <a:pt x="1244" y="11582"/>
                  <a:pt x="1497" y="11332"/>
                  <a:pt x="1810" y="11332"/>
                </a:cubicBezTo>
                <a:close/>
                <a:moveTo>
                  <a:pt x="1804" y="0"/>
                </a:moveTo>
                <a:cubicBezTo>
                  <a:pt x="982" y="0"/>
                  <a:pt x="277" y="593"/>
                  <a:pt x="139" y="1404"/>
                </a:cubicBezTo>
                <a:cubicBezTo>
                  <a:pt x="1" y="2217"/>
                  <a:pt x="467" y="3012"/>
                  <a:pt x="1244" y="3286"/>
                </a:cubicBezTo>
                <a:lnTo>
                  <a:pt x="1244" y="10305"/>
                </a:lnTo>
                <a:cubicBezTo>
                  <a:pt x="570" y="10543"/>
                  <a:pt x="118" y="11178"/>
                  <a:pt x="115" y="11895"/>
                </a:cubicBezTo>
                <a:cubicBezTo>
                  <a:pt x="115" y="12831"/>
                  <a:pt x="874" y="13587"/>
                  <a:pt x="1810" y="13590"/>
                </a:cubicBezTo>
                <a:lnTo>
                  <a:pt x="6752" y="13590"/>
                </a:lnTo>
                <a:lnTo>
                  <a:pt x="2518" y="18333"/>
                </a:lnTo>
                <a:cubicBezTo>
                  <a:pt x="2316" y="18565"/>
                  <a:pt x="2337" y="18914"/>
                  <a:pt x="2566" y="19122"/>
                </a:cubicBezTo>
                <a:cubicBezTo>
                  <a:pt x="2674" y="19218"/>
                  <a:pt x="2809" y="19266"/>
                  <a:pt x="2943" y="19266"/>
                </a:cubicBezTo>
                <a:cubicBezTo>
                  <a:pt x="3095" y="19266"/>
                  <a:pt x="3247" y="19205"/>
                  <a:pt x="3358" y="19086"/>
                </a:cubicBezTo>
                <a:lnTo>
                  <a:pt x="8020" y="13867"/>
                </a:lnTo>
                <a:lnTo>
                  <a:pt x="8020" y="18709"/>
                </a:lnTo>
                <a:cubicBezTo>
                  <a:pt x="8020" y="19019"/>
                  <a:pt x="8273" y="19272"/>
                  <a:pt x="8586" y="19272"/>
                </a:cubicBezTo>
                <a:cubicBezTo>
                  <a:pt x="8896" y="19272"/>
                  <a:pt x="9149" y="19019"/>
                  <a:pt x="9149" y="18709"/>
                </a:cubicBezTo>
                <a:lnTo>
                  <a:pt x="9149" y="13867"/>
                </a:lnTo>
                <a:lnTo>
                  <a:pt x="13810" y="19086"/>
                </a:lnTo>
                <a:cubicBezTo>
                  <a:pt x="13922" y="19203"/>
                  <a:pt x="14072" y="19263"/>
                  <a:pt x="14224" y="19263"/>
                </a:cubicBezTo>
                <a:cubicBezTo>
                  <a:pt x="14359" y="19263"/>
                  <a:pt x="14494" y="19215"/>
                  <a:pt x="14602" y="19119"/>
                </a:cubicBezTo>
                <a:cubicBezTo>
                  <a:pt x="14831" y="18914"/>
                  <a:pt x="14852" y="18562"/>
                  <a:pt x="14650" y="18330"/>
                </a:cubicBezTo>
                <a:lnTo>
                  <a:pt x="10417" y="13590"/>
                </a:lnTo>
                <a:lnTo>
                  <a:pt x="15361" y="13590"/>
                </a:lnTo>
                <a:cubicBezTo>
                  <a:pt x="16183" y="13590"/>
                  <a:pt x="16891" y="12997"/>
                  <a:pt x="17029" y="12184"/>
                </a:cubicBezTo>
                <a:cubicBezTo>
                  <a:pt x="17168" y="11374"/>
                  <a:pt x="16701" y="10579"/>
                  <a:pt x="15924" y="10305"/>
                </a:cubicBezTo>
                <a:lnTo>
                  <a:pt x="15924" y="3286"/>
                </a:lnTo>
                <a:cubicBezTo>
                  <a:pt x="16701" y="3012"/>
                  <a:pt x="17168" y="2217"/>
                  <a:pt x="17029" y="1404"/>
                </a:cubicBezTo>
                <a:cubicBezTo>
                  <a:pt x="16891" y="593"/>
                  <a:pt x="16187" y="0"/>
                  <a:pt x="15367" y="0"/>
                </a:cubicBezTo>
                <a:cubicBezTo>
                  <a:pt x="15365" y="0"/>
                  <a:pt x="15363" y="0"/>
                  <a:pt x="15361" y="0"/>
                </a:cubicBezTo>
                <a:lnTo>
                  <a:pt x="1810" y="0"/>
                </a:lnTo>
                <a:cubicBezTo>
                  <a:pt x="1808" y="0"/>
                  <a:pt x="1806" y="0"/>
                  <a:pt x="1804" y="0"/>
                </a:cubicBezTo>
                <a:close/>
              </a:path>
            </a:pathLst>
          </a:custGeom>
          <a:solidFill>
            <a:srgbClr val="FFC86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435D74"/>
              </a:solidFill>
            </a:endParaRPr>
          </a:p>
        </p:txBody>
      </p:sp>
      <p:grpSp>
        <p:nvGrpSpPr>
          <p:cNvPr id="7229" name="Google Shape;7229;p68"/>
          <p:cNvGrpSpPr/>
          <p:nvPr/>
        </p:nvGrpSpPr>
        <p:grpSpPr>
          <a:xfrm>
            <a:off x="1660875" y="2711232"/>
            <a:ext cx="340573" cy="339271"/>
            <a:chOff x="2085450" y="842250"/>
            <a:chExt cx="483700" cy="481850"/>
          </a:xfrm>
          <a:solidFill>
            <a:srgbClr val="FFC867"/>
          </a:solidFill>
        </p:grpSpPr>
        <p:sp>
          <p:nvSpPr>
            <p:cNvPr id="7230" name="Google Shape;7230;p68"/>
            <p:cNvSpPr/>
            <p:nvPr/>
          </p:nvSpPr>
          <p:spPr>
            <a:xfrm>
              <a:off x="2085525" y="926925"/>
              <a:ext cx="483625" cy="397175"/>
            </a:xfrm>
            <a:custGeom>
              <a:avLst/>
              <a:gdLst/>
              <a:ahLst/>
              <a:cxnLst/>
              <a:rect l="l" t="t" r="r" b="b"/>
              <a:pathLst>
                <a:path w="19345" h="15887" extrusionOk="0">
                  <a:moveTo>
                    <a:pt x="1693" y="1"/>
                  </a:moveTo>
                  <a:cubicBezTo>
                    <a:pt x="756" y="1"/>
                    <a:pt x="0" y="760"/>
                    <a:pt x="0" y="1696"/>
                  </a:cubicBezTo>
                  <a:cubicBezTo>
                    <a:pt x="0" y="2630"/>
                    <a:pt x="756" y="3389"/>
                    <a:pt x="1693" y="3389"/>
                  </a:cubicBezTo>
                  <a:lnTo>
                    <a:pt x="3990" y="3389"/>
                  </a:lnTo>
                  <a:cubicBezTo>
                    <a:pt x="4924" y="3389"/>
                    <a:pt x="5683" y="4147"/>
                    <a:pt x="5683" y="5084"/>
                  </a:cubicBezTo>
                  <a:lnTo>
                    <a:pt x="5683" y="8547"/>
                  </a:lnTo>
                  <a:cubicBezTo>
                    <a:pt x="5683" y="11347"/>
                    <a:pt x="7962" y="13627"/>
                    <a:pt x="10766" y="13627"/>
                  </a:cubicBezTo>
                  <a:lnTo>
                    <a:pt x="13626" y="13627"/>
                  </a:lnTo>
                  <a:lnTo>
                    <a:pt x="13626" y="15322"/>
                  </a:lnTo>
                  <a:cubicBezTo>
                    <a:pt x="13626" y="15656"/>
                    <a:pt x="13901" y="15887"/>
                    <a:pt x="14194" y="15887"/>
                  </a:cubicBezTo>
                  <a:cubicBezTo>
                    <a:pt x="14308" y="15887"/>
                    <a:pt x="14425" y="15852"/>
                    <a:pt x="14530" y="15774"/>
                  </a:cubicBezTo>
                  <a:lnTo>
                    <a:pt x="19046" y="12386"/>
                  </a:lnTo>
                  <a:cubicBezTo>
                    <a:pt x="19345" y="12160"/>
                    <a:pt x="19345" y="11706"/>
                    <a:pt x="19046" y="11483"/>
                  </a:cubicBezTo>
                  <a:lnTo>
                    <a:pt x="14530" y="8095"/>
                  </a:lnTo>
                  <a:cubicBezTo>
                    <a:pt x="14424" y="8016"/>
                    <a:pt x="14307" y="7981"/>
                    <a:pt x="14192" y="7981"/>
                  </a:cubicBezTo>
                  <a:cubicBezTo>
                    <a:pt x="13899" y="7981"/>
                    <a:pt x="13626" y="8212"/>
                    <a:pt x="13626" y="8547"/>
                  </a:cubicBezTo>
                  <a:lnTo>
                    <a:pt x="13626" y="10239"/>
                  </a:lnTo>
                  <a:lnTo>
                    <a:pt x="10766" y="10239"/>
                  </a:lnTo>
                  <a:cubicBezTo>
                    <a:pt x="9829" y="10239"/>
                    <a:pt x="9070" y="9480"/>
                    <a:pt x="9070" y="8547"/>
                  </a:cubicBezTo>
                  <a:lnTo>
                    <a:pt x="9070" y="5084"/>
                  </a:lnTo>
                  <a:cubicBezTo>
                    <a:pt x="9070" y="2280"/>
                    <a:pt x="6791" y="1"/>
                    <a:pt x="399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7231" name="Google Shape;7231;p68"/>
            <p:cNvSpPr/>
            <p:nvPr/>
          </p:nvSpPr>
          <p:spPr>
            <a:xfrm>
              <a:off x="2085450" y="1151875"/>
              <a:ext cx="143650" cy="87575"/>
            </a:xfrm>
            <a:custGeom>
              <a:avLst/>
              <a:gdLst/>
              <a:ahLst/>
              <a:cxnLst/>
              <a:rect l="l" t="t" r="r" b="b"/>
              <a:pathLst>
                <a:path w="5746" h="3503" extrusionOk="0">
                  <a:moveTo>
                    <a:pt x="4577" y="1"/>
                  </a:moveTo>
                  <a:cubicBezTo>
                    <a:pt x="4391" y="73"/>
                    <a:pt x="4192" y="112"/>
                    <a:pt x="3990" y="115"/>
                  </a:cubicBezTo>
                  <a:lnTo>
                    <a:pt x="1693" y="115"/>
                  </a:lnTo>
                  <a:cubicBezTo>
                    <a:pt x="759" y="115"/>
                    <a:pt x="0" y="871"/>
                    <a:pt x="0" y="1807"/>
                  </a:cubicBezTo>
                  <a:cubicBezTo>
                    <a:pt x="0" y="2744"/>
                    <a:pt x="759" y="3503"/>
                    <a:pt x="1693" y="3503"/>
                  </a:cubicBezTo>
                  <a:lnTo>
                    <a:pt x="1696" y="3500"/>
                  </a:lnTo>
                  <a:lnTo>
                    <a:pt x="3993" y="3500"/>
                  </a:lnTo>
                  <a:cubicBezTo>
                    <a:pt x="4589" y="3500"/>
                    <a:pt x="5183" y="3391"/>
                    <a:pt x="5746" y="3186"/>
                  </a:cubicBezTo>
                  <a:cubicBezTo>
                    <a:pt x="5065" y="2253"/>
                    <a:pt x="4662" y="1151"/>
                    <a:pt x="457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7232" name="Google Shape;7232;p68"/>
            <p:cNvSpPr/>
            <p:nvPr/>
          </p:nvSpPr>
          <p:spPr>
            <a:xfrm>
              <a:off x="2274775" y="842250"/>
              <a:ext cx="294375" cy="197650"/>
            </a:xfrm>
            <a:custGeom>
              <a:avLst/>
              <a:gdLst/>
              <a:ahLst/>
              <a:cxnLst/>
              <a:rect l="l" t="t" r="r" b="b"/>
              <a:pathLst>
                <a:path w="11775" h="7906" extrusionOk="0">
                  <a:moveTo>
                    <a:pt x="6622" y="0"/>
                  </a:moveTo>
                  <a:cubicBezTo>
                    <a:pt x="6329" y="0"/>
                    <a:pt x="6056" y="231"/>
                    <a:pt x="6056" y="566"/>
                  </a:cubicBezTo>
                  <a:lnTo>
                    <a:pt x="6056" y="2259"/>
                  </a:lnTo>
                  <a:lnTo>
                    <a:pt x="3196" y="2259"/>
                  </a:lnTo>
                  <a:cubicBezTo>
                    <a:pt x="2030" y="2265"/>
                    <a:pt x="904" y="2668"/>
                    <a:pt x="1" y="3406"/>
                  </a:cubicBezTo>
                  <a:cubicBezTo>
                    <a:pt x="940" y="4068"/>
                    <a:pt x="1675" y="4978"/>
                    <a:pt x="2130" y="6032"/>
                  </a:cubicBezTo>
                  <a:cubicBezTo>
                    <a:pt x="2431" y="5785"/>
                    <a:pt x="2804" y="5649"/>
                    <a:pt x="3196" y="5646"/>
                  </a:cubicBezTo>
                  <a:lnTo>
                    <a:pt x="6056" y="5646"/>
                  </a:lnTo>
                  <a:lnTo>
                    <a:pt x="6056" y="7342"/>
                  </a:lnTo>
                  <a:cubicBezTo>
                    <a:pt x="6056" y="7679"/>
                    <a:pt x="6334" y="7906"/>
                    <a:pt x="6625" y="7906"/>
                  </a:cubicBezTo>
                  <a:cubicBezTo>
                    <a:pt x="6740" y="7906"/>
                    <a:pt x="6857" y="7871"/>
                    <a:pt x="6960" y="7793"/>
                  </a:cubicBezTo>
                  <a:lnTo>
                    <a:pt x="11476" y="4406"/>
                  </a:lnTo>
                  <a:cubicBezTo>
                    <a:pt x="11775" y="4180"/>
                    <a:pt x="11775" y="3725"/>
                    <a:pt x="11476" y="3502"/>
                  </a:cubicBezTo>
                  <a:lnTo>
                    <a:pt x="6960" y="115"/>
                  </a:lnTo>
                  <a:cubicBezTo>
                    <a:pt x="6854" y="36"/>
                    <a:pt x="6737" y="0"/>
                    <a:pt x="66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7233" name="Google Shape;7233;p68"/>
          <p:cNvGrpSpPr/>
          <p:nvPr/>
        </p:nvGrpSpPr>
        <p:grpSpPr>
          <a:xfrm>
            <a:off x="2089443" y="2711241"/>
            <a:ext cx="339306" cy="339253"/>
            <a:chOff x="2685825" y="840375"/>
            <a:chExt cx="481900" cy="481825"/>
          </a:xfrm>
          <a:solidFill>
            <a:srgbClr val="FFC867"/>
          </a:solidFill>
        </p:grpSpPr>
        <p:sp>
          <p:nvSpPr>
            <p:cNvPr id="7234" name="Google Shape;7234;p68"/>
            <p:cNvSpPr/>
            <p:nvPr/>
          </p:nvSpPr>
          <p:spPr>
            <a:xfrm>
              <a:off x="2685825" y="840375"/>
              <a:ext cx="481900" cy="481825"/>
            </a:xfrm>
            <a:custGeom>
              <a:avLst/>
              <a:gdLst/>
              <a:ahLst/>
              <a:cxnLst/>
              <a:rect l="l" t="t" r="r" b="b"/>
              <a:pathLst>
                <a:path w="19276" h="19273" extrusionOk="0">
                  <a:moveTo>
                    <a:pt x="9600" y="4592"/>
                  </a:moveTo>
                  <a:cubicBezTo>
                    <a:pt x="12403" y="4592"/>
                    <a:pt x="14683" y="6872"/>
                    <a:pt x="14683" y="9675"/>
                  </a:cubicBezTo>
                  <a:cubicBezTo>
                    <a:pt x="14683" y="12476"/>
                    <a:pt x="12403" y="14755"/>
                    <a:pt x="9600" y="14755"/>
                  </a:cubicBezTo>
                  <a:cubicBezTo>
                    <a:pt x="6799" y="14755"/>
                    <a:pt x="4520" y="12476"/>
                    <a:pt x="4520" y="9675"/>
                  </a:cubicBezTo>
                  <a:cubicBezTo>
                    <a:pt x="4520" y="6872"/>
                    <a:pt x="6799" y="4592"/>
                    <a:pt x="9600" y="4592"/>
                  </a:cubicBezTo>
                  <a:close/>
                  <a:moveTo>
                    <a:pt x="8471" y="0"/>
                  </a:moveTo>
                  <a:cubicBezTo>
                    <a:pt x="8212" y="0"/>
                    <a:pt x="7986" y="175"/>
                    <a:pt x="7923" y="428"/>
                  </a:cubicBezTo>
                  <a:lnTo>
                    <a:pt x="7691" y="1427"/>
                  </a:lnTo>
                  <a:cubicBezTo>
                    <a:pt x="6778" y="1635"/>
                    <a:pt x="5908" y="1993"/>
                    <a:pt x="5116" y="2490"/>
                  </a:cubicBezTo>
                  <a:lnTo>
                    <a:pt x="4300" y="2002"/>
                  </a:lnTo>
                  <a:cubicBezTo>
                    <a:pt x="4210" y="1949"/>
                    <a:pt x="4110" y="1922"/>
                    <a:pt x="4010" y="1922"/>
                  </a:cubicBezTo>
                  <a:cubicBezTo>
                    <a:pt x="3864" y="1922"/>
                    <a:pt x="3719" y="1978"/>
                    <a:pt x="3611" y="2087"/>
                  </a:cubicBezTo>
                  <a:lnTo>
                    <a:pt x="2015" y="3683"/>
                  </a:lnTo>
                  <a:cubicBezTo>
                    <a:pt x="1831" y="3866"/>
                    <a:pt x="1798" y="4153"/>
                    <a:pt x="1930" y="4372"/>
                  </a:cubicBezTo>
                  <a:lnTo>
                    <a:pt x="2418" y="5188"/>
                  </a:lnTo>
                  <a:cubicBezTo>
                    <a:pt x="1921" y="5980"/>
                    <a:pt x="1563" y="6851"/>
                    <a:pt x="1355" y="7766"/>
                  </a:cubicBezTo>
                  <a:lnTo>
                    <a:pt x="431" y="7995"/>
                  </a:lnTo>
                  <a:cubicBezTo>
                    <a:pt x="178" y="8058"/>
                    <a:pt x="0" y="8284"/>
                    <a:pt x="3" y="8546"/>
                  </a:cubicBezTo>
                  <a:lnTo>
                    <a:pt x="3" y="10804"/>
                  </a:lnTo>
                  <a:cubicBezTo>
                    <a:pt x="0" y="11060"/>
                    <a:pt x="178" y="11286"/>
                    <a:pt x="428" y="11349"/>
                  </a:cubicBezTo>
                  <a:lnTo>
                    <a:pt x="1352" y="11581"/>
                  </a:lnTo>
                  <a:cubicBezTo>
                    <a:pt x="1560" y="12494"/>
                    <a:pt x="1921" y="13364"/>
                    <a:pt x="2418" y="14159"/>
                  </a:cubicBezTo>
                  <a:lnTo>
                    <a:pt x="1927" y="14972"/>
                  </a:lnTo>
                  <a:cubicBezTo>
                    <a:pt x="1795" y="15195"/>
                    <a:pt x="1831" y="15478"/>
                    <a:pt x="2012" y="15662"/>
                  </a:cubicBezTo>
                  <a:lnTo>
                    <a:pt x="3611" y="17261"/>
                  </a:lnTo>
                  <a:cubicBezTo>
                    <a:pt x="3720" y="17368"/>
                    <a:pt x="3864" y="17424"/>
                    <a:pt x="4011" y="17424"/>
                  </a:cubicBezTo>
                  <a:cubicBezTo>
                    <a:pt x="4110" y="17424"/>
                    <a:pt x="4210" y="17398"/>
                    <a:pt x="4300" y="17345"/>
                  </a:cubicBezTo>
                  <a:lnTo>
                    <a:pt x="5113" y="16854"/>
                  </a:lnTo>
                  <a:cubicBezTo>
                    <a:pt x="5908" y="17351"/>
                    <a:pt x="6778" y="17712"/>
                    <a:pt x="7691" y="17920"/>
                  </a:cubicBezTo>
                  <a:lnTo>
                    <a:pt x="7923" y="18844"/>
                  </a:lnTo>
                  <a:cubicBezTo>
                    <a:pt x="7983" y="19094"/>
                    <a:pt x="8212" y="19272"/>
                    <a:pt x="8471" y="19272"/>
                  </a:cubicBezTo>
                  <a:lnTo>
                    <a:pt x="10729" y="19272"/>
                  </a:lnTo>
                  <a:cubicBezTo>
                    <a:pt x="10988" y="19272"/>
                    <a:pt x="11214" y="19097"/>
                    <a:pt x="11277" y="18844"/>
                  </a:cubicBezTo>
                  <a:lnTo>
                    <a:pt x="11509" y="17920"/>
                  </a:lnTo>
                  <a:cubicBezTo>
                    <a:pt x="12421" y="17712"/>
                    <a:pt x="13292" y="17354"/>
                    <a:pt x="14084" y="16857"/>
                  </a:cubicBezTo>
                  <a:lnTo>
                    <a:pt x="14900" y="17345"/>
                  </a:lnTo>
                  <a:cubicBezTo>
                    <a:pt x="14989" y="17399"/>
                    <a:pt x="15090" y="17425"/>
                    <a:pt x="15190" y="17425"/>
                  </a:cubicBezTo>
                  <a:cubicBezTo>
                    <a:pt x="15336" y="17425"/>
                    <a:pt x="15480" y="17369"/>
                    <a:pt x="15589" y="17261"/>
                  </a:cubicBezTo>
                  <a:lnTo>
                    <a:pt x="17185" y="15665"/>
                  </a:lnTo>
                  <a:cubicBezTo>
                    <a:pt x="17369" y="15481"/>
                    <a:pt x="17402" y="15195"/>
                    <a:pt x="17270" y="14975"/>
                  </a:cubicBezTo>
                  <a:lnTo>
                    <a:pt x="16782" y="14159"/>
                  </a:lnTo>
                  <a:cubicBezTo>
                    <a:pt x="17279" y="13367"/>
                    <a:pt x="17637" y="12497"/>
                    <a:pt x="17845" y="11584"/>
                  </a:cubicBezTo>
                  <a:lnTo>
                    <a:pt x="18844" y="11352"/>
                  </a:lnTo>
                  <a:cubicBezTo>
                    <a:pt x="19097" y="11289"/>
                    <a:pt x="19275" y="11063"/>
                    <a:pt x="19275" y="10804"/>
                  </a:cubicBezTo>
                  <a:lnTo>
                    <a:pt x="19275" y="8546"/>
                  </a:lnTo>
                  <a:cubicBezTo>
                    <a:pt x="19275" y="8287"/>
                    <a:pt x="19097" y="8061"/>
                    <a:pt x="18847" y="7998"/>
                  </a:cubicBezTo>
                  <a:lnTo>
                    <a:pt x="17848" y="7766"/>
                  </a:lnTo>
                  <a:cubicBezTo>
                    <a:pt x="17640" y="6854"/>
                    <a:pt x="17279" y="5983"/>
                    <a:pt x="16782" y="5188"/>
                  </a:cubicBezTo>
                  <a:lnTo>
                    <a:pt x="17273" y="4375"/>
                  </a:lnTo>
                  <a:cubicBezTo>
                    <a:pt x="17405" y="4153"/>
                    <a:pt x="17369" y="3869"/>
                    <a:pt x="17188" y="3686"/>
                  </a:cubicBezTo>
                  <a:lnTo>
                    <a:pt x="15589" y="2090"/>
                  </a:lnTo>
                  <a:cubicBezTo>
                    <a:pt x="15480" y="1980"/>
                    <a:pt x="15335" y="1923"/>
                    <a:pt x="15188" y="1923"/>
                  </a:cubicBezTo>
                  <a:cubicBezTo>
                    <a:pt x="15089" y="1923"/>
                    <a:pt x="14989" y="1949"/>
                    <a:pt x="14900" y="2002"/>
                  </a:cubicBezTo>
                  <a:lnTo>
                    <a:pt x="14087" y="2493"/>
                  </a:lnTo>
                  <a:cubicBezTo>
                    <a:pt x="13292" y="1996"/>
                    <a:pt x="12421" y="1635"/>
                    <a:pt x="11509" y="1427"/>
                  </a:cubicBezTo>
                  <a:lnTo>
                    <a:pt x="11277" y="428"/>
                  </a:lnTo>
                  <a:cubicBezTo>
                    <a:pt x="11217" y="178"/>
                    <a:pt x="10988" y="0"/>
                    <a:pt x="1072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7235" name="Google Shape;7235;p68"/>
            <p:cNvSpPr/>
            <p:nvPr/>
          </p:nvSpPr>
          <p:spPr>
            <a:xfrm>
              <a:off x="2819200" y="983400"/>
              <a:ext cx="205475" cy="197625"/>
            </a:xfrm>
            <a:custGeom>
              <a:avLst/>
              <a:gdLst/>
              <a:ahLst/>
              <a:cxnLst/>
              <a:rect l="l" t="t" r="r" b="b"/>
              <a:pathLst>
                <a:path w="8219" h="7905" extrusionOk="0">
                  <a:moveTo>
                    <a:pt x="4265" y="1129"/>
                  </a:moveTo>
                  <a:cubicBezTo>
                    <a:pt x="4629" y="1129"/>
                    <a:pt x="4996" y="1199"/>
                    <a:pt x="5346" y="1343"/>
                  </a:cubicBezTo>
                  <a:cubicBezTo>
                    <a:pt x="6400" y="1780"/>
                    <a:pt x="7089" y="2810"/>
                    <a:pt x="7089" y="3954"/>
                  </a:cubicBezTo>
                  <a:cubicBezTo>
                    <a:pt x="7086" y="5511"/>
                    <a:pt x="5825" y="6773"/>
                    <a:pt x="4265" y="6776"/>
                  </a:cubicBezTo>
                  <a:cubicBezTo>
                    <a:pt x="3124" y="6776"/>
                    <a:pt x="2094" y="6089"/>
                    <a:pt x="1657" y="5032"/>
                  </a:cubicBezTo>
                  <a:cubicBezTo>
                    <a:pt x="1221" y="3978"/>
                    <a:pt x="1461" y="2765"/>
                    <a:pt x="2268" y="1958"/>
                  </a:cubicBezTo>
                  <a:cubicBezTo>
                    <a:pt x="2808" y="1416"/>
                    <a:pt x="3530" y="1129"/>
                    <a:pt x="4265" y="1129"/>
                  </a:cubicBezTo>
                  <a:close/>
                  <a:moveTo>
                    <a:pt x="4265" y="0"/>
                  </a:moveTo>
                  <a:cubicBezTo>
                    <a:pt x="2666" y="0"/>
                    <a:pt x="1227" y="964"/>
                    <a:pt x="612" y="2440"/>
                  </a:cubicBezTo>
                  <a:cubicBezTo>
                    <a:pt x="1" y="3918"/>
                    <a:pt x="341" y="5616"/>
                    <a:pt x="1470" y="6749"/>
                  </a:cubicBezTo>
                  <a:cubicBezTo>
                    <a:pt x="2226" y="7504"/>
                    <a:pt x="3237" y="7905"/>
                    <a:pt x="4265" y="7905"/>
                  </a:cubicBezTo>
                  <a:cubicBezTo>
                    <a:pt x="4774" y="7905"/>
                    <a:pt x="5288" y="7806"/>
                    <a:pt x="5777" y="7604"/>
                  </a:cubicBezTo>
                  <a:cubicBezTo>
                    <a:pt x="7255" y="6993"/>
                    <a:pt x="8219" y="5550"/>
                    <a:pt x="8219" y="3954"/>
                  </a:cubicBezTo>
                  <a:cubicBezTo>
                    <a:pt x="8216" y="1771"/>
                    <a:pt x="6448" y="3"/>
                    <a:pt x="42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7236" name="Google Shape;7236;p68"/>
          <p:cNvGrpSpPr/>
          <p:nvPr/>
        </p:nvGrpSpPr>
        <p:grpSpPr>
          <a:xfrm>
            <a:off x="2501104" y="2710924"/>
            <a:ext cx="350431" cy="339887"/>
            <a:chOff x="3270675" y="841800"/>
            <a:chExt cx="497700" cy="482725"/>
          </a:xfrm>
          <a:solidFill>
            <a:srgbClr val="FFC867"/>
          </a:solidFill>
        </p:grpSpPr>
        <p:sp>
          <p:nvSpPr>
            <p:cNvPr id="7237" name="Google Shape;7237;p68"/>
            <p:cNvSpPr/>
            <p:nvPr/>
          </p:nvSpPr>
          <p:spPr>
            <a:xfrm>
              <a:off x="3270675" y="902000"/>
              <a:ext cx="447125" cy="422525"/>
            </a:xfrm>
            <a:custGeom>
              <a:avLst/>
              <a:gdLst/>
              <a:ahLst/>
              <a:cxnLst/>
              <a:rect l="l" t="t" r="r" b="b"/>
              <a:pathLst>
                <a:path w="17885" h="16901" extrusionOk="0">
                  <a:moveTo>
                    <a:pt x="3454" y="0"/>
                  </a:moveTo>
                  <a:cubicBezTo>
                    <a:pt x="3343" y="0"/>
                    <a:pt x="3231" y="40"/>
                    <a:pt x="3141" y="122"/>
                  </a:cubicBezTo>
                  <a:cubicBezTo>
                    <a:pt x="1160" y="1940"/>
                    <a:pt x="0" y="4548"/>
                    <a:pt x="0" y="7246"/>
                  </a:cubicBezTo>
                  <a:cubicBezTo>
                    <a:pt x="0" y="12579"/>
                    <a:pt x="4325" y="16900"/>
                    <a:pt x="9657" y="16900"/>
                  </a:cubicBezTo>
                  <a:cubicBezTo>
                    <a:pt x="10907" y="16900"/>
                    <a:pt x="12175" y="16662"/>
                    <a:pt x="13331" y="16178"/>
                  </a:cubicBezTo>
                  <a:cubicBezTo>
                    <a:pt x="15126" y="15434"/>
                    <a:pt x="16659" y="14169"/>
                    <a:pt x="17728" y="12546"/>
                  </a:cubicBezTo>
                  <a:cubicBezTo>
                    <a:pt x="17884" y="12305"/>
                    <a:pt x="17788" y="11983"/>
                    <a:pt x="17526" y="11866"/>
                  </a:cubicBezTo>
                  <a:lnTo>
                    <a:pt x="9158" y="8171"/>
                  </a:lnTo>
                  <a:cubicBezTo>
                    <a:pt x="9016" y="8108"/>
                    <a:pt x="8896" y="8005"/>
                    <a:pt x="8811" y="7876"/>
                  </a:cubicBezTo>
                  <a:lnTo>
                    <a:pt x="8405" y="7246"/>
                  </a:lnTo>
                  <a:lnTo>
                    <a:pt x="3846" y="212"/>
                  </a:lnTo>
                  <a:cubicBezTo>
                    <a:pt x="3756" y="73"/>
                    <a:pt x="3606" y="0"/>
                    <a:pt x="345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7238" name="Google Shape;7238;p68"/>
            <p:cNvSpPr/>
            <p:nvPr/>
          </p:nvSpPr>
          <p:spPr>
            <a:xfrm>
              <a:off x="3385250" y="841800"/>
              <a:ext cx="279700" cy="220925"/>
            </a:xfrm>
            <a:custGeom>
              <a:avLst/>
              <a:gdLst/>
              <a:ahLst/>
              <a:cxnLst/>
              <a:rect l="l" t="t" r="r" b="b"/>
              <a:pathLst>
                <a:path w="11188" h="8837" extrusionOk="0">
                  <a:moveTo>
                    <a:pt x="5070" y="0"/>
                  </a:moveTo>
                  <a:cubicBezTo>
                    <a:pt x="3434" y="0"/>
                    <a:pt x="1792" y="415"/>
                    <a:pt x="308" y="1256"/>
                  </a:cubicBezTo>
                  <a:cubicBezTo>
                    <a:pt x="76" y="1388"/>
                    <a:pt x="1" y="1690"/>
                    <a:pt x="148" y="1912"/>
                  </a:cubicBezTo>
                  <a:lnTo>
                    <a:pt x="4532" y="8676"/>
                  </a:lnTo>
                  <a:cubicBezTo>
                    <a:pt x="4601" y="8781"/>
                    <a:pt x="4714" y="8837"/>
                    <a:pt x="4828" y="8837"/>
                  </a:cubicBezTo>
                  <a:cubicBezTo>
                    <a:pt x="4919" y="8837"/>
                    <a:pt x="5010" y="8802"/>
                    <a:pt x="5081" y="8730"/>
                  </a:cubicBezTo>
                  <a:lnTo>
                    <a:pt x="10992" y="2683"/>
                  </a:lnTo>
                  <a:cubicBezTo>
                    <a:pt x="11187" y="2482"/>
                    <a:pt x="11163" y="2156"/>
                    <a:pt x="10940" y="1988"/>
                  </a:cubicBezTo>
                  <a:cubicBezTo>
                    <a:pt x="9218" y="670"/>
                    <a:pt x="7149" y="0"/>
                    <a:pt x="507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7239" name="Google Shape;7239;p68"/>
            <p:cNvSpPr/>
            <p:nvPr/>
          </p:nvSpPr>
          <p:spPr>
            <a:xfrm>
              <a:off x="3530100" y="924750"/>
              <a:ext cx="238275" cy="250200"/>
            </a:xfrm>
            <a:custGeom>
              <a:avLst/>
              <a:gdLst/>
              <a:ahLst/>
              <a:cxnLst/>
              <a:rect l="l" t="t" r="r" b="b"/>
              <a:pathLst>
                <a:path w="9531" h="10008" extrusionOk="0">
                  <a:moveTo>
                    <a:pt x="6350" y="1"/>
                  </a:moveTo>
                  <a:cubicBezTo>
                    <a:pt x="6230" y="1"/>
                    <a:pt x="6108" y="47"/>
                    <a:pt x="6017" y="142"/>
                  </a:cubicBezTo>
                  <a:lnTo>
                    <a:pt x="172" y="6123"/>
                  </a:lnTo>
                  <a:cubicBezTo>
                    <a:pt x="0" y="6297"/>
                    <a:pt x="57" y="6589"/>
                    <a:pt x="283" y="6689"/>
                  </a:cubicBezTo>
                  <a:lnTo>
                    <a:pt x="7706" y="9968"/>
                  </a:lnTo>
                  <a:cubicBezTo>
                    <a:pt x="7767" y="9995"/>
                    <a:pt x="7830" y="10007"/>
                    <a:pt x="7893" y="10007"/>
                  </a:cubicBezTo>
                  <a:cubicBezTo>
                    <a:pt x="8082" y="10007"/>
                    <a:pt x="8261" y="9890"/>
                    <a:pt x="8329" y="9700"/>
                  </a:cubicBezTo>
                  <a:cubicBezTo>
                    <a:pt x="9531" y="6463"/>
                    <a:pt x="8913" y="2828"/>
                    <a:pt x="6706" y="169"/>
                  </a:cubicBezTo>
                  <a:cubicBezTo>
                    <a:pt x="6615" y="57"/>
                    <a:pt x="6483" y="1"/>
                    <a:pt x="635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sp>
        <p:nvSpPr>
          <p:cNvPr id="7240" name="Google Shape;7240;p68"/>
          <p:cNvSpPr/>
          <p:nvPr/>
        </p:nvSpPr>
        <p:spPr>
          <a:xfrm>
            <a:off x="2919129" y="2721811"/>
            <a:ext cx="339253" cy="318060"/>
          </a:xfrm>
          <a:custGeom>
            <a:avLst/>
            <a:gdLst/>
            <a:ahLst/>
            <a:cxnLst/>
            <a:rect l="l" t="t" r="r" b="b"/>
            <a:pathLst>
              <a:path w="19273" h="18069" extrusionOk="0">
                <a:moveTo>
                  <a:pt x="5456" y="7679"/>
                </a:moveTo>
                <a:cubicBezTo>
                  <a:pt x="6294" y="7679"/>
                  <a:pt x="6715" y="8694"/>
                  <a:pt x="6122" y="9284"/>
                </a:cubicBezTo>
                <a:cubicBezTo>
                  <a:pt x="5930" y="9476"/>
                  <a:pt x="5694" y="9562"/>
                  <a:pt x="5462" y="9562"/>
                </a:cubicBezTo>
                <a:cubicBezTo>
                  <a:pt x="4979" y="9562"/>
                  <a:pt x="4517" y="9188"/>
                  <a:pt x="4517" y="8622"/>
                </a:cubicBezTo>
                <a:cubicBezTo>
                  <a:pt x="4517" y="8101"/>
                  <a:pt x="4936" y="7679"/>
                  <a:pt x="5456" y="7679"/>
                </a:cubicBezTo>
                <a:close/>
                <a:moveTo>
                  <a:pt x="9636" y="7679"/>
                </a:moveTo>
                <a:cubicBezTo>
                  <a:pt x="10473" y="7679"/>
                  <a:pt x="10892" y="8694"/>
                  <a:pt x="10299" y="9284"/>
                </a:cubicBezTo>
                <a:cubicBezTo>
                  <a:pt x="10107" y="9476"/>
                  <a:pt x="9872" y="9562"/>
                  <a:pt x="9640" y="9562"/>
                </a:cubicBezTo>
                <a:cubicBezTo>
                  <a:pt x="9157" y="9562"/>
                  <a:pt x="8694" y="9188"/>
                  <a:pt x="8694" y="8622"/>
                </a:cubicBezTo>
                <a:cubicBezTo>
                  <a:pt x="8694" y="8101"/>
                  <a:pt x="9115" y="7679"/>
                  <a:pt x="9636" y="7679"/>
                </a:cubicBezTo>
                <a:close/>
                <a:moveTo>
                  <a:pt x="13813" y="7679"/>
                </a:moveTo>
                <a:cubicBezTo>
                  <a:pt x="14650" y="7679"/>
                  <a:pt x="15071" y="8694"/>
                  <a:pt x="14478" y="9284"/>
                </a:cubicBezTo>
                <a:cubicBezTo>
                  <a:pt x="14286" y="9476"/>
                  <a:pt x="14050" y="9562"/>
                  <a:pt x="13819" y="9562"/>
                </a:cubicBezTo>
                <a:cubicBezTo>
                  <a:pt x="13336" y="9562"/>
                  <a:pt x="12873" y="9188"/>
                  <a:pt x="12873" y="8622"/>
                </a:cubicBezTo>
                <a:cubicBezTo>
                  <a:pt x="12873" y="8101"/>
                  <a:pt x="13292" y="7679"/>
                  <a:pt x="13813" y="7679"/>
                </a:cubicBezTo>
                <a:close/>
                <a:moveTo>
                  <a:pt x="9597" y="1"/>
                </a:moveTo>
                <a:cubicBezTo>
                  <a:pt x="4303" y="1"/>
                  <a:pt x="0" y="3801"/>
                  <a:pt x="0" y="8471"/>
                </a:cubicBezTo>
                <a:cubicBezTo>
                  <a:pt x="0" y="10444"/>
                  <a:pt x="780" y="12356"/>
                  <a:pt x="2201" y="13870"/>
                </a:cubicBezTo>
                <a:cubicBezTo>
                  <a:pt x="2481" y="15033"/>
                  <a:pt x="2138" y="16258"/>
                  <a:pt x="1292" y="17104"/>
                </a:cubicBezTo>
                <a:cubicBezTo>
                  <a:pt x="940" y="17460"/>
                  <a:pt x="1190" y="18068"/>
                  <a:pt x="1692" y="18068"/>
                </a:cubicBezTo>
                <a:cubicBezTo>
                  <a:pt x="3300" y="18065"/>
                  <a:pt x="4845" y="17442"/>
                  <a:pt x="6005" y="16328"/>
                </a:cubicBezTo>
                <a:cubicBezTo>
                  <a:pt x="7150" y="16731"/>
                  <a:pt x="8357" y="16939"/>
                  <a:pt x="9571" y="16939"/>
                </a:cubicBezTo>
                <a:cubicBezTo>
                  <a:pt x="9579" y="16939"/>
                  <a:pt x="9588" y="16939"/>
                  <a:pt x="9597" y="16939"/>
                </a:cubicBezTo>
                <a:cubicBezTo>
                  <a:pt x="14891" y="16939"/>
                  <a:pt x="19272" y="13139"/>
                  <a:pt x="19272" y="8471"/>
                </a:cubicBezTo>
                <a:cubicBezTo>
                  <a:pt x="19272" y="3801"/>
                  <a:pt x="14891" y="1"/>
                  <a:pt x="9597" y="1"/>
                </a:cubicBezTo>
                <a:close/>
              </a:path>
            </a:pathLst>
          </a:custGeom>
          <a:solidFill>
            <a:srgbClr val="FFC86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435D74"/>
              </a:solidFill>
            </a:endParaRPr>
          </a:p>
        </p:txBody>
      </p:sp>
      <p:grpSp>
        <p:nvGrpSpPr>
          <p:cNvPr id="7241" name="Google Shape;7241;p68"/>
          <p:cNvGrpSpPr/>
          <p:nvPr/>
        </p:nvGrpSpPr>
        <p:grpSpPr>
          <a:xfrm>
            <a:off x="3337249" y="2731783"/>
            <a:ext cx="339253" cy="298169"/>
            <a:chOff x="4467200" y="877100"/>
            <a:chExt cx="481825" cy="423475"/>
          </a:xfrm>
          <a:solidFill>
            <a:srgbClr val="FFC867"/>
          </a:solidFill>
        </p:grpSpPr>
        <p:sp>
          <p:nvSpPr>
            <p:cNvPr id="7242" name="Google Shape;7242;p68"/>
            <p:cNvSpPr/>
            <p:nvPr/>
          </p:nvSpPr>
          <p:spPr>
            <a:xfrm>
              <a:off x="4467200" y="1018225"/>
              <a:ext cx="481825" cy="282350"/>
            </a:xfrm>
            <a:custGeom>
              <a:avLst/>
              <a:gdLst/>
              <a:ahLst/>
              <a:cxnLst/>
              <a:rect l="l" t="t" r="r" b="b"/>
              <a:pathLst>
                <a:path w="19273" h="11294" extrusionOk="0">
                  <a:moveTo>
                    <a:pt x="10723" y="2257"/>
                  </a:moveTo>
                  <a:cubicBezTo>
                    <a:pt x="11013" y="2257"/>
                    <a:pt x="11292" y="2483"/>
                    <a:pt x="11292" y="2823"/>
                  </a:cubicBezTo>
                  <a:cubicBezTo>
                    <a:pt x="11292" y="3136"/>
                    <a:pt x="11039" y="3389"/>
                    <a:pt x="10729" y="3389"/>
                  </a:cubicBezTo>
                  <a:cubicBezTo>
                    <a:pt x="10223" y="3389"/>
                    <a:pt x="9973" y="2781"/>
                    <a:pt x="10329" y="2423"/>
                  </a:cubicBezTo>
                  <a:cubicBezTo>
                    <a:pt x="10443" y="2308"/>
                    <a:pt x="10585" y="2257"/>
                    <a:pt x="10723" y="2257"/>
                  </a:cubicBezTo>
                  <a:close/>
                  <a:moveTo>
                    <a:pt x="14755" y="3389"/>
                  </a:moveTo>
                  <a:lnTo>
                    <a:pt x="14755" y="7906"/>
                  </a:lnTo>
                  <a:lnTo>
                    <a:pt x="13551" y="7906"/>
                  </a:lnTo>
                  <a:lnTo>
                    <a:pt x="13551" y="3389"/>
                  </a:lnTo>
                  <a:close/>
                  <a:moveTo>
                    <a:pt x="5083" y="2822"/>
                  </a:moveTo>
                  <a:cubicBezTo>
                    <a:pt x="5189" y="2822"/>
                    <a:pt x="5297" y="2853"/>
                    <a:pt x="5396" y="2920"/>
                  </a:cubicBezTo>
                  <a:lnTo>
                    <a:pt x="8784" y="5178"/>
                  </a:lnTo>
                  <a:cubicBezTo>
                    <a:pt x="9118" y="5401"/>
                    <a:pt x="9118" y="5892"/>
                    <a:pt x="8784" y="6117"/>
                  </a:cubicBezTo>
                  <a:lnTo>
                    <a:pt x="5396" y="8376"/>
                  </a:lnTo>
                  <a:cubicBezTo>
                    <a:pt x="5297" y="8442"/>
                    <a:pt x="5189" y="8472"/>
                    <a:pt x="5084" y="8472"/>
                  </a:cubicBezTo>
                  <a:cubicBezTo>
                    <a:pt x="4790" y="8472"/>
                    <a:pt x="4517" y="8239"/>
                    <a:pt x="4517" y="7906"/>
                  </a:cubicBezTo>
                  <a:lnTo>
                    <a:pt x="4517" y="3389"/>
                  </a:lnTo>
                  <a:cubicBezTo>
                    <a:pt x="4517" y="3057"/>
                    <a:pt x="4789" y="2822"/>
                    <a:pt x="5083" y="2822"/>
                  </a:cubicBezTo>
                  <a:close/>
                  <a:moveTo>
                    <a:pt x="18711" y="1"/>
                  </a:moveTo>
                  <a:cubicBezTo>
                    <a:pt x="18601" y="1"/>
                    <a:pt x="18491" y="33"/>
                    <a:pt x="18396" y="95"/>
                  </a:cubicBezTo>
                  <a:lnTo>
                    <a:pt x="15150" y="2260"/>
                  </a:lnTo>
                  <a:lnTo>
                    <a:pt x="13551" y="2260"/>
                  </a:lnTo>
                  <a:lnTo>
                    <a:pt x="13551" y="1694"/>
                  </a:lnTo>
                  <a:cubicBezTo>
                    <a:pt x="13548" y="926"/>
                    <a:pt x="13027" y="255"/>
                    <a:pt x="12283" y="62"/>
                  </a:cubicBezTo>
                  <a:cubicBezTo>
                    <a:pt x="11527" y="774"/>
                    <a:pt x="10560" y="1128"/>
                    <a:pt x="9594" y="1128"/>
                  </a:cubicBezTo>
                  <a:cubicBezTo>
                    <a:pt x="8599" y="1128"/>
                    <a:pt x="7604" y="752"/>
                    <a:pt x="6842" y="2"/>
                  </a:cubicBezTo>
                  <a:lnTo>
                    <a:pt x="6712" y="2"/>
                  </a:lnTo>
                  <a:cubicBezTo>
                    <a:pt x="5950" y="753"/>
                    <a:pt x="4955" y="1131"/>
                    <a:pt x="3959" y="1131"/>
                  </a:cubicBezTo>
                  <a:cubicBezTo>
                    <a:pt x="2993" y="1131"/>
                    <a:pt x="2026" y="775"/>
                    <a:pt x="1271" y="62"/>
                  </a:cubicBezTo>
                  <a:cubicBezTo>
                    <a:pt x="524" y="255"/>
                    <a:pt x="3" y="923"/>
                    <a:pt x="0" y="1694"/>
                  </a:cubicBezTo>
                  <a:lnTo>
                    <a:pt x="0" y="9598"/>
                  </a:lnTo>
                  <a:cubicBezTo>
                    <a:pt x="0" y="10535"/>
                    <a:pt x="759" y="11291"/>
                    <a:pt x="1696" y="11294"/>
                  </a:cubicBezTo>
                  <a:lnTo>
                    <a:pt x="11859" y="11294"/>
                  </a:lnTo>
                  <a:cubicBezTo>
                    <a:pt x="12792" y="11294"/>
                    <a:pt x="13551" y="10535"/>
                    <a:pt x="13551" y="9598"/>
                  </a:cubicBezTo>
                  <a:lnTo>
                    <a:pt x="13551" y="9035"/>
                  </a:lnTo>
                  <a:lnTo>
                    <a:pt x="15150" y="9035"/>
                  </a:lnTo>
                  <a:lnTo>
                    <a:pt x="18396" y="11197"/>
                  </a:lnTo>
                  <a:cubicBezTo>
                    <a:pt x="18494" y="11263"/>
                    <a:pt x="18602" y="11293"/>
                    <a:pt x="18707" y="11293"/>
                  </a:cubicBezTo>
                  <a:cubicBezTo>
                    <a:pt x="19000" y="11293"/>
                    <a:pt x="19272" y="11060"/>
                    <a:pt x="19272" y="10728"/>
                  </a:cubicBezTo>
                  <a:lnTo>
                    <a:pt x="19272" y="565"/>
                  </a:lnTo>
                  <a:cubicBezTo>
                    <a:pt x="19272" y="357"/>
                    <a:pt x="19158" y="164"/>
                    <a:pt x="18977" y="68"/>
                  </a:cubicBezTo>
                  <a:cubicBezTo>
                    <a:pt x="18894" y="23"/>
                    <a:pt x="18802" y="1"/>
                    <a:pt x="1871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7243" name="Google Shape;7243;p68"/>
            <p:cNvSpPr/>
            <p:nvPr/>
          </p:nvSpPr>
          <p:spPr>
            <a:xfrm>
              <a:off x="4608425" y="1129300"/>
              <a:ext cx="45125" cy="60175"/>
            </a:xfrm>
            <a:custGeom>
              <a:avLst/>
              <a:gdLst/>
              <a:ahLst/>
              <a:cxnLst/>
              <a:rect l="l" t="t" r="r" b="b"/>
              <a:pathLst>
                <a:path w="1805" h="2407" extrusionOk="0">
                  <a:moveTo>
                    <a:pt x="0" y="0"/>
                  </a:moveTo>
                  <a:lnTo>
                    <a:pt x="0" y="2406"/>
                  </a:lnTo>
                  <a:lnTo>
                    <a:pt x="1804" y="1205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7244" name="Google Shape;7244;p68"/>
            <p:cNvSpPr/>
            <p:nvPr/>
          </p:nvSpPr>
          <p:spPr>
            <a:xfrm>
              <a:off x="4495500" y="877100"/>
              <a:ext cx="141175" cy="141175"/>
            </a:xfrm>
            <a:custGeom>
              <a:avLst/>
              <a:gdLst/>
              <a:ahLst/>
              <a:cxnLst/>
              <a:rect l="l" t="t" r="r" b="b"/>
              <a:pathLst>
                <a:path w="5647" h="5647" extrusionOk="0">
                  <a:moveTo>
                    <a:pt x="2822" y="1"/>
                  </a:moveTo>
                  <a:cubicBezTo>
                    <a:pt x="1262" y="1"/>
                    <a:pt x="0" y="1262"/>
                    <a:pt x="0" y="2822"/>
                  </a:cubicBezTo>
                  <a:cubicBezTo>
                    <a:pt x="0" y="4382"/>
                    <a:pt x="1262" y="5647"/>
                    <a:pt x="2822" y="5647"/>
                  </a:cubicBezTo>
                  <a:cubicBezTo>
                    <a:pt x="4382" y="5647"/>
                    <a:pt x="5647" y="4382"/>
                    <a:pt x="5647" y="2822"/>
                  </a:cubicBezTo>
                  <a:cubicBezTo>
                    <a:pt x="5647" y="1262"/>
                    <a:pt x="4382" y="1"/>
                    <a:pt x="282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7245" name="Google Shape;7245;p68"/>
            <p:cNvSpPr/>
            <p:nvPr/>
          </p:nvSpPr>
          <p:spPr>
            <a:xfrm>
              <a:off x="4636650" y="877100"/>
              <a:ext cx="141175" cy="141175"/>
            </a:xfrm>
            <a:custGeom>
              <a:avLst/>
              <a:gdLst/>
              <a:ahLst/>
              <a:cxnLst/>
              <a:rect l="l" t="t" r="r" b="b"/>
              <a:pathLst>
                <a:path w="5647" h="5647" extrusionOk="0">
                  <a:moveTo>
                    <a:pt x="2822" y="1"/>
                  </a:moveTo>
                  <a:cubicBezTo>
                    <a:pt x="1262" y="1"/>
                    <a:pt x="1" y="1262"/>
                    <a:pt x="1" y="2822"/>
                  </a:cubicBezTo>
                  <a:cubicBezTo>
                    <a:pt x="1" y="4382"/>
                    <a:pt x="1262" y="5647"/>
                    <a:pt x="2822" y="5647"/>
                  </a:cubicBezTo>
                  <a:cubicBezTo>
                    <a:pt x="4382" y="5647"/>
                    <a:pt x="5647" y="4382"/>
                    <a:pt x="5647" y="2822"/>
                  </a:cubicBezTo>
                  <a:cubicBezTo>
                    <a:pt x="5647" y="1262"/>
                    <a:pt x="4382" y="1"/>
                    <a:pt x="282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7246" name="Google Shape;7246;p68"/>
          <p:cNvGrpSpPr/>
          <p:nvPr/>
        </p:nvGrpSpPr>
        <p:grpSpPr>
          <a:xfrm>
            <a:off x="3752140" y="2711232"/>
            <a:ext cx="354778" cy="339271"/>
            <a:chOff x="5045500" y="842250"/>
            <a:chExt cx="503875" cy="481850"/>
          </a:xfrm>
          <a:solidFill>
            <a:srgbClr val="FFC867"/>
          </a:solidFill>
        </p:grpSpPr>
        <p:sp>
          <p:nvSpPr>
            <p:cNvPr id="7247" name="Google Shape;7247;p68"/>
            <p:cNvSpPr/>
            <p:nvPr/>
          </p:nvSpPr>
          <p:spPr>
            <a:xfrm>
              <a:off x="5045500" y="842250"/>
              <a:ext cx="503875" cy="481850"/>
            </a:xfrm>
            <a:custGeom>
              <a:avLst/>
              <a:gdLst/>
              <a:ahLst/>
              <a:cxnLst/>
              <a:rect l="l" t="t" r="r" b="b"/>
              <a:pathLst>
                <a:path w="20155" h="19274" extrusionOk="0">
                  <a:moveTo>
                    <a:pt x="12103" y="1130"/>
                  </a:moveTo>
                  <a:cubicBezTo>
                    <a:pt x="13694" y="1130"/>
                    <a:pt x="15284" y="1735"/>
                    <a:pt x="16496" y="2945"/>
                  </a:cubicBezTo>
                  <a:cubicBezTo>
                    <a:pt x="18917" y="5366"/>
                    <a:pt x="18917" y="9305"/>
                    <a:pt x="16496" y="11729"/>
                  </a:cubicBezTo>
                  <a:cubicBezTo>
                    <a:pt x="15286" y="12940"/>
                    <a:pt x="13695" y="13545"/>
                    <a:pt x="12104" y="13545"/>
                  </a:cubicBezTo>
                  <a:cubicBezTo>
                    <a:pt x="10514" y="13545"/>
                    <a:pt x="8923" y="12940"/>
                    <a:pt x="7712" y="11729"/>
                  </a:cubicBezTo>
                  <a:cubicBezTo>
                    <a:pt x="5288" y="9305"/>
                    <a:pt x="5288" y="5369"/>
                    <a:pt x="7712" y="2945"/>
                  </a:cubicBezTo>
                  <a:cubicBezTo>
                    <a:pt x="8923" y="1735"/>
                    <a:pt x="10513" y="1130"/>
                    <a:pt x="12103" y="1130"/>
                  </a:cubicBezTo>
                  <a:close/>
                  <a:moveTo>
                    <a:pt x="4918" y="13726"/>
                  </a:moveTo>
                  <a:lnTo>
                    <a:pt x="5716" y="14524"/>
                  </a:lnTo>
                  <a:lnTo>
                    <a:pt x="4918" y="15322"/>
                  </a:lnTo>
                  <a:lnTo>
                    <a:pt x="4120" y="14524"/>
                  </a:lnTo>
                  <a:lnTo>
                    <a:pt x="4918" y="13726"/>
                  </a:lnTo>
                  <a:close/>
                  <a:moveTo>
                    <a:pt x="12106" y="1"/>
                  </a:moveTo>
                  <a:cubicBezTo>
                    <a:pt x="10226" y="1"/>
                    <a:pt x="8345" y="717"/>
                    <a:pt x="6914" y="2147"/>
                  </a:cubicBezTo>
                  <a:cubicBezTo>
                    <a:pt x="4725" y="4333"/>
                    <a:pt x="4240" y="7516"/>
                    <a:pt x="5315" y="10133"/>
                  </a:cubicBezTo>
                  <a:lnTo>
                    <a:pt x="4518" y="10931"/>
                  </a:lnTo>
                  <a:cubicBezTo>
                    <a:pt x="4009" y="11434"/>
                    <a:pt x="3876" y="12208"/>
                    <a:pt x="4192" y="12852"/>
                  </a:cubicBezTo>
                  <a:lnTo>
                    <a:pt x="663" y="16382"/>
                  </a:lnTo>
                  <a:cubicBezTo>
                    <a:pt x="1" y="17044"/>
                    <a:pt x="1" y="18116"/>
                    <a:pt x="663" y="18778"/>
                  </a:cubicBezTo>
                  <a:cubicBezTo>
                    <a:pt x="994" y="19108"/>
                    <a:pt x="1428" y="19273"/>
                    <a:pt x="1862" y="19273"/>
                  </a:cubicBezTo>
                  <a:cubicBezTo>
                    <a:pt x="2295" y="19273"/>
                    <a:pt x="2729" y="19108"/>
                    <a:pt x="3060" y="18778"/>
                  </a:cubicBezTo>
                  <a:lnTo>
                    <a:pt x="6586" y="15249"/>
                  </a:lnTo>
                  <a:cubicBezTo>
                    <a:pt x="6820" y="15363"/>
                    <a:pt x="7071" y="15418"/>
                    <a:pt x="7320" y="15418"/>
                  </a:cubicBezTo>
                  <a:cubicBezTo>
                    <a:pt x="7757" y="15418"/>
                    <a:pt x="8188" y="15247"/>
                    <a:pt x="8510" y="14921"/>
                  </a:cubicBezTo>
                  <a:lnTo>
                    <a:pt x="9308" y="14126"/>
                  </a:lnTo>
                  <a:cubicBezTo>
                    <a:pt x="10192" y="14489"/>
                    <a:pt x="11145" y="14675"/>
                    <a:pt x="12104" y="14675"/>
                  </a:cubicBezTo>
                  <a:cubicBezTo>
                    <a:pt x="13962" y="14675"/>
                    <a:pt x="15843" y="13979"/>
                    <a:pt x="17294" y="12527"/>
                  </a:cubicBezTo>
                  <a:cubicBezTo>
                    <a:pt x="20155" y="9666"/>
                    <a:pt x="20155" y="5008"/>
                    <a:pt x="17294" y="2147"/>
                  </a:cubicBezTo>
                  <a:cubicBezTo>
                    <a:pt x="15864" y="716"/>
                    <a:pt x="13985" y="1"/>
                    <a:pt x="1210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7248" name="Google Shape;7248;p68"/>
            <p:cNvSpPr/>
            <p:nvPr/>
          </p:nvSpPr>
          <p:spPr>
            <a:xfrm>
              <a:off x="5221050" y="898625"/>
              <a:ext cx="254100" cy="254100"/>
            </a:xfrm>
            <a:custGeom>
              <a:avLst/>
              <a:gdLst/>
              <a:ahLst/>
              <a:cxnLst/>
              <a:rect l="l" t="t" r="r" b="b"/>
              <a:pathLst>
                <a:path w="10164" h="10164" extrusionOk="0">
                  <a:moveTo>
                    <a:pt x="5081" y="1"/>
                  </a:moveTo>
                  <a:cubicBezTo>
                    <a:pt x="2274" y="1"/>
                    <a:pt x="1" y="2274"/>
                    <a:pt x="1" y="5081"/>
                  </a:cubicBezTo>
                  <a:cubicBezTo>
                    <a:pt x="1" y="7887"/>
                    <a:pt x="2274" y="10164"/>
                    <a:pt x="5081" y="10164"/>
                  </a:cubicBezTo>
                  <a:cubicBezTo>
                    <a:pt x="7887" y="10164"/>
                    <a:pt x="10164" y="7887"/>
                    <a:pt x="10164" y="5081"/>
                  </a:cubicBezTo>
                  <a:cubicBezTo>
                    <a:pt x="10164" y="2274"/>
                    <a:pt x="7887" y="1"/>
                    <a:pt x="508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7249" name="Google Shape;7249;p68"/>
          <p:cNvGrpSpPr/>
          <p:nvPr/>
        </p:nvGrpSpPr>
        <p:grpSpPr>
          <a:xfrm>
            <a:off x="4174987" y="2737451"/>
            <a:ext cx="336965" cy="286833"/>
            <a:chOff x="5645200" y="879425"/>
            <a:chExt cx="478575" cy="407375"/>
          </a:xfrm>
          <a:solidFill>
            <a:srgbClr val="FFC867"/>
          </a:solidFill>
        </p:grpSpPr>
        <p:sp>
          <p:nvSpPr>
            <p:cNvPr id="7250" name="Google Shape;7250;p68"/>
            <p:cNvSpPr/>
            <p:nvPr/>
          </p:nvSpPr>
          <p:spPr>
            <a:xfrm>
              <a:off x="6004200" y="1075025"/>
              <a:ext cx="86075" cy="93450"/>
            </a:xfrm>
            <a:custGeom>
              <a:avLst/>
              <a:gdLst/>
              <a:ahLst/>
              <a:cxnLst/>
              <a:rect l="l" t="t" r="r" b="b"/>
              <a:pathLst>
                <a:path w="3443" h="3738" extrusionOk="0">
                  <a:moveTo>
                    <a:pt x="1" y="0"/>
                  </a:moveTo>
                  <a:lnTo>
                    <a:pt x="1" y="3737"/>
                  </a:lnTo>
                  <a:lnTo>
                    <a:pt x="1907" y="3737"/>
                  </a:lnTo>
                  <a:cubicBezTo>
                    <a:pt x="2157" y="3737"/>
                    <a:pt x="2377" y="3574"/>
                    <a:pt x="2449" y="3334"/>
                  </a:cubicBezTo>
                  <a:lnTo>
                    <a:pt x="344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7251" name="Google Shape;7251;p68"/>
            <p:cNvSpPr/>
            <p:nvPr/>
          </p:nvSpPr>
          <p:spPr>
            <a:xfrm>
              <a:off x="5880900" y="953275"/>
              <a:ext cx="95100" cy="93525"/>
            </a:xfrm>
            <a:custGeom>
              <a:avLst/>
              <a:gdLst/>
              <a:ahLst/>
              <a:cxnLst/>
              <a:rect l="l" t="t" r="r" b="b"/>
              <a:pathLst>
                <a:path w="3804" h="3741" extrusionOk="0">
                  <a:moveTo>
                    <a:pt x="0" y="1"/>
                  </a:moveTo>
                  <a:lnTo>
                    <a:pt x="0" y="3741"/>
                  </a:lnTo>
                  <a:lnTo>
                    <a:pt x="3804" y="3741"/>
                  </a:lnTo>
                  <a:lnTo>
                    <a:pt x="3804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7252" name="Google Shape;7252;p68"/>
            <p:cNvSpPr/>
            <p:nvPr/>
          </p:nvSpPr>
          <p:spPr>
            <a:xfrm>
              <a:off x="6004200" y="953275"/>
              <a:ext cx="119575" cy="93525"/>
            </a:xfrm>
            <a:custGeom>
              <a:avLst/>
              <a:gdLst/>
              <a:ahLst/>
              <a:cxnLst/>
              <a:rect l="l" t="t" r="r" b="b"/>
              <a:pathLst>
                <a:path w="4783" h="3741" extrusionOk="0">
                  <a:moveTo>
                    <a:pt x="1" y="1"/>
                  </a:moveTo>
                  <a:lnTo>
                    <a:pt x="1" y="3741"/>
                  </a:lnTo>
                  <a:lnTo>
                    <a:pt x="3777" y="3741"/>
                  </a:lnTo>
                  <a:lnTo>
                    <a:pt x="4674" y="727"/>
                  </a:lnTo>
                  <a:cubicBezTo>
                    <a:pt x="4783" y="365"/>
                    <a:pt x="4512" y="1"/>
                    <a:pt x="413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7253" name="Google Shape;7253;p68"/>
            <p:cNvSpPr/>
            <p:nvPr/>
          </p:nvSpPr>
          <p:spPr>
            <a:xfrm>
              <a:off x="5880900" y="1075025"/>
              <a:ext cx="95100" cy="93450"/>
            </a:xfrm>
            <a:custGeom>
              <a:avLst/>
              <a:gdLst/>
              <a:ahLst/>
              <a:cxnLst/>
              <a:rect l="l" t="t" r="r" b="b"/>
              <a:pathLst>
                <a:path w="3804" h="3738" extrusionOk="0">
                  <a:moveTo>
                    <a:pt x="0" y="0"/>
                  </a:moveTo>
                  <a:lnTo>
                    <a:pt x="0" y="3737"/>
                  </a:lnTo>
                  <a:lnTo>
                    <a:pt x="3804" y="3737"/>
                  </a:lnTo>
                  <a:lnTo>
                    <a:pt x="3804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7254" name="Google Shape;7254;p68"/>
            <p:cNvSpPr/>
            <p:nvPr/>
          </p:nvSpPr>
          <p:spPr>
            <a:xfrm>
              <a:off x="5645200" y="879425"/>
              <a:ext cx="207500" cy="167375"/>
            </a:xfrm>
            <a:custGeom>
              <a:avLst/>
              <a:gdLst/>
              <a:ahLst/>
              <a:cxnLst/>
              <a:rect l="l" t="t" r="r" b="b"/>
              <a:pathLst>
                <a:path w="8300" h="6695" extrusionOk="0">
                  <a:moveTo>
                    <a:pt x="563" y="1"/>
                  </a:moveTo>
                  <a:cubicBezTo>
                    <a:pt x="253" y="1"/>
                    <a:pt x="0" y="254"/>
                    <a:pt x="0" y="564"/>
                  </a:cubicBezTo>
                  <a:cubicBezTo>
                    <a:pt x="0" y="877"/>
                    <a:pt x="253" y="1130"/>
                    <a:pt x="563" y="1130"/>
                  </a:cubicBezTo>
                  <a:lnTo>
                    <a:pt x="2403" y="1130"/>
                  </a:lnTo>
                  <a:lnTo>
                    <a:pt x="3159" y="3672"/>
                  </a:lnTo>
                  <a:cubicBezTo>
                    <a:pt x="3162" y="3678"/>
                    <a:pt x="3162" y="3687"/>
                    <a:pt x="3165" y="3696"/>
                  </a:cubicBezTo>
                  <a:lnTo>
                    <a:pt x="4059" y="6695"/>
                  </a:lnTo>
                  <a:lnTo>
                    <a:pt x="8299" y="6695"/>
                  </a:lnTo>
                  <a:lnTo>
                    <a:pt x="8299" y="2955"/>
                  </a:lnTo>
                  <a:lnTo>
                    <a:pt x="4123" y="2955"/>
                  </a:lnTo>
                  <a:lnTo>
                    <a:pt x="3364" y="404"/>
                  </a:lnTo>
                  <a:cubicBezTo>
                    <a:pt x="3295" y="163"/>
                    <a:pt x="3072" y="1"/>
                    <a:pt x="282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7255" name="Google Shape;7255;p68"/>
            <p:cNvSpPr/>
            <p:nvPr/>
          </p:nvSpPr>
          <p:spPr>
            <a:xfrm>
              <a:off x="5722500" y="1075025"/>
              <a:ext cx="370875" cy="211775"/>
            </a:xfrm>
            <a:custGeom>
              <a:avLst/>
              <a:gdLst/>
              <a:ahLst/>
              <a:cxnLst/>
              <a:rect l="l" t="t" r="r" b="b"/>
              <a:pathLst>
                <a:path w="14835" h="8471" extrusionOk="0">
                  <a:moveTo>
                    <a:pt x="1305" y="0"/>
                  </a:moveTo>
                  <a:lnTo>
                    <a:pt x="2082" y="2614"/>
                  </a:lnTo>
                  <a:cubicBezTo>
                    <a:pt x="901" y="2701"/>
                    <a:pt x="1" y="3704"/>
                    <a:pt x="40" y="4887"/>
                  </a:cubicBezTo>
                  <a:cubicBezTo>
                    <a:pt x="82" y="6071"/>
                    <a:pt x="1049" y="7010"/>
                    <a:pt x="2232" y="7019"/>
                  </a:cubicBezTo>
                  <a:lnTo>
                    <a:pt x="2795" y="7019"/>
                  </a:lnTo>
                  <a:cubicBezTo>
                    <a:pt x="3045" y="7878"/>
                    <a:pt x="3834" y="8471"/>
                    <a:pt x="4731" y="8471"/>
                  </a:cubicBezTo>
                  <a:cubicBezTo>
                    <a:pt x="5629" y="8471"/>
                    <a:pt x="6418" y="7878"/>
                    <a:pt x="6671" y="7019"/>
                  </a:cubicBezTo>
                  <a:lnTo>
                    <a:pt x="9667" y="7019"/>
                  </a:lnTo>
                  <a:cubicBezTo>
                    <a:pt x="9917" y="7878"/>
                    <a:pt x="10709" y="8471"/>
                    <a:pt x="11606" y="8471"/>
                  </a:cubicBezTo>
                  <a:cubicBezTo>
                    <a:pt x="12500" y="8471"/>
                    <a:pt x="13292" y="7878"/>
                    <a:pt x="13542" y="7019"/>
                  </a:cubicBezTo>
                  <a:lnTo>
                    <a:pt x="14271" y="7019"/>
                  </a:lnTo>
                  <a:cubicBezTo>
                    <a:pt x="14581" y="7019"/>
                    <a:pt x="14834" y="6766"/>
                    <a:pt x="14834" y="6453"/>
                  </a:cubicBezTo>
                  <a:cubicBezTo>
                    <a:pt x="14834" y="6140"/>
                    <a:pt x="14581" y="5890"/>
                    <a:pt x="14271" y="5890"/>
                  </a:cubicBezTo>
                  <a:lnTo>
                    <a:pt x="13542" y="5890"/>
                  </a:lnTo>
                  <a:cubicBezTo>
                    <a:pt x="13292" y="5029"/>
                    <a:pt x="12500" y="4436"/>
                    <a:pt x="11606" y="4436"/>
                  </a:cubicBezTo>
                  <a:cubicBezTo>
                    <a:pt x="10709" y="4436"/>
                    <a:pt x="9917" y="5029"/>
                    <a:pt x="9667" y="5890"/>
                  </a:cubicBezTo>
                  <a:lnTo>
                    <a:pt x="6671" y="5890"/>
                  </a:lnTo>
                  <a:cubicBezTo>
                    <a:pt x="6418" y="5029"/>
                    <a:pt x="5629" y="4436"/>
                    <a:pt x="4731" y="4436"/>
                  </a:cubicBezTo>
                  <a:cubicBezTo>
                    <a:pt x="3834" y="4436"/>
                    <a:pt x="3045" y="5029"/>
                    <a:pt x="2792" y="5890"/>
                  </a:cubicBezTo>
                  <a:lnTo>
                    <a:pt x="2232" y="5890"/>
                  </a:lnTo>
                  <a:cubicBezTo>
                    <a:pt x="1639" y="5890"/>
                    <a:pt x="1157" y="5408"/>
                    <a:pt x="1157" y="4815"/>
                  </a:cubicBezTo>
                  <a:cubicBezTo>
                    <a:pt x="1157" y="4219"/>
                    <a:pt x="1639" y="3737"/>
                    <a:pt x="2232" y="3737"/>
                  </a:cubicBezTo>
                  <a:lnTo>
                    <a:pt x="5207" y="3737"/>
                  </a:lnTo>
                  <a:lnTo>
                    <a:pt x="5207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7256" name="Google Shape;7256;p68"/>
          <p:cNvGrpSpPr/>
          <p:nvPr/>
        </p:nvGrpSpPr>
        <p:grpSpPr>
          <a:xfrm>
            <a:off x="4611062" y="2711241"/>
            <a:ext cx="298186" cy="339253"/>
            <a:chOff x="6264525" y="842250"/>
            <a:chExt cx="423500" cy="481825"/>
          </a:xfrm>
          <a:solidFill>
            <a:srgbClr val="FFC867"/>
          </a:solidFill>
        </p:grpSpPr>
        <p:sp>
          <p:nvSpPr>
            <p:cNvPr id="7257" name="Google Shape;7257;p68"/>
            <p:cNvSpPr/>
            <p:nvPr/>
          </p:nvSpPr>
          <p:spPr>
            <a:xfrm>
              <a:off x="6264525" y="1033450"/>
              <a:ext cx="135300" cy="266450"/>
            </a:xfrm>
            <a:custGeom>
              <a:avLst/>
              <a:gdLst/>
              <a:ahLst/>
              <a:cxnLst/>
              <a:rect l="l" t="t" r="r" b="b"/>
              <a:pathLst>
                <a:path w="5412" h="10658" extrusionOk="0">
                  <a:moveTo>
                    <a:pt x="1" y="1"/>
                  </a:moveTo>
                  <a:lnTo>
                    <a:pt x="1" y="9932"/>
                  </a:lnTo>
                  <a:cubicBezTo>
                    <a:pt x="1" y="10182"/>
                    <a:pt x="61" y="10429"/>
                    <a:pt x="169" y="10658"/>
                  </a:cubicBezTo>
                  <a:lnTo>
                    <a:pt x="5412" y="5415"/>
                  </a:lnTo>
                  <a:lnTo>
                    <a:pt x="1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7258" name="Google Shape;7258;p68"/>
            <p:cNvSpPr/>
            <p:nvPr/>
          </p:nvSpPr>
          <p:spPr>
            <a:xfrm>
              <a:off x="6552700" y="1033450"/>
              <a:ext cx="135325" cy="266450"/>
            </a:xfrm>
            <a:custGeom>
              <a:avLst/>
              <a:gdLst/>
              <a:ahLst/>
              <a:cxnLst/>
              <a:rect l="l" t="t" r="r" b="b"/>
              <a:pathLst>
                <a:path w="5413" h="10658" extrusionOk="0">
                  <a:moveTo>
                    <a:pt x="5412" y="1"/>
                  </a:moveTo>
                  <a:lnTo>
                    <a:pt x="1" y="5415"/>
                  </a:lnTo>
                  <a:lnTo>
                    <a:pt x="5243" y="10658"/>
                  </a:lnTo>
                  <a:cubicBezTo>
                    <a:pt x="5352" y="10429"/>
                    <a:pt x="5412" y="10182"/>
                    <a:pt x="5412" y="9932"/>
                  </a:cubicBezTo>
                  <a:lnTo>
                    <a:pt x="5412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7259" name="Google Shape;7259;p68"/>
            <p:cNvSpPr/>
            <p:nvPr/>
          </p:nvSpPr>
          <p:spPr>
            <a:xfrm>
              <a:off x="6462150" y="985275"/>
              <a:ext cx="28025" cy="28250"/>
            </a:xfrm>
            <a:custGeom>
              <a:avLst/>
              <a:gdLst/>
              <a:ahLst/>
              <a:cxnLst/>
              <a:rect l="l" t="t" r="r" b="b"/>
              <a:pathLst>
                <a:path w="1121" h="1130" extrusionOk="0">
                  <a:moveTo>
                    <a:pt x="566" y="1"/>
                  </a:moveTo>
                  <a:cubicBezTo>
                    <a:pt x="253" y="1"/>
                    <a:pt x="0" y="254"/>
                    <a:pt x="0" y="567"/>
                  </a:cubicBezTo>
                  <a:cubicBezTo>
                    <a:pt x="0" y="877"/>
                    <a:pt x="253" y="1130"/>
                    <a:pt x="566" y="1130"/>
                  </a:cubicBezTo>
                  <a:cubicBezTo>
                    <a:pt x="955" y="1130"/>
                    <a:pt x="1060" y="862"/>
                    <a:pt x="1120" y="528"/>
                  </a:cubicBezTo>
                  <a:cubicBezTo>
                    <a:pt x="1102" y="233"/>
                    <a:pt x="862" y="4"/>
                    <a:pt x="5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7260" name="Google Shape;7260;p68"/>
            <p:cNvSpPr/>
            <p:nvPr/>
          </p:nvSpPr>
          <p:spPr>
            <a:xfrm>
              <a:off x="6288775" y="1182900"/>
              <a:ext cx="375075" cy="141175"/>
            </a:xfrm>
            <a:custGeom>
              <a:avLst/>
              <a:gdLst/>
              <a:ahLst/>
              <a:cxnLst/>
              <a:rect l="l" t="t" r="r" b="b"/>
              <a:pathLst>
                <a:path w="15003" h="5647" extrusionOk="0">
                  <a:moveTo>
                    <a:pt x="5475" y="0"/>
                  </a:moveTo>
                  <a:lnTo>
                    <a:pt x="0" y="5478"/>
                  </a:lnTo>
                  <a:cubicBezTo>
                    <a:pt x="226" y="5586"/>
                    <a:pt x="473" y="5646"/>
                    <a:pt x="726" y="5646"/>
                  </a:cubicBezTo>
                  <a:lnTo>
                    <a:pt x="14277" y="5646"/>
                  </a:lnTo>
                  <a:cubicBezTo>
                    <a:pt x="14527" y="5646"/>
                    <a:pt x="14774" y="5586"/>
                    <a:pt x="15002" y="5478"/>
                  </a:cubicBezTo>
                  <a:lnTo>
                    <a:pt x="9525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7261" name="Google Shape;7261;p68"/>
            <p:cNvSpPr/>
            <p:nvPr/>
          </p:nvSpPr>
          <p:spPr>
            <a:xfrm>
              <a:off x="6278675" y="965325"/>
              <a:ext cx="42350" cy="84725"/>
            </a:xfrm>
            <a:custGeom>
              <a:avLst/>
              <a:gdLst/>
              <a:ahLst/>
              <a:cxnLst/>
              <a:rect l="l" t="t" r="r" b="b"/>
              <a:pathLst>
                <a:path w="1694" h="3389" extrusionOk="0">
                  <a:moveTo>
                    <a:pt x="1693" y="1"/>
                  </a:moveTo>
                  <a:lnTo>
                    <a:pt x="1" y="1693"/>
                  </a:lnTo>
                  <a:lnTo>
                    <a:pt x="1693" y="3388"/>
                  </a:lnTo>
                  <a:lnTo>
                    <a:pt x="1693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7262" name="Google Shape;7262;p68"/>
            <p:cNvSpPr/>
            <p:nvPr/>
          </p:nvSpPr>
          <p:spPr>
            <a:xfrm>
              <a:off x="6631525" y="965325"/>
              <a:ext cx="42400" cy="84725"/>
            </a:xfrm>
            <a:custGeom>
              <a:avLst/>
              <a:gdLst/>
              <a:ahLst/>
              <a:cxnLst/>
              <a:rect l="l" t="t" r="r" b="b"/>
              <a:pathLst>
                <a:path w="1696" h="3389" extrusionOk="0">
                  <a:moveTo>
                    <a:pt x="1" y="1"/>
                  </a:moveTo>
                  <a:lnTo>
                    <a:pt x="1" y="3388"/>
                  </a:lnTo>
                  <a:lnTo>
                    <a:pt x="1696" y="1693"/>
                  </a:lnTo>
                  <a:lnTo>
                    <a:pt x="1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7263" name="Google Shape;7263;p68"/>
            <p:cNvSpPr/>
            <p:nvPr/>
          </p:nvSpPr>
          <p:spPr>
            <a:xfrm>
              <a:off x="6349225" y="842250"/>
              <a:ext cx="254100" cy="312425"/>
            </a:xfrm>
            <a:custGeom>
              <a:avLst/>
              <a:gdLst/>
              <a:ahLst/>
              <a:cxnLst/>
              <a:rect l="l" t="t" r="r" b="b"/>
              <a:pathLst>
                <a:path w="10164" h="12497" extrusionOk="0">
                  <a:moveTo>
                    <a:pt x="5081" y="2333"/>
                  </a:moveTo>
                  <a:cubicBezTo>
                    <a:pt x="5779" y="2333"/>
                    <a:pt x="6477" y="2518"/>
                    <a:pt x="7098" y="2885"/>
                  </a:cubicBezTo>
                  <a:cubicBezTo>
                    <a:pt x="8299" y="3596"/>
                    <a:pt x="9034" y="4891"/>
                    <a:pt x="9034" y="6288"/>
                  </a:cubicBezTo>
                  <a:cubicBezTo>
                    <a:pt x="9034" y="7293"/>
                    <a:pt x="8207" y="7981"/>
                    <a:pt x="7335" y="7981"/>
                  </a:cubicBezTo>
                  <a:cubicBezTo>
                    <a:pt x="6947" y="7981"/>
                    <a:pt x="6550" y="7845"/>
                    <a:pt x="6213" y="7540"/>
                  </a:cubicBezTo>
                  <a:cubicBezTo>
                    <a:pt x="5894" y="7824"/>
                    <a:pt x="5492" y="7968"/>
                    <a:pt x="5089" y="7968"/>
                  </a:cubicBezTo>
                  <a:cubicBezTo>
                    <a:pt x="4739" y="7968"/>
                    <a:pt x="4388" y="7860"/>
                    <a:pt x="4090" y="7640"/>
                  </a:cubicBezTo>
                  <a:cubicBezTo>
                    <a:pt x="3448" y="7170"/>
                    <a:pt x="3222" y="6315"/>
                    <a:pt x="3551" y="5589"/>
                  </a:cubicBezTo>
                  <a:cubicBezTo>
                    <a:pt x="3826" y="4973"/>
                    <a:pt x="4435" y="4593"/>
                    <a:pt x="5087" y="4593"/>
                  </a:cubicBezTo>
                  <a:cubicBezTo>
                    <a:pt x="5205" y="4593"/>
                    <a:pt x="5325" y="4606"/>
                    <a:pt x="5445" y="4632"/>
                  </a:cubicBezTo>
                  <a:cubicBezTo>
                    <a:pt x="6225" y="4800"/>
                    <a:pt x="6779" y="5490"/>
                    <a:pt x="6776" y="6288"/>
                  </a:cubicBezTo>
                  <a:cubicBezTo>
                    <a:pt x="6776" y="6660"/>
                    <a:pt x="7058" y="6846"/>
                    <a:pt x="7340" y="6846"/>
                  </a:cubicBezTo>
                  <a:cubicBezTo>
                    <a:pt x="7623" y="6846"/>
                    <a:pt x="7905" y="6660"/>
                    <a:pt x="7905" y="6288"/>
                  </a:cubicBezTo>
                  <a:cubicBezTo>
                    <a:pt x="7905" y="5288"/>
                    <a:pt x="7378" y="4367"/>
                    <a:pt x="6520" y="3858"/>
                  </a:cubicBezTo>
                  <a:cubicBezTo>
                    <a:pt x="6076" y="3595"/>
                    <a:pt x="5578" y="3463"/>
                    <a:pt x="5080" y="3463"/>
                  </a:cubicBezTo>
                  <a:cubicBezTo>
                    <a:pt x="4614" y="3463"/>
                    <a:pt x="4147" y="3578"/>
                    <a:pt x="3725" y="3810"/>
                  </a:cubicBezTo>
                  <a:cubicBezTo>
                    <a:pt x="2849" y="4288"/>
                    <a:pt x="2295" y="5195"/>
                    <a:pt x="2262" y="6191"/>
                  </a:cubicBezTo>
                  <a:cubicBezTo>
                    <a:pt x="2226" y="7188"/>
                    <a:pt x="2723" y="8128"/>
                    <a:pt x="3563" y="8667"/>
                  </a:cubicBezTo>
                  <a:cubicBezTo>
                    <a:pt x="4023" y="8960"/>
                    <a:pt x="4541" y="9107"/>
                    <a:pt x="5077" y="9107"/>
                  </a:cubicBezTo>
                  <a:cubicBezTo>
                    <a:pt x="5519" y="9107"/>
                    <a:pt x="5973" y="9007"/>
                    <a:pt x="6414" y="8805"/>
                  </a:cubicBezTo>
                  <a:cubicBezTo>
                    <a:pt x="6502" y="8765"/>
                    <a:pt x="6585" y="8746"/>
                    <a:pt x="6664" y="8746"/>
                  </a:cubicBezTo>
                  <a:cubicBezTo>
                    <a:pt x="7191" y="8746"/>
                    <a:pt x="7476" y="9559"/>
                    <a:pt x="6884" y="9832"/>
                  </a:cubicBezTo>
                  <a:cubicBezTo>
                    <a:pt x="6300" y="10100"/>
                    <a:pt x="5685" y="10239"/>
                    <a:pt x="5077" y="10239"/>
                  </a:cubicBezTo>
                  <a:cubicBezTo>
                    <a:pt x="4340" y="10239"/>
                    <a:pt x="3611" y="10036"/>
                    <a:pt x="2954" y="9615"/>
                  </a:cubicBezTo>
                  <a:cubicBezTo>
                    <a:pt x="1777" y="8865"/>
                    <a:pt x="1084" y="7546"/>
                    <a:pt x="1133" y="6152"/>
                  </a:cubicBezTo>
                  <a:cubicBezTo>
                    <a:pt x="1178" y="4755"/>
                    <a:pt x="1958" y="3490"/>
                    <a:pt x="3183" y="2819"/>
                  </a:cubicBezTo>
                  <a:cubicBezTo>
                    <a:pt x="3775" y="2494"/>
                    <a:pt x="4429" y="2333"/>
                    <a:pt x="5081" y="2333"/>
                  </a:cubicBezTo>
                  <a:close/>
                  <a:moveTo>
                    <a:pt x="618" y="0"/>
                  </a:moveTo>
                  <a:cubicBezTo>
                    <a:pt x="277" y="0"/>
                    <a:pt x="0" y="277"/>
                    <a:pt x="0" y="618"/>
                  </a:cubicBezTo>
                  <a:lnTo>
                    <a:pt x="0" y="9441"/>
                  </a:lnTo>
                  <a:lnTo>
                    <a:pt x="3057" y="12497"/>
                  </a:lnTo>
                  <a:lnTo>
                    <a:pt x="7107" y="12497"/>
                  </a:lnTo>
                  <a:lnTo>
                    <a:pt x="10163" y="9441"/>
                  </a:lnTo>
                  <a:lnTo>
                    <a:pt x="10163" y="723"/>
                  </a:lnTo>
                  <a:cubicBezTo>
                    <a:pt x="10163" y="326"/>
                    <a:pt x="9838" y="0"/>
                    <a:pt x="944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7264" name="Google Shape;7264;p68"/>
          <p:cNvGrpSpPr/>
          <p:nvPr/>
        </p:nvGrpSpPr>
        <p:grpSpPr>
          <a:xfrm>
            <a:off x="829350" y="3125895"/>
            <a:ext cx="339253" cy="339253"/>
            <a:chOff x="900750" y="1436075"/>
            <a:chExt cx="481825" cy="481825"/>
          </a:xfrm>
          <a:solidFill>
            <a:srgbClr val="FFC867"/>
          </a:solidFill>
        </p:grpSpPr>
        <p:sp>
          <p:nvSpPr>
            <p:cNvPr id="7265" name="Google Shape;7265;p68"/>
            <p:cNvSpPr/>
            <p:nvPr/>
          </p:nvSpPr>
          <p:spPr>
            <a:xfrm>
              <a:off x="900750" y="1627500"/>
              <a:ext cx="481825" cy="290400"/>
            </a:xfrm>
            <a:custGeom>
              <a:avLst/>
              <a:gdLst/>
              <a:ahLst/>
              <a:cxnLst/>
              <a:rect l="l" t="t" r="r" b="b"/>
              <a:pathLst>
                <a:path w="19273" h="11616" extrusionOk="0">
                  <a:moveTo>
                    <a:pt x="0" y="1"/>
                  </a:moveTo>
                  <a:lnTo>
                    <a:pt x="0" y="9920"/>
                  </a:lnTo>
                  <a:cubicBezTo>
                    <a:pt x="0" y="10856"/>
                    <a:pt x="759" y="11612"/>
                    <a:pt x="1696" y="11615"/>
                  </a:cubicBezTo>
                  <a:lnTo>
                    <a:pt x="17580" y="11615"/>
                  </a:lnTo>
                  <a:cubicBezTo>
                    <a:pt x="18513" y="11612"/>
                    <a:pt x="19272" y="10856"/>
                    <a:pt x="19272" y="9920"/>
                  </a:cubicBezTo>
                  <a:lnTo>
                    <a:pt x="19272" y="1"/>
                  </a:lnTo>
                  <a:lnTo>
                    <a:pt x="9977" y="6948"/>
                  </a:lnTo>
                  <a:cubicBezTo>
                    <a:pt x="9877" y="7020"/>
                    <a:pt x="9760" y="7059"/>
                    <a:pt x="9636" y="7059"/>
                  </a:cubicBezTo>
                  <a:cubicBezTo>
                    <a:pt x="9513" y="7059"/>
                    <a:pt x="9395" y="7020"/>
                    <a:pt x="9299" y="6948"/>
                  </a:cubicBezTo>
                  <a:lnTo>
                    <a:pt x="0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7266" name="Google Shape;7266;p68"/>
            <p:cNvSpPr/>
            <p:nvPr/>
          </p:nvSpPr>
          <p:spPr>
            <a:xfrm>
              <a:off x="1296950" y="1549900"/>
              <a:ext cx="71550" cy="105850"/>
            </a:xfrm>
            <a:custGeom>
              <a:avLst/>
              <a:gdLst/>
              <a:ahLst/>
              <a:cxnLst/>
              <a:rect l="l" t="t" r="r" b="b"/>
              <a:pathLst>
                <a:path w="2862" h="4234" extrusionOk="0">
                  <a:moveTo>
                    <a:pt x="0" y="0"/>
                  </a:moveTo>
                  <a:lnTo>
                    <a:pt x="0" y="4234"/>
                  </a:lnTo>
                  <a:lnTo>
                    <a:pt x="2861" y="2117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7267" name="Google Shape;7267;p68"/>
            <p:cNvSpPr/>
            <p:nvPr/>
          </p:nvSpPr>
          <p:spPr>
            <a:xfrm>
              <a:off x="914900" y="1549900"/>
              <a:ext cx="71550" cy="105850"/>
            </a:xfrm>
            <a:custGeom>
              <a:avLst/>
              <a:gdLst/>
              <a:ahLst/>
              <a:cxnLst/>
              <a:rect l="l" t="t" r="r" b="b"/>
              <a:pathLst>
                <a:path w="2862" h="4234" extrusionOk="0">
                  <a:moveTo>
                    <a:pt x="2861" y="0"/>
                  </a:moveTo>
                  <a:lnTo>
                    <a:pt x="0" y="2117"/>
                  </a:lnTo>
                  <a:lnTo>
                    <a:pt x="2861" y="4234"/>
                  </a:lnTo>
                  <a:lnTo>
                    <a:pt x="2861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7268" name="Google Shape;7268;p68"/>
            <p:cNvSpPr/>
            <p:nvPr/>
          </p:nvSpPr>
          <p:spPr>
            <a:xfrm>
              <a:off x="1014650" y="1436075"/>
              <a:ext cx="254100" cy="336150"/>
            </a:xfrm>
            <a:custGeom>
              <a:avLst/>
              <a:gdLst/>
              <a:ahLst/>
              <a:cxnLst/>
              <a:rect l="l" t="t" r="r" b="b"/>
              <a:pathLst>
                <a:path w="10164" h="13446" extrusionOk="0">
                  <a:moveTo>
                    <a:pt x="8468" y="3424"/>
                  </a:moveTo>
                  <a:cubicBezTo>
                    <a:pt x="8781" y="3424"/>
                    <a:pt x="9031" y="3677"/>
                    <a:pt x="9031" y="3990"/>
                  </a:cubicBezTo>
                  <a:cubicBezTo>
                    <a:pt x="9031" y="4300"/>
                    <a:pt x="8781" y="4553"/>
                    <a:pt x="8468" y="4553"/>
                  </a:cubicBezTo>
                  <a:lnTo>
                    <a:pt x="1693" y="4553"/>
                  </a:lnTo>
                  <a:cubicBezTo>
                    <a:pt x="1379" y="4553"/>
                    <a:pt x="1130" y="4300"/>
                    <a:pt x="1130" y="3990"/>
                  </a:cubicBezTo>
                  <a:cubicBezTo>
                    <a:pt x="1130" y="3677"/>
                    <a:pt x="1379" y="3424"/>
                    <a:pt x="1693" y="3424"/>
                  </a:cubicBezTo>
                  <a:close/>
                  <a:moveTo>
                    <a:pt x="8468" y="5682"/>
                  </a:moveTo>
                  <a:cubicBezTo>
                    <a:pt x="8781" y="5682"/>
                    <a:pt x="9031" y="5935"/>
                    <a:pt x="9031" y="6248"/>
                  </a:cubicBezTo>
                  <a:cubicBezTo>
                    <a:pt x="9031" y="6559"/>
                    <a:pt x="8781" y="6812"/>
                    <a:pt x="8468" y="6812"/>
                  </a:cubicBezTo>
                  <a:lnTo>
                    <a:pt x="1693" y="6812"/>
                  </a:lnTo>
                  <a:cubicBezTo>
                    <a:pt x="1379" y="6812"/>
                    <a:pt x="1130" y="6559"/>
                    <a:pt x="1130" y="6248"/>
                  </a:cubicBezTo>
                  <a:cubicBezTo>
                    <a:pt x="1130" y="5935"/>
                    <a:pt x="1379" y="5682"/>
                    <a:pt x="1693" y="5682"/>
                  </a:cubicBezTo>
                  <a:close/>
                  <a:moveTo>
                    <a:pt x="5080" y="7941"/>
                  </a:moveTo>
                  <a:cubicBezTo>
                    <a:pt x="5393" y="7941"/>
                    <a:pt x="5643" y="8194"/>
                    <a:pt x="5643" y="8507"/>
                  </a:cubicBezTo>
                  <a:cubicBezTo>
                    <a:pt x="5643" y="8817"/>
                    <a:pt x="5393" y="9070"/>
                    <a:pt x="5080" y="9070"/>
                  </a:cubicBezTo>
                  <a:lnTo>
                    <a:pt x="1693" y="9070"/>
                  </a:lnTo>
                  <a:cubicBezTo>
                    <a:pt x="1379" y="9070"/>
                    <a:pt x="1130" y="8817"/>
                    <a:pt x="1130" y="8507"/>
                  </a:cubicBezTo>
                  <a:cubicBezTo>
                    <a:pt x="1130" y="8194"/>
                    <a:pt x="1379" y="7941"/>
                    <a:pt x="1693" y="7941"/>
                  </a:cubicBezTo>
                  <a:close/>
                  <a:moveTo>
                    <a:pt x="563" y="0"/>
                  </a:moveTo>
                  <a:cubicBezTo>
                    <a:pt x="250" y="0"/>
                    <a:pt x="0" y="250"/>
                    <a:pt x="0" y="563"/>
                  </a:cubicBezTo>
                  <a:lnTo>
                    <a:pt x="0" y="9636"/>
                  </a:lnTo>
                  <a:lnTo>
                    <a:pt x="5080" y="13445"/>
                  </a:lnTo>
                  <a:lnTo>
                    <a:pt x="10163" y="9636"/>
                  </a:lnTo>
                  <a:lnTo>
                    <a:pt x="10163" y="563"/>
                  </a:lnTo>
                  <a:cubicBezTo>
                    <a:pt x="10163" y="250"/>
                    <a:pt x="9910" y="0"/>
                    <a:pt x="959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7269" name="Google Shape;7269;p68"/>
          <p:cNvGrpSpPr/>
          <p:nvPr/>
        </p:nvGrpSpPr>
        <p:grpSpPr>
          <a:xfrm>
            <a:off x="1247198" y="3186183"/>
            <a:ext cx="339253" cy="218676"/>
            <a:chOff x="1492675" y="1520750"/>
            <a:chExt cx="481825" cy="310575"/>
          </a:xfrm>
          <a:solidFill>
            <a:srgbClr val="FFC867"/>
          </a:solidFill>
        </p:grpSpPr>
        <p:sp>
          <p:nvSpPr>
            <p:cNvPr id="7270" name="Google Shape;7270;p68"/>
            <p:cNvSpPr/>
            <p:nvPr/>
          </p:nvSpPr>
          <p:spPr>
            <a:xfrm>
              <a:off x="1492675" y="1540400"/>
              <a:ext cx="481825" cy="290925"/>
            </a:xfrm>
            <a:custGeom>
              <a:avLst/>
              <a:gdLst/>
              <a:ahLst/>
              <a:cxnLst/>
              <a:rect l="l" t="t" r="r" b="b"/>
              <a:pathLst>
                <a:path w="19273" h="11637" extrusionOk="0">
                  <a:moveTo>
                    <a:pt x="266" y="1"/>
                  </a:moveTo>
                  <a:cubicBezTo>
                    <a:pt x="91" y="272"/>
                    <a:pt x="1" y="585"/>
                    <a:pt x="1" y="907"/>
                  </a:cubicBezTo>
                  <a:lnTo>
                    <a:pt x="1" y="9941"/>
                  </a:lnTo>
                  <a:cubicBezTo>
                    <a:pt x="1" y="10877"/>
                    <a:pt x="757" y="11633"/>
                    <a:pt x="1693" y="11636"/>
                  </a:cubicBezTo>
                  <a:lnTo>
                    <a:pt x="17577" y="11636"/>
                  </a:lnTo>
                  <a:cubicBezTo>
                    <a:pt x="18514" y="11633"/>
                    <a:pt x="19270" y="10877"/>
                    <a:pt x="19273" y="9941"/>
                  </a:cubicBezTo>
                  <a:lnTo>
                    <a:pt x="19273" y="907"/>
                  </a:lnTo>
                  <a:cubicBezTo>
                    <a:pt x="19270" y="585"/>
                    <a:pt x="19176" y="272"/>
                    <a:pt x="19005" y="1"/>
                  </a:cubicBezTo>
                  <a:lnTo>
                    <a:pt x="9974" y="7005"/>
                  </a:lnTo>
                  <a:cubicBezTo>
                    <a:pt x="9873" y="7080"/>
                    <a:pt x="9754" y="7118"/>
                    <a:pt x="9635" y="7118"/>
                  </a:cubicBezTo>
                  <a:cubicBezTo>
                    <a:pt x="9516" y="7118"/>
                    <a:pt x="9397" y="7080"/>
                    <a:pt x="9296" y="7005"/>
                  </a:cubicBezTo>
                  <a:lnTo>
                    <a:pt x="266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7271" name="Google Shape;7271;p68"/>
            <p:cNvSpPr/>
            <p:nvPr/>
          </p:nvSpPr>
          <p:spPr>
            <a:xfrm>
              <a:off x="1522575" y="1520750"/>
              <a:ext cx="421975" cy="165800"/>
            </a:xfrm>
            <a:custGeom>
              <a:avLst/>
              <a:gdLst/>
              <a:ahLst/>
              <a:cxnLst/>
              <a:rect l="l" t="t" r="r" b="b"/>
              <a:pathLst>
                <a:path w="16879" h="6632" extrusionOk="0">
                  <a:moveTo>
                    <a:pt x="497" y="1"/>
                  </a:moveTo>
                  <a:cubicBezTo>
                    <a:pt x="328" y="1"/>
                    <a:pt x="160" y="31"/>
                    <a:pt x="0" y="82"/>
                  </a:cubicBezTo>
                  <a:lnTo>
                    <a:pt x="8441" y="6631"/>
                  </a:lnTo>
                  <a:lnTo>
                    <a:pt x="16878" y="82"/>
                  </a:lnTo>
                  <a:cubicBezTo>
                    <a:pt x="16719" y="31"/>
                    <a:pt x="16550" y="1"/>
                    <a:pt x="1638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7272" name="Google Shape;7272;p68"/>
          <p:cNvGrpSpPr/>
          <p:nvPr/>
        </p:nvGrpSpPr>
        <p:grpSpPr>
          <a:xfrm>
            <a:off x="1654995" y="3125877"/>
            <a:ext cx="352332" cy="339288"/>
            <a:chOff x="2071000" y="1435025"/>
            <a:chExt cx="500400" cy="481875"/>
          </a:xfrm>
          <a:solidFill>
            <a:srgbClr val="FFC867"/>
          </a:solidFill>
        </p:grpSpPr>
        <p:sp>
          <p:nvSpPr>
            <p:cNvPr id="7273" name="Google Shape;7273;p68"/>
            <p:cNvSpPr/>
            <p:nvPr/>
          </p:nvSpPr>
          <p:spPr>
            <a:xfrm>
              <a:off x="2425125" y="1718700"/>
              <a:ext cx="146275" cy="141750"/>
            </a:xfrm>
            <a:custGeom>
              <a:avLst/>
              <a:gdLst/>
              <a:ahLst/>
              <a:cxnLst/>
              <a:rect l="l" t="t" r="r" b="b"/>
              <a:pathLst>
                <a:path w="5851" h="5670" extrusionOk="0">
                  <a:moveTo>
                    <a:pt x="1598" y="0"/>
                  </a:moveTo>
                  <a:cubicBezTo>
                    <a:pt x="1159" y="0"/>
                    <a:pt x="720" y="160"/>
                    <a:pt x="401" y="481"/>
                  </a:cubicBezTo>
                  <a:lnTo>
                    <a:pt x="0" y="879"/>
                  </a:lnTo>
                  <a:lnTo>
                    <a:pt x="4791" y="5669"/>
                  </a:lnTo>
                  <a:lnTo>
                    <a:pt x="5191" y="5272"/>
                  </a:lnTo>
                  <a:cubicBezTo>
                    <a:pt x="5851" y="4610"/>
                    <a:pt x="5851" y="3538"/>
                    <a:pt x="5191" y="2875"/>
                  </a:cubicBezTo>
                  <a:lnTo>
                    <a:pt x="2795" y="481"/>
                  </a:lnTo>
                  <a:cubicBezTo>
                    <a:pt x="2475" y="160"/>
                    <a:pt x="2036" y="0"/>
                    <a:pt x="159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7274" name="Google Shape;7274;p68"/>
            <p:cNvSpPr/>
            <p:nvPr/>
          </p:nvSpPr>
          <p:spPr>
            <a:xfrm>
              <a:off x="2071000" y="1477850"/>
              <a:ext cx="453125" cy="439050"/>
            </a:xfrm>
            <a:custGeom>
              <a:avLst/>
              <a:gdLst/>
              <a:ahLst/>
              <a:cxnLst/>
              <a:rect l="l" t="t" r="r" b="b"/>
              <a:pathLst>
                <a:path w="18125" h="17562" extrusionOk="0">
                  <a:moveTo>
                    <a:pt x="2057" y="0"/>
                  </a:moveTo>
                  <a:cubicBezTo>
                    <a:pt x="0" y="2397"/>
                    <a:pt x="81" y="6008"/>
                    <a:pt x="2352" y="8278"/>
                  </a:cubicBezTo>
                  <a:lnTo>
                    <a:pt x="9847" y="15776"/>
                  </a:lnTo>
                  <a:cubicBezTo>
                    <a:pt x="11008" y="16937"/>
                    <a:pt x="12564" y="17561"/>
                    <a:pt x="14149" y="17561"/>
                  </a:cubicBezTo>
                  <a:cubicBezTo>
                    <a:pt x="15535" y="17561"/>
                    <a:pt x="16943" y="17083"/>
                    <a:pt x="18125" y="16068"/>
                  </a:cubicBezTo>
                  <a:lnTo>
                    <a:pt x="13346" y="11289"/>
                  </a:lnTo>
                  <a:cubicBezTo>
                    <a:pt x="13108" y="11473"/>
                    <a:pt x="12823" y="11568"/>
                    <a:pt x="12540" y="11568"/>
                  </a:cubicBezTo>
                  <a:cubicBezTo>
                    <a:pt x="12221" y="11568"/>
                    <a:pt x="11904" y="11448"/>
                    <a:pt x="11660" y="11202"/>
                  </a:cubicBezTo>
                  <a:lnTo>
                    <a:pt x="6926" y="6465"/>
                  </a:lnTo>
                  <a:cubicBezTo>
                    <a:pt x="6462" y="6002"/>
                    <a:pt x="6447" y="5282"/>
                    <a:pt x="6839" y="4779"/>
                  </a:cubicBezTo>
                  <a:lnTo>
                    <a:pt x="2057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7275" name="Google Shape;7275;p68"/>
            <p:cNvSpPr/>
            <p:nvPr/>
          </p:nvSpPr>
          <p:spPr>
            <a:xfrm>
              <a:off x="2141600" y="1435025"/>
              <a:ext cx="146300" cy="141850"/>
            </a:xfrm>
            <a:custGeom>
              <a:avLst/>
              <a:gdLst/>
              <a:ahLst/>
              <a:cxnLst/>
              <a:rect l="l" t="t" r="r" b="b"/>
              <a:pathLst>
                <a:path w="5852" h="5674" extrusionOk="0">
                  <a:moveTo>
                    <a:pt x="1597" y="1"/>
                  </a:moveTo>
                  <a:cubicBezTo>
                    <a:pt x="1158" y="1"/>
                    <a:pt x="719" y="161"/>
                    <a:pt x="398" y="482"/>
                  </a:cubicBezTo>
                  <a:lnTo>
                    <a:pt x="1" y="882"/>
                  </a:lnTo>
                  <a:lnTo>
                    <a:pt x="4792" y="5673"/>
                  </a:lnTo>
                  <a:lnTo>
                    <a:pt x="5189" y="5273"/>
                  </a:lnTo>
                  <a:cubicBezTo>
                    <a:pt x="5852" y="4610"/>
                    <a:pt x="5852" y="3538"/>
                    <a:pt x="5189" y="2879"/>
                  </a:cubicBezTo>
                  <a:lnTo>
                    <a:pt x="2795" y="482"/>
                  </a:lnTo>
                  <a:cubicBezTo>
                    <a:pt x="2474" y="161"/>
                    <a:pt x="2036" y="1"/>
                    <a:pt x="159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7276" name="Google Shape;7276;p68"/>
          <p:cNvGrpSpPr/>
          <p:nvPr/>
        </p:nvGrpSpPr>
        <p:grpSpPr>
          <a:xfrm>
            <a:off x="2083159" y="3146709"/>
            <a:ext cx="351874" cy="297623"/>
            <a:chOff x="2678350" y="1464650"/>
            <a:chExt cx="499750" cy="422700"/>
          </a:xfrm>
          <a:solidFill>
            <a:srgbClr val="FFC867"/>
          </a:solidFill>
        </p:grpSpPr>
        <p:sp>
          <p:nvSpPr>
            <p:cNvPr id="7277" name="Google Shape;7277;p68"/>
            <p:cNvSpPr/>
            <p:nvPr/>
          </p:nvSpPr>
          <p:spPr>
            <a:xfrm>
              <a:off x="3081050" y="1542700"/>
              <a:ext cx="97050" cy="267350"/>
            </a:xfrm>
            <a:custGeom>
              <a:avLst/>
              <a:gdLst/>
              <a:ahLst/>
              <a:cxnLst/>
              <a:rect l="l" t="t" r="r" b="b"/>
              <a:pathLst>
                <a:path w="3882" h="10694" extrusionOk="0">
                  <a:moveTo>
                    <a:pt x="618" y="0"/>
                  </a:moveTo>
                  <a:cubicBezTo>
                    <a:pt x="474" y="0"/>
                    <a:pt x="329" y="55"/>
                    <a:pt x="220" y="165"/>
                  </a:cubicBezTo>
                  <a:cubicBezTo>
                    <a:pt x="3" y="384"/>
                    <a:pt x="0" y="737"/>
                    <a:pt x="214" y="957"/>
                  </a:cubicBezTo>
                  <a:cubicBezTo>
                    <a:pt x="2650" y="3375"/>
                    <a:pt x="2650" y="7316"/>
                    <a:pt x="214" y="9737"/>
                  </a:cubicBezTo>
                  <a:cubicBezTo>
                    <a:pt x="0" y="9957"/>
                    <a:pt x="3" y="10310"/>
                    <a:pt x="220" y="10526"/>
                  </a:cubicBezTo>
                  <a:cubicBezTo>
                    <a:pt x="330" y="10638"/>
                    <a:pt x="475" y="10693"/>
                    <a:pt x="620" y="10693"/>
                  </a:cubicBezTo>
                  <a:cubicBezTo>
                    <a:pt x="761" y="10693"/>
                    <a:pt x="902" y="10641"/>
                    <a:pt x="1012" y="10535"/>
                  </a:cubicBezTo>
                  <a:cubicBezTo>
                    <a:pt x="3882" y="7672"/>
                    <a:pt x="3882" y="3022"/>
                    <a:pt x="1012" y="159"/>
                  </a:cubicBezTo>
                  <a:cubicBezTo>
                    <a:pt x="902" y="53"/>
                    <a:pt x="760" y="0"/>
                    <a:pt x="61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7278" name="Google Shape;7278;p68"/>
            <p:cNvSpPr/>
            <p:nvPr/>
          </p:nvSpPr>
          <p:spPr>
            <a:xfrm>
              <a:off x="3041000" y="1582600"/>
              <a:ext cx="75075" cy="187725"/>
            </a:xfrm>
            <a:custGeom>
              <a:avLst/>
              <a:gdLst/>
              <a:ahLst/>
              <a:cxnLst/>
              <a:rect l="l" t="t" r="r" b="b"/>
              <a:pathLst>
                <a:path w="3003" h="7509" extrusionOk="0">
                  <a:moveTo>
                    <a:pt x="626" y="0"/>
                  </a:moveTo>
                  <a:cubicBezTo>
                    <a:pt x="482" y="0"/>
                    <a:pt x="337" y="55"/>
                    <a:pt x="226" y="165"/>
                  </a:cubicBezTo>
                  <a:cubicBezTo>
                    <a:pt x="9" y="381"/>
                    <a:pt x="6" y="734"/>
                    <a:pt x="220" y="957"/>
                  </a:cubicBezTo>
                  <a:cubicBezTo>
                    <a:pt x="1774" y="2495"/>
                    <a:pt x="1774" y="5007"/>
                    <a:pt x="220" y="6545"/>
                  </a:cubicBezTo>
                  <a:cubicBezTo>
                    <a:pt x="0" y="6765"/>
                    <a:pt x="0" y="7124"/>
                    <a:pt x="220" y="7343"/>
                  </a:cubicBezTo>
                  <a:cubicBezTo>
                    <a:pt x="330" y="7453"/>
                    <a:pt x="474" y="7508"/>
                    <a:pt x="619" y="7508"/>
                  </a:cubicBezTo>
                  <a:cubicBezTo>
                    <a:pt x="763" y="7508"/>
                    <a:pt x="908" y="7453"/>
                    <a:pt x="1018" y="7343"/>
                  </a:cubicBezTo>
                  <a:cubicBezTo>
                    <a:pt x="3002" y="5359"/>
                    <a:pt x="3002" y="2143"/>
                    <a:pt x="1018" y="159"/>
                  </a:cubicBezTo>
                  <a:cubicBezTo>
                    <a:pt x="909" y="53"/>
                    <a:pt x="768" y="0"/>
                    <a:pt x="6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7279" name="Google Shape;7279;p68"/>
            <p:cNvSpPr/>
            <p:nvPr/>
          </p:nvSpPr>
          <p:spPr>
            <a:xfrm>
              <a:off x="2678350" y="1464650"/>
              <a:ext cx="339700" cy="422700"/>
            </a:xfrm>
            <a:custGeom>
              <a:avLst/>
              <a:gdLst/>
              <a:ahLst/>
              <a:cxnLst/>
              <a:rect l="l" t="t" r="r" b="b"/>
              <a:pathLst>
                <a:path w="13588" h="16908" extrusionOk="0">
                  <a:moveTo>
                    <a:pt x="5683" y="5632"/>
                  </a:moveTo>
                  <a:lnTo>
                    <a:pt x="5683" y="11278"/>
                  </a:lnTo>
                  <a:lnTo>
                    <a:pt x="3952" y="11278"/>
                  </a:lnTo>
                  <a:cubicBezTo>
                    <a:pt x="3638" y="11278"/>
                    <a:pt x="3389" y="11026"/>
                    <a:pt x="3389" y="10712"/>
                  </a:cubicBezTo>
                  <a:lnTo>
                    <a:pt x="3389" y="6195"/>
                  </a:lnTo>
                  <a:cubicBezTo>
                    <a:pt x="3389" y="5882"/>
                    <a:pt x="3638" y="5632"/>
                    <a:pt x="3952" y="5632"/>
                  </a:cubicBezTo>
                  <a:close/>
                  <a:moveTo>
                    <a:pt x="11895" y="1115"/>
                  </a:moveTo>
                  <a:cubicBezTo>
                    <a:pt x="12206" y="1115"/>
                    <a:pt x="12458" y="1365"/>
                    <a:pt x="12458" y="1679"/>
                  </a:cubicBezTo>
                  <a:lnTo>
                    <a:pt x="12458" y="15229"/>
                  </a:lnTo>
                  <a:cubicBezTo>
                    <a:pt x="12458" y="15542"/>
                    <a:pt x="12206" y="15792"/>
                    <a:pt x="11895" y="15792"/>
                  </a:cubicBezTo>
                  <a:cubicBezTo>
                    <a:pt x="11582" y="15792"/>
                    <a:pt x="11329" y="15542"/>
                    <a:pt x="11329" y="15229"/>
                  </a:cubicBezTo>
                  <a:lnTo>
                    <a:pt x="11329" y="1679"/>
                  </a:lnTo>
                  <a:cubicBezTo>
                    <a:pt x="11329" y="1365"/>
                    <a:pt x="11582" y="1115"/>
                    <a:pt x="11895" y="1115"/>
                  </a:cubicBezTo>
                  <a:close/>
                  <a:moveTo>
                    <a:pt x="11892" y="0"/>
                  </a:moveTo>
                  <a:cubicBezTo>
                    <a:pt x="11090" y="0"/>
                    <a:pt x="10386" y="570"/>
                    <a:pt x="10230" y="1374"/>
                  </a:cubicBezTo>
                  <a:lnTo>
                    <a:pt x="6060" y="4503"/>
                  </a:lnTo>
                  <a:lnTo>
                    <a:pt x="3952" y="4503"/>
                  </a:lnTo>
                  <a:cubicBezTo>
                    <a:pt x="3235" y="4503"/>
                    <a:pt x="2600" y="4955"/>
                    <a:pt x="2362" y="5632"/>
                  </a:cubicBezTo>
                  <a:lnTo>
                    <a:pt x="1693" y="5632"/>
                  </a:lnTo>
                  <a:cubicBezTo>
                    <a:pt x="757" y="5632"/>
                    <a:pt x="1" y="6388"/>
                    <a:pt x="1" y="7325"/>
                  </a:cubicBezTo>
                  <a:lnTo>
                    <a:pt x="1" y="9583"/>
                  </a:lnTo>
                  <a:cubicBezTo>
                    <a:pt x="1" y="10520"/>
                    <a:pt x="757" y="11275"/>
                    <a:pt x="1693" y="11278"/>
                  </a:cubicBezTo>
                  <a:lnTo>
                    <a:pt x="2362" y="11278"/>
                  </a:lnTo>
                  <a:cubicBezTo>
                    <a:pt x="2600" y="11953"/>
                    <a:pt x="3235" y="12405"/>
                    <a:pt x="3952" y="12408"/>
                  </a:cubicBezTo>
                  <a:lnTo>
                    <a:pt x="6060" y="12408"/>
                  </a:lnTo>
                  <a:lnTo>
                    <a:pt x="10230" y="15533"/>
                  </a:lnTo>
                  <a:cubicBezTo>
                    <a:pt x="10386" y="16336"/>
                    <a:pt x="11087" y="16908"/>
                    <a:pt x="11888" y="16908"/>
                  </a:cubicBezTo>
                  <a:cubicBezTo>
                    <a:pt x="11940" y="16908"/>
                    <a:pt x="11993" y="16905"/>
                    <a:pt x="12046" y="16900"/>
                  </a:cubicBezTo>
                  <a:cubicBezTo>
                    <a:pt x="12913" y="16822"/>
                    <a:pt x="13582" y="16099"/>
                    <a:pt x="13588" y="15229"/>
                  </a:cubicBezTo>
                  <a:lnTo>
                    <a:pt x="13588" y="1679"/>
                  </a:lnTo>
                  <a:cubicBezTo>
                    <a:pt x="13579" y="808"/>
                    <a:pt x="12913" y="86"/>
                    <a:pt x="12046" y="7"/>
                  </a:cubicBezTo>
                  <a:cubicBezTo>
                    <a:pt x="11994" y="3"/>
                    <a:pt x="11943" y="0"/>
                    <a:pt x="1189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7280" name="Google Shape;7280;p68"/>
          <p:cNvGrpSpPr/>
          <p:nvPr/>
        </p:nvGrpSpPr>
        <p:grpSpPr>
          <a:xfrm>
            <a:off x="2506692" y="3125895"/>
            <a:ext cx="339253" cy="339253"/>
            <a:chOff x="3271200" y="1435075"/>
            <a:chExt cx="481825" cy="481825"/>
          </a:xfrm>
          <a:solidFill>
            <a:srgbClr val="FFC867"/>
          </a:solidFill>
        </p:grpSpPr>
        <p:sp>
          <p:nvSpPr>
            <p:cNvPr id="7281" name="Google Shape;7281;p68"/>
            <p:cNvSpPr/>
            <p:nvPr/>
          </p:nvSpPr>
          <p:spPr>
            <a:xfrm>
              <a:off x="3271200" y="1435075"/>
              <a:ext cx="481825" cy="481825"/>
            </a:xfrm>
            <a:custGeom>
              <a:avLst/>
              <a:gdLst/>
              <a:ahLst/>
              <a:cxnLst/>
              <a:rect l="l" t="t" r="r" b="b"/>
              <a:pathLst>
                <a:path w="19273" h="19273" extrusionOk="0">
                  <a:moveTo>
                    <a:pt x="9597" y="2259"/>
                  </a:moveTo>
                  <a:cubicBezTo>
                    <a:pt x="13635" y="2259"/>
                    <a:pt x="17014" y="5545"/>
                    <a:pt x="17014" y="9601"/>
                  </a:cubicBezTo>
                  <a:cubicBezTo>
                    <a:pt x="17014" y="13636"/>
                    <a:pt x="13654" y="17014"/>
                    <a:pt x="9597" y="17014"/>
                  </a:cubicBezTo>
                  <a:cubicBezTo>
                    <a:pt x="5562" y="17014"/>
                    <a:pt x="2259" y="13654"/>
                    <a:pt x="2259" y="9601"/>
                  </a:cubicBezTo>
                  <a:cubicBezTo>
                    <a:pt x="2259" y="5563"/>
                    <a:pt x="5541" y="2259"/>
                    <a:pt x="9597" y="2259"/>
                  </a:cubicBezTo>
                  <a:close/>
                  <a:moveTo>
                    <a:pt x="9597" y="1"/>
                  </a:moveTo>
                  <a:cubicBezTo>
                    <a:pt x="4304" y="1"/>
                    <a:pt x="0" y="4307"/>
                    <a:pt x="0" y="9601"/>
                  </a:cubicBezTo>
                  <a:cubicBezTo>
                    <a:pt x="0" y="14892"/>
                    <a:pt x="4304" y="19273"/>
                    <a:pt x="9597" y="19273"/>
                  </a:cubicBezTo>
                  <a:cubicBezTo>
                    <a:pt x="14891" y="19273"/>
                    <a:pt x="19272" y="14892"/>
                    <a:pt x="19272" y="9601"/>
                  </a:cubicBezTo>
                  <a:cubicBezTo>
                    <a:pt x="19272" y="4307"/>
                    <a:pt x="14891" y="1"/>
                    <a:pt x="959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7282" name="Google Shape;7282;p68"/>
            <p:cNvSpPr/>
            <p:nvPr/>
          </p:nvSpPr>
          <p:spPr>
            <a:xfrm>
              <a:off x="3356575" y="1520525"/>
              <a:ext cx="311000" cy="311025"/>
            </a:xfrm>
            <a:custGeom>
              <a:avLst/>
              <a:gdLst/>
              <a:ahLst/>
              <a:cxnLst/>
              <a:rect l="l" t="t" r="r" b="b"/>
              <a:pathLst>
                <a:path w="12440" h="12441" extrusionOk="0">
                  <a:moveTo>
                    <a:pt x="8516" y="3359"/>
                  </a:moveTo>
                  <a:cubicBezTo>
                    <a:pt x="8661" y="3359"/>
                    <a:pt x="8805" y="3414"/>
                    <a:pt x="8917" y="3524"/>
                  </a:cubicBezTo>
                  <a:cubicBezTo>
                    <a:pt x="9136" y="3744"/>
                    <a:pt x="9136" y="4102"/>
                    <a:pt x="8917" y="4322"/>
                  </a:cubicBezTo>
                  <a:lnTo>
                    <a:pt x="7056" y="6183"/>
                  </a:lnTo>
                  <a:lnTo>
                    <a:pt x="8917" y="8041"/>
                  </a:lnTo>
                  <a:cubicBezTo>
                    <a:pt x="9326" y="8453"/>
                    <a:pt x="8939" y="9009"/>
                    <a:pt x="8502" y="9009"/>
                  </a:cubicBezTo>
                  <a:cubicBezTo>
                    <a:pt x="8371" y="9009"/>
                    <a:pt x="8235" y="8959"/>
                    <a:pt x="8116" y="8839"/>
                  </a:cubicBezTo>
                  <a:lnTo>
                    <a:pt x="5857" y="6580"/>
                  </a:lnTo>
                  <a:cubicBezTo>
                    <a:pt x="5637" y="6360"/>
                    <a:pt x="5637" y="6002"/>
                    <a:pt x="5857" y="5782"/>
                  </a:cubicBezTo>
                  <a:lnTo>
                    <a:pt x="8116" y="3524"/>
                  </a:lnTo>
                  <a:cubicBezTo>
                    <a:pt x="8227" y="3414"/>
                    <a:pt x="8372" y="3359"/>
                    <a:pt x="8516" y="3359"/>
                  </a:cubicBezTo>
                  <a:close/>
                  <a:moveTo>
                    <a:pt x="5619" y="1"/>
                  </a:moveTo>
                  <a:cubicBezTo>
                    <a:pt x="4367" y="112"/>
                    <a:pt x="3177" y="606"/>
                    <a:pt x="2214" y="1413"/>
                  </a:cubicBezTo>
                  <a:lnTo>
                    <a:pt x="2590" y="1789"/>
                  </a:lnTo>
                  <a:cubicBezTo>
                    <a:pt x="3002" y="2199"/>
                    <a:pt x="2615" y="2757"/>
                    <a:pt x="2178" y="2757"/>
                  </a:cubicBezTo>
                  <a:cubicBezTo>
                    <a:pt x="2047" y="2757"/>
                    <a:pt x="1912" y="2707"/>
                    <a:pt x="1792" y="2587"/>
                  </a:cubicBezTo>
                  <a:lnTo>
                    <a:pt x="1416" y="2211"/>
                  </a:lnTo>
                  <a:cubicBezTo>
                    <a:pt x="609" y="3175"/>
                    <a:pt x="118" y="4364"/>
                    <a:pt x="3" y="5617"/>
                  </a:cubicBezTo>
                  <a:lnTo>
                    <a:pt x="536" y="5617"/>
                  </a:lnTo>
                  <a:cubicBezTo>
                    <a:pt x="1280" y="5617"/>
                    <a:pt x="1283" y="6746"/>
                    <a:pt x="536" y="6746"/>
                  </a:cubicBezTo>
                  <a:lnTo>
                    <a:pt x="0" y="6746"/>
                  </a:lnTo>
                  <a:cubicBezTo>
                    <a:pt x="118" y="8035"/>
                    <a:pt x="627" y="9287"/>
                    <a:pt x="1413" y="10227"/>
                  </a:cubicBezTo>
                  <a:lnTo>
                    <a:pt x="1789" y="9850"/>
                  </a:lnTo>
                  <a:cubicBezTo>
                    <a:pt x="1910" y="9730"/>
                    <a:pt x="2045" y="9679"/>
                    <a:pt x="2176" y="9679"/>
                  </a:cubicBezTo>
                  <a:cubicBezTo>
                    <a:pt x="2613" y="9679"/>
                    <a:pt x="2995" y="10244"/>
                    <a:pt x="2587" y="10651"/>
                  </a:cubicBezTo>
                  <a:lnTo>
                    <a:pt x="2211" y="11028"/>
                  </a:lnTo>
                  <a:cubicBezTo>
                    <a:pt x="3174" y="11832"/>
                    <a:pt x="4364" y="12326"/>
                    <a:pt x="5616" y="12440"/>
                  </a:cubicBezTo>
                  <a:lnTo>
                    <a:pt x="5616" y="11904"/>
                  </a:lnTo>
                  <a:cubicBezTo>
                    <a:pt x="5616" y="11530"/>
                    <a:pt x="5899" y="11343"/>
                    <a:pt x="6182" y="11343"/>
                  </a:cubicBezTo>
                  <a:cubicBezTo>
                    <a:pt x="6464" y="11343"/>
                    <a:pt x="6745" y="11530"/>
                    <a:pt x="6745" y="11904"/>
                  </a:cubicBezTo>
                  <a:lnTo>
                    <a:pt x="6745" y="12440"/>
                  </a:lnTo>
                  <a:cubicBezTo>
                    <a:pt x="8034" y="12323"/>
                    <a:pt x="9287" y="11811"/>
                    <a:pt x="10226" y="11028"/>
                  </a:cubicBezTo>
                  <a:lnTo>
                    <a:pt x="9850" y="10651"/>
                  </a:lnTo>
                  <a:cubicBezTo>
                    <a:pt x="9445" y="10246"/>
                    <a:pt x="9822" y="9678"/>
                    <a:pt x="10259" y="9678"/>
                  </a:cubicBezTo>
                  <a:cubicBezTo>
                    <a:pt x="10390" y="9678"/>
                    <a:pt x="10526" y="9729"/>
                    <a:pt x="10648" y="9850"/>
                  </a:cubicBezTo>
                  <a:lnTo>
                    <a:pt x="11024" y="10227"/>
                  </a:lnTo>
                  <a:cubicBezTo>
                    <a:pt x="11810" y="9287"/>
                    <a:pt x="12319" y="8035"/>
                    <a:pt x="12437" y="6746"/>
                  </a:cubicBezTo>
                  <a:lnTo>
                    <a:pt x="11904" y="6746"/>
                  </a:lnTo>
                  <a:cubicBezTo>
                    <a:pt x="11160" y="6746"/>
                    <a:pt x="11157" y="5617"/>
                    <a:pt x="11904" y="5617"/>
                  </a:cubicBezTo>
                  <a:lnTo>
                    <a:pt x="12440" y="5617"/>
                  </a:lnTo>
                  <a:cubicBezTo>
                    <a:pt x="12325" y="4364"/>
                    <a:pt x="11834" y="3175"/>
                    <a:pt x="11027" y="2211"/>
                  </a:cubicBezTo>
                  <a:lnTo>
                    <a:pt x="10651" y="2587"/>
                  </a:lnTo>
                  <a:cubicBezTo>
                    <a:pt x="10529" y="2709"/>
                    <a:pt x="10392" y="2760"/>
                    <a:pt x="10261" y="2760"/>
                  </a:cubicBezTo>
                  <a:cubicBezTo>
                    <a:pt x="9823" y="2760"/>
                    <a:pt x="9443" y="2197"/>
                    <a:pt x="9853" y="1789"/>
                  </a:cubicBezTo>
                  <a:lnTo>
                    <a:pt x="10232" y="1413"/>
                  </a:lnTo>
                  <a:cubicBezTo>
                    <a:pt x="9290" y="627"/>
                    <a:pt x="8037" y="115"/>
                    <a:pt x="6748" y="1"/>
                  </a:cubicBezTo>
                  <a:lnTo>
                    <a:pt x="6748" y="537"/>
                  </a:lnTo>
                  <a:cubicBezTo>
                    <a:pt x="6748" y="909"/>
                    <a:pt x="6466" y="1096"/>
                    <a:pt x="6183" y="1096"/>
                  </a:cubicBezTo>
                  <a:cubicBezTo>
                    <a:pt x="5901" y="1096"/>
                    <a:pt x="5619" y="910"/>
                    <a:pt x="5619" y="537"/>
                  </a:cubicBezTo>
                  <a:lnTo>
                    <a:pt x="5619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7283" name="Google Shape;7283;p68"/>
          <p:cNvGrpSpPr/>
          <p:nvPr/>
        </p:nvGrpSpPr>
        <p:grpSpPr>
          <a:xfrm>
            <a:off x="2917165" y="3125877"/>
            <a:ext cx="343442" cy="339288"/>
            <a:chOff x="3858100" y="1435075"/>
            <a:chExt cx="487775" cy="481875"/>
          </a:xfrm>
          <a:solidFill>
            <a:srgbClr val="FFC867"/>
          </a:solidFill>
        </p:grpSpPr>
        <p:sp>
          <p:nvSpPr>
            <p:cNvPr id="7284" name="Google Shape;7284;p68"/>
            <p:cNvSpPr/>
            <p:nvPr/>
          </p:nvSpPr>
          <p:spPr>
            <a:xfrm>
              <a:off x="3858100" y="1868750"/>
              <a:ext cx="55575" cy="48200"/>
            </a:xfrm>
            <a:custGeom>
              <a:avLst/>
              <a:gdLst/>
              <a:ahLst/>
              <a:cxnLst/>
              <a:rect l="l" t="t" r="r" b="b"/>
              <a:pathLst>
                <a:path w="2223" h="1928" extrusionOk="0">
                  <a:moveTo>
                    <a:pt x="1600" y="0"/>
                  </a:moveTo>
                  <a:cubicBezTo>
                    <a:pt x="1460" y="0"/>
                    <a:pt x="1319" y="53"/>
                    <a:pt x="1211" y="158"/>
                  </a:cubicBezTo>
                  <a:lnTo>
                    <a:pt x="413" y="959"/>
                  </a:lnTo>
                  <a:cubicBezTo>
                    <a:pt x="0" y="1369"/>
                    <a:pt x="388" y="1927"/>
                    <a:pt x="825" y="1927"/>
                  </a:cubicBezTo>
                  <a:cubicBezTo>
                    <a:pt x="956" y="1927"/>
                    <a:pt x="1091" y="1877"/>
                    <a:pt x="1211" y="1757"/>
                  </a:cubicBezTo>
                  <a:lnTo>
                    <a:pt x="2009" y="959"/>
                  </a:lnTo>
                  <a:cubicBezTo>
                    <a:pt x="2222" y="736"/>
                    <a:pt x="2219" y="384"/>
                    <a:pt x="2000" y="167"/>
                  </a:cubicBezTo>
                  <a:cubicBezTo>
                    <a:pt x="1890" y="56"/>
                    <a:pt x="1745" y="0"/>
                    <a:pt x="160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7285" name="Google Shape;7285;p68"/>
            <p:cNvSpPr/>
            <p:nvPr/>
          </p:nvSpPr>
          <p:spPr>
            <a:xfrm>
              <a:off x="3917950" y="1808500"/>
              <a:ext cx="60350" cy="48525"/>
            </a:xfrm>
            <a:custGeom>
              <a:avLst/>
              <a:gdLst/>
              <a:ahLst/>
              <a:cxnLst/>
              <a:rect l="l" t="t" r="r" b="b"/>
              <a:pathLst>
                <a:path w="2414" h="1941" extrusionOk="0">
                  <a:moveTo>
                    <a:pt x="1601" y="1"/>
                  </a:moveTo>
                  <a:cubicBezTo>
                    <a:pt x="1470" y="1"/>
                    <a:pt x="1333" y="52"/>
                    <a:pt x="1211" y="174"/>
                  </a:cubicBezTo>
                  <a:lnTo>
                    <a:pt x="413" y="972"/>
                  </a:lnTo>
                  <a:cubicBezTo>
                    <a:pt x="1" y="1384"/>
                    <a:pt x="388" y="1941"/>
                    <a:pt x="824" y="1941"/>
                  </a:cubicBezTo>
                  <a:cubicBezTo>
                    <a:pt x="955" y="1941"/>
                    <a:pt x="1091" y="1890"/>
                    <a:pt x="1211" y="1770"/>
                  </a:cubicBezTo>
                  <a:lnTo>
                    <a:pt x="2009" y="972"/>
                  </a:lnTo>
                  <a:cubicBezTo>
                    <a:pt x="2414" y="569"/>
                    <a:pt x="2037" y="1"/>
                    <a:pt x="160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7286" name="Google Shape;7286;p68"/>
            <p:cNvSpPr/>
            <p:nvPr/>
          </p:nvSpPr>
          <p:spPr>
            <a:xfrm>
              <a:off x="3876450" y="1435075"/>
              <a:ext cx="450375" cy="251250"/>
            </a:xfrm>
            <a:custGeom>
              <a:avLst/>
              <a:gdLst/>
              <a:ahLst/>
              <a:cxnLst/>
              <a:rect l="l" t="t" r="r" b="b"/>
              <a:pathLst>
                <a:path w="18015" h="10050" extrusionOk="0">
                  <a:moveTo>
                    <a:pt x="18014" y="1"/>
                  </a:moveTo>
                  <a:lnTo>
                    <a:pt x="561" y="4762"/>
                  </a:lnTo>
                  <a:cubicBezTo>
                    <a:pt x="121" y="4882"/>
                    <a:pt x="1" y="5448"/>
                    <a:pt x="350" y="5740"/>
                  </a:cubicBezTo>
                  <a:lnTo>
                    <a:pt x="5584" y="10049"/>
                  </a:lnTo>
                  <a:lnTo>
                    <a:pt x="18014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7287" name="Google Shape;7287;p68"/>
            <p:cNvSpPr/>
            <p:nvPr/>
          </p:nvSpPr>
          <p:spPr>
            <a:xfrm>
              <a:off x="4094925" y="1456025"/>
              <a:ext cx="250950" cy="445250"/>
            </a:xfrm>
            <a:custGeom>
              <a:avLst/>
              <a:gdLst/>
              <a:ahLst/>
              <a:cxnLst/>
              <a:rect l="l" t="t" r="r" b="b"/>
              <a:pathLst>
                <a:path w="10038" h="17810" extrusionOk="0">
                  <a:moveTo>
                    <a:pt x="10037" y="0"/>
                  </a:moveTo>
                  <a:cubicBezTo>
                    <a:pt x="9890" y="120"/>
                    <a:pt x="118" y="12226"/>
                    <a:pt x="1" y="12370"/>
                  </a:cubicBezTo>
                  <a:lnTo>
                    <a:pt x="4313" y="17604"/>
                  </a:lnTo>
                  <a:cubicBezTo>
                    <a:pt x="4428" y="17744"/>
                    <a:pt x="4587" y="17809"/>
                    <a:pt x="4745" y="17809"/>
                  </a:cubicBezTo>
                  <a:cubicBezTo>
                    <a:pt x="4985" y="17809"/>
                    <a:pt x="5222" y="17659"/>
                    <a:pt x="5294" y="17390"/>
                  </a:cubicBezTo>
                  <a:lnTo>
                    <a:pt x="10037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7288" name="Google Shape;7288;p68"/>
            <p:cNvSpPr/>
            <p:nvPr/>
          </p:nvSpPr>
          <p:spPr>
            <a:xfrm>
              <a:off x="3993575" y="1542825"/>
              <a:ext cx="245025" cy="242525"/>
            </a:xfrm>
            <a:custGeom>
              <a:avLst/>
              <a:gdLst/>
              <a:ahLst/>
              <a:cxnLst/>
              <a:rect l="l" t="t" r="r" b="b"/>
              <a:pathLst>
                <a:path w="9801" h="9701" extrusionOk="0">
                  <a:moveTo>
                    <a:pt x="9800" y="0"/>
                  </a:moveTo>
                  <a:lnTo>
                    <a:pt x="646" y="7399"/>
                  </a:lnTo>
                  <a:lnTo>
                    <a:pt x="125" y="8955"/>
                  </a:lnTo>
                  <a:cubicBezTo>
                    <a:pt x="1" y="9338"/>
                    <a:pt x="298" y="9700"/>
                    <a:pt x="659" y="9700"/>
                  </a:cubicBezTo>
                  <a:cubicBezTo>
                    <a:pt x="719" y="9700"/>
                    <a:pt x="780" y="9690"/>
                    <a:pt x="842" y="9669"/>
                  </a:cubicBezTo>
                  <a:lnTo>
                    <a:pt x="2398" y="9151"/>
                  </a:lnTo>
                  <a:lnTo>
                    <a:pt x="980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7289" name="Google Shape;7289;p68"/>
          <p:cNvGrpSpPr/>
          <p:nvPr/>
        </p:nvGrpSpPr>
        <p:grpSpPr>
          <a:xfrm>
            <a:off x="3337249" y="3125895"/>
            <a:ext cx="339253" cy="339253"/>
            <a:chOff x="4456875" y="1435075"/>
            <a:chExt cx="481825" cy="481825"/>
          </a:xfrm>
          <a:solidFill>
            <a:srgbClr val="FFC867"/>
          </a:solidFill>
        </p:grpSpPr>
        <p:sp>
          <p:nvSpPr>
            <p:cNvPr id="7290" name="Google Shape;7290;p68"/>
            <p:cNvSpPr/>
            <p:nvPr/>
          </p:nvSpPr>
          <p:spPr>
            <a:xfrm>
              <a:off x="4624975" y="1465275"/>
              <a:ext cx="56650" cy="86000"/>
            </a:xfrm>
            <a:custGeom>
              <a:avLst/>
              <a:gdLst/>
              <a:ahLst/>
              <a:cxnLst/>
              <a:rect l="l" t="t" r="r" b="b"/>
              <a:pathLst>
                <a:path w="2266" h="3440" extrusionOk="0">
                  <a:moveTo>
                    <a:pt x="2265" y="0"/>
                  </a:moveTo>
                  <a:cubicBezTo>
                    <a:pt x="1413" y="283"/>
                    <a:pt x="618" y="1196"/>
                    <a:pt x="1" y="2575"/>
                  </a:cubicBezTo>
                  <a:cubicBezTo>
                    <a:pt x="263" y="2801"/>
                    <a:pt x="449" y="3105"/>
                    <a:pt x="534" y="3439"/>
                  </a:cubicBezTo>
                  <a:cubicBezTo>
                    <a:pt x="1106" y="3364"/>
                    <a:pt x="1672" y="3322"/>
                    <a:pt x="2265" y="3304"/>
                  </a:cubicBezTo>
                  <a:lnTo>
                    <a:pt x="2265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7291" name="Google Shape;7291;p68"/>
            <p:cNvSpPr/>
            <p:nvPr/>
          </p:nvSpPr>
          <p:spPr>
            <a:xfrm>
              <a:off x="4615275" y="1797425"/>
              <a:ext cx="66350" cy="89375"/>
            </a:xfrm>
            <a:custGeom>
              <a:avLst/>
              <a:gdLst/>
              <a:ahLst/>
              <a:cxnLst/>
              <a:rect l="l" t="t" r="r" b="b"/>
              <a:pathLst>
                <a:path w="2654" h="3575" extrusionOk="0">
                  <a:moveTo>
                    <a:pt x="0" y="0"/>
                  </a:moveTo>
                  <a:lnTo>
                    <a:pt x="0" y="0"/>
                  </a:lnTo>
                  <a:cubicBezTo>
                    <a:pt x="618" y="1882"/>
                    <a:pt x="1563" y="3225"/>
                    <a:pt x="2653" y="3574"/>
                  </a:cubicBezTo>
                  <a:lnTo>
                    <a:pt x="2653" y="1316"/>
                  </a:lnTo>
                  <a:cubicBezTo>
                    <a:pt x="2153" y="1135"/>
                    <a:pt x="1768" y="726"/>
                    <a:pt x="1620" y="217"/>
                  </a:cubicBezTo>
                  <a:cubicBezTo>
                    <a:pt x="1057" y="169"/>
                    <a:pt x="518" y="96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7292" name="Google Shape;7292;p68"/>
            <p:cNvSpPr/>
            <p:nvPr/>
          </p:nvSpPr>
          <p:spPr>
            <a:xfrm>
              <a:off x="4583125" y="1547250"/>
              <a:ext cx="28250" cy="28250"/>
            </a:xfrm>
            <a:custGeom>
              <a:avLst/>
              <a:gdLst/>
              <a:ahLst/>
              <a:cxnLst/>
              <a:rect l="l" t="t" r="r" b="b"/>
              <a:pathLst>
                <a:path w="1130" h="1130" extrusionOk="0">
                  <a:moveTo>
                    <a:pt x="567" y="1"/>
                  </a:moveTo>
                  <a:cubicBezTo>
                    <a:pt x="253" y="1"/>
                    <a:pt x="1" y="254"/>
                    <a:pt x="1" y="567"/>
                  </a:cubicBezTo>
                  <a:cubicBezTo>
                    <a:pt x="1" y="880"/>
                    <a:pt x="253" y="1130"/>
                    <a:pt x="567" y="1130"/>
                  </a:cubicBezTo>
                  <a:cubicBezTo>
                    <a:pt x="880" y="1130"/>
                    <a:pt x="1130" y="880"/>
                    <a:pt x="1130" y="567"/>
                  </a:cubicBezTo>
                  <a:cubicBezTo>
                    <a:pt x="1130" y="254"/>
                    <a:pt x="880" y="1"/>
                    <a:pt x="56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7293" name="Google Shape;7293;p68"/>
            <p:cNvSpPr/>
            <p:nvPr/>
          </p:nvSpPr>
          <p:spPr>
            <a:xfrm>
              <a:off x="4597950" y="1576075"/>
              <a:ext cx="83675" cy="87525"/>
            </a:xfrm>
            <a:custGeom>
              <a:avLst/>
              <a:gdLst/>
              <a:ahLst/>
              <a:cxnLst/>
              <a:rect l="l" t="t" r="r" b="b"/>
              <a:pathLst>
                <a:path w="3347" h="3501" extrusionOk="0">
                  <a:moveTo>
                    <a:pt x="3346" y="1"/>
                  </a:moveTo>
                  <a:cubicBezTo>
                    <a:pt x="2723" y="19"/>
                    <a:pt x="2103" y="73"/>
                    <a:pt x="1485" y="161"/>
                  </a:cubicBezTo>
                  <a:cubicBezTo>
                    <a:pt x="1241" y="654"/>
                    <a:pt x="772" y="998"/>
                    <a:pt x="230" y="1082"/>
                  </a:cubicBezTo>
                  <a:cubicBezTo>
                    <a:pt x="100" y="1817"/>
                    <a:pt x="25" y="2714"/>
                    <a:pt x="1" y="3500"/>
                  </a:cubicBezTo>
                  <a:lnTo>
                    <a:pt x="3346" y="3500"/>
                  </a:lnTo>
                  <a:lnTo>
                    <a:pt x="3346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7294" name="Google Shape;7294;p68"/>
            <p:cNvSpPr/>
            <p:nvPr/>
          </p:nvSpPr>
          <p:spPr>
            <a:xfrm>
              <a:off x="4597650" y="1692175"/>
              <a:ext cx="83975" cy="82450"/>
            </a:xfrm>
            <a:custGeom>
              <a:avLst/>
              <a:gdLst/>
              <a:ahLst/>
              <a:cxnLst/>
              <a:rect l="l" t="t" r="r" b="b"/>
              <a:pathLst>
                <a:path w="3359" h="3298" extrusionOk="0">
                  <a:moveTo>
                    <a:pt x="1" y="0"/>
                  </a:moveTo>
                  <a:cubicBezTo>
                    <a:pt x="31" y="1003"/>
                    <a:pt x="154" y="2006"/>
                    <a:pt x="371" y="2987"/>
                  </a:cubicBezTo>
                  <a:cubicBezTo>
                    <a:pt x="1031" y="3135"/>
                    <a:pt x="1699" y="3237"/>
                    <a:pt x="2371" y="3298"/>
                  </a:cubicBezTo>
                  <a:cubicBezTo>
                    <a:pt x="2548" y="2855"/>
                    <a:pt x="2910" y="2509"/>
                    <a:pt x="3358" y="2346"/>
                  </a:cubicBezTo>
                  <a:lnTo>
                    <a:pt x="3358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7295" name="Google Shape;7295;p68"/>
            <p:cNvSpPr/>
            <p:nvPr/>
          </p:nvSpPr>
          <p:spPr>
            <a:xfrm>
              <a:off x="4798050" y="1663575"/>
              <a:ext cx="28475" cy="28250"/>
            </a:xfrm>
            <a:custGeom>
              <a:avLst/>
              <a:gdLst/>
              <a:ahLst/>
              <a:cxnLst/>
              <a:rect l="l" t="t" r="r" b="b"/>
              <a:pathLst>
                <a:path w="1139" h="1130" extrusionOk="0">
                  <a:moveTo>
                    <a:pt x="564" y="0"/>
                  </a:moveTo>
                  <a:cubicBezTo>
                    <a:pt x="254" y="0"/>
                    <a:pt x="1" y="253"/>
                    <a:pt x="1" y="566"/>
                  </a:cubicBezTo>
                  <a:cubicBezTo>
                    <a:pt x="4" y="876"/>
                    <a:pt x="257" y="1129"/>
                    <a:pt x="567" y="1129"/>
                  </a:cubicBezTo>
                  <a:lnTo>
                    <a:pt x="573" y="1129"/>
                  </a:lnTo>
                  <a:cubicBezTo>
                    <a:pt x="886" y="1129"/>
                    <a:pt x="1139" y="876"/>
                    <a:pt x="1139" y="563"/>
                  </a:cubicBezTo>
                  <a:cubicBezTo>
                    <a:pt x="1139" y="253"/>
                    <a:pt x="886" y="0"/>
                    <a:pt x="57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7296" name="Google Shape;7296;p68"/>
            <p:cNvSpPr/>
            <p:nvPr/>
          </p:nvSpPr>
          <p:spPr>
            <a:xfrm>
              <a:off x="4710200" y="1435075"/>
              <a:ext cx="228500" cy="228525"/>
            </a:xfrm>
            <a:custGeom>
              <a:avLst/>
              <a:gdLst/>
              <a:ahLst/>
              <a:cxnLst/>
              <a:rect l="l" t="t" r="r" b="b"/>
              <a:pathLst>
                <a:path w="9140" h="9141" extrusionOk="0">
                  <a:moveTo>
                    <a:pt x="1" y="1"/>
                  </a:moveTo>
                  <a:lnTo>
                    <a:pt x="1" y="34"/>
                  </a:lnTo>
                  <a:cubicBezTo>
                    <a:pt x="1729" y="377"/>
                    <a:pt x="3313" y="2283"/>
                    <a:pt x="4075" y="5069"/>
                  </a:cubicBezTo>
                  <a:cubicBezTo>
                    <a:pt x="6833" y="5828"/>
                    <a:pt x="8763" y="7406"/>
                    <a:pt x="9107" y="9140"/>
                  </a:cubicBezTo>
                  <a:lnTo>
                    <a:pt x="9140" y="9140"/>
                  </a:lnTo>
                  <a:cubicBezTo>
                    <a:pt x="8854" y="4298"/>
                    <a:pt x="4843" y="284"/>
                    <a:pt x="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7297" name="Google Shape;7297;p68"/>
            <p:cNvSpPr/>
            <p:nvPr/>
          </p:nvSpPr>
          <p:spPr>
            <a:xfrm>
              <a:off x="4819200" y="1593475"/>
              <a:ext cx="89400" cy="70125"/>
            </a:xfrm>
            <a:custGeom>
              <a:avLst/>
              <a:gdLst/>
              <a:ahLst/>
              <a:cxnLst/>
              <a:rect l="l" t="t" r="r" b="b"/>
              <a:pathLst>
                <a:path w="3576" h="2805" extrusionOk="0">
                  <a:moveTo>
                    <a:pt x="1" y="1"/>
                  </a:moveTo>
                  <a:cubicBezTo>
                    <a:pt x="94" y="519"/>
                    <a:pt x="166" y="1061"/>
                    <a:pt x="215" y="1621"/>
                  </a:cubicBezTo>
                  <a:cubicBezTo>
                    <a:pt x="727" y="1777"/>
                    <a:pt x="1136" y="2301"/>
                    <a:pt x="1317" y="2804"/>
                  </a:cubicBezTo>
                  <a:lnTo>
                    <a:pt x="3575" y="2804"/>
                  </a:lnTo>
                  <a:cubicBezTo>
                    <a:pt x="3223" y="1711"/>
                    <a:pt x="1883" y="621"/>
                    <a:pt x="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7298" name="Google Shape;7298;p68"/>
            <p:cNvSpPr/>
            <p:nvPr/>
          </p:nvSpPr>
          <p:spPr>
            <a:xfrm>
              <a:off x="4819200" y="1692175"/>
              <a:ext cx="89475" cy="66275"/>
            </a:xfrm>
            <a:custGeom>
              <a:avLst/>
              <a:gdLst/>
              <a:ahLst/>
              <a:cxnLst/>
              <a:rect l="l" t="t" r="r" b="b"/>
              <a:pathLst>
                <a:path w="3579" h="2651" extrusionOk="0">
                  <a:moveTo>
                    <a:pt x="1317" y="0"/>
                  </a:moveTo>
                  <a:cubicBezTo>
                    <a:pt x="1133" y="500"/>
                    <a:pt x="727" y="883"/>
                    <a:pt x="215" y="1033"/>
                  </a:cubicBezTo>
                  <a:cubicBezTo>
                    <a:pt x="166" y="1593"/>
                    <a:pt x="94" y="2132"/>
                    <a:pt x="1" y="2650"/>
                  </a:cubicBezTo>
                  <a:cubicBezTo>
                    <a:pt x="1889" y="2030"/>
                    <a:pt x="3223" y="1078"/>
                    <a:pt x="357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7299" name="Google Shape;7299;p68"/>
            <p:cNvSpPr/>
            <p:nvPr/>
          </p:nvSpPr>
          <p:spPr>
            <a:xfrm>
              <a:off x="4456875" y="1691800"/>
              <a:ext cx="225125" cy="225100"/>
            </a:xfrm>
            <a:custGeom>
              <a:avLst/>
              <a:gdLst/>
              <a:ahLst/>
              <a:cxnLst/>
              <a:rect l="l" t="t" r="r" b="b"/>
              <a:pathLst>
                <a:path w="9005" h="9004" extrusionOk="0">
                  <a:moveTo>
                    <a:pt x="1" y="0"/>
                  </a:moveTo>
                  <a:cubicBezTo>
                    <a:pt x="284" y="4839"/>
                    <a:pt x="4162" y="8721"/>
                    <a:pt x="9004" y="9004"/>
                  </a:cubicBezTo>
                  <a:lnTo>
                    <a:pt x="9004" y="8974"/>
                  </a:lnTo>
                  <a:cubicBezTo>
                    <a:pt x="7273" y="8628"/>
                    <a:pt x="5827" y="6697"/>
                    <a:pt x="5066" y="3942"/>
                  </a:cubicBezTo>
                  <a:cubicBezTo>
                    <a:pt x="2283" y="3180"/>
                    <a:pt x="377" y="1726"/>
                    <a:pt x="3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7300" name="Google Shape;7300;p68"/>
            <p:cNvSpPr/>
            <p:nvPr/>
          </p:nvSpPr>
          <p:spPr>
            <a:xfrm>
              <a:off x="4487000" y="1595125"/>
              <a:ext cx="88925" cy="68475"/>
            </a:xfrm>
            <a:custGeom>
              <a:avLst/>
              <a:gdLst/>
              <a:ahLst/>
              <a:cxnLst/>
              <a:rect l="l" t="t" r="r" b="b"/>
              <a:pathLst>
                <a:path w="3557" h="2739" extrusionOk="0">
                  <a:moveTo>
                    <a:pt x="3397" y="1"/>
                  </a:moveTo>
                  <a:cubicBezTo>
                    <a:pt x="1569" y="636"/>
                    <a:pt x="337" y="1720"/>
                    <a:pt x="0" y="2738"/>
                  </a:cubicBezTo>
                  <a:lnTo>
                    <a:pt x="3313" y="2738"/>
                  </a:lnTo>
                  <a:cubicBezTo>
                    <a:pt x="3337" y="1880"/>
                    <a:pt x="3418" y="913"/>
                    <a:pt x="3556" y="106"/>
                  </a:cubicBezTo>
                  <a:cubicBezTo>
                    <a:pt x="3502" y="73"/>
                    <a:pt x="3448" y="37"/>
                    <a:pt x="339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7301" name="Google Shape;7301;p68"/>
            <p:cNvSpPr/>
            <p:nvPr/>
          </p:nvSpPr>
          <p:spPr>
            <a:xfrm>
              <a:off x="4486925" y="1692175"/>
              <a:ext cx="89450" cy="66350"/>
            </a:xfrm>
            <a:custGeom>
              <a:avLst/>
              <a:gdLst/>
              <a:ahLst/>
              <a:cxnLst/>
              <a:rect l="l" t="t" r="r" b="b"/>
              <a:pathLst>
                <a:path w="3578" h="2654" extrusionOk="0">
                  <a:moveTo>
                    <a:pt x="0" y="0"/>
                  </a:moveTo>
                  <a:cubicBezTo>
                    <a:pt x="352" y="1078"/>
                    <a:pt x="1689" y="2030"/>
                    <a:pt x="3578" y="2653"/>
                  </a:cubicBezTo>
                  <a:cubicBezTo>
                    <a:pt x="3418" y="1777"/>
                    <a:pt x="3325" y="889"/>
                    <a:pt x="330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7302" name="Google Shape;7302;p68"/>
            <p:cNvSpPr/>
            <p:nvPr/>
          </p:nvSpPr>
          <p:spPr>
            <a:xfrm>
              <a:off x="4456875" y="1435075"/>
              <a:ext cx="225125" cy="228525"/>
            </a:xfrm>
            <a:custGeom>
              <a:avLst/>
              <a:gdLst/>
              <a:ahLst/>
              <a:cxnLst/>
              <a:rect l="l" t="t" r="r" b="b"/>
              <a:pathLst>
                <a:path w="9005" h="9141" extrusionOk="0">
                  <a:moveTo>
                    <a:pt x="9004" y="1"/>
                  </a:moveTo>
                  <a:cubicBezTo>
                    <a:pt x="4162" y="284"/>
                    <a:pt x="284" y="4298"/>
                    <a:pt x="1" y="9140"/>
                  </a:cubicBezTo>
                  <a:lnTo>
                    <a:pt x="37" y="9140"/>
                  </a:lnTo>
                  <a:cubicBezTo>
                    <a:pt x="329" y="7686"/>
                    <a:pt x="1747" y="6267"/>
                    <a:pt x="3969" y="5433"/>
                  </a:cubicBezTo>
                  <a:cubicBezTo>
                    <a:pt x="3715" y="4375"/>
                    <a:pt x="4516" y="3361"/>
                    <a:pt x="5602" y="3361"/>
                  </a:cubicBezTo>
                  <a:cubicBezTo>
                    <a:pt x="5607" y="3361"/>
                    <a:pt x="5612" y="3361"/>
                    <a:pt x="5617" y="3361"/>
                  </a:cubicBezTo>
                  <a:cubicBezTo>
                    <a:pt x="5638" y="3361"/>
                    <a:pt x="5656" y="3364"/>
                    <a:pt x="5677" y="3367"/>
                  </a:cubicBezTo>
                  <a:cubicBezTo>
                    <a:pt x="6511" y="1476"/>
                    <a:pt x="7688" y="293"/>
                    <a:pt x="9004" y="31"/>
                  </a:cubicBezTo>
                  <a:lnTo>
                    <a:pt x="9004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7303" name="Google Shape;7303;p68"/>
            <p:cNvSpPr/>
            <p:nvPr/>
          </p:nvSpPr>
          <p:spPr>
            <a:xfrm>
              <a:off x="4710200" y="1691800"/>
              <a:ext cx="228500" cy="225100"/>
            </a:xfrm>
            <a:custGeom>
              <a:avLst/>
              <a:gdLst/>
              <a:ahLst/>
              <a:cxnLst/>
              <a:rect l="l" t="t" r="r" b="b"/>
              <a:pathLst>
                <a:path w="9140" h="9004" extrusionOk="0">
                  <a:moveTo>
                    <a:pt x="9107" y="0"/>
                  </a:moveTo>
                  <a:cubicBezTo>
                    <a:pt x="8760" y="1726"/>
                    <a:pt x="6857" y="3177"/>
                    <a:pt x="4075" y="3942"/>
                  </a:cubicBezTo>
                  <a:cubicBezTo>
                    <a:pt x="3313" y="6721"/>
                    <a:pt x="1729" y="8628"/>
                    <a:pt x="1" y="8971"/>
                  </a:cubicBezTo>
                  <a:lnTo>
                    <a:pt x="1" y="9004"/>
                  </a:lnTo>
                  <a:cubicBezTo>
                    <a:pt x="4843" y="8721"/>
                    <a:pt x="8854" y="4839"/>
                    <a:pt x="914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7304" name="Google Shape;7304;p68"/>
            <p:cNvSpPr/>
            <p:nvPr/>
          </p:nvSpPr>
          <p:spPr>
            <a:xfrm>
              <a:off x="4710200" y="1465200"/>
              <a:ext cx="70025" cy="89375"/>
            </a:xfrm>
            <a:custGeom>
              <a:avLst/>
              <a:gdLst/>
              <a:ahLst/>
              <a:cxnLst/>
              <a:rect l="l" t="t" r="r" b="b"/>
              <a:pathLst>
                <a:path w="2801" h="3575" extrusionOk="0">
                  <a:moveTo>
                    <a:pt x="1" y="0"/>
                  </a:moveTo>
                  <a:lnTo>
                    <a:pt x="1" y="3298"/>
                  </a:lnTo>
                  <a:cubicBezTo>
                    <a:pt x="937" y="3328"/>
                    <a:pt x="1961" y="3421"/>
                    <a:pt x="2801" y="3575"/>
                  </a:cubicBezTo>
                  <a:cubicBezTo>
                    <a:pt x="2181" y="1687"/>
                    <a:pt x="1082" y="350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7305" name="Google Shape;7305;p68"/>
            <p:cNvSpPr/>
            <p:nvPr/>
          </p:nvSpPr>
          <p:spPr>
            <a:xfrm>
              <a:off x="4710200" y="1575850"/>
              <a:ext cx="86150" cy="87750"/>
            </a:xfrm>
            <a:custGeom>
              <a:avLst/>
              <a:gdLst/>
              <a:ahLst/>
              <a:cxnLst/>
              <a:rect l="l" t="t" r="r" b="b"/>
              <a:pathLst>
                <a:path w="3446" h="3510" extrusionOk="0">
                  <a:moveTo>
                    <a:pt x="1" y="1"/>
                  </a:moveTo>
                  <a:lnTo>
                    <a:pt x="1" y="3509"/>
                  </a:lnTo>
                  <a:lnTo>
                    <a:pt x="2494" y="3509"/>
                  </a:lnTo>
                  <a:cubicBezTo>
                    <a:pt x="2656" y="3054"/>
                    <a:pt x="3003" y="2554"/>
                    <a:pt x="3445" y="2374"/>
                  </a:cubicBezTo>
                  <a:cubicBezTo>
                    <a:pt x="3385" y="1702"/>
                    <a:pt x="3283" y="1034"/>
                    <a:pt x="3135" y="374"/>
                  </a:cubicBezTo>
                  <a:cubicBezTo>
                    <a:pt x="2208" y="167"/>
                    <a:pt x="1063" y="37"/>
                    <a:pt x="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7306" name="Google Shape;7306;p68"/>
            <p:cNvSpPr/>
            <p:nvPr/>
          </p:nvSpPr>
          <p:spPr>
            <a:xfrm>
              <a:off x="4710200" y="1797500"/>
              <a:ext cx="70025" cy="89375"/>
            </a:xfrm>
            <a:custGeom>
              <a:avLst/>
              <a:gdLst/>
              <a:ahLst/>
              <a:cxnLst/>
              <a:rect l="l" t="t" r="r" b="b"/>
              <a:pathLst>
                <a:path w="2801" h="3575" extrusionOk="0">
                  <a:moveTo>
                    <a:pt x="2801" y="0"/>
                  </a:moveTo>
                  <a:lnTo>
                    <a:pt x="2801" y="0"/>
                  </a:lnTo>
                  <a:cubicBezTo>
                    <a:pt x="2283" y="93"/>
                    <a:pt x="1609" y="166"/>
                    <a:pt x="1048" y="214"/>
                  </a:cubicBezTo>
                  <a:cubicBezTo>
                    <a:pt x="892" y="726"/>
                    <a:pt x="503" y="1135"/>
                    <a:pt x="1" y="1316"/>
                  </a:cubicBezTo>
                  <a:lnTo>
                    <a:pt x="1" y="3574"/>
                  </a:lnTo>
                  <a:cubicBezTo>
                    <a:pt x="1082" y="3222"/>
                    <a:pt x="2181" y="1885"/>
                    <a:pt x="280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7307" name="Google Shape;7307;p68"/>
            <p:cNvSpPr/>
            <p:nvPr/>
          </p:nvSpPr>
          <p:spPr>
            <a:xfrm>
              <a:off x="4681975" y="1776400"/>
              <a:ext cx="28250" cy="28350"/>
            </a:xfrm>
            <a:custGeom>
              <a:avLst/>
              <a:gdLst/>
              <a:ahLst/>
              <a:cxnLst/>
              <a:rect l="l" t="t" r="r" b="b"/>
              <a:pathLst>
                <a:path w="1130" h="1134" extrusionOk="0">
                  <a:moveTo>
                    <a:pt x="566" y="1"/>
                  </a:moveTo>
                  <a:cubicBezTo>
                    <a:pt x="253" y="1"/>
                    <a:pt x="0" y="251"/>
                    <a:pt x="0" y="564"/>
                  </a:cubicBezTo>
                  <a:lnTo>
                    <a:pt x="0" y="567"/>
                  </a:lnTo>
                  <a:cubicBezTo>
                    <a:pt x="0" y="567"/>
                    <a:pt x="0" y="570"/>
                    <a:pt x="0" y="570"/>
                  </a:cubicBezTo>
                  <a:cubicBezTo>
                    <a:pt x="0" y="880"/>
                    <a:pt x="253" y="1133"/>
                    <a:pt x="566" y="1133"/>
                  </a:cubicBezTo>
                  <a:cubicBezTo>
                    <a:pt x="877" y="1133"/>
                    <a:pt x="1130" y="880"/>
                    <a:pt x="1130" y="570"/>
                  </a:cubicBezTo>
                  <a:cubicBezTo>
                    <a:pt x="1130" y="570"/>
                    <a:pt x="1130" y="567"/>
                    <a:pt x="1130" y="567"/>
                  </a:cubicBezTo>
                  <a:lnTo>
                    <a:pt x="1130" y="564"/>
                  </a:lnTo>
                  <a:cubicBezTo>
                    <a:pt x="1130" y="251"/>
                    <a:pt x="877" y="1"/>
                    <a:pt x="5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7308" name="Google Shape;7308;p68"/>
            <p:cNvSpPr/>
            <p:nvPr/>
          </p:nvSpPr>
          <p:spPr>
            <a:xfrm>
              <a:off x="4710200" y="1692175"/>
              <a:ext cx="86150" cy="82450"/>
            </a:xfrm>
            <a:custGeom>
              <a:avLst/>
              <a:gdLst/>
              <a:ahLst/>
              <a:cxnLst/>
              <a:rect l="l" t="t" r="r" b="b"/>
              <a:pathLst>
                <a:path w="3446" h="3298" extrusionOk="0">
                  <a:moveTo>
                    <a:pt x="1" y="0"/>
                  </a:moveTo>
                  <a:lnTo>
                    <a:pt x="1" y="2346"/>
                  </a:lnTo>
                  <a:cubicBezTo>
                    <a:pt x="455" y="2506"/>
                    <a:pt x="820" y="2852"/>
                    <a:pt x="1003" y="3298"/>
                  </a:cubicBezTo>
                  <a:cubicBezTo>
                    <a:pt x="1702" y="3234"/>
                    <a:pt x="2506" y="3129"/>
                    <a:pt x="3135" y="2987"/>
                  </a:cubicBezTo>
                  <a:cubicBezTo>
                    <a:pt x="3283" y="2328"/>
                    <a:pt x="3385" y="1660"/>
                    <a:pt x="3445" y="985"/>
                  </a:cubicBezTo>
                  <a:cubicBezTo>
                    <a:pt x="3003" y="807"/>
                    <a:pt x="2656" y="449"/>
                    <a:pt x="249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7309" name="Google Shape;7309;p68"/>
          <p:cNvGrpSpPr/>
          <p:nvPr/>
        </p:nvGrpSpPr>
        <p:grpSpPr>
          <a:xfrm>
            <a:off x="3758239" y="3125886"/>
            <a:ext cx="342580" cy="339271"/>
            <a:chOff x="5049725" y="1435050"/>
            <a:chExt cx="486550" cy="481850"/>
          </a:xfrm>
          <a:solidFill>
            <a:srgbClr val="FFC867"/>
          </a:solidFill>
        </p:grpSpPr>
        <p:sp>
          <p:nvSpPr>
            <p:cNvPr id="7310" name="Google Shape;7310;p68"/>
            <p:cNvSpPr/>
            <p:nvPr/>
          </p:nvSpPr>
          <p:spPr>
            <a:xfrm>
              <a:off x="5136300" y="1519775"/>
              <a:ext cx="310550" cy="310550"/>
            </a:xfrm>
            <a:custGeom>
              <a:avLst/>
              <a:gdLst/>
              <a:ahLst/>
              <a:cxnLst/>
              <a:rect l="l" t="t" r="r" b="b"/>
              <a:pathLst>
                <a:path w="12422" h="12422" extrusionOk="0">
                  <a:moveTo>
                    <a:pt x="6209" y="1"/>
                  </a:moveTo>
                  <a:cubicBezTo>
                    <a:pt x="2786" y="1"/>
                    <a:pt x="0" y="2786"/>
                    <a:pt x="0" y="6213"/>
                  </a:cubicBezTo>
                  <a:cubicBezTo>
                    <a:pt x="0" y="9637"/>
                    <a:pt x="2786" y="12422"/>
                    <a:pt x="6209" y="12422"/>
                  </a:cubicBezTo>
                  <a:cubicBezTo>
                    <a:pt x="9636" y="12422"/>
                    <a:pt x="12422" y="9637"/>
                    <a:pt x="12422" y="6213"/>
                  </a:cubicBezTo>
                  <a:cubicBezTo>
                    <a:pt x="12422" y="5219"/>
                    <a:pt x="12160" y="4258"/>
                    <a:pt x="11711" y="3388"/>
                  </a:cubicBezTo>
                  <a:lnTo>
                    <a:pt x="11428" y="3388"/>
                  </a:lnTo>
                  <a:lnTo>
                    <a:pt x="10780" y="4036"/>
                  </a:lnTo>
                  <a:cubicBezTo>
                    <a:pt x="11112" y="4713"/>
                    <a:pt x="11286" y="5457"/>
                    <a:pt x="11292" y="6213"/>
                  </a:cubicBezTo>
                  <a:cubicBezTo>
                    <a:pt x="11292" y="9013"/>
                    <a:pt x="9010" y="11293"/>
                    <a:pt x="6209" y="11293"/>
                  </a:cubicBezTo>
                  <a:cubicBezTo>
                    <a:pt x="3409" y="11293"/>
                    <a:pt x="1129" y="9013"/>
                    <a:pt x="1129" y="6213"/>
                  </a:cubicBezTo>
                  <a:cubicBezTo>
                    <a:pt x="1129" y="3409"/>
                    <a:pt x="3409" y="1130"/>
                    <a:pt x="6209" y="1130"/>
                  </a:cubicBezTo>
                  <a:cubicBezTo>
                    <a:pt x="6965" y="1133"/>
                    <a:pt x="7709" y="1307"/>
                    <a:pt x="8387" y="1639"/>
                  </a:cubicBezTo>
                  <a:lnTo>
                    <a:pt x="9034" y="994"/>
                  </a:lnTo>
                  <a:lnTo>
                    <a:pt x="9034" y="708"/>
                  </a:lnTo>
                  <a:cubicBezTo>
                    <a:pt x="8164" y="260"/>
                    <a:pt x="7203" y="1"/>
                    <a:pt x="620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7311" name="Google Shape;7311;p68"/>
            <p:cNvSpPr/>
            <p:nvPr/>
          </p:nvSpPr>
          <p:spPr>
            <a:xfrm>
              <a:off x="5184925" y="1576250"/>
              <a:ext cx="205475" cy="197625"/>
            </a:xfrm>
            <a:custGeom>
              <a:avLst/>
              <a:gdLst/>
              <a:ahLst/>
              <a:cxnLst/>
              <a:rect l="l" t="t" r="r" b="b"/>
              <a:pathLst>
                <a:path w="8219" h="7905" extrusionOk="0">
                  <a:moveTo>
                    <a:pt x="4264" y="0"/>
                  </a:moveTo>
                  <a:cubicBezTo>
                    <a:pt x="2665" y="0"/>
                    <a:pt x="1226" y="964"/>
                    <a:pt x="612" y="2439"/>
                  </a:cubicBezTo>
                  <a:cubicBezTo>
                    <a:pt x="0" y="3918"/>
                    <a:pt x="341" y="5616"/>
                    <a:pt x="1470" y="6748"/>
                  </a:cubicBezTo>
                  <a:cubicBezTo>
                    <a:pt x="2225" y="7503"/>
                    <a:pt x="3236" y="7904"/>
                    <a:pt x="4264" y="7904"/>
                  </a:cubicBezTo>
                  <a:cubicBezTo>
                    <a:pt x="4774" y="7904"/>
                    <a:pt x="5287" y="7806"/>
                    <a:pt x="5776" y="7603"/>
                  </a:cubicBezTo>
                  <a:cubicBezTo>
                    <a:pt x="7255" y="6992"/>
                    <a:pt x="8218" y="5550"/>
                    <a:pt x="8218" y="3954"/>
                  </a:cubicBezTo>
                  <a:cubicBezTo>
                    <a:pt x="8212" y="3502"/>
                    <a:pt x="8131" y="3059"/>
                    <a:pt x="7974" y="2638"/>
                  </a:cubicBezTo>
                  <a:lnTo>
                    <a:pt x="7050" y="3565"/>
                  </a:lnTo>
                  <a:cubicBezTo>
                    <a:pt x="7071" y="3692"/>
                    <a:pt x="7083" y="3821"/>
                    <a:pt x="7089" y="3954"/>
                  </a:cubicBezTo>
                  <a:cubicBezTo>
                    <a:pt x="7089" y="5095"/>
                    <a:pt x="6399" y="6125"/>
                    <a:pt x="5345" y="6562"/>
                  </a:cubicBezTo>
                  <a:cubicBezTo>
                    <a:pt x="4996" y="6706"/>
                    <a:pt x="4629" y="6776"/>
                    <a:pt x="4265" y="6776"/>
                  </a:cubicBezTo>
                  <a:cubicBezTo>
                    <a:pt x="3530" y="6776"/>
                    <a:pt x="2808" y="6489"/>
                    <a:pt x="2268" y="5947"/>
                  </a:cubicBezTo>
                  <a:cubicBezTo>
                    <a:pt x="1461" y="5140"/>
                    <a:pt x="1220" y="3927"/>
                    <a:pt x="1657" y="2873"/>
                  </a:cubicBezTo>
                  <a:cubicBezTo>
                    <a:pt x="2093" y="1816"/>
                    <a:pt x="3123" y="1129"/>
                    <a:pt x="4264" y="1129"/>
                  </a:cubicBezTo>
                  <a:cubicBezTo>
                    <a:pt x="4394" y="1132"/>
                    <a:pt x="4523" y="1144"/>
                    <a:pt x="4653" y="1168"/>
                  </a:cubicBezTo>
                  <a:lnTo>
                    <a:pt x="5580" y="241"/>
                  </a:lnTo>
                  <a:cubicBezTo>
                    <a:pt x="5159" y="84"/>
                    <a:pt x="4713" y="3"/>
                    <a:pt x="426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7312" name="Google Shape;7312;p68"/>
            <p:cNvSpPr/>
            <p:nvPr/>
          </p:nvSpPr>
          <p:spPr>
            <a:xfrm>
              <a:off x="5049725" y="1435075"/>
              <a:ext cx="481825" cy="481825"/>
            </a:xfrm>
            <a:custGeom>
              <a:avLst/>
              <a:gdLst/>
              <a:ahLst/>
              <a:cxnLst/>
              <a:rect l="l" t="t" r="r" b="b"/>
              <a:pathLst>
                <a:path w="19273" h="19273" extrusionOk="0">
                  <a:moveTo>
                    <a:pt x="9672" y="1"/>
                  </a:moveTo>
                  <a:cubicBezTo>
                    <a:pt x="4379" y="1"/>
                    <a:pt x="0" y="4307"/>
                    <a:pt x="0" y="9601"/>
                  </a:cubicBezTo>
                  <a:cubicBezTo>
                    <a:pt x="0" y="14892"/>
                    <a:pt x="4379" y="19273"/>
                    <a:pt x="9672" y="19273"/>
                  </a:cubicBezTo>
                  <a:cubicBezTo>
                    <a:pt x="14966" y="19273"/>
                    <a:pt x="19272" y="14892"/>
                    <a:pt x="19272" y="9601"/>
                  </a:cubicBezTo>
                  <a:cubicBezTo>
                    <a:pt x="19269" y="8204"/>
                    <a:pt x="18962" y="6821"/>
                    <a:pt x="18369" y="5557"/>
                  </a:cubicBezTo>
                  <a:lnTo>
                    <a:pt x="17646" y="6279"/>
                  </a:lnTo>
                  <a:cubicBezTo>
                    <a:pt x="17327" y="6599"/>
                    <a:pt x="16896" y="6776"/>
                    <a:pt x="16448" y="6776"/>
                  </a:cubicBezTo>
                  <a:lnTo>
                    <a:pt x="16430" y="6776"/>
                  </a:lnTo>
                  <a:cubicBezTo>
                    <a:pt x="16809" y="7671"/>
                    <a:pt x="17008" y="8628"/>
                    <a:pt x="17014" y="9601"/>
                  </a:cubicBezTo>
                  <a:cubicBezTo>
                    <a:pt x="17014" y="13648"/>
                    <a:pt x="13720" y="16939"/>
                    <a:pt x="9672" y="16939"/>
                  </a:cubicBezTo>
                  <a:cubicBezTo>
                    <a:pt x="5625" y="16939"/>
                    <a:pt x="2334" y="13648"/>
                    <a:pt x="2334" y="9601"/>
                  </a:cubicBezTo>
                  <a:cubicBezTo>
                    <a:pt x="2334" y="5554"/>
                    <a:pt x="5625" y="2259"/>
                    <a:pt x="9672" y="2259"/>
                  </a:cubicBezTo>
                  <a:cubicBezTo>
                    <a:pt x="10642" y="2265"/>
                    <a:pt x="11603" y="2464"/>
                    <a:pt x="12497" y="2844"/>
                  </a:cubicBezTo>
                  <a:lnTo>
                    <a:pt x="12497" y="2825"/>
                  </a:lnTo>
                  <a:cubicBezTo>
                    <a:pt x="12494" y="2374"/>
                    <a:pt x="12672" y="1943"/>
                    <a:pt x="12991" y="1627"/>
                  </a:cubicBezTo>
                  <a:lnTo>
                    <a:pt x="13713" y="904"/>
                  </a:lnTo>
                  <a:cubicBezTo>
                    <a:pt x="12449" y="311"/>
                    <a:pt x="11070" y="4"/>
                    <a:pt x="967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7313" name="Google Shape;7313;p68"/>
            <p:cNvSpPr/>
            <p:nvPr/>
          </p:nvSpPr>
          <p:spPr>
            <a:xfrm>
              <a:off x="5245825" y="1435050"/>
              <a:ext cx="290450" cy="282350"/>
            </a:xfrm>
            <a:custGeom>
              <a:avLst/>
              <a:gdLst/>
              <a:ahLst/>
              <a:cxnLst/>
              <a:rect l="l" t="t" r="r" b="b"/>
              <a:pathLst>
                <a:path w="11618" h="11294" extrusionOk="0">
                  <a:moveTo>
                    <a:pt x="8601" y="1"/>
                  </a:moveTo>
                  <a:cubicBezTo>
                    <a:pt x="8461" y="1"/>
                    <a:pt x="8319" y="52"/>
                    <a:pt x="8203" y="168"/>
                  </a:cubicBezTo>
                  <a:lnTo>
                    <a:pt x="5945" y="2426"/>
                  </a:lnTo>
                  <a:cubicBezTo>
                    <a:pt x="5839" y="2531"/>
                    <a:pt x="5779" y="2676"/>
                    <a:pt x="5782" y="2826"/>
                  </a:cubicBezTo>
                  <a:lnTo>
                    <a:pt x="5782" y="4850"/>
                  </a:lnTo>
                  <a:lnTo>
                    <a:pt x="2554" y="8075"/>
                  </a:lnTo>
                  <a:cubicBezTo>
                    <a:pt x="2328" y="7967"/>
                    <a:pt x="2081" y="7906"/>
                    <a:pt x="1828" y="7906"/>
                  </a:cubicBezTo>
                  <a:cubicBezTo>
                    <a:pt x="1142" y="7906"/>
                    <a:pt x="525" y="8319"/>
                    <a:pt x="263" y="8951"/>
                  </a:cubicBezTo>
                  <a:cubicBezTo>
                    <a:pt x="1" y="9584"/>
                    <a:pt x="145" y="10312"/>
                    <a:pt x="630" y="10797"/>
                  </a:cubicBezTo>
                  <a:cubicBezTo>
                    <a:pt x="954" y="11122"/>
                    <a:pt x="1388" y="11294"/>
                    <a:pt x="1828" y="11294"/>
                  </a:cubicBezTo>
                  <a:cubicBezTo>
                    <a:pt x="2046" y="11294"/>
                    <a:pt x="2266" y="11251"/>
                    <a:pt x="2476" y="11165"/>
                  </a:cubicBezTo>
                  <a:cubicBezTo>
                    <a:pt x="3108" y="10903"/>
                    <a:pt x="3524" y="10285"/>
                    <a:pt x="3524" y="9602"/>
                  </a:cubicBezTo>
                  <a:cubicBezTo>
                    <a:pt x="3521" y="9349"/>
                    <a:pt x="3463" y="9102"/>
                    <a:pt x="3352" y="8876"/>
                  </a:cubicBezTo>
                  <a:lnTo>
                    <a:pt x="6580" y="5648"/>
                  </a:lnTo>
                  <a:lnTo>
                    <a:pt x="8604" y="5648"/>
                  </a:lnTo>
                  <a:cubicBezTo>
                    <a:pt x="8754" y="5648"/>
                    <a:pt x="8896" y="5588"/>
                    <a:pt x="9004" y="5482"/>
                  </a:cubicBezTo>
                  <a:lnTo>
                    <a:pt x="11263" y="3224"/>
                  </a:lnTo>
                  <a:cubicBezTo>
                    <a:pt x="11618" y="2869"/>
                    <a:pt x="11365" y="2260"/>
                    <a:pt x="10862" y="2260"/>
                  </a:cubicBezTo>
                  <a:lnTo>
                    <a:pt x="9170" y="2260"/>
                  </a:lnTo>
                  <a:lnTo>
                    <a:pt x="9170" y="568"/>
                  </a:lnTo>
                  <a:cubicBezTo>
                    <a:pt x="9170" y="226"/>
                    <a:pt x="8892" y="1"/>
                    <a:pt x="860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7314" name="Google Shape;7314;p68"/>
          <p:cNvGrpSpPr/>
          <p:nvPr/>
        </p:nvGrpSpPr>
        <p:grpSpPr>
          <a:xfrm>
            <a:off x="4173790" y="3125895"/>
            <a:ext cx="339359" cy="339253"/>
            <a:chOff x="5642475" y="1435075"/>
            <a:chExt cx="481975" cy="481825"/>
          </a:xfrm>
          <a:solidFill>
            <a:srgbClr val="FFC867"/>
          </a:solidFill>
        </p:grpSpPr>
        <p:sp>
          <p:nvSpPr>
            <p:cNvPr id="7315" name="Google Shape;7315;p68"/>
            <p:cNvSpPr/>
            <p:nvPr/>
          </p:nvSpPr>
          <p:spPr>
            <a:xfrm>
              <a:off x="5642475" y="1435075"/>
              <a:ext cx="481975" cy="340675"/>
            </a:xfrm>
            <a:custGeom>
              <a:avLst/>
              <a:gdLst/>
              <a:ahLst/>
              <a:cxnLst/>
              <a:rect l="l" t="t" r="r" b="b"/>
              <a:pathLst>
                <a:path w="19279" h="13627" extrusionOk="0">
                  <a:moveTo>
                    <a:pt x="2262" y="2259"/>
                  </a:moveTo>
                  <a:cubicBezTo>
                    <a:pt x="2883" y="2259"/>
                    <a:pt x="3428" y="2765"/>
                    <a:pt x="3428" y="3389"/>
                  </a:cubicBezTo>
                  <a:lnTo>
                    <a:pt x="3428" y="7342"/>
                  </a:lnTo>
                  <a:cubicBezTo>
                    <a:pt x="3428" y="7366"/>
                    <a:pt x="3434" y="7394"/>
                    <a:pt x="3434" y="7418"/>
                  </a:cubicBezTo>
                  <a:lnTo>
                    <a:pt x="1636" y="6246"/>
                  </a:lnTo>
                  <a:cubicBezTo>
                    <a:pt x="1320" y="6035"/>
                    <a:pt x="1130" y="5683"/>
                    <a:pt x="1133" y="5304"/>
                  </a:cubicBezTo>
                  <a:lnTo>
                    <a:pt x="1133" y="3389"/>
                  </a:lnTo>
                  <a:cubicBezTo>
                    <a:pt x="1133" y="2765"/>
                    <a:pt x="1636" y="2259"/>
                    <a:pt x="2262" y="2259"/>
                  </a:cubicBezTo>
                  <a:close/>
                  <a:moveTo>
                    <a:pt x="17017" y="2259"/>
                  </a:moveTo>
                  <a:cubicBezTo>
                    <a:pt x="17641" y="2259"/>
                    <a:pt x="18147" y="2765"/>
                    <a:pt x="18147" y="3389"/>
                  </a:cubicBezTo>
                  <a:lnTo>
                    <a:pt x="18147" y="5307"/>
                  </a:lnTo>
                  <a:cubicBezTo>
                    <a:pt x="18147" y="5683"/>
                    <a:pt x="17957" y="6035"/>
                    <a:pt x="17644" y="6246"/>
                  </a:cubicBezTo>
                  <a:lnTo>
                    <a:pt x="15843" y="7421"/>
                  </a:lnTo>
                  <a:cubicBezTo>
                    <a:pt x="15843" y="7394"/>
                    <a:pt x="15849" y="7369"/>
                    <a:pt x="15849" y="7342"/>
                  </a:cubicBezTo>
                  <a:lnTo>
                    <a:pt x="15849" y="3389"/>
                  </a:lnTo>
                  <a:cubicBezTo>
                    <a:pt x="15849" y="2765"/>
                    <a:pt x="16394" y="2259"/>
                    <a:pt x="17017" y="2259"/>
                  </a:cubicBezTo>
                  <a:close/>
                  <a:moveTo>
                    <a:pt x="9638" y="2284"/>
                  </a:moveTo>
                  <a:cubicBezTo>
                    <a:pt x="9845" y="2284"/>
                    <a:pt x="10051" y="2381"/>
                    <a:pt x="10146" y="2576"/>
                  </a:cubicBezTo>
                  <a:lnTo>
                    <a:pt x="10883" y="4069"/>
                  </a:lnTo>
                  <a:lnTo>
                    <a:pt x="12534" y="4310"/>
                  </a:lnTo>
                  <a:cubicBezTo>
                    <a:pt x="12994" y="4376"/>
                    <a:pt x="13181" y="4945"/>
                    <a:pt x="12847" y="5274"/>
                  </a:cubicBezTo>
                  <a:lnTo>
                    <a:pt x="11651" y="6439"/>
                  </a:lnTo>
                  <a:lnTo>
                    <a:pt x="11934" y="8080"/>
                  </a:lnTo>
                  <a:cubicBezTo>
                    <a:pt x="11996" y="8445"/>
                    <a:pt x="11705" y="8742"/>
                    <a:pt x="11376" y="8742"/>
                  </a:cubicBezTo>
                  <a:cubicBezTo>
                    <a:pt x="11290" y="8742"/>
                    <a:pt x="11201" y="8721"/>
                    <a:pt x="11115" y="8676"/>
                  </a:cubicBezTo>
                  <a:lnTo>
                    <a:pt x="9637" y="7899"/>
                  </a:lnTo>
                  <a:lnTo>
                    <a:pt x="8161" y="8676"/>
                  </a:lnTo>
                  <a:cubicBezTo>
                    <a:pt x="8076" y="8721"/>
                    <a:pt x="7987" y="8742"/>
                    <a:pt x="7900" y="8742"/>
                  </a:cubicBezTo>
                  <a:cubicBezTo>
                    <a:pt x="7571" y="8742"/>
                    <a:pt x="7280" y="8445"/>
                    <a:pt x="7342" y="8080"/>
                  </a:cubicBezTo>
                  <a:lnTo>
                    <a:pt x="7625" y="6439"/>
                  </a:lnTo>
                  <a:lnTo>
                    <a:pt x="6430" y="5271"/>
                  </a:lnTo>
                  <a:cubicBezTo>
                    <a:pt x="6279" y="5120"/>
                    <a:pt x="6222" y="4897"/>
                    <a:pt x="6288" y="4692"/>
                  </a:cubicBezTo>
                  <a:cubicBezTo>
                    <a:pt x="6355" y="4488"/>
                    <a:pt x="6532" y="4340"/>
                    <a:pt x="6743" y="4310"/>
                  </a:cubicBezTo>
                  <a:lnTo>
                    <a:pt x="8393" y="4069"/>
                  </a:lnTo>
                  <a:lnTo>
                    <a:pt x="9131" y="2576"/>
                  </a:lnTo>
                  <a:cubicBezTo>
                    <a:pt x="9226" y="2381"/>
                    <a:pt x="9432" y="2284"/>
                    <a:pt x="9638" y="2284"/>
                  </a:cubicBezTo>
                  <a:close/>
                  <a:moveTo>
                    <a:pt x="3994" y="1"/>
                  </a:moveTo>
                  <a:cubicBezTo>
                    <a:pt x="3681" y="1"/>
                    <a:pt x="3428" y="254"/>
                    <a:pt x="3428" y="567"/>
                  </a:cubicBezTo>
                  <a:lnTo>
                    <a:pt x="3428" y="1443"/>
                  </a:lnTo>
                  <a:cubicBezTo>
                    <a:pt x="3072" y="1242"/>
                    <a:pt x="2669" y="1133"/>
                    <a:pt x="2262" y="1130"/>
                  </a:cubicBezTo>
                  <a:cubicBezTo>
                    <a:pt x="1013" y="1130"/>
                    <a:pt x="4" y="2142"/>
                    <a:pt x="4" y="3389"/>
                  </a:cubicBezTo>
                  <a:lnTo>
                    <a:pt x="4" y="5307"/>
                  </a:lnTo>
                  <a:cubicBezTo>
                    <a:pt x="1" y="6060"/>
                    <a:pt x="380" y="6767"/>
                    <a:pt x="1010" y="7186"/>
                  </a:cubicBezTo>
                  <a:lnTo>
                    <a:pt x="3681" y="8941"/>
                  </a:lnTo>
                  <a:cubicBezTo>
                    <a:pt x="3690" y="8947"/>
                    <a:pt x="3702" y="8944"/>
                    <a:pt x="3714" y="8950"/>
                  </a:cubicBezTo>
                  <a:cubicBezTo>
                    <a:pt x="4129" y="10107"/>
                    <a:pt x="5006" y="11037"/>
                    <a:pt x="6297" y="11642"/>
                  </a:cubicBezTo>
                  <a:cubicBezTo>
                    <a:pt x="7137" y="12034"/>
                    <a:pt x="7692" y="12817"/>
                    <a:pt x="7866" y="13627"/>
                  </a:cubicBezTo>
                  <a:lnTo>
                    <a:pt x="11386" y="13627"/>
                  </a:lnTo>
                  <a:cubicBezTo>
                    <a:pt x="11504" y="12844"/>
                    <a:pt x="11949" y="12067"/>
                    <a:pt x="12648" y="11676"/>
                  </a:cubicBezTo>
                  <a:cubicBezTo>
                    <a:pt x="14003" y="10908"/>
                    <a:pt x="15027" y="10101"/>
                    <a:pt x="15521" y="8965"/>
                  </a:cubicBezTo>
                  <a:cubicBezTo>
                    <a:pt x="15545" y="8953"/>
                    <a:pt x="15575" y="8956"/>
                    <a:pt x="15599" y="8941"/>
                  </a:cubicBezTo>
                  <a:lnTo>
                    <a:pt x="18273" y="7186"/>
                  </a:lnTo>
                  <a:cubicBezTo>
                    <a:pt x="18899" y="6767"/>
                    <a:pt x="19279" y="6063"/>
                    <a:pt x="19279" y="5307"/>
                  </a:cubicBezTo>
                  <a:lnTo>
                    <a:pt x="19279" y="3389"/>
                  </a:lnTo>
                  <a:cubicBezTo>
                    <a:pt x="19276" y="2142"/>
                    <a:pt x="18267" y="1130"/>
                    <a:pt x="17020" y="1130"/>
                  </a:cubicBezTo>
                  <a:cubicBezTo>
                    <a:pt x="16611" y="1133"/>
                    <a:pt x="16207" y="1242"/>
                    <a:pt x="15852" y="1443"/>
                  </a:cubicBezTo>
                  <a:lnTo>
                    <a:pt x="15852" y="567"/>
                  </a:lnTo>
                  <a:cubicBezTo>
                    <a:pt x="15852" y="254"/>
                    <a:pt x="15599" y="1"/>
                    <a:pt x="1528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7316" name="Google Shape;7316;p68"/>
            <p:cNvSpPr/>
            <p:nvPr/>
          </p:nvSpPr>
          <p:spPr>
            <a:xfrm>
              <a:off x="5756375" y="1803975"/>
              <a:ext cx="254100" cy="112925"/>
            </a:xfrm>
            <a:custGeom>
              <a:avLst/>
              <a:gdLst/>
              <a:ahLst/>
              <a:cxnLst/>
              <a:rect l="l" t="t" r="r" b="b"/>
              <a:pathLst>
                <a:path w="10164" h="4517" extrusionOk="0">
                  <a:moveTo>
                    <a:pt x="2259" y="0"/>
                  </a:moveTo>
                  <a:cubicBezTo>
                    <a:pt x="1636" y="0"/>
                    <a:pt x="1130" y="506"/>
                    <a:pt x="1130" y="1129"/>
                  </a:cubicBezTo>
                  <a:lnTo>
                    <a:pt x="1130" y="1695"/>
                  </a:lnTo>
                  <a:lnTo>
                    <a:pt x="2825" y="1695"/>
                  </a:lnTo>
                  <a:cubicBezTo>
                    <a:pt x="3136" y="1695"/>
                    <a:pt x="3389" y="1945"/>
                    <a:pt x="3389" y="2258"/>
                  </a:cubicBezTo>
                  <a:cubicBezTo>
                    <a:pt x="3389" y="2572"/>
                    <a:pt x="3136" y="2825"/>
                    <a:pt x="2825" y="2825"/>
                  </a:cubicBezTo>
                  <a:lnTo>
                    <a:pt x="567" y="2825"/>
                  </a:lnTo>
                  <a:cubicBezTo>
                    <a:pt x="254" y="2825"/>
                    <a:pt x="1" y="3075"/>
                    <a:pt x="1" y="3388"/>
                  </a:cubicBezTo>
                  <a:lnTo>
                    <a:pt x="1" y="3954"/>
                  </a:lnTo>
                  <a:cubicBezTo>
                    <a:pt x="1" y="4264"/>
                    <a:pt x="254" y="4517"/>
                    <a:pt x="567" y="4517"/>
                  </a:cubicBezTo>
                  <a:lnTo>
                    <a:pt x="9601" y="4517"/>
                  </a:lnTo>
                  <a:cubicBezTo>
                    <a:pt x="9911" y="4517"/>
                    <a:pt x="10164" y="4264"/>
                    <a:pt x="10164" y="3954"/>
                  </a:cubicBezTo>
                  <a:lnTo>
                    <a:pt x="10164" y="3388"/>
                  </a:lnTo>
                  <a:cubicBezTo>
                    <a:pt x="10164" y="3075"/>
                    <a:pt x="9911" y="2825"/>
                    <a:pt x="9601" y="2825"/>
                  </a:cubicBezTo>
                  <a:lnTo>
                    <a:pt x="7342" y="2825"/>
                  </a:lnTo>
                  <a:cubicBezTo>
                    <a:pt x="7029" y="2825"/>
                    <a:pt x="6776" y="2572"/>
                    <a:pt x="6776" y="2258"/>
                  </a:cubicBezTo>
                  <a:cubicBezTo>
                    <a:pt x="6776" y="1945"/>
                    <a:pt x="7029" y="1695"/>
                    <a:pt x="7342" y="1695"/>
                  </a:cubicBezTo>
                  <a:lnTo>
                    <a:pt x="9035" y="1695"/>
                  </a:lnTo>
                  <a:lnTo>
                    <a:pt x="9035" y="1129"/>
                  </a:lnTo>
                  <a:cubicBezTo>
                    <a:pt x="9035" y="506"/>
                    <a:pt x="8529" y="0"/>
                    <a:pt x="790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7317" name="Google Shape;7317;p68"/>
            <p:cNvSpPr/>
            <p:nvPr/>
          </p:nvSpPr>
          <p:spPr>
            <a:xfrm>
              <a:off x="5843400" y="1537550"/>
              <a:ext cx="79975" cy="76125"/>
            </a:xfrm>
            <a:custGeom>
              <a:avLst/>
              <a:gdLst/>
              <a:ahLst/>
              <a:cxnLst/>
              <a:rect l="l" t="t" r="r" b="b"/>
              <a:pathLst>
                <a:path w="3199" h="3045" extrusionOk="0">
                  <a:moveTo>
                    <a:pt x="1603" y="0"/>
                  </a:moveTo>
                  <a:lnTo>
                    <a:pt x="1238" y="738"/>
                  </a:lnTo>
                  <a:cubicBezTo>
                    <a:pt x="1157" y="904"/>
                    <a:pt x="998" y="1018"/>
                    <a:pt x="814" y="1045"/>
                  </a:cubicBezTo>
                  <a:lnTo>
                    <a:pt x="1" y="1163"/>
                  </a:lnTo>
                  <a:lnTo>
                    <a:pt x="588" y="1735"/>
                  </a:lnTo>
                  <a:cubicBezTo>
                    <a:pt x="721" y="1864"/>
                    <a:pt x="784" y="2051"/>
                    <a:pt x="751" y="2235"/>
                  </a:cubicBezTo>
                  <a:lnTo>
                    <a:pt x="612" y="3045"/>
                  </a:lnTo>
                  <a:lnTo>
                    <a:pt x="1338" y="2662"/>
                  </a:lnTo>
                  <a:cubicBezTo>
                    <a:pt x="1421" y="2619"/>
                    <a:pt x="1511" y="2597"/>
                    <a:pt x="1601" y="2597"/>
                  </a:cubicBezTo>
                  <a:cubicBezTo>
                    <a:pt x="1691" y="2597"/>
                    <a:pt x="1781" y="2619"/>
                    <a:pt x="1862" y="2662"/>
                  </a:cubicBezTo>
                  <a:lnTo>
                    <a:pt x="2588" y="3045"/>
                  </a:lnTo>
                  <a:lnTo>
                    <a:pt x="2452" y="2235"/>
                  </a:lnTo>
                  <a:cubicBezTo>
                    <a:pt x="2419" y="2051"/>
                    <a:pt x="2479" y="1864"/>
                    <a:pt x="2612" y="1735"/>
                  </a:cubicBezTo>
                  <a:lnTo>
                    <a:pt x="3199" y="1163"/>
                  </a:lnTo>
                  <a:lnTo>
                    <a:pt x="2389" y="1045"/>
                  </a:lnTo>
                  <a:cubicBezTo>
                    <a:pt x="2205" y="1018"/>
                    <a:pt x="2045" y="904"/>
                    <a:pt x="1964" y="735"/>
                  </a:cubicBezTo>
                  <a:lnTo>
                    <a:pt x="160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7318" name="Google Shape;7318;p68"/>
          <p:cNvGrpSpPr/>
          <p:nvPr/>
        </p:nvGrpSpPr>
        <p:grpSpPr>
          <a:xfrm>
            <a:off x="4588276" y="3125886"/>
            <a:ext cx="343759" cy="339271"/>
            <a:chOff x="6232000" y="1435050"/>
            <a:chExt cx="488225" cy="481850"/>
          </a:xfrm>
          <a:solidFill>
            <a:srgbClr val="FFC867"/>
          </a:solidFill>
        </p:grpSpPr>
        <p:sp>
          <p:nvSpPr>
            <p:cNvPr id="7319" name="Google Shape;7319;p68"/>
            <p:cNvSpPr/>
            <p:nvPr/>
          </p:nvSpPr>
          <p:spPr>
            <a:xfrm>
              <a:off x="6578000" y="1463375"/>
              <a:ext cx="83150" cy="78250"/>
            </a:xfrm>
            <a:custGeom>
              <a:avLst/>
              <a:gdLst/>
              <a:ahLst/>
              <a:cxnLst/>
              <a:rect l="l" t="t" r="r" b="b"/>
              <a:pathLst>
                <a:path w="3326" h="3130" extrusionOk="0">
                  <a:moveTo>
                    <a:pt x="482" y="1"/>
                  </a:moveTo>
                  <a:cubicBezTo>
                    <a:pt x="280" y="1"/>
                    <a:pt x="95" y="114"/>
                    <a:pt x="1" y="293"/>
                  </a:cubicBezTo>
                  <a:lnTo>
                    <a:pt x="3322" y="3130"/>
                  </a:lnTo>
                  <a:lnTo>
                    <a:pt x="3322" y="564"/>
                  </a:lnTo>
                  <a:cubicBezTo>
                    <a:pt x="3325" y="253"/>
                    <a:pt x="3072" y="1"/>
                    <a:pt x="2761" y="1"/>
                  </a:cubicBezTo>
                  <a:cubicBezTo>
                    <a:pt x="2760" y="1"/>
                    <a:pt x="2758" y="1"/>
                    <a:pt x="2756" y="1"/>
                  </a:cubicBezTo>
                  <a:lnTo>
                    <a:pt x="497" y="1"/>
                  </a:lnTo>
                  <a:cubicBezTo>
                    <a:pt x="492" y="1"/>
                    <a:pt x="487" y="1"/>
                    <a:pt x="48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7320" name="Google Shape;7320;p68"/>
            <p:cNvSpPr/>
            <p:nvPr/>
          </p:nvSpPr>
          <p:spPr>
            <a:xfrm>
              <a:off x="6421725" y="1773850"/>
              <a:ext cx="112950" cy="143050"/>
            </a:xfrm>
            <a:custGeom>
              <a:avLst/>
              <a:gdLst/>
              <a:ahLst/>
              <a:cxnLst/>
              <a:rect l="l" t="t" r="r" b="b"/>
              <a:pathLst>
                <a:path w="4518" h="5722" extrusionOk="0">
                  <a:moveTo>
                    <a:pt x="2822" y="1130"/>
                  </a:moveTo>
                  <a:cubicBezTo>
                    <a:pt x="3325" y="1130"/>
                    <a:pt x="3578" y="1738"/>
                    <a:pt x="3222" y="2093"/>
                  </a:cubicBezTo>
                  <a:cubicBezTo>
                    <a:pt x="3106" y="2209"/>
                    <a:pt x="2964" y="2260"/>
                    <a:pt x="2825" y="2260"/>
                  </a:cubicBezTo>
                  <a:cubicBezTo>
                    <a:pt x="2535" y="2260"/>
                    <a:pt x="2259" y="2036"/>
                    <a:pt x="2259" y="1696"/>
                  </a:cubicBezTo>
                  <a:cubicBezTo>
                    <a:pt x="2259" y="1383"/>
                    <a:pt x="2509" y="1130"/>
                    <a:pt x="2822" y="1130"/>
                  </a:cubicBezTo>
                  <a:close/>
                  <a:moveTo>
                    <a:pt x="0" y="1"/>
                  </a:moveTo>
                  <a:lnTo>
                    <a:pt x="0" y="5722"/>
                  </a:lnTo>
                  <a:lnTo>
                    <a:pt x="4517" y="5722"/>
                  </a:lnTo>
                  <a:lnTo>
                    <a:pt x="4517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7321" name="Google Shape;7321;p68"/>
            <p:cNvSpPr/>
            <p:nvPr/>
          </p:nvSpPr>
          <p:spPr>
            <a:xfrm>
              <a:off x="6448975" y="1632700"/>
              <a:ext cx="56475" cy="56475"/>
            </a:xfrm>
            <a:custGeom>
              <a:avLst/>
              <a:gdLst/>
              <a:ahLst/>
              <a:cxnLst/>
              <a:rect l="l" t="t" r="r" b="b"/>
              <a:pathLst>
                <a:path w="2259" h="2259" extrusionOk="0">
                  <a:moveTo>
                    <a:pt x="0" y="0"/>
                  </a:moveTo>
                  <a:lnTo>
                    <a:pt x="0" y="2259"/>
                  </a:lnTo>
                  <a:lnTo>
                    <a:pt x="2259" y="2259"/>
                  </a:lnTo>
                  <a:lnTo>
                    <a:pt x="2259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7322" name="Google Shape;7322;p68"/>
            <p:cNvSpPr/>
            <p:nvPr/>
          </p:nvSpPr>
          <p:spPr>
            <a:xfrm>
              <a:off x="6232000" y="1435050"/>
              <a:ext cx="488225" cy="237825"/>
            </a:xfrm>
            <a:custGeom>
              <a:avLst/>
              <a:gdLst/>
              <a:ahLst/>
              <a:cxnLst/>
              <a:rect l="l" t="t" r="r" b="b"/>
              <a:pathLst>
                <a:path w="19529" h="9513" extrusionOk="0">
                  <a:moveTo>
                    <a:pt x="9821" y="0"/>
                  </a:moveTo>
                  <a:cubicBezTo>
                    <a:pt x="9559" y="0"/>
                    <a:pt x="9297" y="92"/>
                    <a:pt x="9086" y="276"/>
                  </a:cubicBezTo>
                  <a:lnTo>
                    <a:pt x="531" y="7521"/>
                  </a:lnTo>
                  <a:cubicBezTo>
                    <a:pt x="61" y="7921"/>
                    <a:pt x="1" y="8626"/>
                    <a:pt x="395" y="9099"/>
                  </a:cubicBezTo>
                  <a:cubicBezTo>
                    <a:pt x="620" y="9369"/>
                    <a:pt x="942" y="9508"/>
                    <a:pt x="1266" y="9508"/>
                  </a:cubicBezTo>
                  <a:cubicBezTo>
                    <a:pt x="1525" y="9508"/>
                    <a:pt x="1785" y="9419"/>
                    <a:pt x="1997" y="9237"/>
                  </a:cubicBezTo>
                  <a:lnTo>
                    <a:pt x="9821" y="2622"/>
                  </a:lnTo>
                  <a:lnTo>
                    <a:pt x="17544" y="9240"/>
                  </a:lnTo>
                  <a:cubicBezTo>
                    <a:pt x="17759" y="9425"/>
                    <a:pt x="18019" y="9513"/>
                    <a:pt x="18278" y="9513"/>
                  </a:cubicBezTo>
                  <a:cubicBezTo>
                    <a:pt x="18661" y="9513"/>
                    <a:pt x="19039" y="9318"/>
                    <a:pt x="19252" y="8954"/>
                  </a:cubicBezTo>
                  <a:cubicBezTo>
                    <a:pt x="19529" y="8482"/>
                    <a:pt x="19430" y="7879"/>
                    <a:pt x="19014" y="7524"/>
                  </a:cubicBezTo>
                  <a:lnTo>
                    <a:pt x="10555" y="276"/>
                  </a:lnTo>
                  <a:cubicBezTo>
                    <a:pt x="10345" y="92"/>
                    <a:pt x="10083" y="0"/>
                    <a:pt x="982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7323" name="Google Shape;7323;p68"/>
            <p:cNvSpPr/>
            <p:nvPr/>
          </p:nvSpPr>
          <p:spPr>
            <a:xfrm>
              <a:off x="6291025" y="1537700"/>
              <a:ext cx="369800" cy="379200"/>
            </a:xfrm>
            <a:custGeom>
              <a:avLst/>
              <a:gdLst/>
              <a:ahLst/>
              <a:cxnLst/>
              <a:rect l="l" t="t" r="r" b="b"/>
              <a:pathLst>
                <a:path w="14792" h="15168" extrusionOk="0">
                  <a:moveTo>
                    <a:pt x="9143" y="2671"/>
                  </a:moveTo>
                  <a:cubicBezTo>
                    <a:pt x="9453" y="2671"/>
                    <a:pt x="9706" y="2924"/>
                    <a:pt x="9706" y="3237"/>
                  </a:cubicBezTo>
                  <a:lnTo>
                    <a:pt x="9706" y="6625"/>
                  </a:lnTo>
                  <a:cubicBezTo>
                    <a:pt x="9706" y="6935"/>
                    <a:pt x="9453" y="7188"/>
                    <a:pt x="9143" y="7188"/>
                  </a:cubicBezTo>
                  <a:lnTo>
                    <a:pt x="5755" y="7188"/>
                  </a:lnTo>
                  <a:cubicBezTo>
                    <a:pt x="5442" y="7188"/>
                    <a:pt x="5189" y="6935"/>
                    <a:pt x="5189" y="6625"/>
                  </a:cubicBezTo>
                  <a:lnTo>
                    <a:pt x="5189" y="3237"/>
                  </a:lnTo>
                  <a:cubicBezTo>
                    <a:pt x="5189" y="2924"/>
                    <a:pt x="5442" y="2671"/>
                    <a:pt x="5755" y="2671"/>
                  </a:cubicBezTo>
                  <a:close/>
                  <a:moveTo>
                    <a:pt x="7448" y="0"/>
                  </a:moveTo>
                  <a:lnTo>
                    <a:pt x="4" y="6291"/>
                  </a:lnTo>
                  <a:lnTo>
                    <a:pt x="4" y="14605"/>
                  </a:lnTo>
                  <a:cubicBezTo>
                    <a:pt x="1" y="14913"/>
                    <a:pt x="254" y="15168"/>
                    <a:pt x="564" y="15168"/>
                  </a:cubicBezTo>
                  <a:cubicBezTo>
                    <a:pt x="566" y="15168"/>
                    <a:pt x="568" y="15168"/>
                    <a:pt x="570" y="15168"/>
                  </a:cubicBezTo>
                  <a:lnTo>
                    <a:pt x="4060" y="15168"/>
                  </a:lnTo>
                  <a:lnTo>
                    <a:pt x="4060" y="8883"/>
                  </a:lnTo>
                  <a:cubicBezTo>
                    <a:pt x="4060" y="8570"/>
                    <a:pt x="4313" y="8317"/>
                    <a:pt x="4626" y="8317"/>
                  </a:cubicBezTo>
                  <a:lnTo>
                    <a:pt x="10272" y="8317"/>
                  </a:lnTo>
                  <a:cubicBezTo>
                    <a:pt x="10582" y="8317"/>
                    <a:pt x="10835" y="8570"/>
                    <a:pt x="10835" y="8883"/>
                  </a:cubicBezTo>
                  <a:lnTo>
                    <a:pt x="10835" y="15168"/>
                  </a:lnTo>
                  <a:lnTo>
                    <a:pt x="14223" y="15168"/>
                  </a:lnTo>
                  <a:cubicBezTo>
                    <a:pt x="14225" y="15168"/>
                    <a:pt x="14227" y="15168"/>
                    <a:pt x="14228" y="15168"/>
                  </a:cubicBezTo>
                  <a:cubicBezTo>
                    <a:pt x="14539" y="15168"/>
                    <a:pt x="14792" y="14913"/>
                    <a:pt x="14789" y="14605"/>
                  </a:cubicBezTo>
                  <a:lnTo>
                    <a:pt x="14789" y="6291"/>
                  </a:lnTo>
                  <a:lnTo>
                    <a:pt x="7448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7324" name="Google Shape;7324;p68"/>
          <p:cNvGrpSpPr/>
          <p:nvPr/>
        </p:nvGrpSpPr>
        <p:grpSpPr>
          <a:xfrm>
            <a:off x="849012" y="3539545"/>
            <a:ext cx="299929" cy="337792"/>
            <a:chOff x="924450" y="2028975"/>
            <a:chExt cx="425975" cy="479750"/>
          </a:xfrm>
          <a:solidFill>
            <a:srgbClr val="FFC867"/>
          </a:solidFill>
        </p:grpSpPr>
        <p:sp>
          <p:nvSpPr>
            <p:cNvPr id="7325" name="Google Shape;7325;p68"/>
            <p:cNvSpPr/>
            <p:nvPr/>
          </p:nvSpPr>
          <p:spPr>
            <a:xfrm>
              <a:off x="1035500" y="2028975"/>
              <a:ext cx="314925" cy="153075"/>
            </a:xfrm>
            <a:custGeom>
              <a:avLst/>
              <a:gdLst/>
              <a:ahLst/>
              <a:cxnLst/>
              <a:rect l="l" t="t" r="r" b="b"/>
              <a:pathLst>
                <a:path w="12597" h="6123" extrusionOk="0">
                  <a:moveTo>
                    <a:pt x="12036" y="0"/>
                  </a:moveTo>
                  <a:cubicBezTo>
                    <a:pt x="11993" y="0"/>
                    <a:pt x="11948" y="5"/>
                    <a:pt x="11904" y="16"/>
                  </a:cubicBezTo>
                  <a:lnTo>
                    <a:pt x="437" y="2696"/>
                  </a:lnTo>
                  <a:cubicBezTo>
                    <a:pt x="181" y="2753"/>
                    <a:pt x="0" y="2982"/>
                    <a:pt x="0" y="3244"/>
                  </a:cubicBezTo>
                  <a:lnTo>
                    <a:pt x="0" y="6123"/>
                  </a:lnTo>
                  <a:lnTo>
                    <a:pt x="12596" y="3181"/>
                  </a:lnTo>
                  <a:lnTo>
                    <a:pt x="12596" y="564"/>
                  </a:lnTo>
                  <a:cubicBezTo>
                    <a:pt x="12596" y="245"/>
                    <a:pt x="12338" y="0"/>
                    <a:pt x="1203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7326" name="Google Shape;7326;p68"/>
            <p:cNvSpPr/>
            <p:nvPr/>
          </p:nvSpPr>
          <p:spPr>
            <a:xfrm>
              <a:off x="1212475" y="2137450"/>
              <a:ext cx="137950" cy="304275"/>
            </a:xfrm>
            <a:custGeom>
              <a:avLst/>
              <a:gdLst/>
              <a:ahLst/>
              <a:cxnLst/>
              <a:rect l="l" t="t" r="r" b="b"/>
              <a:pathLst>
                <a:path w="5518" h="12171" extrusionOk="0">
                  <a:moveTo>
                    <a:pt x="5517" y="1"/>
                  </a:moveTo>
                  <a:lnTo>
                    <a:pt x="4388" y="266"/>
                  </a:lnTo>
                  <a:lnTo>
                    <a:pt x="4388" y="7345"/>
                  </a:lnTo>
                  <a:cubicBezTo>
                    <a:pt x="3943" y="7029"/>
                    <a:pt x="3410" y="6861"/>
                    <a:pt x="2865" y="6861"/>
                  </a:cubicBezTo>
                  <a:cubicBezTo>
                    <a:pt x="1790" y="6861"/>
                    <a:pt x="823" y="7508"/>
                    <a:pt x="410" y="8499"/>
                  </a:cubicBezTo>
                  <a:cubicBezTo>
                    <a:pt x="1" y="9492"/>
                    <a:pt x="227" y="10634"/>
                    <a:pt x="986" y="11392"/>
                  </a:cubicBezTo>
                  <a:cubicBezTo>
                    <a:pt x="1495" y="11900"/>
                    <a:pt x="2174" y="12170"/>
                    <a:pt x="2865" y="12170"/>
                  </a:cubicBezTo>
                  <a:cubicBezTo>
                    <a:pt x="3207" y="12170"/>
                    <a:pt x="3551" y="12104"/>
                    <a:pt x="3879" y="11968"/>
                  </a:cubicBezTo>
                  <a:cubicBezTo>
                    <a:pt x="4873" y="11558"/>
                    <a:pt x="5517" y="10588"/>
                    <a:pt x="5517" y="9516"/>
                  </a:cubicBezTo>
                  <a:lnTo>
                    <a:pt x="5517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7327" name="Google Shape;7327;p68"/>
            <p:cNvSpPr/>
            <p:nvPr/>
          </p:nvSpPr>
          <p:spPr>
            <a:xfrm>
              <a:off x="924450" y="2204450"/>
              <a:ext cx="139300" cy="304275"/>
            </a:xfrm>
            <a:custGeom>
              <a:avLst/>
              <a:gdLst/>
              <a:ahLst/>
              <a:cxnLst/>
              <a:rect l="l" t="t" r="r" b="b"/>
              <a:pathLst>
                <a:path w="5572" h="12171" extrusionOk="0">
                  <a:moveTo>
                    <a:pt x="5572" y="1"/>
                  </a:moveTo>
                  <a:lnTo>
                    <a:pt x="4442" y="263"/>
                  </a:lnTo>
                  <a:lnTo>
                    <a:pt x="4442" y="7345"/>
                  </a:lnTo>
                  <a:cubicBezTo>
                    <a:pt x="3982" y="7023"/>
                    <a:pt x="3449" y="6864"/>
                    <a:pt x="2917" y="6864"/>
                  </a:cubicBezTo>
                  <a:cubicBezTo>
                    <a:pt x="2291" y="6864"/>
                    <a:pt x="1668" y="7085"/>
                    <a:pt x="1169" y="7520"/>
                  </a:cubicBezTo>
                  <a:cubicBezTo>
                    <a:pt x="251" y="8327"/>
                    <a:pt x="1" y="9655"/>
                    <a:pt x="564" y="10742"/>
                  </a:cubicBezTo>
                  <a:cubicBezTo>
                    <a:pt x="1030" y="11634"/>
                    <a:pt x="1946" y="12171"/>
                    <a:pt x="2916" y="12171"/>
                  </a:cubicBezTo>
                  <a:cubicBezTo>
                    <a:pt x="3126" y="12171"/>
                    <a:pt x="3338" y="12146"/>
                    <a:pt x="3548" y="12094"/>
                  </a:cubicBezTo>
                  <a:cubicBezTo>
                    <a:pt x="4738" y="11802"/>
                    <a:pt x="5572" y="10739"/>
                    <a:pt x="5572" y="9516"/>
                  </a:cubicBezTo>
                  <a:lnTo>
                    <a:pt x="5572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7328" name="Google Shape;7328;p68"/>
          <p:cNvGrpSpPr/>
          <p:nvPr/>
        </p:nvGrpSpPr>
        <p:grpSpPr>
          <a:xfrm>
            <a:off x="1661509" y="3559347"/>
            <a:ext cx="339306" cy="298186"/>
            <a:chOff x="2085450" y="2057100"/>
            <a:chExt cx="481900" cy="423500"/>
          </a:xfrm>
          <a:solidFill>
            <a:srgbClr val="FFC867"/>
          </a:solidFill>
        </p:grpSpPr>
        <p:sp>
          <p:nvSpPr>
            <p:cNvPr id="7329" name="Google Shape;7329;p68"/>
            <p:cNvSpPr/>
            <p:nvPr/>
          </p:nvSpPr>
          <p:spPr>
            <a:xfrm>
              <a:off x="2085450" y="2061650"/>
              <a:ext cx="141250" cy="418950"/>
            </a:xfrm>
            <a:custGeom>
              <a:avLst/>
              <a:gdLst/>
              <a:ahLst/>
              <a:cxnLst/>
              <a:rect l="l" t="t" r="r" b="b"/>
              <a:pathLst>
                <a:path w="5650" h="16758" extrusionOk="0">
                  <a:moveTo>
                    <a:pt x="4305" y="6452"/>
                  </a:moveTo>
                  <a:cubicBezTo>
                    <a:pt x="4736" y="6452"/>
                    <a:pt x="5115" y="6999"/>
                    <a:pt x="4728" y="7411"/>
                  </a:cubicBezTo>
                  <a:cubicBezTo>
                    <a:pt x="4520" y="7631"/>
                    <a:pt x="4352" y="7887"/>
                    <a:pt x="4228" y="8164"/>
                  </a:cubicBezTo>
                  <a:cubicBezTo>
                    <a:pt x="4120" y="8402"/>
                    <a:pt x="3927" y="8502"/>
                    <a:pt x="3732" y="8502"/>
                  </a:cubicBezTo>
                  <a:cubicBezTo>
                    <a:pt x="3367" y="8502"/>
                    <a:pt x="2999" y="8150"/>
                    <a:pt x="3195" y="7703"/>
                  </a:cubicBezTo>
                  <a:cubicBezTo>
                    <a:pt x="3373" y="7312"/>
                    <a:pt x="3611" y="6951"/>
                    <a:pt x="3903" y="6637"/>
                  </a:cubicBezTo>
                  <a:cubicBezTo>
                    <a:pt x="4027" y="6506"/>
                    <a:pt x="4169" y="6452"/>
                    <a:pt x="4305" y="6452"/>
                  </a:cubicBezTo>
                  <a:close/>
                  <a:moveTo>
                    <a:pt x="2983" y="9449"/>
                  </a:moveTo>
                  <a:cubicBezTo>
                    <a:pt x="3331" y="9449"/>
                    <a:pt x="3684" y="9752"/>
                    <a:pt x="3539" y="10191"/>
                  </a:cubicBezTo>
                  <a:lnTo>
                    <a:pt x="3361" y="10727"/>
                  </a:lnTo>
                  <a:cubicBezTo>
                    <a:pt x="3270" y="10997"/>
                    <a:pt x="3059" y="11113"/>
                    <a:pt x="2845" y="11113"/>
                  </a:cubicBezTo>
                  <a:cubicBezTo>
                    <a:pt x="2498" y="11113"/>
                    <a:pt x="2143" y="10808"/>
                    <a:pt x="2289" y="10368"/>
                  </a:cubicBezTo>
                  <a:lnTo>
                    <a:pt x="2467" y="9832"/>
                  </a:lnTo>
                  <a:cubicBezTo>
                    <a:pt x="2558" y="9564"/>
                    <a:pt x="2770" y="9449"/>
                    <a:pt x="2983" y="9449"/>
                  </a:cubicBezTo>
                  <a:close/>
                  <a:moveTo>
                    <a:pt x="5649" y="1"/>
                  </a:moveTo>
                  <a:lnTo>
                    <a:pt x="356" y="2117"/>
                  </a:lnTo>
                  <a:cubicBezTo>
                    <a:pt x="142" y="2202"/>
                    <a:pt x="3" y="2410"/>
                    <a:pt x="3" y="2641"/>
                  </a:cubicBezTo>
                  <a:lnTo>
                    <a:pt x="3" y="16192"/>
                  </a:lnTo>
                  <a:cubicBezTo>
                    <a:pt x="1" y="16516"/>
                    <a:pt x="265" y="16758"/>
                    <a:pt x="564" y="16758"/>
                  </a:cubicBezTo>
                  <a:cubicBezTo>
                    <a:pt x="634" y="16758"/>
                    <a:pt x="706" y="16745"/>
                    <a:pt x="777" y="16716"/>
                  </a:cubicBezTo>
                  <a:lnTo>
                    <a:pt x="5649" y="14768"/>
                  </a:lnTo>
                  <a:lnTo>
                    <a:pt x="5649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7330" name="Google Shape;7330;p68"/>
            <p:cNvSpPr/>
            <p:nvPr/>
          </p:nvSpPr>
          <p:spPr>
            <a:xfrm>
              <a:off x="2254900" y="2061050"/>
              <a:ext cx="143050" cy="415650"/>
            </a:xfrm>
            <a:custGeom>
              <a:avLst/>
              <a:gdLst/>
              <a:ahLst/>
              <a:cxnLst/>
              <a:rect l="l" t="t" r="r" b="b"/>
              <a:pathLst>
                <a:path w="5722" h="16626" extrusionOk="0">
                  <a:moveTo>
                    <a:pt x="2504" y="6585"/>
                  </a:moveTo>
                  <a:cubicBezTo>
                    <a:pt x="2647" y="6585"/>
                    <a:pt x="2794" y="6645"/>
                    <a:pt x="2916" y="6788"/>
                  </a:cubicBezTo>
                  <a:cubicBezTo>
                    <a:pt x="3153" y="7068"/>
                    <a:pt x="3349" y="7378"/>
                    <a:pt x="3500" y="7709"/>
                  </a:cubicBezTo>
                  <a:cubicBezTo>
                    <a:pt x="3766" y="8258"/>
                    <a:pt x="3464" y="8654"/>
                    <a:pt x="3096" y="8654"/>
                  </a:cubicBezTo>
                  <a:cubicBezTo>
                    <a:pt x="2878" y="8654"/>
                    <a:pt x="2636" y="8515"/>
                    <a:pt x="2476" y="8185"/>
                  </a:cubicBezTo>
                  <a:cubicBezTo>
                    <a:pt x="2367" y="7947"/>
                    <a:pt x="2226" y="7724"/>
                    <a:pt x="2057" y="7523"/>
                  </a:cubicBezTo>
                  <a:cubicBezTo>
                    <a:pt x="1694" y="7098"/>
                    <a:pt x="2083" y="6585"/>
                    <a:pt x="2504" y="6585"/>
                  </a:cubicBezTo>
                  <a:close/>
                  <a:moveTo>
                    <a:pt x="1" y="0"/>
                  </a:moveTo>
                  <a:lnTo>
                    <a:pt x="1" y="5475"/>
                  </a:lnTo>
                  <a:cubicBezTo>
                    <a:pt x="217" y="5475"/>
                    <a:pt x="434" y="5496"/>
                    <a:pt x="648" y="5532"/>
                  </a:cubicBezTo>
                  <a:cubicBezTo>
                    <a:pt x="1334" y="5657"/>
                    <a:pt x="1201" y="6655"/>
                    <a:pt x="564" y="6655"/>
                  </a:cubicBezTo>
                  <a:cubicBezTo>
                    <a:pt x="525" y="6655"/>
                    <a:pt x="483" y="6651"/>
                    <a:pt x="440" y="6643"/>
                  </a:cubicBezTo>
                  <a:cubicBezTo>
                    <a:pt x="296" y="6622"/>
                    <a:pt x="148" y="6610"/>
                    <a:pt x="1" y="6604"/>
                  </a:cubicBezTo>
                  <a:lnTo>
                    <a:pt x="1" y="14744"/>
                  </a:lnTo>
                  <a:lnTo>
                    <a:pt x="5722" y="16626"/>
                  </a:lnTo>
                  <a:lnTo>
                    <a:pt x="5722" y="10395"/>
                  </a:lnTo>
                  <a:cubicBezTo>
                    <a:pt x="5704" y="10397"/>
                    <a:pt x="5684" y="10397"/>
                    <a:pt x="5661" y="10397"/>
                  </a:cubicBezTo>
                  <a:cubicBezTo>
                    <a:pt x="5400" y="10397"/>
                    <a:pt x="4871" y="10299"/>
                    <a:pt x="4388" y="10085"/>
                  </a:cubicBezTo>
                  <a:cubicBezTo>
                    <a:pt x="3793" y="9819"/>
                    <a:pt x="4068" y="8997"/>
                    <a:pt x="4603" y="8997"/>
                  </a:cubicBezTo>
                  <a:cubicBezTo>
                    <a:pt x="4680" y="8997"/>
                    <a:pt x="4763" y="9014"/>
                    <a:pt x="4849" y="9052"/>
                  </a:cubicBezTo>
                  <a:cubicBezTo>
                    <a:pt x="5123" y="9176"/>
                    <a:pt x="5418" y="9251"/>
                    <a:pt x="5722" y="9275"/>
                  </a:cubicBezTo>
                  <a:lnTo>
                    <a:pt x="5722" y="1882"/>
                  </a:lnTo>
                  <a:lnTo>
                    <a:pt x="1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7331" name="Google Shape;7331;p68"/>
            <p:cNvSpPr/>
            <p:nvPr/>
          </p:nvSpPr>
          <p:spPr>
            <a:xfrm>
              <a:off x="2426175" y="2057100"/>
              <a:ext cx="141175" cy="418925"/>
            </a:xfrm>
            <a:custGeom>
              <a:avLst/>
              <a:gdLst/>
              <a:ahLst/>
              <a:cxnLst/>
              <a:rect l="l" t="t" r="r" b="b"/>
              <a:pathLst>
                <a:path w="5647" h="16757" extrusionOk="0">
                  <a:moveTo>
                    <a:pt x="2800" y="5647"/>
                  </a:moveTo>
                  <a:cubicBezTo>
                    <a:pt x="3154" y="5647"/>
                    <a:pt x="3516" y="5968"/>
                    <a:pt x="3349" y="6410"/>
                  </a:cubicBezTo>
                  <a:lnTo>
                    <a:pt x="3153" y="6937"/>
                  </a:lnTo>
                  <a:cubicBezTo>
                    <a:pt x="3055" y="7196"/>
                    <a:pt x="2850" y="7305"/>
                    <a:pt x="2643" y="7305"/>
                  </a:cubicBezTo>
                  <a:cubicBezTo>
                    <a:pt x="2288" y="7305"/>
                    <a:pt x="1929" y="6984"/>
                    <a:pt x="2096" y="6539"/>
                  </a:cubicBezTo>
                  <a:lnTo>
                    <a:pt x="2295" y="6012"/>
                  </a:lnTo>
                  <a:cubicBezTo>
                    <a:pt x="2390" y="5755"/>
                    <a:pt x="2594" y="5647"/>
                    <a:pt x="2800" y="5647"/>
                  </a:cubicBezTo>
                  <a:close/>
                  <a:moveTo>
                    <a:pt x="1700" y="8178"/>
                  </a:moveTo>
                  <a:cubicBezTo>
                    <a:pt x="2108" y="8178"/>
                    <a:pt x="2500" y="8655"/>
                    <a:pt x="2168" y="9090"/>
                  </a:cubicBezTo>
                  <a:cubicBezTo>
                    <a:pt x="1906" y="9433"/>
                    <a:pt x="1587" y="9725"/>
                    <a:pt x="1226" y="9960"/>
                  </a:cubicBezTo>
                  <a:cubicBezTo>
                    <a:pt x="1118" y="10030"/>
                    <a:pt x="1011" y="10060"/>
                    <a:pt x="911" y="10060"/>
                  </a:cubicBezTo>
                  <a:cubicBezTo>
                    <a:pt x="424" y="10060"/>
                    <a:pt x="97" y="9344"/>
                    <a:pt x="612" y="9012"/>
                  </a:cubicBezTo>
                  <a:cubicBezTo>
                    <a:pt x="867" y="8849"/>
                    <a:pt x="1090" y="8641"/>
                    <a:pt x="1274" y="8403"/>
                  </a:cubicBezTo>
                  <a:cubicBezTo>
                    <a:pt x="1394" y="8244"/>
                    <a:pt x="1548" y="8178"/>
                    <a:pt x="1700" y="8178"/>
                  </a:cubicBezTo>
                  <a:close/>
                  <a:moveTo>
                    <a:pt x="5080" y="0"/>
                  </a:moveTo>
                  <a:cubicBezTo>
                    <a:pt x="5010" y="0"/>
                    <a:pt x="4939" y="13"/>
                    <a:pt x="4869" y="41"/>
                  </a:cubicBezTo>
                  <a:lnTo>
                    <a:pt x="0" y="1989"/>
                  </a:lnTo>
                  <a:lnTo>
                    <a:pt x="0" y="16756"/>
                  </a:lnTo>
                  <a:lnTo>
                    <a:pt x="5291" y="14640"/>
                  </a:lnTo>
                  <a:cubicBezTo>
                    <a:pt x="5505" y="14555"/>
                    <a:pt x="5646" y="14347"/>
                    <a:pt x="5646" y="14116"/>
                  </a:cubicBezTo>
                  <a:lnTo>
                    <a:pt x="5646" y="565"/>
                  </a:lnTo>
                  <a:cubicBezTo>
                    <a:pt x="5644" y="240"/>
                    <a:pt x="5378" y="0"/>
                    <a:pt x="508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7332" name="Google Shape;7332;p68"/>
          <p:cNvGrpSpPr/>
          <p:nvPr/>
        </p:nvGrpSpPr>
        <p:grpSpPr>
          <a:xfrm>
            <a:off x="2089442" y="3582592"/>
            <a:ext cx="339306" cy="251698"/>
            <a:chOff x="2678275" y="2090100"/>
            <a:chExt cx="481900" cy="357475"/>
          </a:xfrm>
          <a:solidFill>
            <a:srgbClr val="FFC867"/>
          </a:solidFill>
        </p:grpSpPr>
        <p:sp>
          <p:nvSpPr>
            <p:cNvPr id="7333" name="Google Shape;7333;p68"/>
            <p:cNvSpPr/>
            <p:nvPr/>
          </p:nvSpPr>
          <p:spPr>
            <a:xfrm>
              <a:off x="2899450" y="2249100"/>
              <a:ext cx="39550" cy="39550"/>
            </a:xfrm>
            <a:custGeom>
              <a:avLst/>
              <a:gdLst/>
              <a:ahLst/>
              <a:cxnLst/>
              <a:rect l="l" t="t" r="r" b="b"/>
              <a:pathLst>
                <a:path w="1582" h="1582" extrusionOk="0">
                  <a:moveTo>
                    <a:pt x="793" y="1"/>
                  </a:moveTo>
                  <a:cubicBezTo>
                    <a:pt x="356" y="1"/>
                    <a:pt x="1" y="353"/>
                    <a:pt x="1" y="790"/>
                  </a:cubicBezTo>
                  <a:cubicBezTo>
                    <a:pt x="1" y="1226"/>
                    <a:pt x="356" y="1581"/>
                    <a:pt x="793" y="1581"/>
                  </a:cubicBezTo>
                  <a:cubicBezTo>
                    <a:pt x="1227" y="1581"/>
                    <a:pt x="1582" y="1226"/>
                    <a:pt x="1582" y="790"/>
                  </a:cubicBezTo>
                  <a:cubicBezTo>
                    <a:pt x="1582" y="353"/>
                    <a:pt x="1227" y="1"/>
                    <a:pt x="79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7334" name="Google Shape;7334;p68"/>
            <p:cNvSpPr/>
            <p:nvPr/>
          </p:nvSpPr>
          <p:spPr>
            <a:xfrm>
              <a:off x="3092400" y="2249100"/>
              <a:ext cx="39550" cy="39550"/>
            </a:xfrm>
            <a:custGeom>
              <a:avLst/>
              <a:gdLst/>
              <a:ahLst/>
              <a:cxnLst/>
              <a:rect l="l" t="t" r="r" b="b"/>
              <a:pathLst>
                <a:path w="1582" h="1582" extrusionOk="0">
                  <a:moveTo>
                    <a:pt x="790" y="1"/>
                  </a:moveTo>
                  <a:cubicBezTo>
                    <a:pt x="353" y="1"/>
                    <a:pt x="1" y="353"/>
                    <a:pt x="1" y="790"/>
                  </a:cubicBezTo>
                  <a:cubicBezTo>
                    <a:pt x="1" y="1226"/>
                    <a:pt x="353" y="1581"/>
                    <a:pt x="790" y="1581"/>
                  </a:cubicBezTo>
                  <a:cubicBezTo>
                    <a:pt x="1226" y="1581"/>
                    <a:pt x="1582" y="1226"/>
                    <a:pt x="1582" y="790"/>
                  </a:cubicBezTo>
                  <a:cubicBezTo>
                    <a:pt x="1582" y="353"/>
                    <a:pt x="1226" y="1"/>
                    <a:pt x="79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7335" name="Google Shape;7335;p68"/>
            <p:cNvSpPr/>
            <p:nvPr/>
          </p:nvSpPr>
          <p:spPr>
            <a:xfrm>
              <a:off x="2678350" y="2389425"/>
              <a:ext cx="481825" cy="58150"/>
            </a:xfrm>
            <a:custGeom>
              <a:avLst/>
              <a:gdLst/>
              <a:ahLst/>
              <a:cxnLst/>
              <a:rect l="l" t="t" r="r" b="b"/>
              <a:pathLst>
                <a:path w="19273" h="2326" extrusionOk="0">
                  <a:moveTo>
                    <a:pt x="1" y="1"/>
                  </a:moveTo>
                  <a:lnTo>
                    <a:pt x="1" y="1759"/>
                  </a:lnTo>
                  <a:cubicBezTo>
                    <a:pt x="1" y="2072"/>
                    <a:pt x="251" y="2325"/>
                    <a:pt x="564" y="2325"/>
                  </a:cubicBezTo>
                  <a:lnTo>
                    <a:pt x="18707" y="2325"/>
                  </a:lnTo>
                  <a:cubicBezTo>
                    <a:pt x="19020" y="2325"/>
                    <a:pt x="19273" y="2072"/>
                    <a:pt x="19273" y="1759"/>
                  </a:cubicBezTo>
                  <a:lnTo>
                    <a:pt x="19273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7336" name="Google Shape;7336;p68"/>
            <p:cNvSpPr/>
            <p:nvPr/>
          </p:nvSpPr>
          <p:spPr>
            <a:xfrm>
              <a:off x="2706600" y="2249100"/>
              <a:ext cx="39550" cy="39550"/>
            </a:xfrm>
            <a:custGeom>
              <a:avLst/>
              <a:gdLst/>
              <a:ahLst/>
              <a:cxnLst/>
              <a:rect l="l" t="t" r="r" b="b"/>
              <a:pathLst>
                <a:path w="1582" h="1582" extrusionOk="0">
                  <a:moveTo>
                    <a:pt x="789" y="1"/>
                  </a:moveTo>
                  <a:cubicBezTo>
                    <a:pt x="352" y="1"/>
                    <a:pt x="0" y="353"/>
                    <a:pt x="0" y="790"/>
                  </a:cubicBezTo>
                  <a:cubicBezTo>
                    <a:pt x="0" y="1226"/>
                    <a:pt x="352" y="1581"/>
                    <a:pt x="789" y="1581"/>
                  </a:cubicBezTo>
                  <a:cubicBezTo>
                    <a:pt x="1226" y="1581"/>
                    <a:pt x="1581" y="1226"/>
                    <a:pt x="1581" y="790"/>
                  </a:cubicBezTo>
                  <a:cubicBezTo>
                    <a:pt x="1581" y="353"/>
                    <a:pt x="1226" y="1"/>
                    <a:pt x="78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7337" name="Google Shape;7337;p68"/>
            <p:cNvSpPr/>
            <p:nvPr/>
          </p:nvSpPr>
          <p:spPr>
            <a:xfrm>
              <a:off x="2678275" y="2090100"/>
              <a:ext cx="481900" cy="271125"/>
            </a:xfrm>
            <a:custGeom>
              <a:avLst/>
              <a:gdLst/>
              <a:ahLst/>
              <a:cxnLst/>
              <a:rect l="l" t="t" r="r" b="b"/>
              <a:pathLst>
                <a:path w="19276" h="10845" extrusionOk="0">
                  <a:moveTo>
                    <a:pt x="9638" y="5229"/>
                  </a:moveTo>
                  <a:cubicBezTo>
                    <a:pt x="9885" y="5229"/>
                    <a:pt x="10134" y="5277"/>
                    <a:pt x="10372" y="5376"/>
                  </a:cubicBezTo>
                  <a:cubicBezTo>
                    <a:pt x="11091" y="5674"/>
                    <a:pt x="11558" y="6373"/>
                    <a:pt x="11558" y="7150"/>
                  </a:cubicBezTo>
                  <a:cubicBezTo>
                    <a:pt x="11558" y="8209"/>
                    <a:pt x="10697" y="9068"/>
                    <a:pt x="9640" y="9071"/>
                  </a:cubicBezTo>
                  <a:cubicBezTo>
                    <a:pt x="8863" y="9071"/>
                    <a:pt x="8161" y="8601"/>
                    <a:pt x="7866" y="7884"/>
                  </a:cubicBezTo>
                  <a:cubicBezTo>
                    <a:pt x="7568" y="7168"/>
                    <a:pt x="7731" y="6343"/>
                    <a:pt x="8282" y="5791"/>
                  </a:cubicBezTo>
                  <a:cubicBezTo>
                    <a:pt x="8648" y="5425"/>
                    <a:pt x="9139" y="5229"/>
                    <a:pt x="9638" y="5229"/>
                  </a:cubicBezTo>
                  <a:close/>
                  <a:moveTo>
                    <a:pt x="571" y="1"/>
                  </a:moveTo>
                  <a:cubicBezTo>
                    <a:pt x="281" y="1"/>
                    <a:pt x="3" y="226"/>
                    <a:pt x="1" y="567"/>
                  </a:cubicBezTo>
                  <a:lnTo>
                    <a:pt x="1" y="7150"/>
                  </a:lnTo>
                  <a:cubicBezTo>
                    <a:pt x="1" y="6373"/>
                    <a:pt x="471" y="5674"/>
                    <a:pt x="1187" y="5376"/>
                  </a:cubicBezTo>
                  <a:cubicBezTo>
                    <a:pt x="1425" y="5277"/>
                    <a:pt x="1674" y="5229"/>
                    <a:pt x="1921" y="5229"/>
                  </a:cubicBezTo>
                  <a:cubicBezTo>
                    <a:pt x="2420" y="5229"/>
                    <a:pt x="2912" y="5425"/>
                    <a:pt x="3280" y="5791"/>
                  </a:cubicBezTo>
                  <a:cubicBezTo>
                    <a:pt x="3828" y="6343"/>
                    <a:pt x="3994" y="7168"/>
                    <a:pt x="3696" y="7884"/>
                  </a:cubicBezTo>
                  <a:cubicBezTo>
                    <a:pt x="3398" y="8601"/>
                    <a:pt x="2699" y="9071"/>
                    <a:pt x="1922" y="9071"/>
                  </a:cubicBezTo>
                  <a:cubicBezTo>
                    <a:pt x="862" y="9068"/>
                    <a:pt x="4" y="8209"/>
                    <a:pt x="1" y="7150"/>
                  </a:cubicBezTo>
                  <a:lnTo>
                    <a:pt x="1" y="10844"/>
                  </a:lnTo>
                  <a:lnTo>
                    <a:pt x="19276" y="10844"/>
                  </a:lnTo>
                  <a:lnTo>
                    <a:pt x="19276" y="7150"/>
                  </a:lnTo>
                  <a:cubicBezTo>
                    <a:pt x="19276" y="7926"/>
                    <a:pt x="18806" y="8625"/>
                    <a:pt x="18089" y="8923"/>
                  </a:cubicBezTo>
                  <a:cubicBezTo>
                    <a:pt x="17852" y="9022"/>
                    <a:pt x="17603" y="9070"/>
                    <a:pt x="17356" y="9070"/>
                  </a:cubicBezTo>
                  <a:cubicBezTo>
                    <a:pt x="16857" y="9070"/>
                    <a:pt x="16365" y="8874"/>
                    <a:pt x="15997" y="8508"/>
                  </a:cubicBezTo>
                  <a:cubicBezTo>
                    <a:pt x="15449" y="7957"/>
                    <a:pt x="15283" y="7131"/>
                    <a:pt x="15581" y="6415"/>
                  </a:cubicBezTo>
                  <a:cubicBezTo>
                    <a:pt x="15879" y="5698"/>
                    <a:pt x="16578" y="5231"/>
                    <a:pt x="17355" y="5231"/>
                  </a:cubicBezTo>
                  <a:cubicBezTo>
                    <a:pt x="18415" y="5231"/>
                    <a:pt x="19273" y="6090"/>
                    <a:pt x="19276" y="7150"/>
                  </a:cubicBezTo>
                  <a:lnTo>
                    <a:pt x="19276" y="567"/>
                  </a:lnTo>
                  <a:cubicBezTo>
                    <a:pt x="19276" y="341"/>
                    <a:pt x="19137" y="133"/>
                    <a:pt x="18927" y="46"/>
                  </a:cubicBezTo>
                  <a:cubicBezTo>
                    <a:pt x="18857" y="17"/>
                    <a:pt x="18783" y="2"/>
                    <a:pt x="18709" y="2"/>
                  </a:cubicBezTo>
                  <a:cubicBezTo>
                    <a:pt x="18564" y="2"/>
                    <a:pt x="18420" y="58"/>
                    <a:pt x="18312" y="166"/>
                  </a:cubicBezTo>
                  <a:lnTo>
                    <a:pt x="14783" y="3641"/>
                  </a:lnTo>
                  <a:lnTo>
                    <a:pt x="9971" y="112"/>
                  </a:lnTo>
                  <a:cubicBezTo>
                    <a:pt x="9871" y="38"/>
                    <a:pt x="9754" y="1"/>
                    <a:pt x="9636" y="1"/>
                  </a:cubicBezTo>
                  <a:cubicBezTo>
                    <a:pt x="9517" y="1"/>
                    <a:pt x="9397" y="39"/>
                    <a:pt x="9297" y="115"/>
                  </a:cubicBezTo>
                  <a:lnTo>
                    <a:pt x="4656" y="3641"/>
                  </a:lnTo>
                  <a:lnTo>
                    <a:pt x="952" y="154"/>
                  </a:lnTo>
                  <a:cubicBezTo>
                    <a:pt x="840" y="48"/>
                    <a:pt x="704" y="1"/>
                    <a:pt x="57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7338" name="Google Shape;7338;p68"/>
          <p:cNvGrpSpPr/>
          <p:nvPr/>
        </p:nvGrpSpPr>
        <p:grpSpPr>
          <a:xfrm>
            <a:off x="2566646" y="3594790"/>
            <a:ext cx="219345" cy="227301"/>
            <a:chOff x="3357325" y="2093500"/>
            <a:chExt cx="311525" cy="322825"/>
          </a:xfrm>
          <a:solidFill>
            <a:srgbClr val="FFC867"/>
          </a:solidFill>
        </p:grpSpPr>
        <p:sp>
          <p:nvSpPr>
            <p:cNvPr id="7339" name="Google Shape;7339;p68"/>
            <p:cNvSpPr/>
            <p:nvPr/>
          </p:nvSpPr>
          <p:spPr>
            <a:xfrm>
              <a:off x="3357325" y="2210550"/>
              <a:ext cx="85700" cy="205775"/>
            </a:xfrm>
            <a:custGeom>
              <a:avLst/>
              <a:gdLst/>
              <a:ahLst/>
              <a:cxnLst/>
              <a:rect l="l" t="t" r="r" b="b"/>
              <a:pathLst>
                <a:path w="3428" h="8231" extrusionOk="0">
                  <a:moveTo>
                    <a:pt x="566" y="1"/>
                  </a:moveTo>
                  <a:cubicBezTo>
                    <a:pt x="253" y="1"/>
                    <a:pt x="0" y="251"/>
                    <a:pt x="0" y="564"/>
                  </a:cubicBezTo>
                  <a:lnTo>
                    <a:pt x="0" y="7664"/>
                  </a:lnTo>
                  <a:cubicBezTo>
                    <a:pt x="0" y="7978"/>
                    <a:pt x="253" y="8231"/>
                    <a:pt x="566" y="8231"/>
                  </a:cubicBezTo>
                  <a:lnTo>
                    <a:pt x="2861" y="8231"/>
                  </a:lnTo>
                  <a:cubicBezTo>
                    <a:pt x="3174" y="8231"/>
                    <a:pt x="3427" y="7978"/>
                    <a:pt x="3427" y="7664"/>
                  </a:cubicBezTo>
                  <a:lnTo>
                    <a:pt x="3427" y="564"/>
                  </a:lnTo>
                  <a:cubicBezTo>
                    <a:pt x="3427" y="251"/>
                    <a:pt x="3174" y="1"/>
                    <a:pt x="286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7340" name="Google Shape;7340;p68"/>
            <p:cNvSpPr/>
            <p:nvPr/>
          </p:nvSpPr>
          <p:spPr>
            <a:xfrm>
              <a:off x="3471225" y="2152075"/>
              <a:ext cx="84725" cy="264250"/>
            </a:xfrm>
            <a:custGeom>
              <a:avLst/>
              <a:gdLst/>
              <a:ahLst/>
              <a:cxnLst/>
              <a:rect l="l" t="t" r="r" b="b"/>
              <a:pathLst>
                <a:path w="3389" h="10570" extrusionOk="0">
                  <a:moveTo>
                    <a:pt x="563" y="0"/>
                  </a:moveTo>
                  <a:cubicBezTo>
                    <a:pt x="253" y="0"/>
                    <a:pt x="0" y="250"/>
                    <a:pt x="0" y="563"/>
                  </a:cubicBezTo>
                  <a:lnTo>
                    <a:pt x="0" y="10003"/>
                  </a:lnTo>
                  <a:cubicBezTo>
                    <a:pt x="0" y="10317"/>
                    <a:pt x="253" y="10570"/>
                    <a:pt x="563" y="10570"/>
                  </a:cubicBezTo>
                  <a:lnTo>
                    <a:pt x="2822" y="10570"/>
                  </a:lnTo>
                  <a:cubicBezTo>
                    <a:pt x="3135" y="10570"/>
                    <a:pt x="3388" y="10317"/>
                    <a:pt x="3388" y="10003"/>
                  </a:cubicBezTo>
                  <a:lnTo>
                    <a:pt x="3388" y="563"/>
                  </a:lnTo>
                  <a:cubicBezTo>
                    <a:pt x="3388" y="250"/>
                    <a:pt x="3135" y="0"/>
                    <a:pt x="28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7341" name="Google Shape;7341;p68"/>
            <p:cNvSpPr/>
            <p:nvPr/>
          </p:nvSpPr>
          <p:spPr>
            <a:xfrm>
              <a:off x="3584150" y="2093500"/>
              <a:ext cx="84700" cy="322825"/>
            </a:xfrm>
            <a:custGeom>
              <a:avLst/>
              <a:gdLst/>
              <a:ahLst/>
              <a:cxnLst/>
              <a:rect l="l" t="t" r="r" b="b"/>
              <a:pathLst>
                <a:path w="3388" h="12913" extrusionOk="0">
                  <a:moveTo>
                    <a:pt x="563" y="0"/>
                  </a:moveTo>
                  <a:cubicBezTo>
                    <a:pt x="253" y="0"/>
                    <a:pt x="0" y="253"/>
                    <a:pt x="0" y="566"/>
                  </a:cubicBezTo>
                  <a:lnTo>
                    <a:pt x="0" y="12346"/>
                  </a:lnTo>
                  <a:cubicBezTo>
                    <a:pt x="0" y="12660"/>
                    <a:pt x="253" y="12913"/>
                    <a:pt x="563" y="12913"/>
                  </a:cubicBezTo>
                  <a:lnTo>
                    <a:pt x="2822" y="12913"/>
                  </a:lnTo>
                  <a:cubicBezTo>
                    <a:pt x="3135" y="12913"/>
                    <a:pt x="3388" y="12660"/>
                    <a:pt x="3388" y="12346"/>
                  </a:cubicBezTo>
                  <a:lnTo>
                    <a:pt x="3388" y="566"/>
                  </a:lnTo>
                  <a:cubicBezTo>
                    <a:pt x="3388" y="253"/>
                    <a:pt x="3135" y="0"/>
                    <a:pt x="28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sp>
        <p:nvSpPr>
          <p:cNvPr id="7342" name="Google Shape;7342;p68"/>
          <p:cNvSpPr/>
          <p:nvPr/>
        </p:nvSpPr>
        <p:spPr>
          <a:xfrm>
            <a:off x="2921919" y="3550464"/>
            <a:ext cx="333673" cy="315824"/>
          </a:xfrm>
          <a:custGeom>
            <a:avLst/>
            <a:gdLst/>
            <a:ahLst/>
            <a:cxnLst/>
            <a:rect l="l" t="t" r="r" b="b"/>
            <a:pathLst>
              <a:path w="18956" h="17942" extrusionOk="0">
                <a:moveTo>
                  <a:pt x="6270" y="9375"/>
                </a:moveTo>
                <a:lnTo>
                  <a:pt x="6267" y="16812"/>
                </a:lnTo>
                <a:lnTo>
                  <a:pt x="1130" y="16812"/>
                </a:lnTo>
                <a:lnTo>
                  <a:pt x="1130" y="13545"/>
                </a:lnTo>
                <a:lnTo>
                  <a:pt x="6270" y="9375"/>
                </a:lnTo>
                <a:close/>
                <a:moveTo>
                  <a:pt x="7399" y="9116"/>
                </a:moveTo>
                <a:lnTo>
                  <a:pt x="12103" y="11534"/>
                </a:lnTo>
                <a:lnTo>
                  <a:pt x="12100" y="16812"/>
                </a:lnTo>
                <a:lnTo>
                  <a:pt x="7399" y="16812"/>
                </a:lnTo>
                <a:lnTo>
                  <a:pt x="7399" y="9116"/>
                </a:lnTo>
                <a:close/>
                <a:moveTo>
                  <a:pt x="564" y="1"/>
                </a:moveTo>
                <a:cubicBezTo>
                  <a:pt x="251" y="1"/>
                  <a:pt x="1" y="254"/>
                  <a:pt x="1" y="564"/>
                </a:cubicBezTo>
                <a:lnTo>
                  <a:pt x="1" y="13274"/>
                </a:lnTo>
                <a:lnTo>
                  <a:pt x="1" y="17376"/>
                </a:lnTo>
                <a:cubicBezTo>
                  <a:pt x="1" y="17689"/>
                  <a:pt x="251" y="17942"/>
                  <a:pt x="564" y="17942"/>
                </a:cubicBezTo>
                <a:lnTo>
                  <a:pt x="18324" y="17942"/>
                </a:lnTo>
                <a:cubicBezTo>
                  <a:pt x="18637" y="17942"/>
                  <a:pt x="18890" y="17689"/>
                  <a:pt x="18890" y="17376"/>
                </a:cubicBezTo>
                <a:cubicBezTo>
                  <a:pt x="18890" y="17062"/>
                  <a:pt x="18637" y="16812"/>
                  <a:pt x="18324" y="16812"/>
                </a:cubicBezTo>
                <a:lnTo>
                  <a:pt x="13232" y="16812"/>
                </a:lnTo>
                <a:lnTo>
                  <a:pt x="13232" y="11425"/>
                </a:lnTo>
                <a:lnTo>
                  <a:pt x="16210" y="8444"/>
                </a:lnTo>
                <a:lnTo>
                  <a:pt x="17400" y="9634"/>
                </a:lnTo>
                <a:cubicBezTo>
                  <a:pt x="17514" y="9748"/>
                  <a:pt x="17656" y="9799"/>
                  <a:pt x="17796" y="9799"/>
                </a:cubicBezTo>
                <a:cubicBezTo>
                  <a:pt x="18059" y="9799"/>
                  <a:pt x="18314" y="9616"/>
                  <a:pt x="18357" y="9317"/>
                </a:cubicBezTo>
                <a:lnTo>
                  <a:pt x="18905" y="5592"/>
                </a:lnTo>
                <a:cubicBezTo>
                  <a:pt x="18955" y="5247"/>
                  <a:pt x="18683" y="4948"/>
                  <a:pt x="18347" y="4948"/>
                </a:cubicBezTo>
                <a:cubicBezTo>
                  <a:pt x="18320" y="4948"/>
                  <a:pt x="18292" y="4950"/>
                  <a:pt x="18264" y="4954"/>
                </a:cubicBezTo>
                <a:lnTo>
                  <a:pt x="14539" y="5502"/>
                </a:lnTo>
                <a:cubicBezTo>
                  <a:pt x="14078" y="5568"/>
                  <a:pt x="13895" y="6132"/>
                  <a:pt x="14223" y="6460"/>
                </a:cubicBezTo>
                <a:lnTo>
                  <a:pt x="15412" y="7649"/>
                </a:lnTo>
                <a:lnTo>
                  <a:pt x="12558" y="10501"/>
                </a:lnTo>
                <a:lnTo>
                  <a:pt x="7092" y="7688"/>
                </a:lnTo>
                <a:lnTo>
                  <a:pt x="7059" y="7673"/>
                </a:lnTo>
                <a:lnTo>
                  <a:pt x="7044" y="7667"/>
                </a:lnTo>
                <a:cubicBezTo>
                  <a:pt x="7032" y="7661"/>
                  <a:pt x="7020" y="7658"/>
                  <a:pt x="7008" y="7655"/>
                </a:cubicBezTo>
                <a:cubicBezTo>
                  <a:pt x="7002" y="7652"/>
                  <a:pt x="6996" y="7649"/>
                  <a:pt x="6990" y="7649"/>
                </a:cubicBezTo>
                <a:lnTo>
                  <a:pt x="6957" y="7640"/>
                </a:lnTo>
                <a:lnTo>
                  <a:pt x="6942" y="7637"/>
                </a:lnTo>
                <a:cubicBezTo>
                  <a:pt x="6926" y="7634"/>
                  <a:pt x="6908" y="7631"/>
                  <a:pt x="6893" y="7628"/>
                </a:cubicBezTo>
                <a:lnTo>
                  <a:pt x="6770" y="7628"/>
                </a:lnTo>
                <a:cubicBezTo>
                  <a:pt x="6758" y="7631"/>
                  <a:pt x="6743" y="7634"/>
                  <a:pt x="6728" y="7637"/>
                </a:cubicBezTo>
                <a:lnTo>
                  <a:pt x="6710" y="7640"/>
                </a:lnTo>
                <a:lnTo>
                  <a:pt x="6680" y="7649"/>
                </a:lnTo>
                <a:lnTo>
                  <a:pt x="6658" y="7652"/>
                </a:lnTo>
                <a:cubicBezTo>
                  <a:pt x="6646" y="7658"/>
                  <a:pt x="6631" y="7664"/>
                  <a:pt x="6616" y="7670"/>
                </a:cubicBezTo>
                <a:cubicBezTo>
                  <a:pt x="6610" y="7670"/>
                  <a:pt x="6607" y="7673"/>
                  <a:pt x="6601" y="7676"/>
                </a:cubicBezTo>
                <a:cubicBezTo>
                  <a:pt x="6595" y="7679"/>
                  <a:pt x="6583" y="7685"/>
                  <a:pt x="6574" y="7688"/>
                </a:cubicBezTo>
                <a:lnTo>
                  <a:pt x="6556" y="7700"/>
                </a:lnTo>
                <a:cubicBezTo>
                  <a:pt x="6547" y="7703"/>
                  <a:pt x="6538" y="7709"/>
                  <a:pt x="6529" y="7715"/>
                </a:cubicBezTo>
                <a:lnTo>
                  <a:pt x="6514" y="7724"/>
                </a:lnTo>
                <a:cubicBezTo>
                  <a:pt x="6502" y="7733"/>
                  <a:pt x="6490" y="7743"/>
                  <a:pt x="6475" y="7752"/>
                </a:cubicBezTo>
                <a:lnTo>
                  <a:pt x="6475" y="7755"/>
                </a:lnTo>
                <a:lnTo>
                  <a:pt x="1130" y="12091"/>
                </a:lnTo>
                <a:lnTo>
                  <a:pt x="1130" y="564"/>
                </a:lnTo>
                <a:cubicBezTo>
                  <a:pt x="1130" y="254"/>
                  <a:pt x="877" y="1"/>
                  <a:pt x="564" y="1"/>
                </a:cubicBezTo>
                <a:close/>
              </a:path>
            </a:pathLst>
          </a:custGeom>
          <a:solidFill>
            <a:srgbClr val="FFC86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435D74"/>
              </a:solidFill>
            </a:endParaRPr>
          </a:p>
        </p:txBody>
      </p:sp>
      <p:grpSp>
        <p:nvGrpSpPr>
          <p:cNvPr id="7343" name="Google Shape;7343;p68"/>
          <p:cNvGrpSpPr/>
          <p:nvPr/>
        </p:nvGrpSpPr>
        <p:grpSpPr>
          <a:xfrm>
            <a:off x="3360836" y="3538814"/>
            <a:ext cx="292078" cy="339253"/>
            <a:chOff x="4492800" y="2027925"/>
            <a:chExt cx="414825" cy="481825"/>
          </a:xfrm>
          <a:solidFill>
            <a:srgbClr val="FFC867"/>
          </a:solidFill>
        </p:grpSpPr>
        <p:sp>
          <p:nvSpPr>
            <p:cNvPr id="7344" name="Google Shape;7344;p68"/>
            <p:cNvSpPr/>
            <p:nvPr/>
          </p:nvSpPr>
          <p:spPr>
            <a:xfrm>
              <a:off x="4492800" y="2027925"/>
              <a:ext cx="54600" cy="481825"/>
            </a:xfrm>
            <a:custGeom>
              <a:avLst/>
              <a:gdLst/>
              <a:ahLst/>
              <a:cxnLst/>
              <a:rect l="l" t="t" r="r" b="b"/>
              <a:pathLst>
                <a:path w="2184" h="19273" extrusionOk="0">
                  <a:moveTo>
                    <a:pt x="912" y="1"/>
                  </a:moveTo>
                  <a:cubicBezTo>
                    <a:pt x="407" y="1"/>
                    <a:pt x="0" y="407"/>
                    <a:pt x="0" y="913"/>
                  </a:cubicBezTo>
                  <a:lnTo>
                    <a:pt x="0" y="18360"/>
                  </a:lnTo>
                  <a:cubicBezTo>
                    <a:pt x="0" y="18866"/>
                    <a:pt x="407" y="19273"/>
                    <a:pt x="912" y="19273"/>
                  </a:cubicBezTo>
                  <a:lnTo>
                    <a:pt x="1271" y="19273"/>
                  </a:lnTo>
                  <a:cubicBezTo>
                    <a:pt x="1777" y="19273"/>
                    <a:pt x="2183" y="18866"/>
                    <a:pt x="2183" y="18360"/>
                  </a:cubicBezTo>
                  <a:lnTo>
                    <a:pt x="2183" y="913"/>
                  </a:lnTo>
                  <a:cubicBezTo>
                    <a:pt x="2183" y="407"/>
                    <a:pt x="1777" y="1"/>
                    <a:pt x="127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7345" name="Google Shape;7345;p68"/>
            <p:cNvSpPr/>
            <p:nvPr/>
          </p:nvSpPr>
          <p:spPr>
            <a:xfrm>
              <a:off x="4575600" y="2051425"/>
              <a:ext cx="332025" cy="262450"/>
            </a:xfrm>
            <a:custGeom>
              <a:avLst/>
              <a:gdLst/>
              <a:ahLst/>
              <a:cxnLst/>
              <a:rect l="l" t="t" r="r" b="b"/>
              <a:pathLst>
                <a:path w="13281" h="10498" extrusionOk="0">
                  <a:moveTo>
                    <a:pt x="0" y="0"/>
                  </a:moveTo>
                  <a:lnTo>
                    <a:pt x="0" y="10497"/>
                  </a:lnTo>
                  <a:lnTo>
                    <a:pt x="12485" y="10497"/>
                  </a:lnTo>
                  <a:cubicBezTo>
                    <a:pt x="13006" y="10494"/>
                    <a:pt x="13280" y="9874"/>
                    <a:pt x="12925" y="9488"/>
                  </a:cubicBezTo>
                  <a:lnTo>
                    <a:pt x="9010" y="5249"/>
                  </a:lnTo>
                  <a:lnTo>
                    <a:pt x="12925" y="1006"/>
                  </a:lnTo>
                  <a:cubicBezTo>
                    <a:pt x="13280" y="620"/>
                    <a:pt x="13006" y="0"/>
                    <a:pt x="1248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7346" name="Google Shape;7346;p68"/>
          <p:cNvGrpSpPr/>
          <p:nvPr/>
        </p:nvGrpSpPr>
        <p:grpSpPr>
          <a:xfrm>
            <a:off x="3759928" y="3538805"/>
            <a:ext cx="339200" cy="339271"/>
            <a:chOff x="5049725" y="2027900"/>
            <a:chExt cx="481750" cy="481850"/>
          </a:xfrm>
          <a:solidFill>
            <a:srgbClr val="FFC867"/>
          </a:solidFill>
        </p:grpSpPr>
        <p:sp>
          <p:nvSpPr>
            <p:cNvPr id="7347" name="Google Shape;7347;p68"/>
            <p:cNvSpPr/>
            <p:nvPr/>
          </p:nvSpPr>
          <p:spPr>
            <a:xfrm>
              <a:off x="5191775" y="2394925"/>
              <a:ext cx="197625" cy="114825"/>
            </a:xfrm>
            <a:custGeom>
              <a:avLst/>
              <a:gdLst/>
              <a:ahLst/>
              <a:cxnLst/>
              <a:rect l="l" t="t" r="r" b="b"/>
              <a:pathLst>
                <a:path w="7905" h="4593" extrusionOk="0">
                  <a:moveTo>
                    <a:pt x="0" y="0"/>
                  </a:moveTo>
                  <a:lnTo>
                    <a:pt x="0" y="566"/>
                  </a:lnTo>
                  <a:cubicBezTo>
                    <a:pt x="3" y="1298"/>
                    <a:pt x="479" y="1949"/>
                    <a:pt x="1178" y="2171"/>
                  </a:cubicBezTo>
                  <a:cubicBezTo>
                    <a:pt x="1407" y="3502"/>
                    <a:pt x="2560" y="4593"/>
                    <a:pt x="3954" y="4593"/>
                  </a:cubicBezTo>
                  <a:cubicBezTo>
                    <a:pt x="5345" y="4593"/>
                    <a:pt x="6499" y="3502"/>
                    <a:pt x="6728" y="2171"/>
                  </a:cubicBezTo>
                  <a:cubicBezTo>
                    <a:pt x="7426" y="1949"/>
                    <a:pt x="7902" y="1298"/>
                    <a:pt x="7905" y="566"/>
                  </a:cubicBezTo>
                  <a:lnTo>
                    <a:pt x="7905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7348" name="Google Shape;7348;p68"/>
            <p:cNvSpPr/>
            <p:nvPr/>
          </p:nvSpPr>
          <p:spPr>
            <a:xfrm>
              <a:off x="5113625" y="2027900"/>
              <a:ext cx="347300" cy="338825"/>
            </a:xfrm>
            <a:custGeom>
              <a:avLst/>
              <a:gdLst/>
              <a:ahLst/>
              <a:cxnLst/>
              <a:rect l="l" t="t" r="r" b="b"/>
              <a:pathLst>
                <a:path w="13892" h="13553" extrusionOk="0">
                  <a:moveTo>
                    <a:pt x="7080" y="2260"/>
                  </a:moveTo>
                  <a:cubicBezTo>
                    <a:pt x="9574" y="2263"/>
                    <a:pt x="11594" y="4284"/>
                    <a:pt x="11597" y="6777"/>
                  </a:cubicBezTo>
                  <a:cubicBezTo>
                    <a:pt x="11597" y="7090"/>
                    <a:pt x="11344" y="7340"/>
                    <a:pt x="11031" y="7340"/>
                  </a:cubicBezTo>
                  <a:cubicBezTo>
                    <a:pt x="10718" y="7340"/>
                    <a:pt x="10468" y="7090"/>
                    <a:pt x="10468" y="6777"/>
                  </a:cubicBezTo>
                  <a:cubicBezTo>
                    <a:pt x="10465" y="4907"/>
                    <a:pt x="8950" y="3392"/>
                    <a:pt x="7080" y="3389"/>
                  </a:cubicBezTo>
                  <a:cubicBezTo>
                    <a:pt x="6767" y="3389"/>
                    <a:pt x="6514" y="3136"/>
                    <a:pt x="6514" y="2826"/>
                  </a:cubicBezTo>
                  <a:cubicBezTo>
                    <a:pt x="6514" y="2513"/>
                    <a:pt x="6767" y="2260"/>
                    <a:pt x="7080" y="2260"/>
                  </a:cubicBezTo>
                  <a:close/>
                  <a:moveTo>
                    <a:pt x="7070" y="1"/>
                  </a:moveTo>
                  <a:cubicBezTo>
                    <a:pt x="6595" y="1"/>
                    <a:pt x="6111" y="50"/>
                    <a:pt x="5623" y="152"/>
                  </a:cubicBezTo>
                  <a:cubicBezTo>
                    <a:pt x="3075" y="685"/>
                    <a:pt x="1001" y="2754"/>
                    <a:pt x="459" y="5301"/>
                  </a:cubicBezTo>
                  <a:cubicBezTo>
                    <a:pt x="1" y="7469"/>
                    <a:pt x="567" y="9644"/>
                    <a:pt x="2015" y="11270"/>
                  </a:cubicBezTo>
                  <a:cubicBezTo>
                    <a:pt x="2584" y="11908"/>
                    <a:pt x="2952" y="12703"/>
                    <a:pt x="3072" y="13552"/>
                  </a:cubicBezTo>
                  <a:lnTo>
                    <a:pt x="11088" y="13552"/>
                  </a:lnTo>
                  <a:cubicBezTo>
                    <a:pt x="11221" y="12691"/>
                    <a:pt x="11597" y="11887"/>
                    <a:pt x="12175" y="11233"/>
                  </a:cubicBezTo>
                  <a:cubicBezTo>
                    <a:pt x="13259" y="10002"/>
                    <a:pt x="13892" y="8418"/>
                    <a:pt x="13892" y="6777"/>
                  </a:cubicBezTo>
                  <a:cubicBezTo>
                    <a:pt x="13892" y="2969"/>
                    <a:pt x="10766" y="1"/>
                    <a:pt x="707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7349" name="Google Shape;7349;p68"/>
            <p:cNvSpPr/>
            <p:nvPr/>
          </p:nvSpPr>
          <p:spPr>
            <a:xfrm>
              <a:off x="5049725" y="2197300"/>
              <a:ext cx="56400" cy="28275"/>
            </a:xfrm>
            <a:custGeom>
              <a:avLst/>
              <a:gdLst/>
              <a:ahLst/>
              <a:cxnLst/>
              <a:rect l="l" t="t" r="r" b="b"/>
              <a:pathLst>
                <a:path w="2256" h="1131" extrusionOk="0">
                  <a:moveTo>
                    <a:pt x="563" y="1"/>
                  </a:moveTo>
                  <a:cubicBezTo>
                    <a:pt x="250" y="1"/>
                    <a:pt x="0" y="254"/>
                    <a:pt x="0" y="567"/>
                  </a:cubicBezTo>
                  <a:cubicBezTo>
                    <a:pt x="0" y="877"/>
                    <a:pt x="250" y="1130"/>
                    <a:pt x="563" y="1130"/>
                  </a:cubicBezTo>
                  <a:lnTo>
                    <a:pt x="1693" y="1130"/>
                  </a:lnTo>
                  <a:cubicBezTo>
                    <a:pt x="2006" y="1130"/>
                    <a:pt x="2256" y="877"/>
                    <a:pt x="2256" y="567"/>
                  </a:cubicBezTo>
                  <a:cubicBezTo>
                    <a:pt x="2256" y="254"/>
                    <a:pt x="2006" y="1"/>
                    <a:pt x="169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7350" name="Google Shape;7350;p68"/>
            <p:cNvSpPr/>
            <p:nvPr/>
          </p:nvSpPr>
          <p:spPr>
            <a:xfrm>
              <a:off x="5052575" y="2102800"/>
              <a:ext cx="50850" cy="48075"/>
            </a:xfrm>
            <a:custGeom>
              <a:avLst/>
              <a:gdLst/>
              <a:ahLst/>
              <a:cxnLst/>
              <a:rect l="l" t="t" r="r" b="b"/>
              <a:pathLst>
                <a:path w="2034" h="1923" extrusionOk="0">
                  <a:moveTo>
                    <a:pt x="623" y="0"/>
                  </a:moveTo>
                  <a:cubicBezTo>
                    <a:pt x="478" y="0"/>
                    <a:pt x="333" y="56"/>
                    <a:pt x="224" y="167"/>
                  </a:cubicBezTo>
                  <a:cubicBezTo>
                    <a:pt x="4" y="384"/>
                    <a:pt x="1" y="736"/>
                    <a:pt x="214" y="959"/>
                  </a:cubicBezTo>
                  <a:lnTo>
                    <a:pt x="1015" y="1757"/>
                  </a:lnTo>
                  <a:cubicBezTo>
                    <a:pt x="1125" y="1867"/>
                    <a:pt x="1269" y="1922"/>
                    <a:pt x="1413" y="1922"/>
                  </a:cubicBezTo>
                  <a:cubicBezTo>
                    <a:pt x="1558" y="1922"/>
                    <a:pt x="1702" y="1867"/>
                    <a:pt x="1813" y="1757"/>
                  </a:cubicBezTo>
                  <a:cubicBezTo>
                    <a:pt x="2033" y="1534"/>
                    <a:pt x="2033" y="1179"/>
                    <a:pt x="1813" y="959"/>
                  </a:cubicBezTo>
                  <a:lnTo>
                    <a:pt x="1015" y="158"/>
                  </a:lnTo>
                  <a:cubicBezTo>
                    <a:pt x="906" y="53"/>
                    <a:pt x="764" y="0"/>
                    <a:pt x="62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7351" name="Google Shape;7351;p68"/>
            <p:cNvSpPr/>
            <p:nvPr/>
          </p:nvSpPr>
          <p:spPr>
            <a:xfrm>
              <a:off x="5052575" y="2272175"/>
              <a:ext cx="50700" cy="47900"/>
            </a:xfrm>
            <a:custGeom>
              <a:avLst/>
              <a:gdLst/>
              <a:ahLst/>
              <a:cxnLst/>
              <a:rect l="l" t="t" r="r" b="b"/>
              <a:pathLst>
                <a:path w="2028" h="1916" extrusionOk="0">
                  <a:moveTo>
                    <a:pt x="1405" y="0"/>
                  </a:moveTo>
                  <a:cubicBezTo>
                    <a:pt x="1264" y="0"/>
                    <a:pt x="1124" y="53"/>
                    <a:pt x="1015" y="159"/>
                  </a:cubicBezTo>
                  <a:lnTo>
                    <a:pt x="214" y="960"/>
                  </a:lnTo>
                  <a:cubicBezTo>
                    <a:pt x="1" y="1179"/>
                    <a:pt x="4" y="1532"/>
                    <a:pt x="224" y="1749"/>
                  </a:cubicBezTo>
                  <a:cubicBezTo>
                    <a:pt x="333" y="1860"/>
                    <a:pt x="478" y="1916"/>
                    <a:pt x="623" y="1916"/>
                  </a:cubicBezTo>
                  <a:cubicBezTo>
                    <a:pt x="764" y="1916"/>
                    <a:pt x="906" y="1863"/>
                    <a:pt x="1015" y="1758"/>
                  </a:cubicBezTo>
                  <a:lnTo>
                    <a:pt x="1813" y="960"/>
                  </a:lnTo>
                  <a:cubicBezTo>
                    <a:pt x="2027" y="737"/>
                    <a:pt x="2024" y="384"/>
                    <a:pt x="1804" y="168"/>
                  </a:cubicBezTo>
                  <a:cubicBezTo>
                    <a:pt x="1695" y="56"/>
                    <a:pt x="1550" y="0"/>
                    <a:pt x="140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7352" name="Google Shape;7352;p68"/>
            <p:cNvSpPr/>
            <p:nvPr/>
          </p:nvSpPr>
          <p:spPr>
            <a:xfrm>
              <a:off x="5475050" y="2197300"/>
              <a:ext cx="56425" cy="28275"/>
            </a:xfrm>
            <a:custGeom>
              <a:avLst/>
              <a:gdLst/>
              <a:ahLst/>
              <a:cxnLst/>
              <a:rect l="l" t="t" r="r" b="b"/>
              <a:pathLst>
                <a:path w="2257" h="1131" extrusionOk="0">
                  <a:moveTo>
                    <a:pt x="564" y="1"/>
                  </a:moveTo>
                  <a:cubicBezTo>
                    <a:pt x="251" y="1"/>
                    <a:pt x="1" y="254"/>
                    <a:pt x="1" y="567"/>
                  </a:cubicBezTo>
                  <a:cubicBezTo>
                    <a:pt x="1" y="877"/>
                    <a:pt x="251" y="1130"/>
                    <a:pt x="564" y="1130"/>
                  </a:cubicBezTo>
                  <a:lnTo>
                    <a:pt x="1693" y="1130"/>
                  </a:lnTo>
                  <a:cubicBezTo>
                    <a:pt x="2006" y="1130"/>
                    <a:pt x="2256" y="877"/>
                    <a:pt x="2256" y="567"/>
                  </a:cubicBezTo>
                  <a:cubicBezTo>
                    <a:pt x="2256" y="254"/>
                    <a:pt x="2006" y="1"/>
                    <a:pt x="169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7353" name="Google Shape;7353;p68"/>
            <p:cNvSpPr/>
            <p:nvPr/>
          </p:nvSpPr>
          <p:spPr>
            <a:xfrm>
              <a:off x="5477925" y="2102800"/>
              <a:ext cx="50675" cy="47900"/>
            </a:xfrm>
            <a:custGeom>
              <a:avLst/>
              <a:gdLst/>
              <a:ahLst/>
              <a:cxnLst/>
              <a:rect l="l" t="t" r="r" b="b"/>
              <a:pathLst>
                <a:path w="2027" h="1916" extrusionOk="0">
                  <a:moveTo>
                    <a:pt x="1405" y="0"/>
                  </a:moveTo>
                  <a:cubicBezTo>
                    <a:pt x="1264" y="0"/>
                    <a:pt x="1123" y="53"/>
                    <a:pt x="1015" y="158"/>
                  </a:cubicBezTo>
                  <a:lnTo>
                    <a:pt x="214" y="959"/>
                  </a:lnTo>
                  <a:cubicBezTo>
                    <a:pt x="0" y="1179"/>
                    <a:pt x="3" y="1531"/>
                    <a:pt x="223" y="1748"/>
                  </a:cubicBezTo>
                  <a:cubicBezTo>
                    <a:pt x="333" y="1860"/>
                    <a:pt x="478" y="1915"/>
                    <a:pt x="623" y="1915"/>
                  </a:cubicBezTo>
                  <a:cubicBezTo>
                    <a:pt x="764" y="1915"/>
                    <a:pt x="905" y="1863"/>
                    <a:pt x="1015" y="1757"/>
                  </a:cubicBezTo>
                  <a:lnTo>
                    <a:pt x="1813" y="959"/>
                  </a:lnTo>
                  <a:cubicBezTo>
                    <a:pt x="2027" y="736"/>
                    <a:pt x="2024" y="384"/>
                    <a:pt x="1804" y="167"/>
                  </a:cubicBezTo>
                  <a:cubicBezTo>
                    <a:pt x="1694" y="56"/>
                    <a:pt x="1549" y="0"/>
                    <a:pt x="140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7354" name="Google Shape;7354;p68"/>
            <p:cNvSpPr/>
            <p:nvPr/>
          </p:nvSpPr>
          <p:spPr>
            <a:xfrm>
              <a:off x="5477775" y="2272000"/>
              <a:ext cx="50825" cy="48075"/>
            </a:xfrm>
            <a:custGeom>
              <a:avLst/>
              <a:gdLst/>
              <a:ahLst/>
              <a:cxnLst/>
              <a:rect l="l" t="t" r="r" b="b"/>
              <a:pathLst>
                <a:path w="2033" h="1923" extrusionOk="0">
                  <a:moveTo>
                    <a:pt x="621" y="1"/>
                  </a:moveTo>
                  <a:cubicBezTo>
                    <a:pt x="476" y="1"/>
                    <a:pt x="331" y="56"/>
                    <a:pt x="220" y="166"/>
                  </a:cubicBezTo>
                  <a:cubicBezTo>
                    <a:pt x="0" y="388"/>
                    <a:pt x="0" y="744"/>
                    <a:pt x="220" y="967"/>
                  </a:cubicBezTo>
                  <a:lnTo>
                    <a:pt x="1021" y="1765"/>
                  </a:lnTo>
                  <a:cubicBezTo>
                    <a:pt x="1129" y="1870"/>
                    <a:pt x="1270" y="1923"/>
                    <a:pt x="1411" y="1923"/>
                  </a:cubicBezTo>
                  <a:cubicBezTo>
                    <a:pt x="1555" y="1923"/>
                    <a:pt x="1700" y="1867"/>
                    <a:pt x="1810" y="1756"/>
                  </a:cubicBezTo>
                  <a:cubicBezTo>
                    <a:pt x="2030" y="1539"/>
                    <a:pt x="2033" y="1186"/>
                    <a:pt x="1819" y="967"/>
                  </a:cubicBezTo>
                  <a:lnTo>
                    <a:pt x="1021" y="166"/>
                  </a:lnTo>
                  <a:cubicBezTo>
                    <a:pt x="910" y="56"/>
                    <a:pt x="765" y="1"/>
                    <a:pt x="62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7355" name="Google Shape;7355;p68"/>
          <p:cNvGrpSpPr/>
          <p:nvPr/>
        </p:nvGrpSpPr>
        <p:grpSpPr>
          <a:xfrm>
            <a:off x="4233524" y="3538893"/>
            <a:ext cx="219890" cy="339095"/>
            <a:chOff x="5726350" y="2028150"/>
            <a:chExt cx="312300" cy="481600"/>
          </a:xfrm>
          <a:solidFill>
            <a:srgbClr val="FFC867"/>
          </a:solidFill>
        </p:grpSpPr>
        <p:sp>
          <p:nvSpPr>
            <p:cNvPr id="7356" name="Google Shape;7356;p68"/>
            <p:cNvSpPr/>
            <p:nvPr/>
          </p:nvSpPr>
          <p:spPr>
            <a:xfrm>
              <a:off x="5756075" y="2028150"/>
              <a:ext cx="252825" cy="83275"/>
            </a:xfrm>
            <a:custGeom>
              <a:avLst/>
              <a:gdLst/>
              <a:ahLst/>
              <a:cxnLst/>
              <a:rect l="l" t="t" r="r" b="b"/>
              <a:pathLst>
                <a:path w="10113" h="3331" extrusionOk="0">
                  <a:moveTo>
                    <a:pt x="1639" y="1"/>
                  </a:moveTo>
                  <a:cubicBezTo>
                    <a:pt x="730" y="13"/>
                    <a:pt x="1" y="753"/>
                    <a:pt x="1" y="1666"/>
                  </a:cubicBezTo>
                  <a:cubicBezTo>
                    <a:pt x="1" y="2575"/>
                    <a:pt x="730" y="3316"/>
                    <a:pt x="1639" y="3331"/>
                  </a:cubicBezTo>
                  <a:lnTo>
                    <a:pt x="8474" y="3331"/>
                  </a:lnTo>
                  <a:cubicBezTo>
                    <a:pt x="9384" y="3316"/>
                    <a:pt x="10113" y="2575"/>
                    <a:pt x="10113" y="1666"/>
                  </a:cubicBezTo>
                  <a:cubicBezTo>
                    <a:pt x="10113" y="753"/>
                    <a:pt x="9384" y="13"/>
                    <a:pt x="84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7357" name="Google Shape;7357;p68"/>
            <p:cNvSpPr/>
            <p:nvPr/>
          </p:nvSpPr>
          <p:spPr>
            <a:xfrm>
              <a:off x="5726350" y="2139650"/>
              <a:ext cx="312300" cy="224425"/>
            </a:xfrm>
            <a:custGeom>
              <a:avLst/>
              <a:gdLst/>
              <a:ahLst/>
              <a:cxnLst/>
              <a:rect l="l" t="t" r="r" b="b"/>
              <a:pathLst>
                <a:path w="12492" h="8977" extrusionOk="0">
                  <a:moveTo>
                    <a:pt x="2822" y="0"/>
                  </a:moveTo>
                  <a:lnTo>
                    <a:pt x="2822" y="4800"/>
                  </a:lnTo>
                  <a:cubicBezTo>
                    <a:pt x="1527" y="5589"/>
                    <a:pt x="542" y="6797"/>
                    <a:pt x="36" y="8224"/>
                  </a:cubicBezTo>
                  <a:lnTo>
                    <a:pt x="30" y="8233"/>
                  </a:lnTo>
                  <a:cubicBezTo>
                    <a:pt x="27" y="8242"/>
                    <a:pt x="24" y="8254"/>
                    <a:pt x="21" y="8266"/>
                  </a:cubicBezTo>
                  <a:cubicBezTo>
                    <a:pt x="18" y="8278"/>
                    <a:pt x="15" y="8281"/>
                    <a:pt x="15" y="8287"/>
                  </a:cubicBezTo>
                  <a:cubicBezTo>
                    <a:pt x="12" y="8296"/>
                    <a:pt x="9" y="8308"/>
                    <a:pt x="9" y="8317"/>
                  </a:cubicBezTo>
                  <a:cubicBezTo>
                    <a:pt x="6" y="8326"/>
                    <a:pt x="6" y="8335"/>
                    <a:pt x="3" y="8347"/>
                  </a:cubicBezTo>
                  <a:cubicBezTo>
                    <a:pt x="3" y="8356"/>
                    <a:pt x="3" y="8362"/>
                    <a:pt x="3" y="8368"/>
                  </a:cubicBezTo>
                  <a:cubicBezTo>
                    <a:pt x="0" y="8378"/>
                    <a:pt x="3" y="8393"/>
                    <a:pt x="3" y="8405"/>
                  </a:cubicBezTo>
                  <a:cubicBezTo>
                    <a:pt x="3" y="8408"/>
                    <a:pt x="3" y="8411"/>
                    <a:pt x="3" y="8414"/>
                  </a:cubicBezTo>
                  <a:lnTo>
                    <a:pt x="3" y="8426"/>
                  </a:lnTo>
                  <a:cubicBezTo>
                    <a:pt x="3" y="8438"/>
                    <a:pt x="3" y="8450"/>
                    <a:pt x="3" y="8462"/>
                  </a:cubicBezTo>
                  <a:lnTo>
                    <a:pt x="6" y="8483"/>
                  </a:lnTo>
                  <a:cubicBezTo>
                    <a:pt x="6" y="8495"/>
                    <a:pt x="9" y="8504"/>
                    <a:pt x="12" y="8513"/>
                  </a:cubicBezTo>
                  <a:cubicBezTo>
                    <a:pt x="12" y="8525"/>
                    <a:pt x="15" y="8531"/>
                    <a:pt x="15" y="8540"/>
                  </a:cubicBezTo>
                  <a:cubicBezTo>
                    <a:pt x="18" y="8549"/>
                    <a:pt x="21" y="8558"/>
                    <a:pt x="21" y="8564"/>
                  </a:cubicBezTo>
                  <a:cubicBezTo>
                    <a:pt x="24" y="8573"/>
                    <a:pt x="27" y="8585"/>
                    <a:pt x="33" y="8594"/>
                  </a:cubicBezTo>
                  <a:cubicBezTo>
                    <a:pt x="36" y="8606"/>
                    <a:pt x="36" y="8609"/>
                    <a:pt x="40" y="8615"/>
                  </a:cubicBezTo>
                  <a:cubicBezTo>
                    <a:pt x="43" y="8624"/>
                    <a:pt x="49" y="8636"/>
                    <a:pt x="52" y="8646"/>
                  </a:cubicBezTo>
                  <a:cubicBezTo>
                    <a:pt x="58" y="8658"/>
                    <a:pt x="58" y="8661"/>
                    <a:pt x="61" y="8667"/>
                  </a:cubicBezTo>
                  <a:cubicBezTo>
                    <a:pt x="67" y="8673"/>
                    <a:pt x="73" y="8685"/>
                    <a:pt x="76" y="8694"/>
                  </a:cubicBezTo>
                  <a:cubicBezTo>
                    <a:pt x="82" y="8703"/>
                    <a:pt x="85" y="8709"/>
                    <a:pt x="88" y="8715"/>
                  </a:cubicBezTo>
                  <a:cubicBezTo>
                    <a:pt x="94" y="8721"/>
                    <a:pt x="100" y="8730"/>
                    <a:pt x="106" y="8739"/>
                  </a:cubicBezTo>
                  <a:cubicBezTo>
                    <a:pt x="112" y="8748"/>
                    <a:pt x="115" y="8754"/>
                    <a:pt x="121" y="8760"/>
                  </a:cubicBezTo>
                  <a:cubicBezTo>
                    <a:pt x="127" y="8769"/>
                    <a:pt x="133" y="8775"/>
                    <a:pt x="139" y="8781"/>
                  </a:cubicBezTo>
                  <a:cubicBezTo>
                    <a:pt x="145" y="8787"/>
                    <a:pt x="151" y="8796"/>
                    <a:pt x="157" y="8802"/>
                  </a:cubicBezTo>
                  <a:lnTo>
                    <a:pt x="175" y="8820"/>
                  </a:lnTo>
                  <a:cubicBezTo>
                    <a:pt x="181" y="8826"/>
                    <a:pt x="190" y="8832"/>
                    <a:pt x="196" y="8841"/>
                  </a:cubicBezTo>
                  <a:lnTo>
                    <a:pt x="217" y="8856"/>
                  </a:lnTo>
                  <a:lnTo>
                    <a:pt x="238" y="8874"/>
                  </a:lnTo>
                  <a:lnTo>
                    <a:pt x="262" y="8889"/>
                  </a:lnTo>
                  <a:lnTo>
                    <a:pt x="283" y="8901"/>
                  </a:lnTo>
                  <a:lnTo>
                    <a:pt x="314" y="8917"/>
                  </a:lnTo>
                  <a:cubicBezTo>
                    <a:pt x="320" y="8920"/>
                    <a:pt x="326" y="8923"/>
                    <a:pt x="332" y="8926"/>
                  </a:cubicBezTo>
                  <a:cubicBezTo>
                    <a:pt x="341" y="8929"/>
                    <a:pt x="356" y="8938"/>
                    <a:pt x="368" y="8941"/>
                  </a:cubicBezTo>
                  <a:lnTo>
                    <a:pt x="377" y="8947"/>
                  </a:lnTo>
                  <a:lnTo>
                    <a:pt x="386" y="8947"/>
                  </a:lnTo>
                  <a:lnTo>
                    <a:pt x="413" y="8956"/>
                  </a:lnTo>
                  <a:lnTo>
                    <a:pt x="437" y="8962"/>
                  </a:lnTo>
                  <a:lnTo>
                    <a:pt x="461" y="8968"/>
                  </a:lnTo>
                  <a:cubicBezTo>
                    <a:pt x="473" y="8971"/>
                    <a:pt x="485" y="8971"/>
                    <a:pt x="497" y="8974"/>
                  </a:cubicBezTo>
                  <a:lnTo>
                    <a:pt x="512" y="8977"/>
                  </a:lnTo>
                  <a:lnTo>
                    <a:pt x="11928" y="8977"/>
                  </a:lnTo>
                  <a:cubicBezTo>
                    <a:pt x="11946" y="8977"/>
                    <a:pt x="11967" y="8977"/>
                    <a:pt x="11985" y="8974"/>
                  </a:cubicBezTo>
                  <a:lnTo>
                    <a:pt x="11991" y="8974"/>
                  </a:lnTo>
                  <a:cubicBezTo>
                    <a:pt x="12006" y="8974"/>
                    <a:pt x="12021" y="8971"/>
                    <a:pt x="12033" y="8968"/>
                  </a:cubicBezTo>
                  <a:lnTo>
                    <a:pt x="12051" y="8965"/>
                  </a:lnTo>
                  <a:cubicBezTo>
                    <a:pt x="12063" y="8962"/>
                    <a:pt x="12072" y="8959"/>
                    <a:pt x="12085" y="8956"/>
                  </a:cubicBezTo>
                  <a:lnTo>
                    <a:pt x="12106" y="8950"/>
                  </a:lnTo>
                  <a:lnTo>
                    <a:pt x="12118" y="8947"/>
                  </a:lnTo>
                  <a:lnTo>
                    <a:pt x="12130" y="8941"/>
                  </a:lnTo>
                  <a:lnTo>
                    <a:pt x="12160" y="8929"/>
                  </a:lnTo>
                  <a:lnTo>
                    <a:pt x="12184" y="8917"/>
                  </a:lnTo>
                  <a:cubicBezTo>
                    <a:pt x="12193" y="8914"/>
                    <a:pt x="12199" y="8907"/>
                    <a:pt x="12208" y="8904"/>
                  </a:cubicBezTo>
                  <a:cubicBezTo>
                    <a:pt x="12214" y="8898"/>
                    <a:pt x="12226" y="8892"/>
                    <a:pt x="12235" y="8889"/>
                  </a:cubicBezTo>
                  <a:lnTo>
                    <a:pt x="12253" y="8877"/>
                  </a:lnTo>
                  <a:cubicBezTo>
                    <a:pt x="12262" y="8868"/>
                    <a:pt x="12271" y="8862"/>
                    <a:pt x="12280" y="8856"/>
                  </a:cubicBezTo>
                  <a:lnTo>
                    <a:pt x="12295" y="8844"/>
                  </a:lnTo>
                  <a:cubicBezTo>
                    <a:pt x="12304" y="8835"/>
                    <a:pt x="12313" y="8826"/>
                    <a:pt x="12319" y="8820"/>
                  </a:cubicBezTo>
                  <a:lnTo>
                    <a:pt x="12334" y="8805"/>
                  </a:lnTo>
                  <a:cubicBezTo>
                    <a:pt x="12343" y="8796"/>
                    <a:pt x="12349" y="8790"/>
                    <a:pt x="12359" y="8781"/>
                  </a:cubicBezTo>
                  <a:lnTo>
                    <a:pt x="12371" y="8763"/>
                  </a:lnTo>
                  <a:lnTo>
                    <a:pt x="12389" y="8739"/>
                  </a:lnTo>
                  <a:lnTo>
                    <a:pt x="12404" y="8718"/>
                  </a:lnTo>
                  <a:cubicBezTo>
                    <a:pt x="12410" y="8709"/>
                    <a:pt x="12413" y="8703"/>
                    <a:pt x="12419" y="8694"/>
                  </a:cubicBezTo>
                  <a:cubicBezTo>
                    <a:pt x="12422" y="8688"/>
                    <a:pt x="12428" y="8679"/>
                    <a:pt x="12431" y="8670"/>
                  </a:cubicBezTo>
                  <a:cubicBezTo>
                    <a:pt x="12437" y="8661"/>
                    <a:pt x="12440" y="8655"/>
                    <a:pt x="12443" y="8646"/>
                  </a:cubicBezTo>
                  <a:cubicBezTo>
                    <a:pt x="12446" y="8639"/>
                    <a:pt x="12449" y="8627"/>
                    <a:pt x="12455" y="8618"/>
                  </a:cubicBezTo>
                  <a:cubicBezTo>
                    <a:pt x="12458" y="8609"/>
                    <a:pt x="12461" y="8603"/>
                    <a:pt x="12461" y="8594"/>
                  </a:cubicBezTo>
                  <a:cubicBezTo>
                    <a:pt x="12464" y="8588"/>
                    <a:pt x="12467" y="8576"/>
                    <a:pt x="12470" y="8567"/>
                  </a:cubicBezTo>
                  <a:cubicBezTo>
                    <a:pt x="12473" y="8558"/>
                    <a:pt x="12476" y="8549"/>
                    <a:pt x="12479" y="8540"/>
                  </a:cubicBezTo>
                  <a:cubicBezTo>
                    <a:pt x="12479" y="8534"/>
                    <a:pt x="12482" y="8525"/>
                    <a:pt x="12482" y="8516"/>
                  </a:cubicBezTo>
                  <a:cubicBezTo>
                    <a:pt x="12485" y="8507"/>
                    <a:pt x="12485" y="8495"/>
                    <a:pt x="12488" y="8486"/>
                  </a:cubicBezTo>
                  <a:lnTo>
                    <a:pt x="12491" y="8462"/>
                  </a:lnTo>
                  <a:cubicBezTo>
                    <a:pt x="12491" y="8450"/>
                    <a:pt x="12491" y="8438"/>
                    <a:pt x="12491" y="8426"/>
                  </a:cubicBezTo>
                  <a:lnTo>
                    <a:pt x="12491" y="8414"/>
                  </a:lnTo>
                  <a:cubicBezTo>
                    <a:pt x="12491" y="8411"/>
                    <a:pt x="12491" y="8408"/>
                    <a:pt x="12491" y="8405"/>
                  </a:cubicBezTo>
                  <a:lnTo>
                    <a:pt x="12491" y="8371"/>
                  </a:lnTo>
                  <a:cubicBezTo>
                    <a:pt x="12491" y="8359"/>
                    <a:pt x="12491" y="8356"/>
                    <a:pt x="12491" y="8347"/>
                  </a:cubicBezTo>
                  <a:cubicBezTo>
                    <a:pt x="12488" y="8338"/>
                    <a:pt x="12488" y="8329"/>
                    <a:pt x="12485" y="8317"/>
                  </a:cubicBezTo>
                  <a:cubicBezTo>
                    <a:pt x="12482" y="8308"/>
                    <a:pt x="12482" y="8299"/>
                    <a:pt x="12479" y="8290"/>
                  </a:cubicBezTo>
                  <a:cubicBezTo>
                    <a:pt x="12476" y="8278"/>
                    <a:pt x="12476" y="8275"/>
                    <a:pt x="12473" y="8266"/>
                  </a:cubicBezTo>
                  <a:cubicBezTo>
                    <a:pt x="12473" y="8260"/>
                    <a:pt x="12467" y="8245"/>
                    <a:pt x="12464" y="8233"/>
                  </a:cubicBezTo>
                  <a:lnTo>
                    <a:pt x="12461" y="8224"/>
                  </a:lnTo>
                  <a:cubicBezTo>
                    <a:pt x="11955" y="6797"/>
                    <a:pt x="10970" y="5589"/>
                    <a:pt x="9676" y="4803"/>
                  </a:cubicBezTo>
                  <a:lnTo>
                    <a:pt x="9676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7358" name="Google Shape;7358;p68"/>
            <p:cNvSpPr/>
            <p:nvPr/>
          </p:nvSpPr>
          <p:spPr>
            <a:xfrm>
              <a:off x="5842500" y="2392350"/>
              <a:ext cx="79975" cy="117400"/>
            </a:xfrm>
            <a:custGeom>
              <a:avLst/>
              <a:gdLst/>
              <a:ahLst/>
              <a:cxnLst/>
              <a:rect l="l" t="t" r="r" b="b"/>
              <a:pathLst>
                <a:path w="3199" h="4696" extrusionOk="0">
                  <a:moveTo>
                    <a:pt x="4" y="1"/>
                  </a:moveTo>
                  <a:lnTo>
                    <a:pt x="4" y="1651"/>
                  </a:lnTo>
                  <a:cubicBezTo>
                    <a:pt x="1" y="2591"/>
                    <a:pt x="287" y="3509"/>
                    <a:pt x="820" y="4283"/>
                  </a:cubicBezTo>
                  <a:cubicBezTo>
                    <a:pt x="994" y="4542"/>
                    <a:pt x="1287" y="4696"/>
                    <a:pt x="1600" y="4696"/>
                  </a:cubicBezTo>
                  <a:cubicBezTo>
                    <a:pt x="1913" y="4696"/>
                    <a:pt x="2205" y="4542"/>
                    <a:pt x="2380" y="4283"/>
                  </a:cubicBezTo>
                  <a:cubicBezTo>
                    <a:pt x="2913" y="3509"/>
                    <a:pt x="3199" y="2591"/>
                    <a:pt x="3196" y="1651"/>
                  </a:cubicBezTo>
                  <a:lnTo>
                    <a:pt x="3196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7359" name="Google Shape;7359;p68"/>
          <p:cNvGrpSpPr/>
          <p:nvPr/>
        </p:nvGrpSpPr>
        <p:grpSpPr>
          <a:xfrm>
            <a:off x="4593715" y="3542000"/>
            <a:ext cx="332881" cy="332881"/>
            <a:chOff x="6239925" y="2032450"/>
            <a:chExt cx="472775" cy="472775"/>
          </a:xfrm>
          <a:solidFill>
            <a:srgbClr val="FFC867"/>
          </a:solidFill>
        </p:grpSpPr>
        <p:sp>
          <p:nvSpPr>
            <p:cNvPr id="7360" name="Google Shape;7360;p68"/>
            <p:cNvSpPr/>
            <p:nvPr/>
          </p:nvSpPr>
          <p:spPr>
            <a:xfrm>
              <a:off x="6239925" y="2032450"/>
              <a:ext cx="472775" cy="472775"/>
            </a:xfrm>
            <a:custGeom>
              <a:avLst/>
              <a:gdLst/>
              <a:ahLst/>
              <a:cxnLst/>
              <a:rect l="l" t="t" r="r" b="b"/>
              <a:pathLst>
                <a:path w="18911" h="18911" extrusionOk="0">
                  <a:moveTo>
                    <a:pt x="9455" y="2466"/>
                  </a:moveTo>
                  <a:cubicBezTo>
                    <a:pt x="13307" y="2466"/>
                    <a:pt x="16442" y="5601"/>
                    <a:pt x="16442" y="9456"/>
                  </a:cubicBezTo>
                  <a:cubicBezTo>
                    <a:pt x="16442" y="13310"/>
                    <a:pt x="13307" y="16445"/>
                    <a:pt x="9455" y="16445"/>
                  </a:cubicBezTo>
                  <a:cubicBezTo>
                    <a:pt x="5601" y="16445"/>
                    <a:pt x="2466" y="13310"/>
                    <a:pt x="2466" y="9456"/>
                  </a:cubicBezTo>
                  <a:cubicBezTo>
                    <a:pt x="2466" y="5601"/>
                    <a:pt x="5601" y="2466"/>
                    <a:pt x="9455" y="2466"/>
                  </a:cubicBezTo>
                  <a:close/>
                  <a:moveTo>
                    <a:pt x="9455" y="0"/>
                  </a:moveTo>
                  <a:cubicBezTo>
                    <a:pt x="4228" y="0"/>
                    <a:pt x="0" y="4228"/>
                    <a:pt x="0" y="9456"/>
                  </a:cubicBezTo>
                  <a:cubicBezTo>
                    <a:pt x="0" y="14683"/>
                    <a:pt x="4228" y="18911"/>
                    <a:pt x="9455" y="18911"/>
                  </a:cubicBezTo>
                  <a:cubicBezTo>
                    <a:pt x="14680" y="18911"/>
                    <a:pt x="18911" y="14683"/>
                    <a:pt x="18911" y="9456"/>
                  </a:cubicBezTo>
                  <a:cubicBezTo>
                    <a:pt x="18911" y="4231"/>
                    <a:pt x="14680" y="0"/>
                    <a:pt x="945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7361" name="Google Shape;7361;p68"/>
            <p:cNvSpPr/>
            <p:nvPr/>
          </p:nvSpPr>
          <p:spPr>
            <a:xfrm>
              <a:off x="6329800" y="2122325"/>
              <a:ext cx="292950" cy="293025"/>
            </a:xfrm>
            <a:custGeom>
              <a:avLst/>
              <a:gdLst/>
              <a:ahLst/>
              <a:cxnLst/>
              <a:rect l="l" t="t" r="r" b="b"/>
              <a:pathLst>
                <a:path w="11718" h="11721" extrusionOk="0">
                  <a:moveTo>
                    <a:pt x="5860" y="1043"/>
                  </a:moveTo>
                  <a:cubicBezTo>
                    <a:pt x="6171" y="1043"/>
                    <a:pt x="6424" y="1295"/>
                    <a:pt x="6424" y="1609"/>
                  </a:cubicBezTo>
                  <a:lnTo>
                    <a:pt x="6424" y="2542"/>
                  </a:lnTo>
                  <a:cubicBezTo>
                    <a:pt x="7264" y="2792"/>
                    <a:pt x="7839" y="3566"/>
                    <a:pt x="7842" y="4442"/>
                  </a:cubicBezTo>
                  <a:cubicBezTo>
                    <a:pt x="7842" y="4755"/>
                    <a:pt x="7589" y="5008"/>
                    <a:pt x="7276" y="5008"/>
                  </a:cubicBezTo>
                  <a:cubicBezTo>
                    <a:pt x="6966" y="5008"/>
                    <a:pt x="6713" y="4755"/>
                    <a:pt x="6713" y="4442"/>
                  </a:cubicBezTo>
                  <a:cubicBezTo>
                    <a:pt x="6713" y="3929"/>
                    <a:pt x="6292" y="3588"/>
                    <a:pt x="5853" y="3588"/>
                  </a:cubicBezTo>
                  <a:cubicBezTo>
                    <a:pt x="5644" y="3588"/>
                    <a:pt x="5429" y="3666"/>
                    <a:pt x="5255" y="3840"/>
                  </a:cubicBezTo>
                  <a:cubicBezTo>
                    <a:pt x="4719" y="4376"/>
                    <a:pt x="5099" y="5297"/>
                    <a:pt x="5860" y="5297"/>
                  </a:cubicBezTo>
                  <a:cubicBezTo>
                    <a:pt x="5862" y="5297"/>
                    <a:pt x="5865" y="5297"/>
                    <a:pt x="5867" y="5297"/>
                  </a:cubicBezTo>
                  <a:cubicBezTo>
                    <a:pt x="6849" y="5297"/>
                    <a:pt x="7680" y="6019"/>
                    <a:pt x="7821" y="6993"/>
                  </a:cubicBezTo>
                  <a:cubicBezTo>
                    <a:pt x="7962" y="7968"/>
                    <a:pt x="7369" y="8899"/>
                    <a:pt x="6424" y="9179"/>
                  </a:cubicBezTo>
                  <a:lnTo>
                    <a:pt x="6424" y="10115"/>
                  </a:lnTo>
                  <a:cubicBezTo>
                    <a:pt x="6424" y="10426"/>
                    <a:pt x="6171" y="10679"/>
                    <a:pt x="5860" y="10679"/>
                  </a:cubicBezTo>
                  <a:cubicBezTo>
                    <a:pt x="5547" y="10679"/>
                    <a:pt x="5294" y="10426"/>
                    <a:pt x="5294" y="10115"/>
                  </a:cubicBezTo>
                  <a:lnTo>
                    <a:pt x="5294" y="9179"/>
                  </a:lnTo>
                  <a:cubicBezTo>
                    <a:pt x="4454" y="8929"/>
                    <a:pt x="3879" y="8155"/>
                    <a:pt x="3876" y="7279"/>
                  </a:cubicBezTo>
                  <a:cubicBezTo>
                    <a:pt x="3876" y="6966"/>
                    <a:pt x="4129" y="6713"/>
                    <a:pt x="4442" y="6713"/>
                  </a:cubicBezTo>
                  <a:cubicBezTo>
                    <a:pt x="4752" y="6713"/>
                    <a:pt x="5005" y="6966"/>
                    <a:pt x="5005" y="7279"/>
                  </a:cubicBezTo>
                  <a:cubicBezTo>
                    <a:pt x="5005" y="7792"/>
                    <a:pt x="5426" y="8133"/>
                    <a:pt x="5865" y="8133"/>
                  </a:cubicBezTo>
                  <a:cubicBezTo>
                    <a:pt x="6074" y="8133"/>
                    <a:pt x="6288" y="8055"/>
                    <a:pt x="6463" y="7881"/>
                  </a:cubicBezTo>
                  <a:cubicBezTo>
                    <a:pt x="6999" y="7345"/>
                    <a:pt x="6619" y="6427"/>
                    <a:pt x="5860" y="6427"/>
                  </a:cubicBezTo>
                  <a:cubicBezTo>
                    <a:pt x="4873" y="6427"/>
                    <a:pt x="4039" y="5704"/>
                    <a:pt x="3897" y="4728"/>
                  </a:cubicBezTo>
                  <a:cubicBezTo>
                    <a:pt x="3756" y="3753"/>
                    <a:pt x="4349" y="2822"/>
                    <a:pt x="5294" y="2542"/>
                  </a:cubicBezTo>
                  <a:lnTo>
                    <a:pt x="5294" y="1609"/>
                  </a:lnTo>
                  <a:cubicBezTo>
                    <a:pt x="5294" y="1295"/>
                    <a:pt x="5547" y="1043"/>
                    <a:pt x="5860" y="1043"/>
                  </a:cubicBezTo>
                  <a:close/>
                  <a:moveTo>
                    <a:pt x="5860" y="1"/>
                  </a:moveTo>
                  <a:cubicBezTo>
                    <a:pt x="2629" y="1"/>
                    <a:pt x="1" y="2629"/>
                    <a:pt x="1" y="5861"/>
                  </a:cubicBezTo>
                  <a:cubicBezTo>
                    <a:pt x="1" y="9092"/>
                    <a:pt x="2629" y="11720"/>
                    <a:pt x="5860" y="11720"/>
                  </a:cubicBezTo>
                  <a:cubicBezTo>
                    <a:pt x="9088" y="11720"/>
                    <a:pt x="11717" y="9092"/>
                    <a:pt x="11717" y="5861"/>
                  </a:cubicBezTo>
                  <a:cubicBezTo>
                    <a:pt x="11717" y="2629"/>
                    <a:pt x="9088" y="1"/>
                    <a:pt x="586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7362" name="Google Shape;7362;p68"/>
          <p:cNvGrpSpPr/>
          <p:nvPr/>
        </p:nvGrpSpPr>
        <p:grpSpPr>
          <a:xfrm>
            <a:off x="5042807" y="2364092"/>
            <a:ext cx="334641" cy="185425"/>
            <a:chOff x="903075" y="2730000"/>
            <a:chExt cx="475275" cy="263350"/>
          </a:xfrm>
          <a:solidFill>
            <a:srgbClr val="FFC867"/>
          </a:solidFill>
        </p:grpSpPr>
        <p:sp>
          <p:nvSpPr>
            <p:cNvPr id="7363" name="Google Shape;7363;p68"/>
            <p:cNvSpPr/>
            <p:nvPr/>
          </p:nvSpPr>
          <p:spPr>
            <a:xfrm>
              <a:off x="986725" y="2807325"/>
              <a:ext cx="308000" cy="108800"/>
            </a:xfrm>
            <a:custGeom>
              <a:avLst/>
              <a:gdLst/>
              <a:ahLst/>
              <a:cxnLst/>
              <a:rect l="l" t="t" r="r" b="b"/>
              <a:pathLst>
                <a:path w="12320" h="4352" extrusionOk="0">
                  <a:moveTo>
                    <a:pt x="6161" y="482"/>
                  </a:moveTo>
                  <a:cubicBezTo>
                    <a:pt x="6845" y="482"/>
                    <a:pt x="7462" y="894"/>
                    <a:pt x="7724" y="1527"/>
                  </a:cubicBezTo>
                  <a:cubicBezTo>
                    <a:pt x="7986" y="2159"/>
                    <a:pt x="7838" y="2888"/>
                    <a:pt x="7357" y="3370"/>
                  </a:cubicBezTo>
                  <a:cubicBezTo>
                    <a:pt x="7032" y="3694"/>
                    <a:pt x="6599" y="3866"/>
                    <a:pt x="6158" y="3866"/>
                  </a:cubicBezTo>
                  <a:cubicBezTo>
                    <a:pt x="5940" y="3866"/>
                    <a:pt x="5720" y="3824"/>
                    <a:pt x="5511" y="3737"/>
                  </a:cubicBezTo>
                  <a:cubicBezTo>
                    <a:pt x="4881" y="3475"/>
                    <a:pt x="4469" y="2858"/>
                    <a:pt x="4469" y="2174"/>
                  </a:cubicBezTo>
                  <a:cubicBezTo>
                    <a:pt x="4469" y="1241"/>
                    <a:pt x="5225" y="482"/>
                    <a:pt x="6161" y="482"/>
                  </a:cubicBezTo>
                  <a:close/>
                  <a:moveTo>
                    <a:pt x="1418" y="0"/>
                  </a:moveTo>
                  <a:cubicBezTo>
                    <a:pt x="1220" y="684"/>
                    <a:pt x="684" y="1220"/>
                    <a:pt x="0" y="1415"/>
                  </a:cubicBezTo>
                  <a:lnTo>
                    <a:pt x="0" y="2933"/>
                  </a:lnTo>
                  <a:cubicBezTo>
                    <a:pt x="684" y="3129"/>
                    <a:pt x="1220" y="3665"/>
                    <a:pt x="1418" y="4351"/>
                  </a:cubicBezTo>
                  <a:lnTo>
                    <a:pt x="10904" y="4351"/>
                  </a:lnTo>
                  <a:cubicBezTo>
                    <a:pt x="11100" y="3665"/>
                    <a:pt x="11636" y="3129"/>
                    <a:pt x="12319" y="2933"/>
                  </a:cubicBezTo>
                  <a:lnTo>
                    <a:pt x="12319" y="1415"/>
                  </a:lnTo>
                  <a:cubicBezTo>
                    <a:pt x="11636" y="1220"/>
                    <a:pt x="11100" y="684"/>
                    <a:pt x="1090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7364" name="Google Shape;7364;p68"/>
            <p:cNvSpPr/>
            <p:nvPr/>
          </p:nvSpPr>
          <p:spPr>
            <a:xfrm>
              <a:off x="1126675" y="2847600"/>
              <a:ext cx="28100" cy="28175"/>
            </a:xfrm>
            <a:custGeom>
              <a:avLst/>
              <a:gdLst/>
              <a:ahLst/>
              <a:cxnLst/>
              <a:rect l="l" t="t" r="r" b="b"/>
              <a:pathLst>
                <a:path w="1124" h="1127" extrusionOk="0">
                  <a:moveTo>
                    <a:pt x="563" y="0"/>
                  </a:moveTo>
                  <a:cubicBezTo>
                    <a:pt x="250" y="0"/>
                    <a:pt x="0" y="253"/>
                    <a:pt x="0" y="563"/>
                  </a:cubicBezTo>
                  <a:cubicBezTo>
                    <a:pt x="0" y="873"/>
                    <a:pt x="250" y="1126"/>
                    <a:pt x="563" y="1126"/>
                  </a:cubicBezTo>
                  <a:cubicBezTo>
                    <a:pt x="873" y="1126"/>
                    <a:pt x="1123" y="873"/>
                    <a:pt x="1123" y="563"/>
                  </a:cubicBezTo>
                  <a:cubicBezTo>
                    <a:pt x="1123" y="253"/>
                    <a:pt x="873" y="0"/>
                    <a:pt x="56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7365" name="Google Shape;7365;p68"/>
            <p:cNvSpPr/>
            <p:nvPr/>
          </p:nvSpPr>
          <p:spPr>
            <a:xfrm>
              <a:off x="903075" y="2730000"/>
              <a:ext cx="475275" cy="263350"/>
            </a:xfrm>
            <a:custGeom>
              <a:avLst/>
              <a:gdLst/>
              <a:ahLst/>
              <a:cxnLst/>
              <a:rect l="l" t="t" r="r" b="b"/>
              <a:pathLst>
                <a:path w="19011" h="10534" extrusionOk="0">
                  <a:moveTo>
                    <a:pt x="14735" y="1964"/>
                  </a:moveTo>
                  <a:cubicBezTo>
                    <a:pt x="15045" y="1964"/>
                    <a:pt x="15298" y="2217"/>
                    <a:pt x="15298" y="2530"/>
                  </a:cubicBezTo>
                  <a:cubicBezTo>
                    <a:pt x="15298" y="3042"/>
                    <a:pt x="15716" y="3460"/>
                    <a:pt x="16231" y="3460"/>
                  </a:cubicBezTo>
                  <a:cubicBezTo>
                    <a:pt x="16541" y="3460"/>
                    <a:pt x="16794" y="3713"/>
                    <a:pt x="16794" y="4026"/>
                  </a:cubicBezTo>
                  <a:lnTo>
                    <a:pt x="16794" y="6511"/>
                  </a:lnTo>
                  <a:cubicBezTo>
                    <a:pt x="16794" y="6821"/>
                    <a:pt x="16541" y="7074"/>
                    <a:pt x="16231" y="7074"/>
                  </a:cubicBezTo>
                  <a:cubicBezTo>
                    <a:pt x="15716" y="7074"/>
                    <a:pt x="15298" y="7492"/>
                    <a:pt x="15298" y="8007"/>
                  </a:cubicBezTo>
                  <a:cubicBezTo>
                    <a:pt x="15298" y="8318"/>
                    <a:pt x="15045" y="8570"/>
                    <a:pt x="14735" y="8570"/>
                  </a:cubicBezTo>
                  <a:lnTo>
                    <a:pt x="4277" y="8570"/>
                  </a:lnTo>
                  <a:cubicBezTo>
                    <a:pt x="3966" y="8570"/>
                    <a:pt x="3714" y="8318"/>
                    <a:pt x="3714" y="8007"/>
                  </a:cubicBezTo>
                  <a:cubicBezTo>
                    <a:pt x="3714" y="7492"/>
                    <a:pt x="3295" y="7074"/>
                    <a:pt x="2783" y="7074"/>
                  </a:cubicBezTo>
                  <a:cubicBezTo>
                    <a:pt x="2470" y="7074"/>
                    <a:pt x="2217" y="6821"/>
                    <a:pt x="2217" y="6511"/>
                  </a:cubicBezTo>
                  <a:lnTo>
                    <a:pt x="2217" y="4026"/>
                  </a:lnTo>
                  <a:cubicBezTo>
                    <a:pt x="2217" y="3713"/>
                    <a:pt x="2470" y="3460"/>
                    <a:pt x="2783" y="3460"/>
                  </a:cubicBezTo>
                  <a:cubicBezTo>
                    <a:pt x="3295" y="3460"/>
                    <a:pt x="3714" y="3042"/>
                    <a:pt x="3714" y="2530"/>
                  </a:cubicBezTo>
                  <a:cubicBezTo>
                    <a:pt x="3714" y="2217"/>
                    <a:pt x="3966" y="1964"/>
                    <a:pt x="4277" y="1964"/>
                  </a:cubicBezTo>
                  <a:close/>
                  <a:moveTo>
                    <a:pt x="567" y="0"/>
                  </a:moveTo>
                  <a:cubicBezTo>
                    <a:pt x="254" y="0"/>
                    <a:pt x="1" y="253"/>
                    <a:pt x="1" y="567"/>
                  </a:cubicBezTo>
                  <a:lnTo>
                    <a:pt x="1" y="9968"/>
                  </a:lnTo>
                  <a:cubicBezTo>
                    <a:pt x="1" y="10281"/>
                    <a:pt x="254" y="10534"/>
                    <a:pt x="567" y="10534"/>
                  </a:cubicBezTo>
                  <a:lnTo>
                    <a:pt x="18445" y="10534"/>
                  </a:lnTo>
                  <a:cubicBezTo>
                    <a:pt x="18758" y="10534"/>
                    <a:pt x="19011" y="10281"/>
                    <a:pt x="19011" y="9968"/>
                  </a:cubicBezTo>
                  <a:lnTo>
                    <a:pt x="19011" y="567"/>
                  </a:lnTo>
                  <a:cubicBezTo>
                    <a:pt x="19011" y="253"/>
                    <a:pt x="18758" y="0"/>
                    <a:pt x="1844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7366" name="Google Shape;7366;p68"/>
          <p:cNvGrpSpPr/>
          <p:nvPr/>
        </p:nvGrpSpPr>
        <p:grpSpPr>
          <a:xfrm>
            <a:off x="1247198" y="3538814"/>
            <a:ext cx="339253" cy="339253"/>
            <a:chOff x="1492675" y="2027925"/>
            <a:chExt cx="481825" cy="481825"/>
          </a:xfrm>
          <a:solidFill>
            <a:srgbClr val="FFC867"/>
          </a:solidFill>
        </p:grpSpPr>
        <p:sp>
          <p:nvSpPr>
            <p:cNvPr id="7367" name="Google Shape;7367;p68"/>
            <p:cNvSpPr/>
            <p:nvPr/>
          </p:nvSpPr>
          <p:spPr>
            <a:xfrm>
              <a:off x="1719425" y="2170050"/>
              <a:ext cx="28250" cy="28250"/>
            </a:xfrm>
            <a:custGeom>
              <a:avLst/>
              <a:gdLst/>
              <a:ahLst/>
              <a:cxnLst/>
              <a:rect l="l" t="t" r="r" b="b"/>
              <a:pathLst>
                <a:path w="1130" h="1130" extrusionOk="0">
                  <a:moveTo>
                    <a:pt x="567" y="1"/>
                  </a:moveTo>
                  <a:cubicBezTo>
                    <a:pt x="254" y="1"/>
                    <a:pt x="1" y="251"/>
                    <a:pt x="1" y="564"/>
                  </a:cubicBezTo>
                  <a:cubicBezTo>
                    <a:pt x="1" y="877"/>
                    <a:pt x="254" y="1130"/>
                    <a:pt x="567" y="1130"/>
                  </a:cubicBezTo>
                  <a:cubicBezTo>
                    <a:pt x="877" y="1130"/>
                    <a:pt x="1130" y="877"/>
                    <a:pt x="1130" y="564"/>
                  </a:cubicBezTo>
                  <a:cubicBezTo>
                    <a:pt x="1130" y="251"/>
                    <a:pt x="877" y="1"/>
                    <a:pt x="56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7368" name="Google Shape;7368;p68"/>
            <p:cNvSpPr/>
            <p:nvPr/>
          </p:nvSpPr>
          <p:spPr>
            <a:xfrm>
              <a:off x="1832350" y="2254750"/>
              <a:ext cx="28250" cy="28250"/>
            </a:xfrm>
            <a:custGeom>
              <a:avLst/>
              <a:gdLst/>
              <a:ahLst/>
              <a:cxnLst/>
              <a:rect l="l" t="t" r="r" b="b"/>
              <a:pathLst>
                <a:path w="1130" h="1130" extrusionOk="0">
                  <a:moveTo>
                    <a:pt x="567" y="0"/>
                  </a:moveTo>
                  <a:cubicBezTo>
                    <a:pt x="253" y="0"/>
                    <a:pt x="0" y="250"/>
                    <a:pt x="0" y="564"/>
                  </a:cubicBezTo>
                  <a:cubicBezTo>
                    <a:pt x="0" y="877"/>
                    <a:pt x="253" y="1130"/>
                    <a:pt x="567" y="1130"/>
                  </a:cubicBezTo>
                  <a:cubicBezTo>
                    <a:pt x="877" y="1130"/>
                    <a:pt x="1130" y="877"/>
                    <a:pt x="1130" y="564"/>
                  </a:cubicBezTo>
                  <a:cubicBezTo>
                    <a:pt x="1130" y="250"/>
                    <a:pt x="877" y="0"/>
                    <a:pt x="56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7369" name="Google Shape;7369;p68"/>
            <p:cNvSpPr/>
            <p:nvPr/>
          </p:nvSpPr>
          <p:spPr>
            <a:xfrm>
              <a:off x="1606500" y="2254750"/>
              <a:ext cx="28250" cy="28250"/>
            </a:xfrm>
            <a:custGeom>
              <a:avLst/>
              <a:gdLst/>
              <a:ahLst/>
              <a:cxnLst/>
              <a:rect l="l" t="t" r="r" b="b"/>
              <a:pathLst>
                <a:path w="1130" h="1130" extrusionOk="0">
                  <a:moveTo>
                    <a:pt x="567" y="0"/>
                  </a:moveTo>
                  <a:cubicBezTo>
                    <a:pt x="254" y="0"/>
                    <a:pt x="1" y="250"/>
                    <a:pt x="1" y="564"/>
                  </a:cubicBezTo>
                  <a:cubicBezTo>
                    <a:pt x="1" y="877"/>
                    <a:pt x="254" y="1130"/>
                    <a:pt x="567" y="1130"/>
                  </a:cubicBezTo>
                  <a:cubicBezTo>
                    <a:pt x="877" y="1130"/>
                    <a:pt x="1130" y="877"/>
                    <a:pt x="1130" y="564"/>
                  </a:cubicBezTo>
                  <a:cubicBezTo>
                    <a:pt x="1130" y="250"/>
                    <a:pt x="877" y="0"/>
                    <a:pt x="56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7370" name="Google Shape;7370;p68"/>
            <p:cNvSpPr/>
            <p:nvPr/>
          </p:nvSpPr>
          <p:spPr>
            <a:xfrm>
              <a:off x="1492675" y="2425025"/>
              <a:ext cx="481825" cy="84725"/>
            </a:xfrm>
            <a:custGeom>
              <a:avLst/>
              <a:gdLst/>
              <a:ahLst/>
              <a:cxnLst/>
              <a:rect l="l" t="t" r="r" b="b"/>
              <a:pathLst>
                <a:path w="19273" h="3389" extrusionOk="0">
                  <a:moveTo>
                    <a:pt x="1" y="1"/>
                  </a:moveTo>
                  <a:lnTo>
                    <a:pt x="1" y="1696"/>
                  </a:lnTo>
                  <a:cubicBezTo>
                    <a:pt x="1" y="2630"/>
                    <a:pt x="757" y="3389"/>
                    <a:pt x="1693" y="3389"/>
                  </a:cubicBezTo>
                  <a:lnTo>
                    <a:pt x="17577" y="3389"/>
                  </a:lnTo>
                  <a:cubicBezTo>
                    <a:pt x="18514" y="3389"/>
                    <a:pt x="19270" y="2630"/>
                    <a:pt x="19273" y="1696"/>
                  </a:cubicBezTo>
                  <a:lnTo>
                    <a:pt x="19273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7371" name="Google Shape;7371;p68"/>
            <p:cNvSpPr/>
            <p:nvPr/>
          </p:nvSpPr>
          <p:spPr>
            <a:xfrm>
              <a:off x="1492675" y="2027925"/>
              <a:ext cx="481825" cy="368000"/>
            </a:xfrm>
            <a:custGeom>
              <a:avLst/>
              <a:gdLst/>
              <a:ahLst/>
              <a:cxnLst/>
              <a:rect l="l" t="t" r="r" b="b"/>
              <a:pathLst>
                <a:path w="19273" h="14720" extrusionOk="0">
                  <a:moveTo>
                    <a:pt x="5120" y="2259"/>
                  </a:moveTo>
                  <a:cubicBezTo>
                    <a:pt x="5430" y="2259"/>
                    <a:pt x="5683" y="2512"/>
                    <a:pt x="5683" y="2825"/>
                  </a:cubicBezTo>
                  <a:lnTo>
                    <a:pt x="5683" y="8047"/>
                  </a:lnTo>
                  <a:cubicBezTo>
                    <a:pt x="6360" y="8281"/>
                    <a:pt x="6812" y="8920"/>
                    <a:pt x="6812" y="9637"/>
                  </a:cubicBezTo>
                  <a:cubicBezTo>
                    <a:pt x="6812" y="10353"/>
                    <a:pt x="6360" y="10992"/>
                    <a:pt x="5683" y="11226"/>
                  </a:cubicBezTo>
                  <a:lnTo>
                    <a:pt x="5683" y="13024"/>
                  </a:lnTo>
                  <a:cubicBezTo>
                    <a:pt x="5683" y="13337"/>
                    <a:pt x="5430" y="13587"/>
                    <a:pt x="5120" y="13587"/>
                  </a:cubicBezTo>
                  <a:cubicBezTo>
                    <a:pt x="4807" y="13587"/>
                    <a:pt x="4554" y="13337"/>
                    <a:pt x="4554" y="13024"/>
                  </a:cubicBezTo>
                  <a:lnTo>
                    <a:pt x="4554" y="11226"/>
                  </a:lnTo>
                  <a:cubicBezTo>
                    <a:pt x="3876" y="10992"/>
                    <a:pt x="3425" y="10353"/>
                    <a:pt x="3425" y="9637"/>
                  </a:cubicBezTo>
                  <a:cubicBezTo>
                    <a:pt x="3425" y="8920"/>
                    <a:pt x="3876" y="8281"/>
                    <a:pt x="4554" y="8047"/>
                  </a:cubicBezTo>
                  <a:lnTo>
                    <a:pt x="4554" y="2825"/>
                  </a:lnTo>
                  <a:cubicBezTo>
                    <a:pt x="4554" y="2512"/>
                    <a:pt x="4807" y="2259"/>
                    <a:pt x="5120" y="2259"/>
                  </a:cubicBezTo>
                  <a:close/>
                  <a:moveTo>
                    <a:pt x="9637" y="2259"/>
                  </a:moveTo>
                  <a:cubicBezTo>
                    <a:pt x="9947" y="2259"/>
                    <a:pt x="10200" y="2512"/>
                    <a:pt x="10200" y="2825"/>
                  </a:cubicBezTo>
                  <a:lnTo>
                    <a:pt x="10200" y="4659"/>
                  </a:lnTo>
                  <a:cubicBezTo>
                    <a:pt x="10877" y="4894"/>
                    <a:pt x="11329" y="5532"/>
                    <a:pt x="11329" y="6249"/>
                  </a:cubicBezTo>
                  <a:cubicBezTo>
                    <a:pt x="11329" y="6966"/>
                    <a:pt x="10877" y="7604"/>
                    <a:pt x="10200" y="7839"/>
                  </a:cubicBezTo>
                  <a:lnTo>
                    <a:pt x="10200" y="13024"/>
                  </a:lnTo>
                  <a:cubicBezTo>
                    <a:pt x="10200" y="13337"/>
                    <a:pt x="9947" y="13587"/>
                    <a:pt x="9637" y="13587"/>
                  </a:cubicBezTo>
                  <a:cubicBezTo>
                    <a:pt x="9324" y="13587"/>
                    <a:pt x="9071" y="13337"/>
                    <a:pt x="9071" y="13024"/>
                  </a:cubicBezTo>
                  <a:lnTo>
                    <a:pt x="9071" y="7839"/>
                  </a:lnTo>
                  <a:cubicBezTo>
                    <a:pt x="8393" y="7604"/>
                    <a:pt x="7941" y="6966"/>
                    <a:pt x="7941" y="6249"/>
                  </a:cubicBezTo>
                  <a:cubicBezTo>
                    <a:pt x="7941" y="5532"/>
                    <a:pt x="8393" y="4894"/>
                    <a:pt x="9071" y="4659"/>
                  </a:cubicBezTo>
                  <a:lnTo>
                    <a:pt x="9071" y="2825"/>
                  </a:lnTo>
                  <a:cubicBezTo>
                    <a:pt x="9071" y="2512"/>
                    <a:pt x="9324" y="2259"/>
                    <a:pt x="9637" y="2259"/>
                  </a:cubicBezTo>
                  <a:close/>
                  <a:moveTo>
                    <a:pt x="14154" y="2259"/>
                  </a:moveTo>
                  <a:cubicBezTo>
                    <a:pt x="14464" y="2259"/>
                    <a:pt x="14717" y="2512"/>
                    <a:pt x="14717" y="2825"/>
                  </a:cubicBezTo>
                  <a:lnTo>
                    <a:pt x="14717" y="8047"/>
                  </a:lnTo>
                  <a:cubicBezTo>
                    <a:pt x="15394" y="8281"/>
                    <a:pt x="15846" y="8920"/>
                    <a:pt x="15846" y="9637"/>
                  </a:cubicBezTo>
                  <a:cubicBezTo>
                    <a:pt x="15846" y="10353"/>
                    <a:pt x="15394" y="10992"/>
                    <a:pt x="14717" y="11226"/>
                  </a:cubicBezTo>
                  <a:lnTo>
                    <a:pt x="14717" y="13024"/>
                  </a:lnTo>
                  <a:cubicBezTo>
                    <a:pt x="14717" y="13337"/>
                    <a:pt x="14464" y="13587"/>
                    <a:pt x="14154" y="13587"/>
                  </a:cubicBezTo>
                  <a:cubicBezTo>
                    <a:pt x="13840" y="13587"/>
                    <a:pt x="13587" y="13337"/>
                    <a:pt x="13587" y="13024"/>
                  </a:cubicBezTo>
                  <a:lnTo>
                    <a:pt x="13587" y="11226"/>
                  </a:lnTo>
                  <a:cubicBezTo>
                    <a:pt x="12910" y="10992"/>
                    <a:pt x="12458" y="10353"/>
                    <a:pt x="12458" y="9637"/>
                  </a:cubicBezTo>
                  <a:cubicBezTo>
                    <a:pt x="12458" y="8920"/>
                    <a:pt x="12910" y="8281"/>
                    <a:pt x="13587" y="8047"/>
                  </a:cubicBezTo>
                  <a:lnTo>
                    <a:pt x="13587" y="2825"/>
                  </a:lnTo>
                  <a:cubicBezTo>
                    <a:pt x="13587" y="2512"/>
                    <a:pt x="13840" y="2259"/>
                    <a:pt x="14154" y="2259"/>
                  </a:cubicBezTo>
                  <a:close/>
                  <a:moveTo>
                    <a:pt x="1693" y="1"/>
                  </a:moveTo>
                  <a:cubicBezTo>
                    <a:pt x="757" y="1"/>
                    <a:pt x="1" y="759"/>
                    <a:pt x="1" y="1696"/>
                  </a:cubicBezTo>
                  <a:lnTo>
                    <a:pt x="1" y="14720"/>
                  </a:lnTo>
                  <a:lnTo>
                    <a:pt x="19273" y="14720"/>
                  </a:lnTo>
                  <a:lnTo>
                    <a:pt x="19273" y="1696"/>
                  </a:lnTo>
                  <a:cubicBezTo>
                    <a:pt x="19270" y="759"/>
                    <a:pt x="18514" y="1"/>
                    <a:pt x="1757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7372" name="Google Shape;7372;p68"/>
          <p:cNvGrpSpPr/>
          <p:nvPr/>
        </p:nvGrpSpPr>
        <p:grpSpPr>
          <a:xfrm>
            <a:off x="5473575" y="2287178"/>
            <a:ext cx="339253" cy="339253"/>
            <a:chOff x="1492675" y="2620775"/>
            <a:chExt cx="481825" cy="481825"/>
          </a:xfrm>
          <a:solidFill>
            <a:srgbClr val="FFC867"/>
          </a:solidFill>
        </p:grpSpPr>
        <p:sp>
          <p:nvSpPr>
            <p:cNvPr id="7373" name="Google Shape;7373;p68"/>
            <p:cNvSpPr/>
            <p:nvPr/>
          </p:nvSpPr>
          <p:spPr>
            <a:xfrm>
              <a:off x="1677125" y="2620775"/>
              <a:ext cx="112950" cy="113850"/>
            </a:xfrm>
            <a:custGeom>
              <a:avLst/>
              <a:gdLst/>
              <a:ahLst/>
              <a:cxnLst/>
              <a:rect l="l" t="t" r="r" b="b"/>
              <a:pathLst>
                <a:path w="4518" h="4554" extrusionOk="0">
                  <a:moveTo>
                    <a:pt x="2259" y="0"/>
                  </a:moveTo>
                  <a:cubicBezTo>
                    <a:pt x="1009" y="0"/>
                    <a:pt x="0" y="1048"/>
                    <a:pt x="0" y="2298"/>
                  </a:cubicBezTo>
                  <a:cubicBezTo>
                    <a:pt x="0" y="3544"/>
                    <a:pt x="1009" y="4553"/>
                    <a:pt x="2259" y="4553"/>
                  </a:cubicBezTo>
                  <a:cubicBezTo>
                    <a:pt x="3505" y="4553"/>
                    <a:pt x="4517" y="3544"/>
                    <a:pt x="4517" y="2298"/>
                  </a:cubicBezTo>
                  <a:cubicBezTo>
                    <a:pt x="4517" y="1048"/>
                    <a:pt x="3505" y="0"/>
                    <a:pt x="225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7374" name="Google Shape;7374;p68"/>
            <p:cNvSpPr/>
            <p:nvPr/>
          </p:nvSpPr>
          <p:spPr>
            <a:xfrm>
              <a:off x="1492675" y="2734675"/>
              <a:ext cx="481825" cy="367925"/>
            </a:xfrm>
            <a:custGeom>
              <a:avLst/>
              <a:gdLst/>
              <a:ahLst/>
              <a:cxnLst/>
              <a:rect l="l" t="t" r="r" b="b"/>
              <a:pathLst>
                <a:path w="19273" h="14717" extrusionOk="0">
                  <a:moveTo>
                    <a:pt x="5120" y="4517"/>
                  </a:moveTo>
                  <a:cubicBezTo>
                    <a:pt x="5623" y="4517"/>
                    <a:pt x="5873" y="5122"/>
                    <a:pt x="5517" y="5481"/>
                  </a:cubicBezTo>
                  <a:cubicBezTo>
                    <a:pt x="5403" y="5595"/>
                    <a:pt x="5262" y="5647"/>
                    <a:pt x="5123" y="5647"/>
                  </a:cubicBezTo>
                  <a:cubicBezTo>
                    <a:pt x="4833" y="5647"/>
                    <a:pt x="4554" y="5421"/>
                    <a:pt x="4554" y="5080"/>
                  </a:cubicBezTo>
                  <a:cubicBezTo>
                    <a:pt x="4554" y="4767"/>
                    <a:pt x="4807" y="4517"/>
                    <a:pt x="5120" y="4517"/>
                  </a:cubicBezTo>
                  <a:close/>
                  <a:moveTo>
                    <a:pt x="3991" y="0"/>
                  </a:moveTo>
                  <a:cubicBezTo>
                    <a:pt x="3677" y="0"/>
                    <a:pt x="3425" y="250"/>
                    <a:pt x="3425" y="563"/>
                  </a:cubicBezTo>
                  <a:lnTo>
                    <a:pt x="3425" y="2572"/>
                  </a:lnTo>
                  <a:cubicBezTo>
                    <a:pt x="2455" y="3367"/>
                    <a:pt x="1750" y="4439"/>
                    <a:pt x="1401" y="5646"/>
                  </a:cubicBezTo>
                  <a:lnTo>
                    <a:pt x="564" y="5646"/>
                  </a:lnTo>
                  <a:cubicBezTo>
                    <a:pt x="251" y="5646"/>
                    <a:pt x="1" y="5896"/>
                    <a:pt x="1" y="6209"/>
                  </a:cubicBezTo>
                  <a:lnTo>
                    <a:pt x="1" y="9597"/>
                  </a:lnTo>
                  <a:cubicBezTo>
                    <a:pt x="1" y="9910"/>
                    <a:pt x="251" y="10163"/>
                    <a:pt x="564" y="10163"/>
                  </a:cubicBezTo>
                  <a:lnTo>
                    <a:pt x="1850" y="10163"/>
                  </a:lnTo>
                  <a:cubicBezTo>
                    <a:pt x="2446" y="11322"/>
                    <a:pt x="3391" y="12265"/>
                    <a:pt x="4554" y="12858"/>
                  </a:cubicBezTo>
                  <a:lnTo>
                    <a:pt x="4554" y="14153"/>
                  </a:lnTo>
                  <a:cubicBezTo>
                    <a:pt x="4554" y="14463"/>
                    <a:pt x="4807" y="14716"/>
                    <a:pt x="5120" y="14716"/>
                  </a:cubicBezTo>
                  <a:lnTo>
                    <a:pt x="7378" y="14716"/>
                  </a:lnTo>
                  <a:cubicBezTo>
                    <a:pt x="7688" y="14716"/>
                    <a:pt x="7941" y="14463"/>
                    <a:pt x="7941" y="14153"/>
                  </a:cubicBezTo>
                  <a:lnTo>
                    <a:pt x="7941" y="13551"/>
                  </a:lnTo>
                  <a:lnTo>
                    <a:pt x="11329" y="13551"/>
                  </a:lnTo>
                  <a:lnTo>
                    <a:pt x="11329" y="14153"/>
                  </a:lnTo>
                  <a:cubicBezTo>
                    <a:pt x="11329" y="14463"/>
                    <a:pt x="11582" y="14716"/>
                    <a:pt x="11895" y="14716"/>
                  </a:cubicBezTo>
                  <a:lnTo>
                    <a:pt x="14154" y="14716"/>
                  </a:lnTo>
                  <a:cubicBezTo>
                    <a:pt x="14464" y="14716"/>
                    <a:pt x="14717" y="14463"/>
                    <a:pt x="14717" y="14153"/>
                  </a:cubicBezTo>
                  <a:lnTo>
                    <a:pt x="14717" y="12864"/>
                  </a:lnTo>
                  <a:cubicBezTo>
                    <a:pt x="16647" y="11880"/>
                    <a:pt x="17945" y="9958"/>
                    <a:pt x="18107" y="7808"/>
                  </a:cubicBezTo>
                  <a:cubicBezTo>
                    <a:pt x="18800" y="7582"/>
                    <a:pt x="19270" y="6938"/>
                    <a:pt x="19273" y="6209"/>
                  </a:cubicBezTo>
                  <a:lnTo>
                    <a:pt x="19273" y="5080"/>
                  </a:lnTo>
                  <a:cubicBezTo>
                    <a:pt x="19273" y="4767"/>
                    <a:pt x="19020" y="4517"/>
                    <a:pt x="18707" y="4517"/>
                  </a:cubicBezTo>
                  <a:cubicBezTo>
                    <a:pt x="18393" y="4517"/>
                    <a:pt x="18144" y="4767"/>
                    <a:pt x="18144" y="5080"/>
                  </a:cubicBezTo>
                  <a:lnTo>
                    <a:pt x="18144" y="6209"/>
                  </a:lnTo>
                  <a:cubicBezTo>
                    <a:pt x="18141" y="6300"/>
                    <a:pt x="18116" y="6387"/>
                    <a:pt x="18074" y="6465"/>
                  </a:cubicBezTo>
                  <a:cubicBezTo>
                    <a:pt x="17647" y="3454"/>
                    <a:pt x="15021" y="1129"/>
                    <a:pt x="11895" y="1129"/>
                  </a:cubicBezTo>
                  <a:lnTo>
                    <a:pt x="7378" y="1129"/>
                  </a:lnTo>
                  <a:cubicBezTo>
                    <a:pt x="7020" y="1129"/>
                    <a:pt x="6665" y="1166"/>
                    <a:pt x="6315" y="1232"/>
                  </a:cubicBezTo>
                  <a:cubicBezTo>
                    <a:pt x="5788" y="464"/>
                    <a:pt x="4921" y="3"/>
                    <a:pt x="399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sp>
        <p:nvSpPr>
          <p:cNvPr id="7375" name="Google Shape;7375;p68"/>
          <p:cNvSpPr/>
          <p:nvPr/>
        </p:nvSpPr>
        <p:spPr>
          <a:xfrm>
            <a:off x="5873522" y="2287094"/>
            <a:ext cx="352508" cy="339253"/>
          </a:xfrm>
          <a:custGeom>
            <a:avLst/>
            <a:gdLst/>
            <a:ahLst/>
            <a:cxnLst/>
            <a:rect l="l" t="t" r="r" b="b"/>
            <a:pathLst>
              <a:path w="20026" h="19273" extrusionOk="0">
                <a:moveTo>
                  <a:pt x="14841" y="2901"/>
                </a:moveTo>
                <a:cubicBezTo>
                  <a:pt x="15282" y="2901"/>
                  <a:pt x="15717" y="3074"/>
                  <a:pt x="16042" y="3397"/>
                </a:cubicBezTo>
                <a:cubicBezTo>
                  <a:pt x="16704" y="4059"/>
                  <a:pt x="16704" y="5131"/>
                  <a:pt x="16042" y="5794"/>
                </a:cubicBezTo>
                <a:cubicBezTo>
                  <a:pt x="15717" y="6118"/>
                  <a:pt x="15284" y="6290"/>
                  <a:pt x="14843" y="6290"/>
                </a:cubicBezTo>
                <a:cubicBezTo>
                  <a:pt x="14625" y="6290"/>
                  <a:pt x="14405" y="6248"/>
                  <a:pt x="14196" y="6161"/>
                </a:cubicBezTo>
                <a:cubicBezTo>
                  <a:pt x="13563" y="5899"/>
                  <a:pt x="13151" y="5282"/>
                  <a:pt x="13151" y="4595"/>
                </a:cubicBezTo>
                <a:cubicBezTo>
                  <a:pt x="13151" y="3912"/>
                  <a:pt x="13563" y="3294"/>
                  <a:pt x="14196" y="3029"/>
                </a:cubicBezTo>
                <a:cubicBezTo>
                  <a:pt x="14404" y="2943"/>
                  <a:pt x="14623" y="2901"/>
                  <a:pt x="14841" y="2901"/>
                </a:cubicBezTo>
                <a:close/>
                <a:moveTo>
                  <a:pt x="10859" y="4837"/>
                </a:moveTo>
                <a:cubicBezTo>
                  <a:pt x="11001" y="4837"/>
                  <a:pt x="11142" y="4890"/>
                  <a:pt x="11251" y="4996"/>
                </a:cubicBezTo>
                <a:lnTo>
                  <a:pt x="12049" y="5794"/>
                </a:lnTo>
                <a:cubicBezTo>
                  <a:pt x="12269" y="6014"/>
                  <a:pt x="12269" y="6372"/>
                  <a:pt x="12049" y="6592"/>
                </a:cubicBezTo>
                <a:cubicBezTo>
                  <a:pt x="11939" y="6702"/>
                  <a:pt x="11794" y="6757"/>
                  <a:pt x="11650" y="6757"/>
                </a:cubicBezTo>
                <a:cubicBezTo>
                  <a:pt x="11505" y="6757"/>
                  <a:pt x="11361" y="6702"/>
                  <a:pt x="11251" y="6592"/>
                </a:cubicBezTo>
                <a:lnTo>
                  <a:pt x="10453" y="5794"/>
                </a:lnTo>
                <a:cubicBezTo>
                  <a:pt x="10239" y="5571"/>
                  <a:pt x="10242" y="5219"/>
                  <a:pt x="10459" y="5002"/>
                </a:cubicBezTo>
                <a:cubicBezTo>
                  <a:pt x="10570" y="4892"/>
                  <a:pt x="10715" y="4837"/>
                  <a:pt x="10859" y="4837"/>
                </a:cubicBezTo>
                <a:close/>
                <a:moveTo>
                  <a:pt x="13255" y="7232"/>
                </a:moveTo>
                <a:cubicBezTo>
                  <a:pt x="13396" y="7232"/>
                  <a:pt x="13538" y="7284"/>
                  <a:pt x="13648" y="7390"/>
                </a:cubicBezTo>
                <a:lnTo>
                  <a:pt x="14446" y="8188"/>
                </a:lnTo>
                <a:cubicBezTo>
                  <a:pt x="14665" y="8411"/>
                  <a:pt x="14665" y="8766"/>
                  <a:pt x="14446" y="8989"/>
                </a:cubicBezTo>
                <a:cubicBezTo>
                  <a:pt x="14336" y="9099"/>
                  <a:pt x="14191" y="9154"/>
                  <a:pt x="14047" y="9154"/>
                </a:cubicBezTo>
                <a:cubicBezTo>
                  <a:pt x="13902" y="9154"/>
                  <a:pt x="13758" y="9099"/>
                  <a:pt x="13648" y="8989"/>
                </a:cubicBezTo>
                <a:lnTo>
                  <a:pt x="12850" y="8188"/>
                </a:lnTo>
                <a:cubicBezTo>
                  <a:pt x="12633" y="7968"/>
                  <a:pt x="12636" y="7616"/>
                  <a:pt x="12856" y="7399"/>
                </a:cubicBezTo>
                <a:cubicBezTo>
                  <a:pt x="12966" y="7287"/>
                  <a:pt x="13110" y="7232"/>
                  <a:pt x="13255" y="7232"/>
                </a:cubicBezTo>
                <a:close/>
                <a:moveTo>
                  <a:pt x="10846" y="8029"/>
                </a:moveTo>
                <a:cubicBezTo>
                  <a:pt x="10991" y="8029"/>
                  <a:pt x="11135" y="8084"/>
                  <a:pt x="11245" y="8194"/>
                </a:cubicBezTo>
                <a:cubicBezTo>
                  <a:pt x="11462" y="8411"/>
                  <a:pt x="11465" y="8763"/>
                  <a:pt x="11251" y="8986"/>
                </a:cubicBezTo>
                <a:lnTo>
                  <a:pt x="11251" y="8989"/>
                </a:lnTo>
                <a:lnTo>
                  <a:pt x="10778" y="9461"/>
                </a:lnTo>
                <a:cubicBezTo>
                  <a:pt x="11088" y="10106"/>
                  <a:pt x="10959" y="10874"/>
                  <a:pt x="10453" y="11383"/>
                </a:cubicBezTo>
                <a:cubicBezTo>
                  <a:pt x="10343" y="11493"/>
                  <a:pt x="10198" y="11548"/>
                  <a:pt x="10054" y="11548"/>
                </a:cubicBezTo>
                <a:cubicBezTo>
                  <a:pt x="9909" y="11548"/>
                  <a:pt x="9765" y="11493"/>
                  <a:pt x="9655" y="11383"/>
                </a:cubicBezTo>
                <a:cubicBezTo>
                  <a:pt x="9435" y="11163"/>
                  <a:pt x="9435" y="10804"/>
                  <a:pt x="9655" y="10585"/>
                </a:cubicBezTo>
                <a:cubicBezTo>
                  <a:pt x="10010" y="10229"/>
                  <a:pt x="9757" y="9621"/>
                  <a:pt x="9254" y="9621"/>
                </a:cubicBezTo>
                <a:cubicBezTo>
                  <a:pt x="8751" y="9621"/>
                  <a:pt x="8498" y="10229"/>
                  <a:pt x="8857" y="10585"/>
                </a:cubicBezTo>
                <a:cubicBezTo>
                  <a:pt x="9441" y="11166"/>
                  <a:pt x="9519" y="12084"/>
                  <a:pt x="9043" y="12756"/>
                </a:cubicBezTo>
                <a:cubicBezTo>
                  <a:pt x="8717" y="13218"/>
                  <a:pt x="8196" y="13472"/>
                  <a:pt x="7661" y="13472"/>
                </a:cubicBezTo>
                <a:cubicBezTo>
                  <a:pt x="7415" y="13472"/>
                  <a:pt x="7167" y="13419"/>
                  <a:pt x="6933" y="13307"/>
                </a:cubicBezTo>
                <a:lnTo>
                  <a:pt x="6460" y="13777"/>
                </a:lnTo>
                <a:cubicBezTo>
                  <a:pt x="6351" y="13882"/>
                  <a:pt x="6210" y="13935"/>
                  <a:pt x="6068" y="13935"/>
                </a:cubicBezTo>
                <a:cubicBezTo>
                  <a:pt x="5924" y="13935"/>
                  <a:pt x="5779" y="13880"/>
                  <a:pt x="5668" y="13771"/>
                </a:cubicBezTo>
                <a:cubicBezTo>
                  <a:pt x="5451" y="13551"/>
                  <a:pt x="5448" y="13198"/>
                  <a:pt x="5662" y="12979"/>
                </a:cubicBezTo>
                <a:lnTo>
                  <a:pt x="6135" y="12506"/>
                </a:lnTo>
                <a:cubicBezTo>
                  <a:pt x="5824" y="11861"/>
                  <a:pt x="5957" y="11091"/>
                  <a:pt x="6460" y="10582"/>
                </a:cubicBezTo>
                <a:cubicBezTo>
                  <a:pt x="6570" y="10476"/>
                  <a:pt x="6711" y="10424"/>
                  <a:pt x="6852" y="10424"/>
                </a:cubicBezTo>
                <a:cubicBezTo>
                  <a:pt x="6997" y="10424"/>
                  <a:pt x="7142" y="10479"/>
                  <a:pt x="7252" y="10591"/>
                </a:cubicBezTo>
                <a:cubicBezTo>
                  <a:pt x="7469" y="10808"/>
                  <a:pt x="7472" y="11160"/>
                  <a:pt x="7258" y="11383"/>
                </a:cubicBezTo>
                <a:cubicBezTo>
                  <a:pt x="6902" y="11738"/>
                  <a:pt x="7155" y="12346"/>
                  <a:pt x="7658" y="12346"/>
                </a:cubicBezTo>
                <a:cubicBezTo>
                  <a:pt x="8161" y="12346"/>
                  <a:pt x="8414" y="11738"/>
                  <a:pt x="8059" y="11383"/>
                </a:cubicBezTo>
                <a:cubicBezTo>
                  <a:pt x="7475" y="10798"/>
                  <a:pt x="7393" y="9883"/>
                  <a:pt x="7869" y="9209"/>
                </a:cubicBezTo>
                <a:cubicBezTo>
                  <a:pt x="8195" y="8749"/>
                  <a:pt x="8716" y="8495"/>
                  <a:pt x="9251" y="8495"/>
                </a:cubicBezTo>
                <a:cubicBezTo>
                  <a:pt x="9497" y="8495"/>
                  <a:pt x="9746" y="8549"/>
                  <a:pt x="9980" y="8660"/>
                </a:cubicBezTo>
                <a:lnTo>
                  <a:pt x="10453" y="8188"/>
                </a:lnTo>
                <a:cubicBezTo>
                  <a:pt x="10563" y="8082"/>
                  <a:pt x="10705" y="8029"/>
                  <a:pt x="10846" y="8029"/>
                </a:cubicBezTo>
                <a:close/>
                <a:moveTo>
                  <a:pt x="13208" y="0"/>
                </a:moveTo>
                <a:cubicBezTo>
                  <a:pt x="11632" y="0"/>
                  <a:pt x="10059" y="597"/>
                  <a:pt x="8857" y="1801"/>
                </a:cubicBezTo>
                <a:lnTo>
                  <a:pt x="8456" y="2201"/>
                </a:lnTo>
                <a:lnTo>
                  <a:pt x="9655" y="3397"/>
                </a:lnTo>
                <a:cubicBezTo>
                  <a:pt x="9869" y="3620"/>
                  <a:pt x="9866" y="3972"/>
                  <a:pt x="9646" y="4189"/>
                </a:cubicBezTo>
                <a:cubicBezTo>
                  <a:pt x="9536" y="4300"/>
                  <a:pt x="9391" y="4356"/>
                  <a:pt x="9246" y="4356"/>
                </a:cubicBezTo>
                <a:cubicBezTo>
                  <a:pt x="9106" y="4356"/>
                  <a:pt x="8965" y="4303"/>
                  <a:pt x="8857" y="4198"/>
                </a:cubicBezTo>
                <a:lnTo>
                  <a:pt x="7658" y="2999"/>
                </a:lnTo>
                <a:lnTo>
                  <a:pt x="663" y="9994"/>
                </a:lnTo>
                <a:cubicBezTo>
                  <a:pt x="1" y="10654"/>
                  <a:pt x="1" y="11726"/>
                  <a:pt x="663" y="12388"/>
                </a:cubicBezTo>
                <a:lnTo>
                  <a:pt x="7053" y="18775"/>
                </a:lnTo>
                <a:cubicBezTo>
                  <a:pt x="7383" y="19107"/>
                  <a:pt x="7816" y="19272"/>
                  <a:pt x="8249" y="19272"/>
                </a:cubicBezTo>
                <a:cubicBezTo>
                  <a:pt x="8682" y="19272"/>
                  <a:pt x="9116" y="19107"/>
                  <a:pt x="9447" y="18775"/>
                </a:cubicBezTo>
                <a:lnTo>
                  <a:pt x="16442" y="11783"/>
                </a:lnTo>
                <a:lnTo>
                  <a:pt x="15244" y="10585"/>
                </a:lnTo>
                <a:cubicBezTo>
                  <a:pt x="15030" y="10362"/>
                  <a:pt x="15033" y="10010"/>
                  <a:pt x="15250" y="9793"/>
                </a:cubicBezTo>
                <a:cubicBezTo>
                  <a:pt x="15361" y="9683"/>
                  <a:pt x="15506" y="9628"/>
                  <a:pt x="15650" y="9628"/>
                </a:cubicBezTo>
                <a:cubicBezTo>
                  <a:pt x="15792" y="9628"/>
                  <a:pt x="15933" y="9681"/>
                  <a:pt x="16042" y="9787"/>
                </a:cubicBezTo>
                <a:lnTo>
                  <a:pt x="17240" y="10982"/>
                </a:lnTo>
                <a:lnTo>
                  <a:pt x="17641" y="10585"/>
                </a:lnTo>
                <a:cubicBezTo>
                  <a:pt x="19923" y="8299"/>
                  <a:pt x="20025" y="4677"/>
                  <a:pt x="17999" y="2240"/>
                </a:cubicBezTo>
                <a:lnTo>
                  <a:pt x="19237" y="1003"/>
                </a:lnTo>
                <a:cubicBezTo>
                  <a:pt x="19456" y="783"/>
                  <a:pt x="19456" y="425"/>
                  <a:pt x="19237" y="205"/>
                </a:cubicBezTo>
                <a:cubicBezTo>
                  <a:pt x="19127" y="95"/>
                  <a:pt x="18982" y="40"/>
                  <a:pt x="18838" y="40"/>
                </a:cubicBezTo>
                <a:cubicBezTo>
                  <a:pt x="18693" y="40"/>
                  <a:pt x="18548" y="95"/>
                  <a:pt x="18439" y="205"/>
                </a:cubicBezTo>
                <a:lnTo>
                  <a:pt x="17198" y="1443"/>
                </a:lnTo>
                <a:cubicBezTo>
                  <a:pt x="16045" y="483"/>
                  <a:pt x="14625" y="0"/>
                  <a:pt x="13208" y="0"/>
                </a:cubicBezTo>
                <a:close/>
              </a:path>
            </a:pathLst>
          </a:custGeom>
          <a:solidFill>
            <a:srgbClr val="FFC86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435D74"/>
              </a:solidFill>
            </a:endParaRPr>
          </a:p>
        </p:txBody>
      </p:sp>
      <p:grpSp>
        <p:nvGrpSpPr>
          <p:cNvPr id="7376" name="Google Shape;7376;p68"/>
          <p:cNvGrpSpPr/>
          <p:nvPr/>
        </p:nvGrpSpPr>
        <p:grpSpPr>
          <a:xfrm>
            <a:off x="6297328" y="2303161"/>
            <a:ext cx="333585" cy="307287"/>
            <a:chOff x="2682350" y="2643425"/>
            <a:chExt cx="473775" cy="436425"/>
          </a:xfrm>
          <a:solidFill>
            <a:srgbClr val="FFC867"/>
          </a:solidFill>
        </p:grpSpPr>
        <p:sp>
          <p:nvSpPr>
            <p:cNvPr id="7377" name="Google Shape;7377;p68"/>
            <p:cNvSpPr/>
            <p:nvPr/>
          </p:nvSpPr>
          <p:spPr>
            <a:xfrm>
              <a:off x="2682350" y="2725775"/>
              <a:ext cx="70175" cy="73425"/>
            </a:xfrm>
            <a:custGeom>
              <a:avLst/>
              <a:gdLst/>
              <a:ahLst/>
              <a:cxnLst/>
              <a:rect l="l" t="t" r="r" b="b"/>
              <a:pathLst>
                <a:path w="2807" h="2937" extrusionOk="0">
                  <a:moveTo>
                    <a:pt x="1130" y="1"/>
                  </a:moveTo>
                  <a:cubicBezTo>
                    <a:pt x="506" y="1"/>
                    <a:pt x="1" y="504"/>
                    <a:pt x="1" y="1130"/>
                  </a:cubicBezTo>
                  <a:lnTo>
                    <a:pt x="1" y="2937"/>
                  </a:lnTo>
                  <a:lnTo>
                    <a:pt x="1991" y="2937"/>
                  </a:lnTo>
                  <a:cubicBezTo>
                    <a:pt x="2443" y="2937"/>
                    <a:pt x="2807" y="2572"/>
                    <a:pt x="2807" y="2124"/>
                  </a:cubicBezTo>
                  <a:lnTo>
                    <a:pt x="2807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7378" name="Google Shape;7378;p68"/>
            <p:cNvSpPr/>
            <p:nvPr/>
          </p:nvSpPr>
          <p:spPr>
            <a:xfrm>
              <a:off x="2682350" y="3006350"/>
              <a:ext cx="70175" cy="73500"/>
            </a:xfrm>
            <a:custGeom>
              <a:avLst/>
              <a:gdLst/>
              <a:ahLst/>
              <a:cxnLst/>
              <a:rect l="l" t="t" r="r" b="b"/>
              <a:pathLst>
                <a:path w="2807" h="2940" extrusionOk="0">
                  <a:moveTo>
                    <a:pt x="1" y="1"/>
                  </a:moveTo>
                  <a:lnTo>
                    <a:pt x="1" y="1811"/>
                  </a:lnTo>
                  <a:cubicBezTo>
                    <a:pt x="1" y="2434"/>
                    <a:pt x="506" y="2940"/>
                    <a:pt x="1130" y="2940"/>
                  </a:cubicBezTo>
                  <a:lnTo>
                    <a:pt x="2807" y="2940"/>
                  </a:lnTo>
                  <a:lnTo>
                    <a:pt x="2807" y="817"/>
                  </a:lnTo>
                  <a:cubicBezTo>
                    <a:pt x="2807" y="365"/>
                    <a:pt x="2443" y="4"/>
                    <a:pt x="199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7379" name="Google Shape;7379;p68"/>
            <p:cNvSpPr/>
            <p:nvPr/>
          </p:nvSpPr>
          <p:spPr>
            <a:xfrm>
              <a:off x="3085925" y="2725700"/>
              <a:ext cx="70200" cy="73500"/>
            </a:xfrm>
            <a:custGeom>
              <a:avLst/>
              <a:gdLst/>
              <a:ahLst/>
              <a:cxnLst/>
              <a:rect l="l" t="t" r="r" b="b"/>
              <a:pathLst>
                <a:path w="2808" h="2940" extrusionOk="0">
                  <a:moveTo>
                    <a:pt x="1" y="1"/>
                  </a:moveTo>
                  <a:lnTo>
                    <a:pt x="1" y="2127"/>
                  </a:lnTo>
                  <a:cubicBezTo>
                    <a:pt x="1" y="2575"/>
                    <a:pt x="365" y="2940"/>
                    <a:pt x="817" y="2940"/>
                  </a:cubicBezTo>
                  <a:lnTo>
                    <a:pt x="2807" y="2940"/>
                  </a:lnTo>
                  <a:lnTo>
                    <a:pt x="2807" y="1130"/>
                  </a:lnTo>
                  <a:cubicBezTo>
                    <a:pt x="2807" y="507"/>
                    <a:pt x="2301" y="1"/>
                    <a:pt x="167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7380" name="Google Shape;7380;p68"/>
            <p:cNvSpPr/>
            <p:nvPr/>
          </p:nvSpPr>
          <p:spPr>
            <a:xfrm>
              <a:off x="2825150" y="2843075"/>
              <a:ext cx="180700" cy="107375"/>
            </a:xfrm>
            <a:custGeom>
              <a:avLst/>
              <a:gdLst/>
              <a:ahLst/>
              <a:cxnLst/>
              <a:rect l="l" t="t" r="r" b="b"/>
              <a:pathLst>
                <a:path w="7228" h="4295" extrusionOk="0">
                  <a:moveTo>
                    <a:pt x="5024" y="714"/>
                  </a:moveTo>
                  <a:cubicBezTo>
                    <a:pt x="5337" y="714"/>
                    <a:pt x="5590" y="967"/>
                    <a:pt x="5590" y="1277"/>
                  </a:cubicBezTo>
                  <a:cubicBezTo>
                    <a:pt x="5590" y="1590"/>
                    <a:pt x="5337" y="1843"/>
                    <a:pt x="5024" y="1843"/>
                  </a:cubicBezTo>
                  <a:lnTo>
                    <a:pt x="2503" y="1843"/>
                  </a:lnTo>
                  <a:cubicBezTo>
                    <a:pt x="2190" y="1843"/>
                    <a:pt x="1937" y="1590"/>
                    <a:pt x="1937" y="1277"/>
                  </a:cubicBezTo>
                  <a:cubicBezTo>
                    <a:pt x="1937" y="967"/>
                    <a:pt x="2190" y="714"/>
                    <a:pt x="2503" y="714"/>
                  </a:cubicBezTo>
                  <a:close/>
                  <a:moveTo>
                    <a:pt x="6078" y="2452"/>
                  </a:moveTo>
                  <a:cubicBezTo>
                    <a:pt x="6391" y="2452"/>
                    <a:pt x="6644" y="2704"/>
                    <a:pt x="6644" y="3018"/>
                  </a:cubicBezTo>
                  <a:cubicBezTo>
                    <a:pt x="6644" y="3328"/>
                    <a:pt x="6391" y="3581"/>
                    <a:pt x="6078" y="3581"/>
                  </a:cubicBezTo>
                  <a:lnTo>
                    <a:pt x="1449" y="3581"/>
                  </a:lnTo>
                  <a:cubicBezTo>
                    <a:pt x="1136" y="3581"/>
                    <a:pt x="883" y="3328"/>
                    <a:pt x="883" y="3018"/>
                  </a:cubicBezTo>
                  <a:cubicBezTo>
                    <a:pt x="883" y="2704"/>
                    <a:pt x="1136" y="2452"/>
                    <a:pt x="1449" y="2452"/>
                  </a:cubicBezTo>
                  <a:close/>
                  <a:moveTo>
                    <a:pt x="1" y="0"/>
                  </a:moveTo>
                  <a:lnTo>
                    <a:pt x="1" y="4294"/>
                  </a:lnTo>
                  <a:lnTo>
                    <a:pt x="7228" y="4294"/>
                  </a:lnTo>
                  <a:lnTo>
                    <a:pt x="7228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7381" name="Google Shape;7381;p68"/>
            <p:cNvSpPr/>
            <p:nvPr/>
          </p:nvSpPr>
          <p:spPr>
            <a:xfrm>
              <a:off x="2682350" y="2725700"/>
              <a:ext cx="473775" cy="354150"/>
            </a:xfrm>
            <a:custGeom>
              <a:avLst/>
              <a:gdLst/>
              <a:ahLst/>
              <a:cxnLst/>
              <a:rect l="l" t="t" r="r" b="b"/>
              <a:pathLst>
                <a:path w="18951" h="14166" extrusionOk="0">
                  <a:moveTo>
                    <a:pt x="13503" y="3566"/>
                  </a:moveTo>
                  <a:cubicBezTo>
                    <a:pt x="13816" y="3566"/>
                    <a:pt x="14069" y="3819"/>
                    <a:pt x="14069" y="4129"/>
                  </a:cubicBezTo>
                  <a:lnTo>
                    <a:pt x="14069" y="9556"/>
                  </a:lnTo>
                  <a:cubicBezTo>
                    <a:pt x="14069" y="9866"/>
                    <a:pt x="13816" y="10119"/>
                    <a:pt x="13503" y="10119"/>
                  </a:cubicBezTo>
                  <a:lnTo>
                    <a:pt x="5147" y="10119"/>
                  </a:lnTo>
                  <a:cubicBezTo>
                    <a:pt x="4834" y="10119"/>
                    <a:pt x="4584" y="9866"/>
                    <a:pt x="4584" y="9556"/>
                  </a:cubicBezTo>
                  <a:lnTo>
                    <a:pt x="4584" y="4129"/>
                  </a:lnTo>
                  <a:cubicBezTo>
                    <a:pt x="4584" y="3819"/>
                    <a:pt x="4834" y="3566"/>
                    <a:pt x="5147" y="3566"/>
                  </a:cubicBezTo>
                  <a:close/>
                  <a:moveTo>
                    <a:pt x="3936" y="1"/>
                  </a:moveTo>
                  <a:lnTo>
                    <a:pt x="3936" y="2127"/>
                  </a:lnTo>
                  <a:cubicBezTo>
                    <a:pt x="3933" y="3199"/>
                    <a:pt x="3066" y="4069"/>
                    <a:pt x="1991" y="4069"/>
                  </a:cubicBezTo>
                  <a:lnTo>
                    <a:pt x="1" y="4069"/>
                  </a:lnTo>
                  <a:lnTo>
                    <a:pt x="1" y="10098"/>
                  </a:lnTo>
                  <a:lnTo>
                    <a:pt x="1991" y="10098"/>
                  </a:lnTo>
                  <a:cubicBezTo>
                    <a:pt x="3066" y="10101"/>
                    <a:pt x="3933" y="10968"/>
                    <a:pt x="3936" y="12043"/>
                  </a:cubicBezTo>
                  <a:lnTo>
                    <a:pt x="3936" y="14166"/>
                  </a:lnTo>
                  <a:lnTo>
                    <a:pt x="15015" y="14166"/>
                  </a:lnTo>
                  <a:lnTo>
                    <a:pt x="15015" y="12043"/>
                  </a:lnTo>
                  <a:cubicBezTo>
                    <a:pt x="15018" y="10968"/>
                    <a:pt x="15885" y="10101"/>
                    <a:pt x="16960" y="10098"/>
                  </a:cubicBezTo>
                  <a:lnTo>
                    <a:pt x="18950" y="10098"/>
                  </a:lnTo>
                  <a:lnTo>
                    <a:pt x="18950" y="4069"/>
                  </a:lnTo>
                  <a:lnTo>
                    <a:pt x="16960" y="4069"/>
                  </a:lnTo>
                  <a:cubicBezTo>
                    <a:pt x="15885" y="4069"/>
                    <a:pt x="15018" y="3199"/>
                    <a:pt x="15015" y="2127"/>
                  </a:cubicBezTo>
                  <a:lnTo>
                    <a:pt x="15015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7382" name="Google Shape;7382;p68"/>
            <p:cNvSpPr/>
            <p:nvPr/>
          </p:nvSpPr>
          <p:spPr>
            <a:xfrm>
              <a:off x="3085925" y="3006350"/>
              <a:ext cx="70200" cy="73500"/>
            </a:xfrm>
            <a:custGeom>
              <a:avLst/>
              <a:gdLst/>
              <a:ahLst/>
              <a:cxnLst/>
              <a:rect l="l" t="t" r="r" b="b"/>
              <a:pathLst>
                <a:path w="2808" h="2940" extrusionOk="0">
                  <a:moveTo>
                    <a:pt x="817" y="1"/>
                  </a:moveTo>
                  <a:cubicBezTo>
                    <a:pt x="365" y="4"/>
                    <a:pt x="1" y="365"/>
                    <a:pt x="1" y="817"/>
                  </a:cubicBezTo>
                  <a:lnTo>
                    <a:pt x="1" y="2940"/>
                  </a:lnTo>
                  <a:lnTo>
                    <a:pt x="1678" y="2940"/>
                  </a:lnTo>
                  <a:cubicBezTo>
                    <a:pt x="2301" y="2940"/>
                    <a:pt x="2807" y="2434"/>
                    <a:pt x="2807" y="1811"/>
                  </a:cubicBezTo>
                  <a:lnTo>
                    <a:pt x="2807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7383" name="Google Shape;7383;p68"/>
            <p:cNvSpPr/>
            <p:nvPr/>
          </p:nvSpPr>
          <p:spPr>
            <a:xfrm>
              <a:off x="2825450" y="2643425"/>
              <a:ext cx="187550" cy="54075"/>
            </a:xfrm>
            <a:custGeom>
              <a:avLst/>
              <a:gdLst/>
              <a:ahLst/>
              <a:cxnLst/>
              <a:rect l="l" t="t" r="r" b="b"/>
              <a:pathLst>
                <a:path w="7502" h="2163" extrusionOk="0">
                  <a:moveTo>
                    <a:pt x="1862" y="1"/>
                  </a:moveTo>
                  <a:cubicBezTo>
                    <a:pt x="835" y="4"/>
                    <a:pt x="1" y="835"/>
                    <a:pt x="1" y="1861"/>
                  </a:cubicBezTo>
                  <a:lnTo>
                    <a:pt x="1" y="2163"/>
                  </a:lnTo>
                  <a:lnTo>
                    <a:pt x="1130" y="2163"/>
                  </a:lnTo>
                  <a:lnTo>
                    <a:pt x="1130" y="1861"/>
                  </a:lnTo>
                  <a:cubicBezTo>
                    <a:pt x="1130" y="1458"/>
                    <a:pt x="1458" y="1133"/>
                    <a:pt x="1862" y="1130"/>
                  </a:cubicBezTo>
                  <a:lnTo>
                    <a:pt x="5641" y="1130"/>
                  </a:lnTo>
                  <a:cubicBezTo>
                    <a:pt x="6044" y="1133"/>
                    <a:pt x="6373" y="1458"/>
                    <a:pt x="6373" y="1861"/>
                  </a:cubicBezTo>
                  <a:lnTo>
                    <a:pt x="6373" y="2163"/>
                  </a:lnTo>
                  <a:lnTo>
                    <a:pt x="7502" y="2163"/>
                  </a:lnTo>
                  <a:lnTo>
                    <a:pt x="7502" y="1861"/>
                  </a:lnTo>
                  <a:cubicBezTo>
                    <a:pt x="7502" y="835"/>
                    <a:pt x="6668" y="4"/>
                    <a:pt x="564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7384" name="Google Shape;7384;p68"/>
          <p:cNvGrpSpPr/>
          <p:nvPr/>
        </p:nvGrpSpPr>
        <p:grpSpPr>
          <a:xfrm>
            <a:off x="6762818" y="2287178"/>
            <a:ext cx="238531" cy="339253"/>
            <a:chOff x="3342725" y="2620775"/>
            <a:chExt cx="338775" cy="481825"/>
          </a:xfrm>
          <a:solidFill>
            <a:srgbClr val="FFC867"/>
          </a:solidFill>
        </p:grpSpPr>
        <p:sp>
          <p:nvSpPr>
            <p:cNvPr id="7385" name="Google Shape;7385;p68"/>
            <p:cNvSpPr/>
            <p:nvPr/>
          </p:nvSpPr>
          <p:spPr>
            <a:xfrm>
              <a:off x="3342725" y="2620775"/>
              <a:ext cx="338775" cy="56475"/>
            </a:xfrm>
            <a:custGeom>
              <a:avLst/>
              <a:gdLst/>
              <a:ahLst/>
              <a:cxnLst/>
              <a:rect l="l" t="t" r="r" b="b"/>
              <a:pathLst>
                <a:path w="13551" h="2259" extrusionOk="0">
                  <a:moveTo>
                    <a:pt x="1693" y="0"/>
                  </a:moveTo>
                  <a:cubicBezTo>
                    <a:pt x="756" y="0"/>
                    <a:pt x="0" y="759"/>
                    <a:pt x="0" y="1695"/>
                  </a:cubicBezTo>
                  <a:lnTo>
                    <a:pt x="0" y="2259"/>
                  </a:lnTo>
                  <a:lnTo>
                    <a:pt x="13551" y="2259"/>
                  </a:lnTo>
                  <a:lnTo>
                    <a:pt x="13551" y="1695"/>
                  </a:lnTo>
                  <a:cubicBezTo>
                    <a:pt x="13548" y="759"/>
                    <a:pt x="12792" y="0"/>
                    <a:pt x="1185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7386" name="Google Shape;7386;p68"/>
            <p:cNvSpPr/>
            <p:nvPr/>
          </p:nvSpPr>
          <p:spPr>
            <a:xfrm>
              <a:off x="3342725" y="2705450"/>
              <a:ext cx="338775" cy="284225"/>
            </a:xfrm>
            <a:custGeom>
              <a:avLst/>
              <a:gdLst/>
              <a:ahLst/>
              <a:cxnLst/>
              <a:rect l="l" t="t" r="r" b="b"/>
              <a:pathLst>
                <a:path w="13551" h="11369" extrusionOk="0">
                  <a:moveTo>
                    <a:pt x="0" y="1"/>
                  </a:moveTo>
                  <a:lnTo>
                    <a:pt x="0" y="11368"/>
                  </a:lnTo>
                  <a:lnTo>
                    <a:pt x="13551" y="11368"/>
                  </a:lnTo>
                  <a:lnTo>
                    <a:pt x="13551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7387" name="Google Shape;7387;p68"/>
            <p:cNvSpPr/>
            <p:nvPr/>
          </p:nvSpPr>
          <p:spPr>
            <a:xfrm>
              <a:off x="3342725" y="3017875"/>
              <a:ext cx="338775" cy="84725"/>
            </a:xfrm>
            <a:custGeom>
              <a:avLst/>
              <a:gdLst/>
              <a:ahLst/>
              <a:cxnLst/>
              <a:rect l="l" t="t" r="r" b="b"/>
              <a:pathLst>
                <a:path w="13551" h="3389" extrusionOk="0">
                  <a:moveTo>
                    <a:pt x="8224" y="1205"/>
                  </a:moveTo>
                  <a:cubicBezTo>
                    <a:pt x="8534" y="1205"/>
                    <a:pt x="8787" y="1458"/>
                    <a:pt x="8787" y="1771"/>
                  </a:cubicBezTo>
                  <a:cubicBezTo>
                    <a:pt x="8787" y="2081"/>
                    <a:pt x="8534" y="2334"/>
                    <a:pt x="8224" y="2334"/>
                  </a:cubicBezTo>
                  <a:lnTo>
                    <a:pt x="5324" y="2334"/>
                  </a:lnTo>
                  <a:cubicBezTo>
                    <a:pt x="5014" y="2334"/>
                    <a:pt x="4761" y="2081"/>
                    <a:pt x="4761" y="1771"/>
                  </a:cubicBezTo>
                  <a:cubicBezTo>
                    <a:pt x="4761" y="1458"/>
                    <a:pt x="5014" y="1205"/>
                    <a:pt x="5324" y="1205"/>
                  </a:cubicBezTo>
                  <a:close/>
                  <a:moveTo>
                    <a:pt x="0" y="0"/>
                  </a:moveTo>
                  <a:lnTo>
                    <a:pt x="0" y="1696"/>
                  </a:lnTo>
                  <a:cubicBezTo>
                    <a:pt x="0" y="2629"/>
                    <a:pt x="756" y="3388"/>
                    <a:pt x="1693" y="3388"/>
                  </a:cubicBezTo>
                  <a:lnTo>
                    <a:pt x="11855" y="3388"/>
                  </a:lnTo>
                  <a:cubicBezTo>
                    <a:pt x="12792" y="3388"/>
                    <a:pt x="13548" y="2629"/>
                    <a:pt x="13551" y="1696"/>
                  </a:cubicBezTo>
                  <a:lnTo>
                    <a:pt x="13551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7388" name="Google Shape;7388;p68"/>
          <p:cNvGrpSpPr/>
          <p:nvPr/>
        </p:nvGrpSpPr>
        <p:grpSpPr>
          <a:xfrm>
            <a:off x="7156568" y="2287178"/>
            <a:ext cx="278296" cy="339253"/>
            <a:chOff x="3907325" y="2620775"/>
            <a:chExt cx="395250" cy="481825"/>
          </a:xfrm>
          <a:solidFill>
            <a:srgbClr val="FFC867"/>
          </a:solidFill>
        </p:grpSpPr>
        <p:sp>
          <p:nvSpPr>
            <p:cNvPr id="7389" name="Google Shape;7389;p68"/>
            <p:cNvSpPr/>
            <p:nvPr/>
          </p:nvSpPr>
          <p:spPr>
            <a:xfrm>
              <a:off x="3907325" y="3016975"/>
              <a:ext cx="74550" cy="56475"/>
            </a:xfrm>
            <a:custGeom>
              <a:avLst/>
              <a:gdLst/>
              <a:ahLst/>
              <a:cxnLst/>
              <a:rect l="l" t="t" r="r" b="b"/>
              <a:pathLst>
                <a:path w="2982" h="2259" extrusionOk="0">
                  <a:moveTo>
                    <a:pt x="1" y="0"/>
                  </a:moveTo>
                  <a:lnTo>
                    <a:pt x="1" y="563"/>
                  </a:lnTo>
                  <a:cubicBezTo>
                    <a:pt x="1" y="1500"/>
                    <a:pt x="756" y="2256"/>
                    <a:pt x="1693" y="2259"/>
                  </a:cubicBezTo>
                  <a:lnTo>
                    <a:pt x="2982" y="2259"/>
                  </a:lnTo>
                  <a:cubicBezTo>
                    <a:pt x="2711" y="1527"/>
                    <a:pt x="2515" y="768"/>
                    <a:pt x="240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7390" name="Google Shape;7390;p68"/>
            <p:cNvSpPr/>
            <p:nvPr/>
          </p:nvSpPr>
          <p:spPr>
            <a:xfrm>
              <a:off x="3907325" y="2705450"/>
              <a:ext cx="282325" cy="283325"/>
            </a:xfrm>
            <a:custGeom>
              <a:avLst/>
              <a:gdLst/>
              <a:ahLst/>
              <a:cxnLst/>
              <a:rect l="l" t="t" r="r" b="b"/>
              <a:pathLst>
                <a:path w="11293" h="11333" extrusionOk="0">
                  <a:moveTo>
                    <a:pt x="1" y="1"/>
                  </a:moveTo>
                  <a:lnTo>
                    <a:pt x="1" y="11332"/>
                  </a:lnTo>
                  <a:lnTo>
                    <a:pt x="2283" y="11332"/>
                  </a:lnTo>
                  <a:cubicBezTo>
                    <a:pt x="2274" y="11142"/>
                    <a:pt x="2259" y="10956"/>
                    <a:pt x="2259" y="10766"/>
                  </a:cubicBezTo>
                  <a:lnTo>
                    <a:pt x="2259" y="9637"/>
                  </a:lnTo>
                  <a:cubicBezTo>
                    <a:pt x="2259" y="8396"/>
                    <a:pt x="2834" y="7249"/>
                    <a:pt x="3834" y="6490"/>
                  </a:cubicBezTo>
                  <a:lnTo>
                    <a:pt x="4517" y="5975"/>
                  </a:lnTo>
                  <a:lnTo>
                    <a:pt x="4517" y="3145"/>
                  </a:lnTo>
                  <a:cubicBezTo>
                    <a:pt x="4517" y="2051"/>
                    <a:pt x="5400" y="1169"/>
                    <a:pt x="6493" y="1169"/>
                  </a:cubicBezTo>
                  <a:cubicBezTo>
                    <a:pt x="7583" y="1169"/>
                    <a:pt x="8468" y="2051"/>
                    <a:pt x="8468" y="3145"/>
                  </a:cubicBezTo>
                  <a:lnTo>
                    <a:pt x="8468" y="3617"/>
                  </a:lnTo>
                  <a:cubicBezTo>
                    <a:pt x="8743" y="3487"/>
                    <a:pt x="9031" y="3426"/>
                    <a:pt x="9314" y="3426"/>
                  </a:cubicBezTo>
                  <a:cubicBezTo>
                    <a:pt x="10141" y="3426"/>
                    <a:pt x="10923" y="3949"/>
                    <a:pt x="11196" y="4795"/>
                  </a:cubicBezTo>
                  <a:cubicBezTo>
                    <a:pt x="11226" y="4780"/>
                    <a:pt x="11260" y="4771"/>
                    <a:pt x="11293" y="4759"/>
                  </a:cubicBezTo>
                  <a:lnTo>
                    <a:pt x="11293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7391" name="Google Shape;7391;p68"/>
            <p:cNvSpPr/>
            <p:nvPr/>
          </p:nvSpPr>
          <p:spPr>
            <a:xfrm>
              <a:off x="3907325" y="2620775"/>
              <a:ext cx="282325" cy="56475"/>
            </a:xfrm>
            <a:custGeom>
              <a:avLst/>
              <a:gdLst/>
              <a:ahLst/>
              <a:cxnLst/>
              <a:rect l="l" t="t" r="r" b="b"/>
              <a:pathLst>
                <a:path w="11293" h="2259" extrusionOk="0">
                  <a:moveTo>
                    <a:pt x="1693" y="0"/>
                  </a:moveTo>
                  <a:cubicBezTo>
                    <a:pt x="756" y="0"/>
                    <a:pt x="1" y="759"/>
                    <a:pt x="1" y="1695"/>
                  </a:cubicBezTo>
                  <a:lnTo>
                    <a:pt x="1" y="2259"/>
                  </a:lnTo>
                  <a:lnTo>
                    <a:pt x="11293" y="2259"/>
                  </a:lnTo>
                  <a:lnTo>
                    <a:pt x="11293" y="1695"/>
                  </a:lnTo>
                  <a:cubicBezTo>
                    <a:pt x="11290" y="759"/>
                    <a:pt x="10534" y="0"/>
                    <a:pt x="959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7392" name="Google Shape;7392;p68"/>
            <p:cNvSpPr/>
            <p:nvPr/>
          </p:nvSpPr>
          <p:spPr>
            <a:xfrm>
              <a:off x="3992025" y="2762900"/>
              <a:ext cx="310550" cy="339700"/>
            </a:xfrm>
            <a:custGeom>
              <a:avLst/>
              <a:gdLst/>
              <a:ahLst/>
              <a:cxnLst/>
              <a:rect l="l" t="t" r="r" b="b"/>
              <a:pathLst>
                <a:path w="12422" h="13588" extrusionOk="0">
                  <a:moveTo>
                    <a:pt x="3105" y="0"/>
                  </a:moveTo>
                  <a:cubicBezTo>
                    <a:pt x="2635" y="0"/>
                    <a:pt x="2259" y="377"/>
                    <a:pt x="2259" y="847"/>
                  </a:cubicBezTo>
                  <a:lnTo>
                    <a:pt x="2259" y="8468"/>
                  </a:lnTo>
                  <a:cubicBezTo>
                    <a:pt x="2259" y="8781"/>
                    <a:pt x="2006" y="9031"/>
                    <a:pt x="1693" y="9031"/>
                  </a:cubicBezTo>
                  <a:cubicBezTo>
                    <a:pt x="1379" y="9031"/>
                    <a:pt x="1129" y="8781"/>
                    <a:pt x="1129" y="8468"/>
                  </a:cubicBezTo>
                  <a:lnTo>
                    <a:pt x="1129" y="5095"/>
                  </a:lnTo>
                  <a:cubicBezTo>
                    <a:pt x="419" y="5622"/>
                    <a:pt x="0" y="6453"/>
                    <a:pt x="0" y="7339"/>
                  </a:cubicBezTo>
                  <a:lnTo>
                    <a:pt x="0" y="8468"/>
                  </a:lnTo>
                  <a:cubicBezTo>
                    <a:pt x="0" y="10052"/>
                    <a:pt x="368" y="11615"/>
                    <a:pt x="1069" y="13036"/>
                  </a:cubicBezTo>
                  <a:cubicBezTo>
                    <a:pt x="1223" y="13346"/>
                    <a:pt x="1322" y="13587"/>
                    <a:pt x="1693" y="13587"/>
                  </a:cubicBezTo>
                  <a:lnTo>
                    <a:pt x="10726" y="13587"/>
                  </a:lnTo>
                  <a:cubicBezTo>
                    <a:pt x="11097" y="13587"/>
                    <a:pt x="11196" y="13346"/>
                    <a:pt x="11350" y="13036"/>
                  </a:cubicBezTo>
                  <a:cubicBezTo>
                    <a:pt x="12051" y="11615"/>
                    <a:pt x="12419" y="10052"/>
                    <a:pt x="12422" y="8468"/>
                  </a:cubicBezTo>
                  <a:lnTo>
                    <a:pt x="12422" y="5363"/>
                  </a:lnTo>
                  <a:cubicBezTo>
                    <a:pt x="12422" y="4894"/>
                    <a:pt x="12042" y="4517"/>
                    <a:pt x="11572" y="4517"/>
                  </a:cubicBezTo>
                  <a:cubicBezTo>
                    <a:pt x="11106" y="4517"/>
                    <a:pt x="10726" y="4894"/>
                    <a:pt x="10726" y="5363"/>
                  </a:cubicBezTo>
                  <a:lnTo>
                    <a:pt x="10726" y="7339"/>
                  </a:lnTo>
                  <a:cubicBezTo>
                    <a:pt x="10726" y="7652"/>
                    <a:pt x="10473" y="7902"/>
                    <a:pt x="10163" y="7902"/>
                  </a:cubicBezTo>
                  <a:cubicBezTo>
                    <a:pt x="9850" y="7902"/>
                    <a:pt x="9597" y="7652"/>
                    <a:pt x="9597" y="7339"/>
                  </a:cubicBezTo>
                  <a:lnTo>
                    <a:pt x="9597" y="6297"/>
                  </a:lnTo>
                  <a:lnTo>
                    <a:pt x="9597" y="4234"/>
                  </a:lnTo>
                  <a:cubicBezTo>
                    <a:pt x="9597" y="3764"/>
                    <a:pt x="9218" y="3388"/>
                    <a:pt x="8751" y="3388"/>
                  </a:cubicBezTo>
                  <a:cubicBezTo>
                    <a:pt x="8281" y="3388"/>
                    <a:pt x="7905" y="3764"/>
                    <a:pt x="7905" y="4234"/>
                  </a:cubicBezTo>
                  <a:lnTo>
                    <a:pt x="7905" y="6210"/>
                  </a:lnTo>
                  <a:cubicBezTo>
                    <a:pt x="7905" y="6523"/>
                    <a:pt x="7652" y="6773"/>
                    <a:pt x="7339" y="6773"/>
                  </a:cubicBezTo>
                  <a:cubicBezTo>
                    <a:pt x="7025" y="6773"/>
                    <a:pt x="6776" y="6523"/>
                    <a:pt x="6776" y="6210"/>
                  </a:cubicBezTo>
                  <a:lnTo>
                    <a:pt x="6776" y="3105"/>
                  </a:lnTo>
                  <a:cubicBezTo>
                    <a:pt x="6776" y="2635"/>
                    <a:pt x="6396" y="2259"/>
                    <a:pt x="5926" y="2259"/>
                  </a:cubicBezTo>
                  <a:cubicBezTo>
                    <a:pt x="5460" y="2259"/>
                    <a:pt x="5080" y="2635"/>
                    <a:pt x="5080" y="3105"/>
                  </a:cubicBezTo>
                  <a:lnTo>
                    <a:pt x="5080" y="6210"/>
                  </a:lnTo>
                  <a:cubicBezTo>
                    <a:pt x="5080" y="6523"/>
                    <a:pt x="4827" y="6773"/>
                    <a:pt x="4517" y="6773"/>
                  </a:cubicBezTo>
                  <a:cubicBezTo>
                    <a:pt x="4204" y="6773"/>
                    <a:pt x="3951" y="6523"/>
                    <a:pt x="3951" y="6210"/>
                  </a:cubicBezTo>
                  <a:lnTo>
                    <a:pt x="3951" y="847"/>
                  </a:lnTo>
                  <a:cubicBezTo>
                    <a:pt x="3951" y="377"/>
                    <a:pt x="3572" y="0"/>
                    <a:pt x="310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7393" name="Google Shape;7393;p68"/>
          <p:cNvGrpSpPr/>
          <p:nvPr/>
        </p:nvGrpSpPr>
        <p:grpSpPr>
          <a:xfrm>
            <a:off x="7549755" y="2297783"/>
            <a:ext cx="339253" cy="318042"/>
            <a:chOff x="4456875" y="2635825"/>
            <a:chExt cx="481825" cy="451700"/>
          </a:xfrm>
          <a:solidFill>
            <a:srgbClr val="FFC867"/>
          </a:solidFill>
        </p:grpSpPr>
        <p:sp>
          <p:nvSpPr>
            <p:cNvPr id="7394" name="Google Shape;7394;p68"/>
            <p:cNvSpPr/>
            <p:nvPr/>
          </p:nvSpPr>
          <p:spPr>
            <a:xfrm>
              <a:off x="4542475" y="3031050"/>
              <a:ext cx="189725" cy="56475"/>
            </a:xfrm>
            <a:custGeom>
              <a:avLst/>
              <a:gdLst/>
              <a:ahLst/>
              <a:cxnLst/>
              <a:rect l="l" t="t" r="r" b="b"/>
              <a:pathLst>
                <a:path w="7589" h="2259" extrusionOk="0">
                  <a:moveTo>
                    <a:pt x="2792" y="0"/>
                  </a:moveTo>
                  <a:lnTo>
                    <a:pt x="2415" y="1130"/>
                  </a:lnTo>
                  <a:lnTo>
                    <a:pt x="567" y="1130"/>
                  </a:lnTo>
                  <a:cubicBezTo>
                    <a:pt x="253" y="1130"/>
                    <a:pt x="0" y="1383"/>
                    <a:pt x="0" y="1696"/>
                  </a:cubicBezTo>
                  <a:cubicBezTo>
                    <a:pt x="0" y="2006"/>
                    <a:pt x="253" y="2259"/>
                    <a:pt x="567" y="2259"/>
                  </a:cubicBezTo>
                  <a:lnTo>
                    <a:pt x="7589" y="2259"/>
                  </a:lnTo>
                  <a:cubicBezTo>
                    <a:pt x="7101" y="1831"/>
                    <a:pt x="6821" y="1214"/>
                    <a:pt x="6821" y="567"/>
                  </a:cubicBezTo>
                  <a:lnTo>
                    <a:pt x="6821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7395" name="Google Shape;7395;p68"/>
            <p:cNvSpPr/>
            <p:nvPr/>
          </p:nvSpPr>
          <p:spPr>
            <a:xfrm>
              <a:off x="4456875" y="2946350"/>
              <a:ext cx="256125" cy="56500"/>
            </a:xfrm>
            <a:custGeom>
              <a:avLst/>
              <a:gdLst/>
              <a:ahLst/>
              <a:cxnLst/>
              <a:rect l="l" t="t" r="r" b="b"/>
              <a:pathLst>
                <a:path w="10245" h="2260" extrusionOk="0">
                  <a:moveTo>
                    <a:pt x="1" y="1"/>
                  </a:moveTo>
                  <a:lnTo>
                    <a:pt x="1" y="567"/>
                  </a:lnTo>
                  <a:cubicBezTo>
                    <a:pt x="1" y="1500"/>
                    <a:pt x="756" y="2259"/>
                    <a:pt x="1693" y="2259"/>
                  </a:cubicBezTo>
                  <a:lnTo>
                    <a:pt x="10245" y="2259"/>
                  </a:lnTo>
                  <a:lnTo>
                    <a:pt x="10245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7396" name="Google Shape;7396;p68"/>
            <p:cNvSpPr/>
            <p:nvPr/>
          </p:nvSpPr>
          <p:spPr>
            <a:xfrm>
              <a:off x="4741225" y="2861675"/>
              <a:ext cx="169400" cy="141175"/>
            </a:xfrm>
            <a:custGeom>
              <a:avLst/>
              <a:gdLst/>
              <a:ahLst/>
              <a:cxnLst/>
              <a:rect l="l" t="t" r="r" b="b"/>
              <a:pathLst>
                <a:path w="6776" h="5647" extrusionOk="0">
                  <a:moveTo>
                    <a:pt x="0" y="0"/>
                  </a:moveTo>
                  <a:lnTo>
                    <a:pt x="0" y="5646"/>
                  </a:lnTo>
                  <a:lnTo>
                    <a:pt x="6775" y="5646"/>
                  </a:lnTo>
                  <a:lnTo>
                    <a:pt x="6775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7397" name="Google Shape;7397;p68"/>
            <p:cNvSpPr/>
            <p:nvPr/>
          </p:nvSpPr>
          <p:spPr>
            <a:xfrm>
              <a:off x="4741225" y="3031050"/>
              <a:ext cx="169400" cy="42400"/>
            </a:xfrm>
            <a:custGeom>
              <a:avLst/>
              <a:gdLst/>
              <a:ahLst/>
              <a:cxnLst/>
              <a:rect l="l" t="t" r="r" b="b"/>
              <a:pathLst>
                <a:path w="6776" h="1696" extrusionOk="0">
                  <a:moveTo>
                    <a:pt x="0" y="0"/>
                  </a:moveTo>
                  <a:lnTo>
                    <a:pt x="0" y="567"/>
                  </a:lnTo>
                  <a:cubicBezTo>
                    <a:pt x="0" y="1190"/>
                    <a:pt x="506" y="1696"/>
                    <a:pt x="1129" y="1696"/>
                  </a:cubicBezTo>
                  <a:lnTo>
                    <a:pt x="5646" y="1696"/>
                  </a:lnTo>
                  <a:cubicBezTo>
                    <a:pt x="6270" y="1696"/>
                    <a:pt x="6775" y="1190"/>
                    <a:pt x="6775" y="567"/>
                  </a:cubicBezTo>
                  <a:lnTo>
                    <a:pt x="6775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7398" name="Google Shape;7398;p68"/>
            <p:cNvSpPr/>
            <p:nvPr/>
          </p:nvSpPr>
          <p:spPr>
            <a:xfrm>
              <a:off x="4456875" y="2635825"/>
              <a:ext cx="481825" cy="282325"/>
            </a:xfrm>
            <a:custGeom>
              <a:avLst/>
              <a:gdLst/>
              <a:ahLst/>
              <a:cxnLst/>
              <a:rect l="l" t="t" r="r" b="b"/>
              <a:pathLst>
                <a:path w="19273" h="11293" extrusionOk="0">
                  <a:moveTo>
                    <a:pt x="1693" y="0"/>
                  </a:moveTo>
                  <a:cubicBezTo>
                    <a:pt x="756" y="0"/>
                    <a:pt x="1" y="759"/>
                    <a:pt x="1" y="1696"/>
                  </a:cubicBezTo>
                  <a:lnTo>
                    <a:pt x="1" y="11293"/>
                  </a:lnTo>
                  <a:lnTo>
                    <a:pt x="10245" y="11293"/>
                  </a:lnTo>
                  <a:lnTo>
                    <a:pt x="10245" y="7342"/>
                  </a:lnTo>
                  <a:cubicBezTo>
                    <a:pt x="10245" y="6092"/>
                    <a:pt x="11257" y="5083"/>
                    <a:pt x="12503" y="5083"/>
                  </a:cubicBezTo>
                  <a:lnTo>
                    <a:pt x="17020" y="5083"/>
                  </a:lnTo>
                  <a:cubicBezTo>
                    <a:pt x="18201" y="5083"/>
                    <a:pt x="19179" y="5993"/>
                    <a:pt x="19273" y="7167"/>
                  </a:cubicBezTo>
                  <a:lnTo>
                    <a:pt x="19273" y="1696"/>
                  </a:lnTo>
                  <a:cubicBezTo>
                    <a:pt x="19270" y="759"/>
                    <a:pt x="18514" y="0"/>
                    <a:pt x="1757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7399" name="Google Shape;7399;p68"/>
            <p:cNvSpPr/>
            <p:nvPr/>
          </p:nvSpPr>
          <p:spPr>
            <a:xfrm>
              <a:off x="4741225" y="2791125"/>
              <a:ext cx="169400" cy="42325"/>
            </a:xfrm>
            <a:custGeom>
              <a:avLst/>
              <a:gdLst/>
              <a:ahLst/>
              <a:cxnLst/>
              <a:rect l="l" t="t" r="r" b="b"/>
              <a:pathLst>
                <a:path w="6776" h="1693" extrusionOk="0">
                  <a:moveTo>
                    <a:pt x="1129" y="1"/>
                  </a:moveTo>
                  <a:cubicBezTo>
                    <a:pt x="506" y="1"/>
                    <a:pt x="0" y="503"/>
                    <a:pt x="0" y="1130"/>
                  </a:cubicBezTo>
                  <a:lnTo>
                    <a:pt x="0" y="1693"/>
                  </a:lnTo>
                  <a:lnTo>
                    <a:pt x="6775" y="1693"/>
                  </a:lnTo>
                  <a:lnTo>
                    <a:pt x="6775" y="1130"/>
                  </a:lnTo>
                  <a:cubicBezTo>
                    <a:pt x="6775" y="503"/>
                    <a:pt x="6270" y="1"/>
                    <a:pt x="564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7400" name="Google Shape;7400;p68"/>
          <p:cNvGrpSpPr/>
          <p:nvPr/>
        </p:nvGrpSpPr>
        <p:grpSpPr>
          <a:xfrm>
            <a:off x="7974679" y="2297783"/>
            <a:ext cx="339253" cy="318042"/>
            <a:chOff x="5049725" y="2635825"/>
            <a:chExt cx="481825" cy="451700"/>
          </a:xfrm>
          <a:solidFill>
            <a:srgbClr val="FFC867"/>
          </a:solidFill>
        </p:grpSpPr>
        <p:sp>
          <p:nvSpPr>
            <p:cNvPr id="7401" name="Google Shape;7401;p68"/>
            <p:cNvSpPr/>
            <p:nvPr/>
          </p:nvSpPr>
          <p:spPr>
            <a:xfrm>
              <a:off x="5135325" y="3031050"/>
              <a:ext cx="310550" cy="56475"/>
            </a:xfrm>
            <a:custGeom>
              <a:avLst/>
              <a:gdLst/>
              <a:ahLst/>
              <a:cxnLst/>
              <a:rect l="l" t="t" r="r" b="b"/>
              <a:pathLst>
                <a:path w="12422" h="2259" extrusionOk="0">
                  <a:moveTo>
                    <a:pt x="2791" y="0"/>
                  </a:moveTo>
                  <a:lnTo>
                    <a:pt x="2415" y="1130"/>
                  </a:lnTo>
                  <a:lnTo>
                    <a:pt x="566" y="1130"/>
                  </a:lnTo>
                  <a:cubicBezTo>
                    <a:pt x="253" y="1130"/>
                    <a:pt x="0" y="1383"/>
                    <a:pt x="0" y="1696"/>
                  </a:cubicBezTo>
                  <a:cubicBezTo>
                    <a:pt x="0" y="2006"/>
                    <a:pt x="253" y="2259"/>
                    <a:pt x="566" y="2259"/>
                  </a:cubicBezTo>
                  <a:lnTo>
                    <a:pt x="11858" y="2259"/>
                  </a:lnTo>
                  <a:cubicBezTo>
                    <a:pt x="12169" y="2259"/>
                    <a:pt x="12421" y="2006"/>
                    <a:pt x="12421" y="1696"/>
                  </a:cubicBezTo>
                  <a:cubicBezTo>
                    <a:pt x="12421" y="1383"/>
                    <a:pt x="12169" y="1130"/>
                    <a:pt x="11858" y="1130"/>
                  </a:cubicBezTo>
                  <a:lnTo>
                    <a:pt x="10006" y="1130"/>
                  </a:lnTo>
                  <a:lnTo>
                    <a:pt x="963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7402" name="Google Shape;7402;p68"/>
            <p:cNvSpPr/>
            <p:nvPr/>
          </p:nvSpPr>
          <p:spPr>
            <a:xfrm>
              <a:off x="5049725" y="2946350"/>
              <a:ext cx="481825" cy="56500"/>
            </a:xfrm>
            <a:custGeom>
              <a:avLst/>
              <a:gdLst/>
              <a:ahLst/>
              <a:cxnLst/>
              <a:rect l="l" t="t" r="r" b="b"/>
              <a:pathLst>
                <a:path w="19273" h="2260" extrusionOk="0">
                  <a:moveTo>
                    <a:pt x="0" y="1"/>
                  </a:moveTo>
                  <a:lnTo>
                    <a:pt x="0" y="567"/>
                  </a:lnTo>
                  <a:cubicBezTo>
                    <a:pt x="0" y="1500"/>
                    <a:pt x="756" y="2259"/>
                    <a:pt x="1693" y="2259"/>
                  </a:cubicBezTo>
                  <a:lnTo>
                    <a:pt x="17577" y="2259"/>
                  </a:lnTo>
                  <a:cubicBezTo>
                    <a:pt x="18513" y="2259"/>
                    <a:pt x="19269" y="1500"/>
                    <a:pt x="19272" y="567"/>
                  </a:cubicBezTo>
                  <a:lnTo>
                    <a:pt x="19272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7403" name="Google Shape;7403;p68"/>
            <p:cNvSpPr/>
            <p:nvPr/>
          </p:nvSpPr>
          <p:spPr>
            <a:xfrm>
              <a:off x="5049725" y="2635825"/>
              <a:ext cx="481825" cy="282325"/>
            </a:xfrm>
            <a:custGeom>
              <a:avLst/>
              <a:gdLst/>
              <a:ahLst/>
              <a:cxnLst/>
              <a:rect l="l" t="t" r="r" b="b"/>
              <a:pathLst>
                <a:path w="19273" h="11293" extrusionOk="0">
                  <a:moveTo>
                    <a:pt x="1693" y="0"/>
                  </a:moveTo>
                  <a:cubicBezTo>
                    <a:pt x="756" y="0"/>
                    <a:pt x="0" y="759"/>
                    <a:pt x="0" y="1696"/>
                  </a:cubicBezTo>
                  <a:lnTo>
                    <a:pt x="0" y="11293"/>
                  </a:lnTo>
                  <a:lnTo>
                    <a:pt x="19272" y="11293"/>
                  </a:lnTo>
                  <a:lnTo>
                    <a:pt x="19272" y="1696"/>
                  </a:lnTo>
                  <a:cubicBezTo>
                    <a:pt x="19269" y="759"/>
                    <a:pt x="18513" y="0"/>
                    <a:pt x="1757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7404" name="Google Shape;7404;p68"/>
          <p:cNvGrpSpPr/>
          <p:nvPr/>
        </p:nvGrpSpPr>
        <p:grpSpPr>
          <a:xfrm>
            <a:off x="2375386" y="3952243"/>
            <a:ext cx="338566" cy="338373"/>
            <a:chOff x="5643000" y="2621375"/>
            <a:chExt cx="480850" cy="480575"/>
          </a:xfrm>
          <a:solidFill>
            <a:srgbClr val="FFC867"/>
          </a:solidFill>
        </p:grpSpPr>
        <p:sp>
          <p:nvSpPr>
            <p:cNvPr id="7405" name="Google Shape;7405;p68"/>
            <p:cNvSpPr/>
            <p:nvPr/>
          </p:nvSpPr>
          <p:spPr>
            <a:xfrm>
              <a:off x="5837150" y="2812950"/>
              <a:ext cx="92625" cy="88125"/>
            </a:xfrm>
            <a:custGeom>
              <a:avLst/>
              <a:gdLst/>
              <a:ahLst/>
              <a:cxnLst/>
              <a:rect l="l" t="t" r="r" b="b"/>
              <a:pathLst>
                <a:path w="3705" h="3525" extrusionOk="0">
                  <a:moveTo>
                    <a:pt x="1853" y="1"/>
                  </a:moveTo>
                  <a:lnTo>
                    <a:pt x="1" y="1347"/>
                  </a:lnTo>
                  <a:lnTo>
                    <a:pt x="706" y="3524"/>
                  </a:lnTo>
                  <a:lnTo>
                    <a:pt x="2997" y="3524"/>
                  </a:lnTo>
                  <a:lnTo>
                    <a:pt x="3705" y="1347"/>
                  </a:lnTo>
                  <a:lnTo>
                    <a:pt x="1853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7406" name="Google Shape;7406;p68"/>
            <p:cNvSpPr/>
            <p:nvPr/>
          </p:nvSpPr>
          <p:spPr>
            <a:xfrm>
              <a:off x="5643000" y="2631975"/>
              <a:ext cx="480850" cy="469975"/>
            </a:xfrm>
            <a:custGeom>
              <a:avLst/>
              <a:gdLst/>
              <a:ahLst/>
              <a:cxnLst/>
              <a:rect l="l" t="t" r="r" b="b"/>
              <a:pathLst>
                <a:path w="19234" h="18799" extrusionOk="0">
                  <a:moveTo>
                    <a:pt x="9617" y="5978"/>
                  </a:moveTo>
                  <a:cubicBezTo>
                    <a:pt x="9734" y="5978"/>
                    <a:pt x="9851" y="6014"/>
                    <a:pt x="9950" y="6087"/>
                  </a:cubicBezTo>
                  <a:lnTo>
                    <a:pt x="12464" y="7914"/>
                  </a:lnTo>
                  <a:cubicBezTo>
                    <a:pt x="12663" y="8059"/>
                    <a:pt x="12745" y="8312"/>
                    <a:pt x="12669" y="8547"/>
                  </a:cubicBezTo>
                  <a:lnTo>
                    <a:pt x="11709" y="11504"/>
                  </a:lnTo>
                  <a:cubicBezTo>
                    <a:pt x="11633" y="11736"/>
                    <a:pt x="11417" y="11892"/>
                    <a:pt x="11173" y="11892"/>
                  </a:cubicBezTo>
                  <a:lnTo>
                    <a:pt x="8062" y="11892"/>
                  </a:lnTo>
                  <a:cubicBezTo>
                    <a:pt x="7818" y="11892"/>
                    <a:pt x="7601" y="11736"/>
                    <a:pt x="7526" y="11504"/>
                  </a:cubicBezTo>
                  <a:lnTo>
                    <a:pt x="6565" y="8547"/>
                  </a:lnTo>
                  <a:cubicBezTo>
                    <a:pt x="6490" y="8312"/>
                    <a:pt x="6571" y="8059"/>
                    <a:pt x="6770" y="7914"/>
                  </a:cubicBezTo>
                  <a:lnTo>
                    <a:pt x="9285" y="6087"/>
                  </a:lnTo>
                  <a:cubicBezTo>
                    <a:pt x="9384" y="6014"/>
                    <a:pt x="9501" y="5978"/>
                    <a:pt x="9617" y="5978"/>
                  </a:cubicBezTo>
                  <a:close/>
                  <a:moveTo>
                    <a:pt x="6785" y="1"/>
                  </a:moveTo>
                  <a:lnTo>
                    <a:pt x="6785" y="1"/>
                  </a:lnTo>
                  <a:cubicBezTo>
                    <a:pt x="5289" y="462"/>
                    <a:pt x="3928" y="1284"/>
                    <a:pt x="2822" y="2395"/>
                  </a:cubicBezTo>
                  <a:cubicBezTo>
                    <a:pt x="2431" y="2783"/>
                    <a:pt x="2076" y="3208"/>
                    <a:pt x="1756" y="3656"/>
                  </a:cubicBezTo>
                  <a:lnTo>
                    <a:pt x="3072" y="3834"/>
                  </a:lnTo>
                  <a:cubicBezTo>
                    <a:pt x="3289" y="3864"/>
                    <a:pt x="3467" y="4015"/>
                    <a:pt x="3533" y="4220"/>
                  </a:cubicBezTo>
                  <a:lnTo>
                    <a:pt x="4497" y="7177"/>
                  </a:lnTo>
                  <a:cubicBezTo>
                    <a:pt x="4572" y="7408"/>
                    <a:pt x="4488" y="7664"/>
                    <a:pt x="4289" y="7809"/>
                  </a:cubicBezTo>
                  <a:lnTo>
                    <a:pt x="1775" y="9637"/>
                  </a:lnTo>
                  <a:cubicBezTo>
                    <a:pt x="1677" y="9708"/>
                    <a:pt x="1560" y="9743"/>
                    <a:pt x="1444" y="9743"/>
                  </a:cubicBezTo>
                  <a:cubicBezTo>
                    <a:pt x="1351" y="9743"/>
                    <a:pt x="1259" y="9721"/>
                    <a:pt x="1175" y="9676"/>
                  </a:cubicBezTo>
                  <a:lnTo>
                    <a:pt x="7" y="9047"/>
                  </a:lnTo>
                  <a:cubicBezTo>
                    <a:pt x="7" y="9092"/>
                    <a:pt x="7" y="9140"/>
                    <a:pt x="7" y="9188"/>
                  </a:cubicBezTo>
                  <a:cubicBezTo>
                    <a:pt x="1" y="11269"/>
                    <a:pt x="675" y="13292"/>
                    <a:pt x="1925" y="14955"/>
                  </a:cubicBezTo>
                  <a:lnTo>
                    <a:pt x="2500" y="13756"/>
                  </a:lnTo>
                  <a:cubicBezTo>
                    <a:pt x="2594" y="13560"/>
                    <a:pt x="2792" y="13437"/>
                    <a:pt x="3009" y="13437"/>
                  </a:cubicBezTo>
                  <a:lnTo>
                    <a:pt x="6120" y="13437"/>
                  </a:lnTo>
                  <a:cubicBezTo>
                    <a:pt x="6364" y="13437"/>
                    <a:pt x="6580" y="13594"/>
                    <a:pt x="6656" y="13828"/>
                  </a:cubicBezTo>
                  <a:lnTo>
                    <a:pt x="7616" y="16786"/>
                  </a:lnTo>
                  <a:cubicBezTo>
                    <a:pt x="7683" y="16990"/>
                    <a:pt x="7625" y="17216"/>
                    <a:pt x="7469" y="17367"/>
                  </a:cubicBezTo>
                  <a:lnTo>
                    <a:pt x="6508" y="18288"/>
                  </a:lnTo>
                  <a:cubicBezTo>
                    <a:pt x="7515" y="18628"/>
                    <a:pt x="8566" y="18799"/>
                    <a:pt x="9616" y="18799"/>
                  </a:cubicBezTo>
                  <a:cubicBezTo>
                    <a:pt x="10667" y="18799"/>
                    <a:pt x="11718" y="18628"/>
                    <a:pt x="12726" y="18288"/>
                  </a:cubicBezTo>
                  <a:lnTo>
                    <a:pt x="11763" y="17367"/>
                  </a:lnTo>
                  <a:cubicBezTo>
                    <a:pt x="11606" y="17216"/>
                    <a:pt x="11549" y="16990"/>
                    <a:pt x="11615" y="16786"/>
                  </a:cubicBezTo>
                  <a:lnTo>
                    <a:pt x="12576" y="13828"/>
                  </a:lnTo>
                  <a:cubicBezTo>
                    <a:pt x="12651" y="13594"/>
                    <a:pt x="12868" y="13437"/>
                    <a:pt x="13115" y="13437"/>
                  </a:cubicBezTo>
                  <a:lnTo>
                    <a:pt x="16223" y="13437"/>
                  </a:lnTo>
                  <a:cubicBezTo>
                    <a:pt x="16439" y="13437"/>
                    <a:pt x="16638" y="13560"/>
                    <a:pt x="16731" y="13756"/>
                  </a:cubicBezTo>
                  <a:lnTo>
                    <a:pt x="17307" y="14955"/>
                  </a:lnTo>
                  <a:cubicBezTo>
                    <a:pt x="18559" y="13292"/>
                    <a:pt x="19234" y="11269"/>
                    <a:pt x="19228" y="9188"/>
                  </a:cubicBezTo>
                  <a:cubicBezTo>
                    <a:pt x="19228" y="9140"/>
                    <a:pt x="19228" y="9092"/>
                    <a:pt x="19225" y="9044"/>
                  </a:cubicBezTo>
                  <a:lnTo>
                    <a:pt x="18059" y="9673"/>
                  </a:lnTo>
                  <a:cubicBezTo>
                    <a:pt x="17975" y="9719"/>
                    <a:pt x="17883" y="9742"/>
                    <a:pt x="17791" y="9742"/>
                  </a:cubicBezTo>
                  <a:cubicBezTo>
                    <a:pt x="17674" y="9742"/>
                    <a:pt x="17557" y="9705"/>
                    <a:pt x="17457" y="9634"/>
                  </a:cubicBezTo>
                  <a:lnTo>
                    <a:pt x="14943" y="7806"/>
                  </a:lnTo>
                  <a:cubicBezTo>
                    <a:pt x="14744" y="7661"/>
                    <a:pt x="14663" y="7408"/>
                    <a:pt x="14738" y="7174"/>
                  </a:cubicBezTo>
                  <a:lnTo>
                    <a:pt x="15702" y="4220"/>
                  </a:lnTo>
                  <a:cubicBezTo>
                    <a:pt x="15768" y="4012"/>
                    <a:pt x="15945" y="3864"/>
                    <a:pt x="16162" y="3834"/>
                  </a:cubicBezTo>
                  <a:lnTo>
                    <a:pt x="17478" y="3656"/>
                  </a:lnTo>
                  <a:cubicBezTo>
                    <a:pt x="17162" y="3208"/>
                    <a:pt x="16804" y="2783"/>
                    <a:pt x="16415" y="2395"/>
                  </a:cubicBezTo>
                  <a:cubicBezTo>
                    <a:pt x="15307" y="1284"/>
                    <a:pt x="13946" y="462"/>
                    <a:pt x="12449" y="1"/>
                  </a:cubicBezTo>
                  <a:lnTo>
                    <a:pt x="12449" y="1"/>
                  </a:lnTo>
                  <a:lnTo>
                    <a:pt x="12690" y="1311"/>
                  </a:lnTo>
                  <a:cubicBezTo>
                    <a:pt x="12726" y="1524"/>
                    <a:pt x="12642" y="1741"/>
                    <a:pt x="12464" y="1868"/>
                  </a:cubicBezTo>
                  <a:lnTo>
                    <a:pt x="9950" y="3696"/>
                  </a:lnTo>
                  <a:cubicBezTo>
                    <a:pt x="9851" y="3768"/>
                    <a:pt x="9734" y="3804"/>
                    <a:pt x="9618" y="3804"/>
                  </a:cubicBezTo>
                  <a:cubicBezTo>
                    <a:pt x="9501" y="3804"/>
                    <a:pt x="9385" y="3768"/>
                    <a:pt x="9288" y="3696"/>
                  </a:cubicBezTo>
                  <a:lnTo>
                    <a:pt x="6770" y="1868"/>
                  </a:lnTo>
                  <a:cubicBezTo>
                    <a:pt x="6596" y="1741"/>
                    <a:pt x="6508" y="1524"/>
                    <a:pt x="6547" y="1311"/>
                  </a:cubicBezTo>
                  <a:lnTo>
                    <a:pt x="6785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7407" name="Google Shape;7407;p68"/>
            <p:cNvSpPr/>
            <p:nvPr/>
          </p:nvSpPr>
          <p:spPr>
            <a:xfrm>
              <a:off x="6041550" y="2749725"/>
              <a:ext cx="79750" cy="95025"/>
            </a:xfrm>
            <a:custGeom>
              <a:avLst/>
              <a:gdLst/>
              <a:ahLst/>
              <a:cxnLst/>
              <a:rect l="l" t="t" r="r" b="b"/>
              <a:pathLst>
                <a:path w="3190" h="3801" extrusionOk="0">
                  <a:moveTo>
                    <a:pt x="2184" y="0"/>
                  </a:moveTo>
                  <a:lnTo>
                    <a:pt x="723" y="196"/>
                  </a:lnTo>
                  <a:lnTo>
                    <a:pt x="0" y="2424"/>
                  </a:lnTo>
                  <a:lnTo>
                    <a:pt x="1895" y="3801"/>
                  </a:lnTo>
                  <a:lnTo>
                    <a:pt x="3189" y="3102"/>
                  </a:lnTo>
                  <a:cubicBezTo>
                    <a:pt x="3036" y="2018"/>
                    <a:pt x="2696" y="967"/>
                    <a:pt x="218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7408" name="Google Shape;7408;p68"/>
            <p:cNvSpPr/>
            <p:nvPr/>
          </p:nvSpPr>
          <p:spPr>
            <a:xfrm>
              <a:off x="5963025" y="2996125"/>
              <a:ext cx="92625" cy="81175"/>
            </a:xfrm>
            <a:custGeom>
              <a:avLst/>
              <a:gdLst/>
              <a:ahLst/>
              <a:cxnLst/>
              <a:rect l="l" t="t" r="r" b="b"/>
              <a:pathLst>
                <a:path w="3705" h="3247" extrusionOk="0">
                  <a:moveTo>
                    <a:pt x="723" y="0"/>
                  </a:moveTo>
                  <a:lnTo>
                    <a:pt x="1" y="2229"/>
                  </a:lnTo>
                  <a:lnTo>
                    <a:pt x="1067" y="3246"/>
                  </a:lnTo>
                  <a:cubicBezTo>
                    <a:pt x="2009" y="2780"/>
                    <a:pt x="2870" y="2162"/>
                    <a:pt x="3614" y="1416"/>
                  </a:cubicBezTo>
                  <a:cubicBezTo>
                    <a:pt x="3644" y="1388"/>
                    <a:pt x="3674" y="1355"/>
                    <a:pt x="3705" y="1325"/>
                  </a:cubicBezTo>
                  <a:lnTo>
                    <a:pt x="3069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7409" name="Google Shape;7409;p68"/>
            <p:cNvSpPr/>
            <p:nvPr/>
          </p:nvSpPr>
          <p:spPr>
            <a:xfrm>
              <a:off x="5711225" y="2996200"/>
              <a:ext cx="92600" cy="81100"/>
            </a:xfrm>
            <a:custGeom>
              <a:avLst/>
              <a:gdLst/>
              <a:ahLst/>
              <a:cxnLst/>
              <a:rect l="l" t="t" r="r" b="b"/>
              <a:pathLst>
                <a:path w="3704" h="3244" extrusionOk="0">
                  <a:moveTo>
                    <a:pt x="635" y="0"/>
                  </a:moveTo>
                  <a:lnTo>
                    <a:pt x="0" y="1322"/>
                  </a:lnTo>
                  <a:cubicBezTo>
                    <a:pt x="30" y="1355"/>
                    <a:pt x="60" y="1385"/>
                    <a:pt x="93" y="1416"/>
                  </a:cubicBezTo>
                  <a:cubicBezTo>
                    <a:pt x="834" y="2162"/>
                    <a:pt x="1695" y="2780"/>
                    <a:pt x="2638" y="3243"/>
                  </a:cubicBezTo>
                  <a:lnTo>
                    <a:pt x="3704" y="2229"/>
                  </a:lnTo>
                  <a:lnTo>
                    <a:pt x="2981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7410" name="Google Shape;7410;p68"/>
            <p:cNvSpPr/>
            <p:nvPr/>
          </p:nvSpPr>
          <p:spPr>
            <a:xfrm>
              <a:off x="5645575" y="2749725"/>
              <a:ext cx="79825" cy="95100"/>
            </a:xfrm>
            <a:custGeom>
              <a:avLst/>
              <a:gdLst/>
              <a:ahLst/>
              <a:cxnLst/>
              <a:rect l="l" t="t" r="r" b="b"/>
              <a:pathLst>
                <a:path w="3193" h="3804" extrusionOk="0">
                  <a:moveTo>
                    <a:pt x="1009" y="0"/>
                  </a:moveTo>
                  <a:cubicBezTo>
                    <a:pt x="497" y="967"/>
                    <a:pt x="154" y="2018"/>
                    <a:pt x="0" y="3105"/>
                  </a:cubicBezTo>
                  <a:lnTo>
                    <a:pt x="1295" y="3804"/>
                  </a:lnTo>
                  <a:lnTo>
                    <a:pt x="3192" y="2424"/>
                  </a:lnTo>
                  <a:lnTo>
                    <a:pt x="2467" y="196"/>
                  </a:lnTo>
                  <a:lnTo>
                    <a:pt x="1009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7411" name="Google Shape;7411;p68"/>
            <p:cNvSpPr/>
            <p:nvPr/>
          </p:nvSpPr>
          <p:spPr>
            <a:xfrm>
              <a:off x="5836025" y="2621375"/>
              <a:ext cx="94800" cy="74100"/>
            </a:xfrm>
            <a:custGeom>
              <a:avLst/>
              <a:gdLst/>
              <a:ahLst/>
              <a:cxnLst/>
              <a:rect l="l" t="t" r="r" b="b"/>
              <a:pathLst>
                <a:path w="3792" h="2964" extrusionOk="0">
                  <a:moveTo>
                    <a:pt x="1897" y="1"/>
                  </a:moveTo>
                  <a:cubicBezTo>
                    <a:pt x="1351" y="1"/>
                    <a:pt x="805" y="47"/>
                    <a:pt x="266" y="139"/>
                  </a:cubicBezTo>
                  <a:lnTo>
                    <a:pt x="1" y="1587"/>
                  </a:lnTo>
                  <a:lnTo>
                    <a:pt x="1898" y="2963"/>
                  </a:lnTo>
                  <a:lnTo>
                    <a:pt x="3792" y="1587"/>
                  </a:lnTo>
                  <a:lnTo>
                    <a:pt x="3530" y="139"/>
                  </a:lnTo>
                  <a:cubicBezTo>
                    <a:pt x="2989" y="47"/>
                    <a:pt x="2443" y="1"/>
                    <a:pt x="189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7412" name="Google Shape;7412;p68"/>
          <p:cNvGrpSpPr/>
          <p:nvPr/>
        </p:nvGrpSpPr>
        <p:grpSpPr>
          <a:xfrm>
            <a:off x="4192782" y="3951803"/>
            <a:ext cx="339359" cy="339253"/>
            <a:chOff x="6235250" y="2620775"/>
            <a:chExt cx="481975" cy="481825"/>
          </a:xfrm>
          <a:solidFill>
            <a:srgbClr val="FFC867"/>
          </a:solidFill>
        </p:grpSpPr>
        <p:sp>
          <p:nvSpPr>
            <p:cNvPr id="7413" name="Google Shape;7413;p68"/>
            <p:cNvSpPr/>
            <p:nvPr/>
          </p:nvSpPr>
          <p:spPr>
            <a:xfrm>
              <a:off x="6405675" y="2620775"/>
              <a:ext cx="28275" cy="56475"/>
            </a:xfrm>
            <a:custGeom>
              <a:avLst/>
              <a:gdLst/>
              <a:ahLst/>
              <a:cxnLst/>
              <a:rect l="l" t="t" r="r" b="b"/>
              <a:pathLst>
                <a:path w="1131" h="2259" extrusionOk="0">
                  <a:moveTo>
                    <a:pt x="567" y="0"/>
                  </a:moveTo>
                  <a:cubicBezTo>
                    <a:pt x="254" y="0"/>
                    <a:pt x="1" y="253"/>
                    <a:pt x="1" y="566"/>
                  </a:cubicBezTo>
                  <a:lnTo>
                    <a:pt x="1" y="1695"/>
                  </a:lnTo>
                  <a:cubicBezTo>
                    <a:pt x="1" y="2006"/>
                    <a:pt x="254" y="2259"/>
                    <a:pt x="567" y="2259"/>
                  </a:cubicBezTo>
                  <a:cubicBezTo>
                    <a:pt x="877" y="2259"/>
                    <a:pt x="1130" y="2006"/>
                    <a:pt x="1130" y="1695"/>
                  </a:cubicBezTo>
                  <a:lnTo>
                    <a:pt x="1130" y="566"/>
                  </a:lnTo>
                  <a:cubicBezTo>
                    <a:pt x="1130" y="253"/>
                    <a:pt x="877" y="0"/>
                    <a:pt x="56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7414" name="Google Shape;7414;p68"/>
            <p:cNvSpPr/>
            <p:nvPr/>
          </p:nvSpPr>
          <p:spPr>
            <a:xfrm>
              <a:off x="6518600" y="2620775"/>
              <a:ext cx="28250" cy="56475"/>
            </a:xfrm>
            <a:custGeom>
              <a:avLst/>
              <a:gdLst/>
              <a:ahLst/>
              <a:cxnLst/>
              <a:rect l="l" t="t" r="r" b="b"/>
              <a:pathLst>
                <a:path w="1130" h="2259" extrusionOk="0">
                  <a:moveTo>
                    <a:pt x="567" y="0"/>
                  </a:moveTo>
                  <a:cubicBezTo>
                    <a:pt x="254" y="0"/>
                    <a:pt x="1" y="253"/>
                    <a:pt x="1" y="566"/>
                  </a:cubicBezTo>
                  <a:lnTo>
                    <a:pt x="1" y="1695"/>
                  </a:lnTo>
                  <a:cubicBezTo>
                    <a:pt x="1" y="2006"/>
                    <a:pt x="254" y="2259"/>
                    <a:pt x="567" y="2259"/>
                  </a:cubicBezTo>
                  <a:cubicBezTo>
                    <a:pt x="877" y="2259"/>
                    <a:pt x="1130" y="2006"/>
                    <a:pt x="1130" y="1695"/>
                  </a:cubicBezTo>
                  <a:lnTo>
                    <a:pt x="1130" y="566"/>
                  </a:lnTo>
                  <a:cubicBezTo>
                    <a:pt x="1130" y="253"/>
                    <a:pt x="877" y="0"/>
                    <a:pt x="56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7415" name="Google Shape;7415;p68"/>
            <p:cNvSpPr/>
            <p:nvPr/>
          </p:nvSpPr>
          <p:spPr>
            <a:xfrm>
              <a:off x="6603300" y="2649000"/>
              <a:ext cx="28250" cy="56475"/>
            </a:xfrm>
            <a:custGeom>
              <a:avLst/>
              <a:gdLst/>
              <a:ahLst/>
              <a:cxnLst/>
              <a:rect l="l" t="t" r="r" b="b"/>
              <a:pathLst>
                <a:path w="1130" h="2259" extrusionOk="0">
                  <a:moveTo>
                    <a:pt x="567" y="0"/>
                  </a:moveTo>
                  <a:cubicBezTo>
                    <a:pt x="253" y="0"/>
                    <a:pt x="0" y="253"/>
                    <a:pt x="0" y="566"/>
                  </a:cubicBezTo>
                  <a:lnTo>
                    <a:pt x="0" y="1696"/>
                  </a:lnTo>
                  <a:cubicBezTo>
                    <a:pt x="0" y="2006"/>
                    <a:pt x="253" y="2259"/>
                    <a:pt x="567" y="2259"/>
                  </a:cubicBezTo>
                  <a:cubicBezTo>
                    <a:pt x="877" y="2259"/>
                    <a:pt x="1130" y="2006"/>
                    <a:pt x="1130" y="1696"/>
                  </a:cubicBezTo>
                  <a:lnTo>
                    <a:pt x="1130" y="566"/>
                  </a:lnTo>
                  <a:cubicBezTo>
                    <a:pt x="1130" y="253"/>
                    <a:pt x="877" y="0"/>
                    <a:pt x="56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7416" name="Google Shape;7416;p68"/>
            <p:cNvSpPr/>
            <p:nvPr/>
          </p:nvSpPr>
          <p:spPr>
            <a:xfrm>
              <a:off x="6321000" y="2649000"/>
              <a:ext cx="28250" cy="56475"/>
            </a:xfrm>
            <a:custGeom>
              <a:avLst/>
              <a:gdLst/>
              <a:ahLst/>
              <a:cxnLst/>
              <a:rect l="l" t="t" r="r" b="b"/>
              <a:pathLst>
                <a:path w="1130" h="2259" extrusionOk="0">
                  <a:moveTo>
                    <a:pt x="566" y="0"/>
                  </a:moveTo>
                  <a:cubicBezTo>
                    <a:pt x="253" y="0"/>
                    <a:pt x="0" y="253"/>
                    <a:pt x="0" y="566"/>
                  </a:cubicBezTo>
                  <a:lnTo>
                    <a:pt x="0" y="1696"/>
                  </a:lnTo>
                  <a:cubicBezTo>
                    <a:pt x="0" y="2006"/>
                    <a:pt x="253" y="2259"/>
                    <a:pt x="566" y="2259"/>
                  </a:cubicBezTo>
                  <a:cubicBezTo>
                    <a:pt x="876" y="2259"/>
                    <a:pt x="1129" y="2006"/>
                    <a:pt x="1129" y="1696"/>
                  </a:cubicBezTo>
                  <a:lnTo>
                    <a:pt x="1129" y="566"/>
                  </a:lnTo>
                  <a:cubicBezTo>
                    <a:pt x="1129" y="253"/>
                    <a:pt x="876" y="0"/>
                    <a:pt x="5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7417" name="Google Shape;7417;p68"/>
            <p:cNvSpPr/>
            <p:nvPr/>
          </p:nvSpPr>
          <p:spPr>
            <a:xfrm>
              <a:off x="6235250" y="2677225"/>
              <a:ext cx="481975" cy="425375"/>
            </a:xfrm>
            <a:custGeom>
              <a:avLst/>
              <a:gdLst/>
              <a:ahLst/>
              <a:cxnLst/>
              <a:rect l="l" t="t" r="r" b="b"/>
              <a:pathLst>
                <a:path w="19279" h="17015" extrusionOk="0">
                  <a:moveTo>
                    <a:pt x="9639" y="1"/>
                  </a:moveTo>
                  <a:cubicBezTo>
                    <a:pt x="9326" y="1"/>
                    <a:pt x="9073" y="254"/>
                    <a:pt x="9073" y="567"/>
                  </a:cubicBezTo>
                  <a:lnTo>
                    <a:pt x="9073" y="1202"/>
                  </a:lnTo>
                  <a:cubicBezTo>
                    <a:pt x="7920" y="1470"/>
                    <a:pt x="6872" y="2548"/>
                    <a:pt x="6252" y="4156"/>
                  </a:cubicBezTo>
                  <a:cubicBezTo>
                    <a:pt x="6164" y="4380"/>
                    <a:pt x="5952" y="4518"/>
                    <a:pt x="5726" y="4518"/>
                  </a:cubicBezTo>
                  <a:cubicBezTo>
                    <a:pt x="5658" y="4518"/>
                    <a:pt x="5588" y="4505"/>
                    <a:pt x="5520" y="4478"/>
                  </a:cubicBezTo>
                  <a:cubicBezTo>
                    <a:pt x="5231" y="4367"/>
                    <a:pt x="5083" y="4042"/>
                    <a:pt x="5198" y="3750"/>
                  </a:cubicBezTo>
                  <a:cubicBezTo>
                    <a:pt x="5532" y="2876"/>
                    <a:pt x="5987" y="2130"/>
                    <a:pt x="6517" y="1536"/>
                  </a:cubicBezTo>
                  <a:lnTo>
                    <a:pt x="6517" y="1536"/>
                  </a:lnTo>
                  <a:cubicBezTo>
                    <a:pt x="2753" y="2527"/>
                    <a:pt x="0" y="5258"/>
                    <a:pt x="0" y="8468"/>
                  </a:cubicBezTo>
                  <a:lnTo>
                    <a:pt x="0" y="9034"/>
                  </a:lnTo>
                  <a:cubicBezTo>
                    <a:pt x="0" y="9347"/>
                    <a:pt x="253" y="9597"/>
                    <a:pt x="564" y="9597"/>
                  </a:cubicBezTo>
                  <a:cubicBezTo>
                    <a:pt x="877" y="9597"/>
                    <a:pt x="1130" y="9347"/>
                    <a:pt x="1130" y="9034"/>
                  </a:cubicBezTo>
                  <a:cubicBezTo>
                    <a:pt x="1130" y="8423"/>
                    <a:pt x="1904" y="7905"/>
                    <a:pt x="2822" y="7905"/>
                  </a:cubicBezTo>
                  <a:cubicBezTo>
                    <a:pt x="3740" y="7905"/>
                    <a:pt x="4553" y="8423"/>
                    <a:pt x="4553" y="9034"/>
                  </a:cubicBezTo>
                  <a:cubicBezTo>
                    <a:pt x="4553" y="9347"/>
                    <a:pt x="4806" y="9597"/>
                    <a:pt x="5120" y="9597"/>
                  </a:cubicBezTo>
                  <a:cubicBezTo>
                    <a:pt x="5430" y="9597"/>
                    <a:pt x="5683" y="9347"/>
                    <a:pt x="5683" y="9034"/>
                  </a:cubicBezTo>
                  <a:cubicBezTo>
                    <a:pt x="5683" y="8423"/>
                    <a:pt x="6460" y="7905"/>
                    <a:pt x="7378" y="7905"/>
                  </a:cubicBezTo>
                  <a:cubicBezTo>
                    <a:pt x="8296" y="7905"/>
                    <a:pt x="9070" y="8423"/>
                    <a:pt x="9070" y="9034"/>
                  </a:cubicBezTo>
                  <a:lnTo>
                    <a:pt x="9070" y="14756"/>
                  </a:lnTo>
                  <a:cubicBezTo>
                    <a:pt x="9070" y="15379"/>
                    <a:pt x="8564" y="15885"/>
                    <a:pt x="7941" y="15885"/>
                  </a:cubicBezTo>
                  <a:cubicBezTo>
                    <a:pt x="7318" y="15885"/>
                    <a:pt x="6812" y="15379"/>
                    <a:pt x="6812" y="14756"/>
                  </a:cubicBezTo>
                  <a:lnTo>
                    <a:pt x="6812" y="14190"/>
                  </a:lnTo>
                  <a:cubicBezTo>
                    <a:pt x="6812" y="13879"/>
                    <a:pt x="6559" y="13626"/>
                    <a:pt x="6249" y="13626"/>
                  </a:cubicBezTo>
                  <a:cubicBezTo>
                    <a:pt x="5936" y="13626"/>
                    <a:pt x="5683" y="13879"/>
                    <a:pt x="5683" y="14190"/>
                  </a:cubicBezTo>
                  <a:lnTo>
                    <a:pt x="5683" y="14756"/>
                  </a:lnTo>
                  <a:cubicBezTo>
                    <a:pt x="5683" y="16002"/>
                    <a:pt x="6694" y="17014"/>
                    <a:pt x="7941" y="17014"/>
                  </a:cubicBezTo>
                  <a:cubicBezTo>
                    <a:pt x="9188" y="17014"/>
                    <a:pt x="10200" y="16002"/>
                    <a:pt x="10200" y="14756"/>
                  </a:cubicBezTo>
                  <a:lnTo>
                    <a:pt x="10200" y="9034"/>
                  </a:lnTo>
                  <a:cubicBezTo>
                    <a:pt x="10200" y="8423"/>
                    <a:pt x="10976" y="7905"/>
                    <a:pt x="11895" y="7905"/>
                  </a:cubicBezTo>
                  <a:cubicBezTo>
                    <a:pt x="12813" y="7905"/>
                    <a:pt x="13587" y="8423"/>
                    <a:pt x="13587" y="9034"/>
                  </a:cubicBezTo>
                  <a:cubicBezTo>
                    <a:pt x="13587" y="9347"/>
                    <a:pt x="13840" y="9597"/>
                    <a:pt x="14153" y="9597"/>
                  </a:cubicBezTo>
                  <a:cubicBezTo>
                    <a:pt x="14463" y="9597"/>
                    <a:pt x="14716" y="9347"/>
                    <a:pt x="14716" y="9034"/>
                  </a:cubicBezTo>
                  <a:cubicBezTo>
                    <a:pt x="14716" y="8423"/>
                    <a:pt x="15529" y="7905"/>
                    <a:pt x="16448" y="7905"/>
                  </a:cubicBezTo>
                  <a:cubicBezTo>
                    <a:pt x="17366" y="7905"/>
                    <a:pt x="18143" y="8423"/>
                    <a:pt x="18143" y="9034"/>
                  </a:cubicBezTo>
                  <a:cubicBezTo>
                    <a:pt x="18143" y="9347"/>
                    <a:pt x="18396" y="9597"/>
                    <a:pt x="18706" y="9597"/>
                  </a:cubicBezTo>
                  <a:cubicBezTo>
                    <a:pt x="19019" y="9597"/>
                    <a:pt x="19272" y="9347"/>
                    <a:pt x="19272" y="9034"/>
                  </a:cubicBezTo>
                  <a:lnTo>
                    <a:pt x="19272" y="8471"/>
                  </a:lnTo>
                  <a:cubicBezTo>
                    <a:pt x="19278" y="5258"/>
                    <a:pt x="16523" y="2527"/>
                    <a:pt x="12759" y="1536"/>
                  </a:cubicBezTo>
                  <a:lnTo>
                    <a:pt x="12759" y="1536"/>
                  </a:lnTo>
                  <a:cubicBezTo>
                    <a:pt x="13292" y="2130"/>
                    <a:pt x="13744" y="2876"/>
                    <a:pt x="14081" y="3750"/>
                  </a:cubicBezTo>
                  <a:cubicBezTo>
                    <a:pt x="14192" y="4042"/>
                    <a:pt x="14048" y="4367"/>
                    <a:pt x="13756" y="4478"/>
                  </a:cubicBezTo>
                  <a:cubicBezTo>
                    <a:pt x="13688" y="4505"/>
                    <a:pt x="13618" y="4518"/>
                    <a:pt x="13550" y="4518"/>
                  </a:cubicBezTo>
                  <a:cubicBezTo>
                    <a:pt x="13324" y="4518"/>
                    <a:pt x="13113" y="4380"/>
                    <a:pt x="13027" y="4156"/>
                  </a:cubicBezTo>
                  <a:cubicBezTo>
                    <a:pt x="12407" y="2548"/>
                    <a:pt x="11359" y="1470"/>
                    <a:pt x="10203" y="1202"/>
                  </a:cubicBezTo>
                  <a:lnTo>
                    <a:pt x="10203" y="567"/>
                  </a:lnTo>
                  <a:cubicBezTo>
                    <a:pt x="10203" y="254"/>
                    <a:pt x="9950" y="1"/>
                    <a:pt x="963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sp>
        <p:nvSpPr>
          <p:cNvPr id="7418" name="Google Shape;7418;p68"/>
          <p:cNvSpPr/>
          <p:nvPr/>
        </p:nvSpPr>
        <p:spPr>
          <a:xfrm>
            <a:off x="5037584" y="2720693"/>
            <a:ext cx="345027" cy="320295"/>
          </a:xfrm>
          <a:custGeom>
            <a:avLst/>
            <a:gdLst/>
            <a:ahLst/>
            <a:cxnLst/>
            <a:rect l="l" t="t" r="r" b="b"/>
            <a:pathLst>
              <a:path w="19601" h="18196" extrusionOk="0">
                <a:moveTo>
                  <a:pt x="9798" y="0"/>
                </a:moveTo>
                <a:cubicBezTo>
                  <a:pt x="9597" y="0"/>
                  <a:pt x="9397" y="104"/>
                  <a:pt x="9293" y="312"/>
                </a:cubicBezTo>
                <a:lnTo>
                  <a:pt x="6619" y="5666"/>
                </a:lnTo>
                <a:lnTo>
                  <a:pt x="648" y="6524"/>
                </a:lnTo>
                <a:cubicBezTo>
                  <a:pt x="184" y="6590"/>
                  <a:pt x="1" y="7163"/>
                  <a:pt x="338" y="7488"/>
                </a:cubicBezTo>
                <a:lnTo>
                  <a:pt x="4659" y="11652"/>
                </a:lnTo>
                <a:lnTo>
                  <a:pt x="3638" y="17530"/>
                </a:lnTo>
                <a:cubicBezTo>
                  <a:pt x="3574" y="17898"/>
                  <a:pt x="3865" y="18195"/>
                  <a:pt x="4195" y="18195"/>
                </a:cubicBezTo>
                <a:cubicBezTo>
                  <a:pt x="4281" y="18195"/>
                  <a:pt x="4371" y="18175"/>
                  <a:pt x="4457" y="18129"/>
                </a:cubicBezTo>
                <a:lnTo>
                  <a:pt x="9802" y="15350"/>
                </a:lnTo>
                <a:lnTo>
                  <a:pt x="15147" y="18129"/>
                </a:lnTo>
                <a:cubicBezTo>
                  <a:pt x="15233" y="18175"/>
                  <a:pt x="15322" y="18195"/>
                  <a:pt x="15408" y="18195"/>
                </a:cubicBezTo>
                <a:cubicBezTo>
                  <a:pt x="15736" y="18195"/>
                  <a:pt x="16025" y="17898"/>
                  <a:pt x="15963" y="17533"/>
                </a:cubicBezTo>
                <a:lnTo>
                  <a:pt x="14942" y="11652"/>
                </a:lnTo>
                <a:lnTo>
                  <a:pt x="19263" y="7491"/>
                </a:lnTo>
                <a:cubicBezTo>
                  <a:pt x="19601" y="7163"/>
                  <a:pt x="19417" y="6590"/>
                  <a:pt x="18950" y="6524"/>
                </a:cubicBezTo>
                <a:lnTo>
                  <a:pt x="12976" y="5666"/>
                </a:lnTo>
                <a:lnTo>
                  <a:pt x="10302" y="312"/>
                </a:lnTo>
                <a:cubicBezTo>
                  <a:pt x="10198" y="104"/>
                  <a:pt x="9998" y="0"/>
                  <a:pt x="9798" y="0"/>
                </a:cubicBezTo>
                <a:close/>
              </a:path>
            </a:pathLst>
          </a:custGeom>
          <a:solidFill>
            <a:srgbClr val="FFC86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435D74"/>
              </a:solidFill>
            </a:endParaRPr>
          </a:p>
        </p:txBody>
      </p:sp>
      <p:grpSp>
        <p:nvGrpSpPr>
          <p:cNvPr id="7419" name="Google Shape;7419;p68"/>
          <p:cNvGrpSpPr/>
          <p:nvPr/>
        </p:nvGrpSpPr>
        <p:grpSpPr>
          <a:xfrm>
            <a:off x="5472652" y="2711317"/>
            <a:ext cx="341101" cy="339253"/>
            <a:chOff x="1535000" y="3223325"/>
            <a:chExt cx="484450" cy="481825"/>
          </a:xfrm>
          <a:solidFill>
            <a:srgbClr val="FFC867"/>
          </a:solidFill>
        </p:grpSpPr>
        <p:sp>
          <p:nvSpPr>
            <p:cNvPr id="7420" name="Google Shape;7420;p68"/>
            <p:cNvSpPr/>
            <p:nvPr/>
          </p:nvSpPr>
          <p:spPr>
            <a:xfrm>
              <a:off x="1760150" y="3308225"/>
              <a:ext cx="143825" cy="140600"/>
            </a:xfrm>
            <a:custGeom>
              <a:avLst/>
              <a:gdLst/>
              <a:ahLst/>
              <a:cxnLst/>
              <a:rect l="l" t="t" r="r" b="b"/>
              <a:pathLst>
                <a:path w="5753" h="5624" extrusionOk="0">
                  <a:moveTo>
                    <a:pt x="2928" y="0"/>
                  </a:moveTo>
                  <a:cubicBezTo>
                    <a:pt x="2723" y="0"/>
                    <a:pt x="2518" y="96"/>
                    <a:pt x="2422" y="287"/>
                  </a:cubicBezTo>
                  <a:lnTo>
                    <a:pt x="1756" y="1627"/>
                  </a:lnTo>
                  <a:lnTo>
                    <a:pt x="416" y="2295"/>
                  </a:lnTo>
                  <a:cubicBezTo>
                    <a:pt x="1" y="2503"/>
                    <a:pt x="1" y="3096"/>
                    <a:pt x="416" y="3304"/>
                  </a:cubicBezTo>
                  <a:lnTo>
                    <a:pt x="1756" y="3973"/>
                  </a:lnTo>
                  <a:lnTo>
                    <a:pt x="2422" y="5310"/>
                  </a:lnTo>
                  <a:cubicBezTo>
                    <a:pt x="2526" y="5519"/>
                    <a:pt x="2727" y="5624"/>
                    <a:pt x="2928" y="5624"/>
                  </a:cubicBezTo>
                  <a:cubicBezTo>
                    <a:pt x="3129" y="5624"/>
                    <a:pt x="3330" y="5519"/>
                    <a:pt x="3434" y="5310"/>
                  </a:cubicBezTo>
                  <a:lnTo>
                    <a:pt x="4102" y="3973"/>
                  </a:lnTo>
                  <a:lnTo>
                    <a:pt x="5439" y="3304"/>
                  </a:lnTo>
                  <a:cubicBezTo>
                    <a:pt x="5629" y="3208"/>
                    <a:pt x="5752" y="3012"/>
                    <a:pt x="5752" y="2798"/>
                  </a:cubicBezTo>
                  <a:cubicBezTo>
                    <a:pt x="5752" y="2585"/>
                    <a:pt x="5632" y="2389"/>
                    <a:pt x="5439" y="2295"/>
                  </a:cubicBezTo>
                  <a:lnTo>
                    <a:pt x="4102" y="1627"/>
                  </a:lnTo>
                  <a:lnTo>
                    <a:pt x="3434" y="287"/>
                  </a:lnTo>
                  <a:cubicBezTo>
                    <a:pt x="3337" y="96"/>
                    <a:pt x="3132" y="0"/>
                    <a:pt x="292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7421" name="Google Shape;7421;p68"/>
            <p:cNvSpPr/>
            <p:nvPr/>
          </p:nvSpPr>
          <p:spPr>
            <a:xfrm>
              <a:off x="1873075" y="3421150"/>
              <a:ext cx="146375" cy="140600"/>
            </a:xfrm>
            <a:custGeom>
              <a:avLst/>
              <a:gdLst/>
              <a:ahLst/>
              <a:cxnLst/>
              <a:rect l="l" t="t" r="r" b="b"/>
              <a:pathLst>
                <a:path w="5855" h="5624" extrusionOk="0">
                  <a:moveTo>
                    <a:pt x="2928" y="0"/>
                  </a:moveTo>
                  <a:cubicBezTo>
                    <a:pt x="2723" y="0"/>
                    <a:pt x="2518" y="96"/>
                    <a:pt x="2422" y="287"/>
                  </a:cubicBezTo>
                  <a:lnTo>
                    <a:pt x="1756" y="1627"/>
                  </a:lnTo>
                  <a:lnTo>
                    <a:pt x="416" y="2295"/>
                  </a:lnTo>
                  <a:cubicBezTo>
                    <a:pt x="1" y="2503"/>
                    <a:pt x="1" y="3096"/>
                    <a:pt x="416" y="3304"/>
                  </a:cubicBezTo>
                  <a:lnTo>
                    <a:pt x="1756" y="3973"/>
                  </a:lnTo>
                  <a:lnTo>
                    <a:pt x="2422" y="5310"/>
                  </a:lnTo>
                  <a:cubicBezTo>
                    <a:pt x="2526" y="5519"/>
                    <a:pt x="2727" y="5624"/>
                    <a:pt x="2928" y="5624"/>
                  </a:cubicBezTo>
                  <a:cubicBezTo>
                    <a:pt x="3129" y="5624"/>
                    <a:pt x="3330" y="5519"/>
                    <a:pt x="3433" y="5310"/>
                  </a:cubicBezTo>
                  <a:lnTo>
                    <a:pt x="4102" y="3973"/>
                  </a:lnTo>
                  <a:lnTo>
                    <a:pt x="5439" y="3304"/>
                  </a:lnTo>
                  <a:cubicBezTo>
                    <a:pt x="5854" y="3096"/>
                    <a:pt x="5854" y="2503"/>
                    <a:pt x="5439" y="2295"/>
                  </a:cubicBezTo>
                  <a:lnTo>
                    <a:pt x="4102" y="1627"/>
                  </a:lnTo>
                  <a:lnTo>
                    <a:pt x="3433" y="287"/>
                  </a:lnTo>
                  <a:cubicBezTo>
                    <a:pt x="3337" y="96"/>
                    <a:pt x="3132" y="0"/>
                    <a:pt x="292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7422" name="Google Shape;7422;p68"/>
            <p:cNvSpPr/>
            <p:nvPr/>
          </p:nvSpPr>
          <p:spPr>
            <a:xfrm>
              <a:off x="1535000" y="3223325"/>
              <a:ext cx="406450" cy="481825"/>
            </a:xfrm>
            <a:custGeom>
              <a:avLst/>
              <a:gdLst/>
              <a:ahLst/>
              <a:cxnLst/>
              <a:rect l="l" t="t" r="r" b="b"/>
              <a:pathLst>
                <a:path w="16258" h="19273" extrusionOk="0">
                  <a:moveTo>
                    <a:pt x="9660" y="0"/>
                  </a:moveTo>
                  <a:cubicBezTo>
                    <a:pt x="4399" y="0"/>
                    <a:pt x="0" y="4351"/>
                    <a:pt x="0" y="9636"/>
                  </a:cubicBezTo>
                  <a:cubicBezTo>
                    <a:pt x="0" y="14927"/>
                    <a:pt x="4381" y="19272"/>
                    <a:pt x="9675" y="19272"/>
                  </a:cubicBezTo>
                  <a:cubicBezTo>
                    <a:pt x="12012" y="19269"/>
                    <a:pt x="14270" y="18411"/>
                    <a:pt x="16023" y="16860"/>
                  </a:cubicBezTo>
                  <a:cubicBezTo>
                    <a:pt x="16195" y="16707"/>
                    <a:pt x="16258" y="16463"/>
                    <a:pt x="16176" y="16243"/>
                  </a:cubicBezTo>
                  <a:cubicBezTo>
                    <a:pt x="16098" y="16026"/>
                    <a:pt x="15893" y="15879"/>
                    <a:pt x="15662" y="15872"/>
                  </a:cubicBezTo>
                  <a:cubicBezTo>
                    <a:pt x="11352" y="15752"/>
                    <a:pt x="7980" y="12250"/>
                    <a:pt x="7980" y="7941"/>
                  </a:cubicBezTo>
                  <a:cubicBezTo>
                    <a:pt x="7974" y="5207"/>
                    <a:pt x="9380" y="2662"/>
                    <a:pt x="11696" y="1211"/>
                  </a:cubicBezTo>
                  <a:cubicBezTo>
                    <a:pt x="12129" y="937"/>
                    <a:pt x="12006" y="274"/>
                    <a:pt x="11503" y="178"/>
                  </a:cubicBezTo>
                  <a:cubicBezTo>
                    <a:pt x="10881" y="58"/>
                    <a:pt x="10265" y="0"/>
                    <a:pt x="966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7423" name="Google Shape;7423;p68"/>
          <p:cNvGrpSpPr/>
          <p:nvPr/>
        </p:nvGrpSpPr>
        <p:grpSpPr>
          <a:xfrm>
            <a:off x="5880219" y="2746618"/>
            <a:ext cx="339253" cy="268649"/>
            <a:chOff x="2085525" y="3263750"/>
            <a:chExt cx="481825" cy="381550"/>
          </a:xfrm>
          <a:solidFill>
            <a:srgbClr val="FFC867"/>
          </a:solidFill>
        </p:grpSpPr>
        <p:sp>
          <p:nvSpPr>
            <p:cNvPr id="7424" name="Google Shape;7424;p68"/>
            <p:cNvSpPr/>
            <p:nvPr/>
          </p:nvSpPr>
          <p:spPr>
            <a:xfrm>
              <a:off x="2320325" y="3263750"/>
              <a:ext cx="227825" cy="141025"/>
            </a:xfrm>
            <a:custGeom>
              <a:avLst/>
              <a:gdLst/>
              <a:ahLst/>
              <a:cxnLst/>
              <a:rect l="l" t="t" r="r" b="b"/>
              <a:pathLst>
                <a:path w="9113" h="5641" extrusionOk="0">
                  <a:moveTo>
                    <a:pt x="4066" y="0"/>
                  </a:moveTo>
                  <a:cubicBezTo>
                    <a:pt x="2283" y="3"/>
                    <a:pt x="675" y="1081"/>
                    <a:pt x="0" y="2731"/>
                  </a:cubicBezTo>
                  <a:cubicBezTo>
                    <a:pt x="1527" y="2939"/>
                    <a:pt x="2912" y="3734"/>
                    <a:pt x="3861" y="4948"/>
                  </a:cubicBezTo>
                  <a:cubicBezTo>
                    <a:pt x="4331" y="4823"/>
                    <a:pt x="4810" y="4761"/>
                    <a:pt x="5287" y="4761"/>
                  </a:cubicBezTo>
                  <a:cubicBezTo>
                    <a:pt x="6338" y="4761"/>
                    <a:pt x="7378" y="5060"/>
                    <a:pt x="8281" y="5640"/>
                  </a:cubicBezTo>
                  <a:cubicBezTo>
                    <a:pt x="9112" y="2825"/>
                    <a:pt x="7002" y="0"/>
                    <a:pt x="406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7425" name="Google Shape;7425;p68"/>
            <p:cNvSpPr/>
            <p:nvPr/>
          </p:nvSpPr>
          <p:spPr>
            <a:xfrm>
              <a:off x="2085525" y="3355200"/>
              <a:ext cx="481825" cy="290100"/>
            </a:xfrm>
            <a:custGeom>
              <a:avLst/>
              <a:gdLst/>
              <a:ahLst/>
              <a:cxnLst/>
              <a:rect l="l" t="t" r="r" b="b"/>
              <a:pathLst>
                <a:path w="19273" h="11604" extrusionOk="0">
                  <a:moveTo>
                    <a:pt x="8620" y="1"/>
                  </a:moveTo>
                  <a:cubicBezTo>
                    <a:pt x="8610" y="1"/>
                    <a:pt x="8599" y="1"/>
                    <a:pt x="8588" y="1"/>
                  </a:cubicBezTo>
                  <a:cubicBezTo>
                    <a:pt x="7468" y="4"/>
                    <a:pt x="6384" y="407"/>
                    <a:pt x="5535" y="1139"/>
                  </a:cubicBezTo>
                  <a:cubicBezTo>
                    <a:pt x="4818" y="1756"/>
                    <a:pt x="4288" y="2563"/>
                    <a:pt x="4005" y="3470"/>
                  </a:cubicBezTo>
                  <a:lnTo>
                    <a:pt x="3891" y="3470"/>
                  </a:lnTo>
                  <a:cubicBezTo>
                    <a:pt x="1747" y="3470"/>
                    <a:pt x="0" y="5295"/>
                    <a:pt x="0" y="7538"/>
                  </a:cubicBezTo>
                  <a:cubicBezTo>
                    <a:pt x="0" y="9781"/>
                    <a:pt x="1744" y="11603"/>
                    <a:pt x="3891" y="11603"/>
                  </a:cubicBezTo>
                  <a:lnTo>
                    <a:pt x="14798" y="11603"/>
                  </a:lnTo>
                  <a:cubicBezTo>
                    <a:pt x="17264" y="11603"/>
                    <a:pt x="19272" y="9504"/>
                    <a:pt x="19272" y="6924"/>
                  </a:cubicBezTo>
                  <a:cubicBezTo>
                    <a:pt x="19272" y="6044"/>
                    <a:pt x="19034" y="5180"/>
                    <a:pt x="18583" y="4427"/>
                  </a:cubicBezTo>
                  <a:cubicBezTo>
                    <a:pt x="18152" y="3705"/>
                    <a:pt x="17529" y="3118"/>
                    <a:pt x="16782" y="2726"/>
                  </a:cubicBezTo>
                  <a:cubicBezTo>
                    <a:pt x="16161" y="2403"/>
                    <a:pt x="15480" y="2241"/>
                    <a:pt x="14799" y="2241"/>
                  </a:cubicBezTo>
                  <a:cubicBezTo>
                    <a:pt x="14135" y="2241"/>
                    <a:pt x="13471" y="2394"/>
                    <a:pt x="12861" y="2702"/>
                  </a:cubicBezTo>
                  <a:cubicBezTo>
                    <a:pt x="12232" y="1443"/>
                    <a:pt x="11118" y="513"/>
                    <a:pt x="9784" y="157"/>
                  </a:cubicBezTo>
                  <a:cubicBezTo>
                    <a:pt x="9403" y="55"/>
                    <a:pt x="9013" y="1"/>
                    <a:pt x="862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sp>
        <p:nvSpPr>
          <p:cNvPr id="7426" name="Google Shape;7426;p68"/>
          <p:cNvSpPr/>
          <p:nvPr/>
        </p:nvSpPr>
        <p:spPr>
          <a:xfrm>
            <a:off x="6294404" y="2778690"/>
            <a:ext cx="339253" cy="204295"/>
          </a:xfrm>
          <a:custGeom>
            <a:avLst/>
            <a:gdLst/>
            <a:ahLst/>
            <a:cxnLst/>
            <a:rect l="l" t="t" r="r" b="b"/>
            <a:pathLst>
              <a:path w="19273" h="11606" extrusionOk="0">
                <a:moveTo>
                  <a:pt x="8589" y="0"/>
                </a:moveTo>
                <a:cubicBezTo>
                  <a:pt x="7469" y="3"/>
                  <a:pt x="6385" y="407"/>
                  <a:pt x="5536" y="1138"/>
                </a:cubicBezTo>
                <a:cubicBezTo>
                  <a:pt x="4819" y="1759"/>
                  <a:pt x="4289" y="2566"/>
                  <a:pt x="4006" y="3469"/>
                </a:cubicBezTo>
                <a:lnTo>
                  <a:pt x="3891" y="3469"/>
                </a:lnTo>
                <a:cubicBezTo>
                  <a:pt x="1747" y="3469"/>
                  <a:pt x="1" y="5294"/>
                  <a:pt x="1" y="7537"/>
                </a:cubicBezTo>
                <a:cubicBezTo>
                  <a:pt x="1" y="9781"/>
                  <a:pt x="1744" y="11605"/>
                  <a:pt x="3891" y="11605"/>
                </a:cubicBezTo>
                <a:lnTo>
                  <a:pt x="14798" y="11605"/>
                </a:lnTo>
                <a:cubicBezTo>
                  <a:pt x="17264" y="11605"/>
                  <a:pt x="19273" y="9507"/>
                  <a:pt x="19273" y="6923"/>
                </a:cubicBezTo>
                <a:cubicBezTo>
                  <a:pt x="19273" y="6044"/>
                  <a:pt x="19035" y="5182"/>
                  <a:pt x="18583" y="4430"/>
                </a:cubicBezTo>
                <a:cubicBezTo>
                  <a:pt x="18153" y="3707"/>
                  <a:pt x="17529" y="3117"/>
                  <a:pt x="16783" y="2728"/>
                </a:cubicBezTo>
                <a:cubicBezTo>
                  <a:pt x="16161" y="2404"/>
                  <a:pt x="15479" y="2243"/>
                  <a:pt x="14797" y="2243"/>
                </a:cubicBezTo>
                <a:cubicBezTo>
                  <a:pt x="14134" y="2243"/>
                  <a:pt x="13470" y="2395"/>
                  <a:pt x="12862" y="2701"/>
                </a:cubicBezTo>
                <a:cubicBezTo>
                  <a:pt x="12233" y="1442"/>
                  <a:pt x="11118" y="512"/>
                  <a:pt x="9784" y="157"/>
                </a:cubicBezTo>
                <a:cubicBezTo>
                  <a:pt x="9393" y="54"/>
                  <a:pt x="8992" y="0"/>
                  <a:pt x="8589" y="0"/>
                </a:cubicBezTo>
                <a:close/>
              </a:path>
            </a:pathLst>
          </a:custGeom>
          <a:solidFill>
            <a:srgbClr val="FFC86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435D74"/>
              </a:solidFill>
            </a:endParaRPr>
          </a:p>
        </p:txBody>
      </p:sp>
      <p:grpSp>
        <p:nvGrpSpPr>
          <p:cNvPr id="7427" name="Google Shape;7427;p68"/>
          <p:cNvGrpSpPr/>
          <p:nvPr/>
        </p:nvGrpSpPr>
        <p:grpSpPr>
          <a:xfrm>
            <a:off x="6711982" y="2711308"/>
            <a:ext cx="340204" cy="339271"/>
            <a:chOff x="3270450" y="3213625"/>
            <a:chExt cx="483175" cy="481850"/>
          </a:xfrm>
          <a:solidFill>
            <a:srgbClr val="FFC867"/>
          </a:solidFill>
        </p:grpSpPr>
        <p:sp>
          <p:nvSpPr>
            <p:cNvPr id="7428" name="Google Shape;7428;p68"/>
            <p:cNvSpPr/>
            <p:nvPr/>
          </p:nvSpPr>
          <p:spPr>
            <a:xfrm>
              <a:off x="3392550" y="3335025"/>
              <a:ext cx="239050" cy="239050"/>
            </a:xfrm>
            <a:custGeom>
              <a:avLst/>
              <a:gdLst/>
              <a:ahLst/>
              <a:cxnLst/>
              <a:rect l="l" t="t" r="r" b="b"/>
              <a:pathLst>
                <a:path w="9562" h="9562" extrusionOk="0">
                  <a:moveTo>
                    <a:pt x="4782" y="1"/>
                  </a:moveTo>
                  <a:cubicBezTo>
                    <a:pt x="2142" y="1"/>
                    <a:pt x="1" y="2139"/>
                    <a:pt x="1" y="4780"/>
                  </a:cubicBezTo>
                  <a:cubicBezTo>
                    <a:pt x="1" y="7421"/>
                    <a:pt x="2142" y="9562"/>
                    <a:pt x="4782" y="9562"/>
                  </a:cubicBezTo>
                  <a:cubicBezTo>
                    <a:pt x="7420" y="9562"/>
                    <a:pt x="9561" y="7421"/>
                    <a:pt x="9561" y="4780"/>
                  </a:cubicBezTo>
                  <a:cubicBezTo>
                    <a:pt x="9561" y="2139"/>
                    <a:pt x="7420" y="1"/>
                    <a:pt x="478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7429" name="Google Shape;7429;p68"/>
            <p:cNvSpPr/>
            <p:nvPr/>
          </p:nvSpPr>
          <p:spPr>
            <a:xfrm>
              <a:off x="3270450" y="3213625"/>
              <a:ext cx="483175" cy="481850"/>
            </a:xfrm>
            <a:custGeom>
              <a:avLst/>
              <a:gdLst/>
              <a:ahLst/>
              <a:cxnLst/>
              <a:rect l="l" t="t" r="r" b="b"/>
              <a:pathLst>
                <a:path w="19327" h="19274" extrusionOk="0">
                  <a:moveTo>
                    <a:pt x="9666" y="3728"/>
                  </a:moveTo>
                  <a:cubicBezTo>
                    <a:pt x="12925" y="3728"/>
                    <a:pt x="15575" y="6378"/>
                    <a:pt x="15575" y="9636"/>
                  </a:cubicBezTo>
                  <a:cubicBezTo>
                    <a:pt x="15575" y="12894"/>
                    <a:pt x="12925" y="15547"/>
                    <a:pt x="9666" y="15547"/>
                  </a:cubicBezTo>
                  <a:cubicBezTo>
                    <a:pt x="6405" y="15547"/>
                    <a:pt x="3755" y="12894"/>
                    <a:pt x="3755" y="9636"/>
                  </a:cubicBezTo>
                  <a:cubicBezTo>
                    <a:pt x="3755" y="6378"/>
                    <a:pt x="6405" y="3728"/>
                    <a:pt x="9666" y="3728"/>
                  </a:cubicBezTo>
                  <a:close/>
                  <a:moveTo>
                    <a:pt x="9665" y="0"/>
                  </a:moveTo>
                  <a:cubicBezTo>
                    <a:pt x="9575" y="0"/>
                    <a:pt x="9484" y="22"/>
                    <a:pt x="9402" y="66"/>
                  </a:cubicBezTo>
                  <a:lnTo>
                    <a:pt x="7532" y="1054"/>
                  </a:lnTo>
                  <a:lnTo>
                    <a:pt x="5418" y="1054"/>
                  </a:lnTo>
                  <a:cubicBezTo>
                    <a:pt x="5231" y="1054"/>
                    <a:pt x="5056" y="1144"/>
                    <a:pt x="4954" y="1301"/>
                  </a:cubicBezTo>
                  <a:lnTo>
                    <a:pt x="3752" y="3053"/>
                  </a:lnTo>
                  <a:lnTo>
                    <a:pt x="1879" y="4041"/>
                  </a:lnTo>
                  <a:cubicBezTo>
                    <a:pt x="1717" y="4128"/>
                    <a:pt x="1605" y="4288"/>
                    <a:pt x="1584" y="4474"/>
                  </a:cubicBezTo>
                  <a:lnTo>
                    <a:pt x="1328" y="6588"/>
                  </a:lnTo>
                  <a:lnTo>
                    <a:pt x="127" y="8341"/>
                  </a:lnTo>
                  <a:cubicBezTo>
                    <a:pt x="24" y="8491"/>
                    <a:pt x="0" y="8687"/>
                    <a:pt x="67" y="8859"/>
                  </a:cubicBezTo>
                  <a:lnTo>
                    <a:pt x="816" y="10852"/>
                  </a:lnTo>
                  <a:lnTo>
                    <a:pt x="560" y="12966"/>
                  </a:lnTo>
                  <a:cubicBezTo>
                    <a:pt x="536" y="13150"/>
                    <a:pt x="606" y="13334"/>
                    <a:pt x="744" y="13457"/>
                  </a:cubicBezTo>
                  <a:lnTo>
                    <a:pt x="2325" y="14869"/>
                  </a:lnTo>
                  <a:lnTo>
                    <a:pt x="3075" y="16860"/>
                  </a:lnTo>
                  <a:cubicBezTo>
                    <a:pt x="3141" y="17034"/>
                    <a:pt x="3289" y="17164"/>
                    <a:pt x="3466" y="17209"/>
                  </a:cubicBezTo>
                  <a:lnTo>
                    <a:pt x="5520" y="17718"/>
                  </a:lnTo>
                  <a:lnTo>
                    <a:pt x="7101" y="19130"/>
                  </a:lnTo>
                  <a:cubicBezTo>
                    <a:pt x="7205" y="19223"/>
                    <a:pt x="7340" y="19273"/>
                    <a:pt x="7477" y="19273"/>
                  </a:cubicBezTo>
                  <a:cubicBezTo>
                    <a:pt x="7523" y="19273"/>
                    <a:pt x="7568" y="19268"/>
                    <a:pt x="7613" y="19257"/>
                  </a:cubicBezTo>
                  <a:lnTo>
                    <a:pt x="9666" y="18745"/>
                  </a:lnTo>
                  <a:lnTo>
                    <a:pt x="11717" y="19254"/>
                  </a:lnTo>
                  <a:cubicBezTo>
                    <a:pt x="11759" y="19266"/>
                    <a:pt x="11807" y="19272"/>
                    <a:pt x="11853" y="19272"/>
                  </a:cubicBezTo>
                  <a:cubicBezTo>
                    <a:pt x="11991" y="19272"/>
                    <a:pt x="12124" y="19221"/>
                    <a:pt x="12229" y="19127"/>
                  </a:cubicBezTo>
                  <a:lnTo>
                    <a:pt x="13810" y="17715"/>
                  </a:lnTo>
                  <a:lnTo>
                    <a:pt x="15861" y="17206"/>
                  </a:lnTo>
                  <a:cubicBezTo>
                    <a:pt x="16041" y="17161"/>
                    <a:pt x="16186" y="17031"/>
                    <a:pt x="16252" y="16857"/>
                  </a:cubicBezTo>
                  <a:lnTo>
                    <a:pt x="17002" y="14866"/>
                  </a:lnTo>
                  <a:lnTo>
                    <a:pt x="18583" y="13454"/>
                  </a:lnTo>
                  <a:cubicBezTo>
                    <a:pt x="18721" y="13331"/>
                    <a:pt x="18791" y="13147"/>
                    <a:pt x="18766" y="12963"/>
                  </a:cubicBezTo>
                  <a:lnTo>
                    <a:pt x="18514" y="10849"/>
                  </a:lnTo>
                  <a:lnTo>
                    <a:pt x="19263" y="8856"/>
                  </a:lnTo>
                  <a:cubicBezTo>
                    <a:pt x="19327" y="8684"/>
                    <a:pt x="19306" y="8491"/>
                    <a:pt x="19200" y="8338"/>
                  </a:cubicBezTo>
                  <a:lnTo>
                    <a:pt x="18002" y="6588"/>
                  </a:lnTo>
                  <a:lnTo>
                    <a:pt x="17746" y="4471"/>
                  </a:lnTo>
                  <a:cubicBezTo>
                    <a:pt x="17725" y="4288"/>
                    <a:pt x="17613" y="4128"/>
                    <a:pt x="17451" y="4041"/>
                  </a:cubicBezTo>
                  <a:lnTo>
                    <a:pt x="15578" y="3050"/>
                  </a:lnTo>
                  <a:lnTo>
                    <a:pt x="14379" y="1298"/>
                  </a:lnTo>
                  <a:cubicBezTo>
                    <a:pt x="14274" y="1144"/>
                    <a:pt x="14099" y="1054"/>
                    <a:pt x="13912" y="1054"/>
                  </a:cubicBezTo>
                  <a:lnTo>
                    <a:pt x="11798" y="1054"/>
                  </a:lnTo>
                  <a:lnTo>
                    <a:pt x="9928" y="66"/>
                  </a:lnTo>
                  <a:cubicBezTo>
                    <a:pt x="9846" y="22"/>
                    <a:pt x="9755" y="0"/>
                    <a:pt x="96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7430" name="Google Shape;7430;p68"/>
          <p:cNvGrpSpPr/>
          <p:nvPr/>
        </p:nvGrpSpPr>
        <p:grpSpPr>
          <a:xfrm>
            <a:off x="7211250" y="2711317"/>
            <a:ext cx="168931" cy="339253"/>
            <a:chOff x="3984950" y="3213600"/>
            <a:chExt cx="239925" cy="481825"/>
          </a:xfrm>
          <a:solidFill>
            <a:srgbClr val="FFC867"/>
          </a:solidFill>
        </p:grpSpPr>
        <p:sp>
          <p:nvSpPr>
            <p:cNvPr id="7431" name="Google Shape;7431;p68"/>
            <p:cNvSpPr/>
            <p:nvPr/>
          </p:nvSpPr>
          <p:spPr>
            <a:xfrm>
              <a:off x="3984950" y="3213600"/>
              <a:ext cx="239925" cy="481825"/>
            </a:xfrm>
            <a:custGeom>
              <a:avLst/>
              <a:gdLst/>
              <a:ahLst/>
              <a:cxnLst/>
              <a:rect l="l" t="t" r="r" b="b"/>
              <a:pathLst>
                <a:path w="9597" h="19273" extrusionOk="0">
                  <a:moveTo>
                    <a:pt x="4800" y="3355"/>
                  </a:moveTo>
                  <a:cubicBezTo>
                    <a:pt x="5110" y="3355"/>
                    <a:pt x="5363" y="3608"/>
                    <a:pt x="5363" y="3918"/>
                  </a:cubicBezTo>
                  <a:lnTo>
                    <a:pt x="5363" y="12121"/>
                  </a:lnTo>
                  <a:cubicBezTo>
                    <a:pt x="6556" y="12407"/>
                    <a:pt x="7345" y="13542"/>
                    <a:pt x="7203" y="14759"/>
                  </a:cubicBezTo>
                  <a:cubicBezTo>
                    <a:pt x="7059" y="15978"/>
                    <a:pt x="6026" y="16897"/>
                    <a:pt x="4800" y="16897"/>
                  </a:cubicBezTo>
                  <a:cubicBezTo>
                    <a:pt x="3571" y="16897"/>
                    <a:pt x="2539" y="15978"/>
                    <a:pt x="2394" y="14759"/>
                  </a:cubicBezTo>
                  <a:cubicBezTo>
                    <a:pt x="2253" y="13542"/>
                    <a:pt x="3042" y="12407"/>
                    <a:pt x="4234" y="12121"/>
                  </a:cubicBezTo>
                  <a:lnTo>
                    <a:pt x="4234" y="3918"/>
                  </a:lnTo>
                  <a:cubicBezTo>
                    <a:pt x="4234" y="3608"/>
                    <a:pt x="4487" y="3355"/>
                    <a:pt x="4800" y="3355"/>
                  </a:cubicBezTo>
                  <a:close/>
                  <a:moveTo>
                    <a:pt x="4800" y="1"/>
                  </a:moveTo>
                  <a:cubicBezTo>
                    <a:pt x="3219" y="1"/>
                    <a:pt x="1939" y="1281"/>
                    <a:pt x="1939" y="2861"/>
                  </a:cubicBezTo>
                  <a:lnTo>
                    <a:pt x="1939" y="10567"/>
                  </a:lnTo>
                  <a:cubicBezTo>
                    <a:pt x="723" y="11501"/>
                    <a:pt x="9" y="12943"/>
                    <a:pt x="0" y="14476"/>
                  </a:cubicBezTo>
                  <a:cubicBezTo>
                    <a:pt x="0" y="17123"/>
                    <a:pt x="2150" y="19273"/>
                    <a:pt x="4800" y="19273"/>
                  </a:cubicBezTo>
                  <a:cubicBezTo>
                    <a:pt x="7450" y="19273"/>
                    <a:pt x="9597" y="17123"/>
                    <a:pt x="9597" y="14476"/>
                  </a:cubicBezTo>
                  <a:cubicBezTo>
                    <a:pt x="9597" y="13651"/>
                    <a:pt x="9395" y="12844"/>
                    <a:pt x="9007" y="12118"/>
                  </a:cubicBezTo>
                  <a:cubicBezTo>
                    <a:pt x="8679" y="11510"/>
                    <a:pt x="8221" y="10980"/>
                    <a:pt x="7664" y="10567"/>
                  </a:cubicBezTo>
                  <a:lnTo>
                    <a:pt x="7661" y="2861"/>
                  </a:lnTo>
                  <a:cubicBezTo>
                    <a:pt x="7661" y="1281"/>
                    <a:pt x="6378" y="1"/>
                    <a:pt x="480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7432" name="Google Shape;7432;p68"/>
            <p:cNvSpPr/>
            <p:nvPr/>
          </p:nvSpPr>
          <p:spPr>
            <a:xfrm>
              <a:off x="4072650" y="3543175"/>
              <a:ext cx="64525" cy="64625"/>
            </a:xfrm>
            <a:custGeom>
              <a:avLst/>
              <a:gdLst/>
              <a:ahLst/>
              <a:cxnLst/>
              <a:rect l="l" t="t" r="r" b="b"/>
              <a:pathLst>
                <a:path w="2581" h="2585" extrusionOk="0">
                  <a:moveTo>
                    <a:pt x="1292" y="1"/>
                  </a:moveTo>
                  <a:cubicBezTo>
                    <a:pt x="578" y="1"/>
                    <a:pt x="0" y="579"/>
                    <a:pt x="0" y="1293"/>
                  </a:cubicBezTo>
                  <a:cubicBezTo>
                    <a:pt x="0" y="2006"/>
                    <a:pt x="578" y="2585"/>
                    <a:pt x="1292" y="2585"/>
                  </a:cubicBezTo>
                  <a:cubicBezTo>
                    <a:pt x="2003" y="2585"/>
                    <a:pt x="2581" y="2006"/>
                    <a:pt x="2581" y="1293"/>
                  </a:cubicBezTo>
                  <a:cubicBezTo>
                    <a:pt x="2581" y="579"/>
                    <a:pt x="2003" y="1"/>
                    <a:pt x="129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sp>
        <p:nvSpPr>
          <p:cNvPr id="7433" name="Google Shape;7433;p68"/>
          <p:cNvSpPr/>
          <p:nvPr/>
        </p:nvSpPr>
        <p:spPr>
          <a:xfrm>
            <a:off x="7549578" y="2711214"/>
            <a:ext cx="339306" cy="339253"/>
          </a:xfrm>
          <a:custGeom>
            <a:avLst/>
            <a:gdLst/>
            <a:ahLst/>
            <a:cxnLst/>
            <a:rect l="l" t="t" r="r" b="b"/>
            <a:pathLst>
              <a:path w="19276" h="19273" extrusionOk="0">
                <a:moveTo>
                  <a:pt x="9640" y="5686"/>
                </a:moveTo>
                <a:cubicBezTo>
                  <a:pt x="11236" y="5686"/>
                  <a:pt x="12678" y="6647"/>
                  <a:pt x="13289" y="8125"/>
                </a:cubicBezTo>
                <a:cubicBezTo>
                  <a:pt x="13901" y="9601"/>
                  <a:pt x="13563" y="11302"/>
                  <a:pt x="12434" y="12431"/>
                </a:cubicBezTo>
                <a:cubicBezTo>
                  <a:pt x="11676" y="13187"/>
                  <a:pt x="10664" y="13590"/>
                  <a:pt x="9635" y="13590"/>
                </a:cubicBezTo>
                <a:cubicBezTo>
                  <a:pt x="9126" y="13590"/>
                  <a:pt x="8614" y="13491"/>
                  <a:pt x="8125" y="13289"/>
                </a:cubicBezTo>
                <a:cubicBezTo>
                  <a:pt x="6649" y="12675"/>
                  <a:pt x="5686" y="11236"/>
                  <a:pt x="5686" y="9637"/>
                </a:cubicBezTo>
                <a:cubicBezTo>
                  <a:pt x="5689" y="7454"/>
                  <a:pt x="7457" y="5686"/>
                  <a:pt x="9640" y="5686"/>
                </a:cubicBezTo>
                <a:close/>
                <a:moveTo>
                  <a:pt x="9640" y="1"/>
                </a:moveTo>
                <a:cubicBezTo>
                  <a:pt x="8297" y="1"/>
                  <a:pt x="7068" y="748"/>
                  <a:pt x="6451" y="1940"/>
                </a:cubicBezTo>
                <a:cubicBezTo>
                  <a:pt x="6093" y="1826"/>
                  <a:pt x="5726" y="1771"/>
                  <a:pt x="5363" y="1771"/>
                </a:cubicBezTo>
                <a:cubicBezTo>
                  <a:pt x="4425" y="1771"/>
                  <a:pt x="3509" y="2139"/>
                  <a:pt x="2825" y="2822"/>
                </a:cubicBezTo>
                <a:cubicBezTo>
                  <a:pt x="1877" y="3771"/>
                  <a:pt x="1536" y="5168"/>
                  <a:pt x="1940" y="6448"/>
                </a:cubicBezTo>
                <a:cubicBezTo>
                  <a:pt x="750" y="7065"/>
                  <a:pt x="1" y="8297"/>
                  <a:pt x="1" y="9637"/>
                </a:cubicBezTo>
                <a:cubicBezTo>
                  <a:pt x="1" y="10977"/>
                  <a:pt x="750" y="12208"/>
                  <a:pt x="1940" y="12826"/>
                </a:cubicBezTo>
                <a:cubicBezTo>
                  <a:pt x="1536" y="14105"/>
                  <a:pt x="1877" y="15503"/>
                  <a:pt x="2825" y="16451"/>
                </a:cubicBezTo>
                <a:cubicBezTo>
                  <a:pt x="3510" y="17136"/>
                  <a:pt x="4428" y="17504"/>
                  <a:pt x="5367" y="17504"/>
                </a:cubicBezTo>
                <a:cubicBezTo>
                  <a:pt x="5729" y="17504"/>
                  <a:pt x="6095" y="17449"/>
                  <a:pt x="6451" y="17337"/>
                </a:cubicBezTo>
                <a:cubicBezTo>
                  <a:pt x="7068" y="18526"/>
                  <a:pt x="8297" y="19273"/>
                  <a:pt x="9640" y="19273"/>
                </a:cubicBezTo>
                <a:cubicBezTo>
                  <a:pt x="10980" y="19273"/>
                  <a:pt x="12208" y="18526"/>
                  <a:pt x="12826" y="17337"/>
                </a:cubicBezTo>
                <a:cubicBezTo>
                  <a:pt x="13182" y="17449"/>
                  <a:pt x="13547" y="17504"/>
                  <a:pt x="13909" y="17504"/>
                </a:cubicBezTo>
                <a:cubicBezTo>
                  <a:pt x="14848" y="17504"/>
                  <a:pt x="15767" y="17136"/>
                  <a:pt x="16451" y="16451"/>
                </a:cubicBezTo>
                <a:cubicBezTo>
                  <a:pt x="17400" y="15503"/>
                  <a:pt x="17740" y="14105"/>
                  <a:pt x="17336" y="12826"/>
                </a:cubicBezTo>
                <a:cubicBezTo>
                  <a:pt x="18526" y="12208"/>
                  <a:pt x="19276" y="10977"/>
                  <a:pt x="19276" y="9637"/>
                </a:cubicBezTo>
                <a:cubicBezTo>
                  <a:pt x="19276" y="8297"/>
                  <a:pt x="18526" y="7065"/>
                  <a:pt x="17336" y="6448"/>
                </a:cubicBezTo>
                <a:cubicBezTo>
                  <a:pt x="17740" y="5168"/>
                  <a:pt x="17400" y="3771"/>
                  <a:pt x="16451" y="2822"/>
                </a:cubicBezTo>
                <a:cubicBezTo>
                  <a:pt x="15768" y="2139"/>
                  <a:pt x="14851" y="1771"/>
                  <a:pt x="13914" y="1771"/>
                </a:cubicBezTo>
                <a:cubicBezTo>
                  <a:pt x="13550" y="1771"/>
                  <a:pt x="13183" y="1826"/>
                  <a:pt x="12826" y="1940"/>
                </a:cubicBezTo>
                <a:cubicBezTo>
                  <a:pt x="12208" y="748"/>
                  <a:pt x="10980" y="1"/>
                  <a:pt x="9640" y="1"/>
                </a:cubicBezTo>
                <a:close/>
              </a:path>
            </a:pathLst>
          </a:custGeom>
          <a:solidFill>
            <a:srgbClr val="FFC86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435D74"/>
              </a:solidFill>
            </a:endParaRPr>
          </a:p>
        </p:txBody>
      </p:sp>
      <p:sp>
        <p:nvSpPr>
          <p:cNvPr id="7434" name="Google Shape;7434;p68"/>
          <p:cNvSpPr/>
          <p:nvPr/>
        </p:nvSpPr>
        <p:spPr>
          <a:xfrm>
            <a:off x="7974508" y="2731069"/>
            <a:ext cx="339253" cy="299542"/>
          </a:xfrm>
          <a:custGeom>
            <a:avLst/>
            <a:gdLst/>
            <a:ahLst/>
            <a:cxnLst/>
            <a:rect l="l" t="t" r="r" b="b"/>
            <a:pathLst>
              <a:path w="19273" h="17017" extrusionOk="0">
                <a:moveTo>
                  <a:pt x="5119" y="1"/>
                </a:moveTo>
                <a:cubicBezTo>
                  <a:pt x="2198" y="1"/>
                  <a:pt x="0" y="2389"/>
                  <a:pt x="0" y="5554"/>
                </a:cubicBezTo>
                <a:cubicBezTo>
                  <a:pt x="0" y="8974"/>
                  <a:pt x="2744" y="11311"/>
                  <a:pt x="6902" y="14855"/>
                </a:cubicBezTo>
                <a:cubicBezTo>
                  <a:pt x="7607" y="15458"/>
                  <a:pt x="8408" y="16138"/>
                  <a:pt x="9239" y="16867"/>
                </a:cubicBezTo>
                <a:cubicBezTo>
                  <a:pt x="9352" y="16966"/>
                  <a:pt x="9493" y="17016"/>
                  <a:pt x="9635" y="17016"/>
                </a:cubicBezTo>
                <a:cubicBezTo>
                  <a:pt x="9776" y="17016"/>
                  <a:pt x="9918" y="16966"/>
                  <a:pt x="10031" y="16867"/>
                </a:cubicBezTo>
                <a:cubicBezTo>
                  <a:pt x="10862" y="16138"/>
                  <a:pt x="11663" y="15458"/>
                  <a:pt x="12370" y="14855"/>
                </a:cubicBezTo>
                <a:cubicBezTo>
                  <a:pt x="16526" y="11314"/>
                  <a:pt x="19272" y="8974"/>
                  <a:pt x="19272" y="5554"/>
                </a:cubicBezTo>
                <a:cubicBezTo>
                  <a:pt x="19272" y="2389"/>
                  <a:pt x="17071" y="1"/>
                  <a:pt x="14153" y="1"/>
                </a:cubicBezTo>
                <a:cubicBezTo>
                  <a:pt x="13105" y="1"/>
                  <a:pt x="12148" y="332"/>
                  <a:pt x="11301" y="986"/>
                </a:cubicBezTo>
                <a:cubicBezTo>
                  <a:pt x="10491" y="1612"/>
                  <a:pt x="9952" y="2410"/>
                  <a:pt x="9636" y="2991"/>
                </a:cubicBezTo>
                <a:cubicBezTo>
                  <a:pt x="9317" y="2410"/>
                  <a:pt x="8778" y="1612"/>
                  <a:pt x="7968" y="986"/>
                </a:cubicBezTo>
                <a:cubicBezTo>
                  <a:pt x="7122" y="332"/>
                  <a:pt x="6164" y="1"/>
                  <a:pt x="5119" y="1"/>
                </a:cubicBezTo>
                <a:close/>
              </a:path>
            </a:pathLst>
          </a:custGeom>
          <a:solidFill>
            <a:srgbClr val="FFC86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435D74"/>
              </a:solidFill>
            </a:endParaRPr>
          </a:p>
        </p:txBody>
      </p:sp>
      <p:grpSp>
        <p:nvGrpSpPr>
          <p:cNvPr id="7435" name="Google Shape;7435;p68"/>
          <p:cNvGrpSpPr/>
          <p:nvPr/>
        </p:nvGrpSpPr>
        <p:grpSpPr>
          <a:xfrm>
            <a:off x="1874281" y="3981487"/>
            <a:ext cx="355218" cy="279880"/>
            <a:chOff x="5629975" y="3255775"/>
            <a:chExt cx="504500" cy="397500"/>
          </a:xfrm>
          <a:solidFill>
            <a:srgbClr val="FFC867"/>
          </a:solidFill>
        </p:grpSpPr>
        <p:sp>
          <p:nvSpPr>
            <p:cNvPr id="7436" name="Google Shape;7436;p68"/>
            <p:cNvSpPr/>
            <p:nvPr/>
          </p:nvSpPr>
          <p:spPr>
            <a:xfrm>
              <a:off x="5756375" y="3255775"/>
              <a:ext cx="112950" cy="143425"/>
            </a:xfrm>
            <a:custGeom>
              <a:avLst/>
              <a:gdLst/>
              <a:ahLst/>
              <a:cxnLst/>
              <a:rect l="l" t="t" r="r" b="b"/>
              <a:pathLst>
                <a:path w="4518" h="5737" extrusionOk="0">
                  <a:moveTo>
                    <a:pt x="2259" y="0"/>
                  </a:moveTo>
                  <a:cubicBezTo>
                    <a:pt x="793" y="0"/>
                    <a:pt x="1" y="2469"/>
                    <a:pt x="1" y="3478"/>
                  </a:cubicBezTo>
                  <a:cubicBezTo>
                    <a:pt x="1" y="4725"/>
                    <a:pt x="1013" y="5733"/>
                    <a:pt x="2259" y="5736"/>
                  </a:cubicBezTo>
                  <a:cubicBezTo>
                    <a:pt x="3506" y="5733"/>
                    <a:pt x="4518" y="4725"/>
                    <a:pt x="4518" y="3478"/>
                  </a:cubicBezTo>
                  <a:cubicBezTo>
                    <a:pt x="4518" y="2469"/>
                    <a:pt x="3729" y="0"/>
                    <a:pt x="225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7437" name="Google Shape;7437;p68"/>
            <p:cNvSpPr/>
            <p:nvPr/>
          </p:nvSpPr>
          <p:spPr>
            <a:xfrm>
              <a:off x="5629975" y="3374400"/>
              <a:ext cx="140575" cy="136175"/>
            </a:xfrm>
            <a:custGeom>
              <a:avLst/>
              <a:gdLst/>
              <a:ahLst/>
              <a:cxnLst/>
              <a:rect l="l" t="t" r="r" b="b"/>
              <a:pathLst>
                <a:path w="5623" h="5447" extrusionOk="0">
                  <a:moveTo>
                    <a:pt x="1951" y="0"/>
                  </a:moveTo>
                  <a:cubicBezTo>
                    <a:pt x="1711" y="0"/>
                    <a:pt x="1480" y="53"/>
                    <a:pt x="1269" y="175"/>
                  </a:cubicBezTo>
                  <a:cubicBezTo>
                    <a:pt x="1" y="907"/>
                    <a:pt x="582" y="3443"/>
                    <a:pt x="1088" y="4316"/>
                  </a:cubicBezTo>
                  <a:cubicBezTo>
                    <a:pt x="1506" y="5041"/>
                    <a:pt x="2265" y="5447"/>
                    <a:pt x="3045" y="5447"/>
                  </a:cubicBezTo>
                  <a:cubicBezTo>
                    <a:pt x="3428" y="5447"/>
                    <a:pt x="3816" y="5349"/>
                    <a:pt x="4172" y="5144"/>
                  </a:cubicBezTo>
                  <a:cubicBezTo>
                    <a:pt x="5253" y="4521"/>
                    <a:pt x="5623" y="3138"/>
                    <a:pt x="5000" y="2057"/>
                  </a:cubicBezTo>
                  <a:cubicBezTo>
                    <a:pt x="4578" y="1330"/>
                    <a:pt x="3149" y="0"/>
                    <a:pt x="195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7438" name="Google Shape;7438;p68"/>
            <p:cNvSpPr/>
            <p:nvPr/>
          </p:nvSpPr>
          <p:spPr>
            <a:xfrm>
              <a:off x="5897525" y="3255775"/>
              <a:ext cx="112950" cy="143425"/>
            </a:xfrm>
            <a:custGeom>
              <a:avLst/>
              <a:gdLst/>
              <a:ahLst/>
              <a:cxnLst/>
              <a:rect l="l" t="t" r="r" b="b"/>
              <a:pathLst>
                <a:path w="4518" h="5737" extrusionOk="0">
                  <a:moveTo>
                    <a:pt x="2259" y="0"/>
                  </a:moveTo>
                  <a:cubicBezTo>
                    <a:pt x="793" y="0"/>
                    <a:pt x="1" y="2469"/>
                    <a:pt x="1" y="3478"/>
                  </a:cubicBezTo>
                  <a:cubicBezTo>
                    <a:pt x="1" y="4725"/>
                    <a:pt x="1013" y="5736"/>
                    <a:pt x="2259" y="5736"/>
                  </a:cubicBezTo>
                  <a:cubicBezTo>
                    <a:pt x="3506" y="5736"/>
                    <a:pt x="4518" y="4725"/>
                    <a:pt x="4518" y="3478"/>
                  </a:cubicBezTo>
                  <a:cubicBezTo>
                    <a:pt x="4518" y="2469"/>
                    <a:pt x="3729" y="0"/>
                    <a:pt x="225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7439" name="Google Shape;7439;p68"/>
            <p:cNvSpPr/>
            <p:nvPr/>
          </p:nvSpPr>
          <p:spPr>
            <a:xfrm>
              <a:off x="5996075" y="3373900"/>
              <a:ext cx="138400" cy="136200"/>
            </a:xfrm>
            <a:custGeom>
              <a:avLst/>
              <a:gdLst/>
              <a:ahLst/>
              <a:cxnLst/>
              <a:rect l="l" t="t" r="r" b="b"/>
              <a:pathLst>
                <a:path w="5536" h="5448" extrusionOk="0">
                  <a:moveTo>
                    <a:pt x="3670" y="1"/>
                  </a:moveTo>
                  <a:cubicBezTo>
                    <a:pt x="2471" y="1"/>
                    <a:pt x="1045" y="1330"/>
                    <a:pt x="624" y="2059"/>
                  </a:cubicBezTo>
                  <a:cubicBezTo>
                    <a:pt x="1" y="3137"/>
                    <a:pt x="371" y="4523"/>
                    <a:pt x="1452" y="5146"/>
                  </a:cubicBezTo>
                  <a:cubicBezTo>
                    <a:pt x="1808" y="5351"/>
                    <a:pt x="2199" y="5448"/>
                    <a:pt x="2586" y="5448"/>
                  </a:cubicBezTo>
                  <a:cubicBezTo>
                    <a:pt x="3381" y="5448"/>
                    <a:pt x="4158" y="5039"/>
                    <a:pt x="4575" y="4318"/>
                  </a:cubicBezTo>
                  <a:cubicBezTo>
                    <a:pt x="5168" y="3288"/>
                    <a:pt x="5535" y="858"/>
                    <a:pt x="4355" y="177"/>
                  </a:cubicBezTo>
                  <a:cubicBezTo>
                    <a:pt x="4142" y="54"/>
                    <a:pt x="3911" y="1"/>
                    <a:pt x="367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7440" name="Google Shape;7440;p68"/>
            <p:cNvSpPr/>
            <p:nvPr/>
          </p:nvSpPr>
          <p:spPr>
            <a:xfrm>
              <a:off x="5728150" y="3427400"/>
              <a:ext cx="310575" cy="225875"/>
            </a:xfrm>
            <a:custGeom>
              <a:avLst/>
              <a:gdLst/>
              <a:ahLst/>
              <a:cxnLst/>
              <a:rect l="l" t="t" r="r" b="b"/>
              <a:pathLst>
                <a:path w="12423" h="9035" extrusionOk="0">
                  <a:moveTo>
                    <a:pt x="6213" y="1"/>
                  </a:moveTo>
                  <a:cubicBezTo>
                    <a:pt x="5234" y="1"/>
                    <a:pt x="2259" y="1"/>
                    <a:pt x="2259" y="2822"/>
                  </a:cubicBezTo>
                  <a:lnTo>
                    <a:pt x="2259" y="3147"/>
                  </a:lnTo>
                  <a:cubicBezTo>
                    <a:pt x="2259" y="3376"/>
                    <a:pt x="2121" y="3584"/>
                    <a:pt x="1907" y="3671"/>
                  </a:cubicBezTo>
                  <a:cubicBezTo>
                    <a:pt x="750" y="4144"/>
                    <a:pt x="1" y="5141"/>
                    <a:pt x="1" y="6210"/>
                  </a:cubicBezTo>
                  <a:cubicBezTo>
                    <a:pt x="1" y="7767"/>
                    <a:pt x="1521" y="9034"/>
                    <a:pt x="3388" y="9034"/>
                  </a:cubicBezTo>
                  <a:cubicBezTo>
                    <a:pt x="3400" y="9035"/>
                    <a:pt x="3413" y="9035"/>
                    <a:pt x="3425" y="9035"/>
                  </a:cubicBezTo>
                  <a:cubicBezTo>
                    <a:pt x="3753" y="9035"/>
                    <a:pt x="4081" y="8995"/>
                    <a:pt x="4400" y="8917"/>
                  </a:cubicBezTo>
                  <a:cubicBezTo>
                    <a:pt x="4995" y="8766"/>
                    <a:pt x="5604" y="8691"/>
                    <a:pt x="6213" y="8691"/>
                  </a:cubicBezTo>
                  <a:cubicBezTo>
                    <a:pt x="6823" y="8691"/>
                    <a:pt x="7432" y="8766"/>
                    <a:pt x="8029" y="8917"/>
                  </a:cubicBezTo>
                  <a:cubicBezTo>
                    <a:pt x="8345" y="8995"/>
                    <a:pt x="8670" y="9035"/>
                    <a:pt x="8998" y="9035"/>
                  </a:cubicBezTo>
                  <a:cubicBezTo>
                    <a:pt x="9010" y="9035"/>
                    <a:pt x="9022" y="9035"/>
                    <a:pt x="9034" y="9034"/>
                  </a:cubicBezTo>
                  <a:cubicBezTo>
                    <a:pt x="10901" y="9034"/>
                    <a:pt x="12422" y="7767"/>
                    <a:pt x="12422" y="6210"/>
                  </a:cubicBezTo>
                  <a:cubicBezTo>
                    <a:pt x="12422" y="5138"/>
                    <a:pt x="11675" y="4141"/>
                    <a:pt x="10516" y="3671"/>
                  </a:cubicBezTo>
                  <a:cubicBezTo>
                    <a:pt x="10302" y="3584"/>
                    <a:pt x="10164" y="3376"/>
                    <a:pt x="10164" y="3147"/>
                  </a:cubicBezTo>
                  <a:lnTo>
                    <a:pt x="10164" y="2822"/>
                  </a:lnTo>
                  <a:cubicBezTo>
                    <a:pt x="10164" y="1"/>
                    <a:pt x="7191" y="1"/>
                    <a:pt x="621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7441" name="Google Shape;7441;p68"/>
          <p:cNvGrpSpPr/>
          <p:nvPr/>
        </p:nvGrpSpPr>
        <p:grpSpPr>
          <a:xfrm>
            <a:off x="3755839" y="3981593"/>
            <a:ext cx="340256" cy="279669"/>
            <a:chOff x="6234950" y="3255925"/>
            <a:chExt cx="483250" cy="397200"/>
          </a:xfrm>
          <a:solidFill>
            <a:srgbClr val="FFC867"/>
          </a:solidFill>
        </p:grpSpPr>
        <p:sp>
          <p:nvSpPr>
            <p:cNvPr id="7442" name="Google Shape;7442;p68"/>
            <p:cNvSpPr/>
            <p:nvPr/>
          </p:nvSpPr>
          <p:spPr>
            <a:xfrm>
              <a:off x="6444675" y="3255925"/>
              <a:ext cx="128300" cy="90200"/>
            </a:xfrm>
            <a:custGeom>
              <a:avLst/>
              <a:gdLst/>
              <a:ahLst/>
              <a:cxnLst/>
              <a:rect l="l" t="t" r="r" b="b"/>
              <a:pathLst>
                <a:path w="5132" h="3608" extrusionOk="0">
                  <a:moveTo>
                    <a:pt x="567" y="0"/>
                  </a:moveTo>
                  <a:cubicBezTo>
                    <a:pt x="254" y="0"/>
                    <a:pt x="1" y="253"/>
                    <a:pt x="1" y="563"/>
                  </a:cubicBezTo>
                  <a:cubicBezTo>
                    <a:pt x="7" y="1662"/>
                    <a:pt x="368" y="2731"/>
                    <a:pt x="1034" y="3608"/>
                  </a:cubicBezTo>
                  <a:cubicBezTo>
                    <a:pt x="2097" y="3138"/>
                    <a:pt x="3325" y="2864"/>
                    <a:pt x="5014" y="2864"/>
                  </a:cubicBezTo>
                  <a:cubicBezTo>
                    <a:pt x="5054" y="2864"/>
                    <a:pt x="5093" y="2873"/>
                    <a:pt x="5132" y="2873"/>
                  </a:cubicBezTo>
                  <a:cubicBezTo>
                    <a:pt x="4289" y="1117"/>
                    <a:pt x="2515" y="0"/>
                    <a:pt x="56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7443" name="Google Shape;7443;p68"/>
            <p:cNvSpPr/>
            <p:nvPr/>
          </p:nvSpPr>
          <p:spPr>
            <a:xfrm>
              <a:off x="6444750" y="3563200"/>
              <a:ext cx="128225" cy="89925"/>
            </a:xfrm>
            <a:custGeom>
              <a:avLst/>
              <a:gdLst/>
              <a:ahLst/>
              <a:cxnLst/>
              <a:rect l="l" t="t" r="r" b="b"/>
              <a:pathLst>
                <a:path w="5129" h="3597" extrusionOk="0">
                  <a:moveTo>
                    <a:pt x="1022" y="1"/>
                  </a:moveTo>
                  <a:cubicBezTo>
                    <a:pt x="362" y="874"/>
                    <a:pt x="4" y="1937"/>
                    <a:pt x="1" y="3033"/>
                  </a:cubicBezTo>
                  <a:cubicBezTo>
                    <a:pt x="1" y="3343"/>
                    <a:pt x="251" y="3596"/>
                    <a:pt x="564" y="3596"/>
                  </a:cubicBezTo>
                  <a:cubicBezTo>
                    <a:pt x="2512" y="3596"/>
                    <a:pt x="4286" y="2479"/>
                    <a:pt x="5129" y="724"/>
                  </a:cubicBezTo>
                  <a:cubicBezTo>
                    <a:pt x="5093" y="724"/>
                    <a:pt x="5051" y="736"/>
                    <a:pt x="5011" y="736"/>
                  </a:cubicBezTo>
                  <a:cubicBezTo>
                    <a:pt x="3319" y="736"/>
                    <a:pt x="2088" y="462"/>
                    <a:pt x="102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7444" name="Google Shape;7444;p68"/>
            <p:cNvSpPr/>
            <p:nvPr/>
          </p:nvSpPr>
          <p:spPr>
            <a:xfrm>
              <a:off x="6375350" y="3355650"/>
              <a:ext cx="244750" cy="197650"/>
            </a:xfrm>
            <a:custGeom>
              <a:avLst/>
              <a:gdLst/>
              <a:ahLst/>
              <a:cxnLst/>
              <a:rect l="l" t="t" r="r" b="b"/>
              <a:pathLst>
                <a:path w="9790" h="7906" extrusionOk="0">
                  <a:moveTo>
                    <a:pt x="6045" y="2610"/>
                  </a:moveTo>
                  <a:cubicBezTo>
                    <a:pt x="6190" y="2610"/>
                    <a:pt x="6335" y="2666"/>
                    <a:pt x="6444" y="2777"/>
                  </a:cubicBezTo>
                  <a:cubicBezTo>
                    <a:pt x="6664" y="2997"/>
                    <a:pt x="6664" y="3356"/>
                    <a:pt x="6444" y="3575"/>
                  </a:cubicBezTo>
                  <a:cubicBezTo>
                    <a:pt x="6225" y="3795"/>
                    <a:pt x="6225" y="4153"/>
                    <a:pt x="6444" y="4373"/>
                  </a:cubicBezTo>
                  <a:cubicBezTo>
                    <a:pt x="6664" y="4593"/>
                    <a:pt x="6664" y="4951"/>
                    <a:pt x="6444" y="5171"/>
                  </a:cubicBezTo>
                  <a:cubicBezTo>
                    <a:pt x="6335" y="5281"/>
                    <a:pt x="6190" y="5336"/>
                    <a:pt x="6045" y="5336"/>
                  </a:cubicBezTo>
                  <a:cubicBezTo>
                    <a:pt x="5901" y="5336"/>
                    <a:pt x="5756" y="5281"/>
                    <a:pt x="5646" y="5171"/>
                  </a:cubicBezTo>
                  <a:cubicBezTo>
                    <a:pt x="4984" y="4509"/>
                    <a:pt x="4984" y="3440"/>
                    <a:pt x="5646" y="2777"/>
                  </a:cubicBezTo>
                  <a:cubicBezTo>
                    <a:pt x="5756" y="2666"/>
                    <a:pt x="5901" y="2610"/>
                    <a:pt x="6045" y="2610"/>
                  </a:cubicBezTo>
                  <a:close/>
                  <a:moveTo>
                    <a:pt x="7787" y="1"/>
                  </a:moveTo>
                  <a:cubicBezTo>
                    <a:pt x="4463" y="1"/>
                    <a:pt x="3204" y="1064"/>
                    <a:pt x="919" y="2997"/>
                  </a:cubicBezTo>
                  <a:lnTo>
                    <a:pt x="271" y="3542"/>
                  </a:lnTo>
                  <a:cubicBezTo>
                    <a:pt x="0" y="3765"/>
                    <a:pt x="0" y="4181"/>
                    <a:pt x="271" y="4406"/>
                  </a:cubicBezTo>
                  <a:lnTo>
                    <a:pt x="856" y="4897"/>
                  </a:lnTo>
                  <a:cubicBezTo>
                    <a:pt x="3147" y="6837"/>
                    <a:pt x="4412" y="7906"/>
                    <a:pt x="7787" y="7906"/>
                  </a:cubicBezTo>
                  <a:cubicBezTo>
                    <a:pt x="8450" y="7902"/>
                    <a:pt x="9106" y="7788"/>
                    <a:pt x="9730" y="7574"/>
                  </a:cubicBezTo>
                  <a:cubicBezTo>
                    <a:pt x="8357" y="6951"/>
                    <a:pt x="7456" y="5602"/>
                    <a:pt x="7411" y="4093"/>
                  </a:cubicBezTo>
                  <a:cubicBezTo>
                    <a:pt x="7366" y="2588"/>
                    <a:pt x="8179" y="1184"/>
                    <a:pt x="9513" y="480"/>
                  </a:cubicBezTo>
                  <a:cubicBezTo>
                    <a:pt x="9603" y="432"/>
                    <a:pt x="9697" y="398"/>
                    <a:pt x="9790" y="356"/>
                  </a:cubicBezTo>
                  <a:cubicBezTo>
                    <a:pt x="9149" y="124"/>
                    <a:pt x="8471" y="4"/>
                    <a:pt x="778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7445" name="Google Shape;7445;p68"/>
            <p:cNvSpPr/>
            <p:nvPr/>
          </p:nvSpPr>
          <p:spPr>
            <a:xfrm>
              <a:off x="6587875" y="3385100"/>
              <a:ext cx="130325" cy="140500"/>
            </a:xfrm>
            <a:custGeom>
              <a:avLst/>
              <a:gdLst/>
              <a:ahLst/>
              <a:cxnLst/>
              <a:rect l="l" t="t" r="r" b="b"/>
              <a:pathLst>
                <a:path w="5213" h="5620" extrusionOk="0">
                  <a:moveTo>
                    <a:pt x="2343" y="1789"/>
                  </a:moveTo>
                  <a:cubicBezTo>
                    <a:pt x="2633" y="1789"/>
                    <a:pt x="2912" y="2015"/>
                    <a:pt x="2912" y="2355"/>
                  </a:cubicBezTo>
                  <a:cubicBezTo>
                    <a:pt x="2912" y="2665"/>
                    <a:pt x="2659" y="2918"/>
                    <a:pt x="2349" y="2918"/>
                  </a:cubicBezTo>
                  <a:cubicBezTo>
                    <a:pt x="1846" y="2918"/>
                    <a:pt x="1593" y="2310"/>
                    <a:pt x="1948" y="1955"/>
                  </a:cubicBezTo>
                  <a:cubicBezTo>
                    <a:pt x="2063" y="1840"/>
                    <a:pt x="2204" y="1789"/>
                    <a:pt x="2343" y="1789"/>
                  </a:cubicBezTo>
                  <a:close/>
                  <a:moveTo>
                    <a:pt x="2846" y="0"/>
                  </a:moveTo>
                  <a:cubicBezTo>
                    <a:pt x="2394" y="0"/>
                    <a:pt x="1947" y="85"/>
                    <a:pt x="1539" y="301"/>
                  </a:cubicBezTo>
                  <a:cubicBezTo>
                    <a:pt x="645" y="774"/>
                    <a:pt x="72" y="1687"/>
                    <a:pt x="36" y="2698"/>
                  </a:cubicBezTo>
                  <a:cubicBezTo>
                    <a:pt x="0" y="3707"/>
                    <a:pt x="506" y="4662"/>
                    <a:pt x="1367" y="5195"/>
                  </a:cubicBezTo>
                  <a:cubicBezTo>
                    <a:pt x="1792" y="5460"/>
                    <a:pt x="2280" y="5607"/>
                    <a:pt x="2782" y="5619"/>
                  </a:cubicBezTo>
                  <a:cubicBezTo>
                    <a:pt x="3752" y="4957"/>
                    <a:pt x="4550" y="4078"/>
                    <a:pt x="5119" y="3051"/>
                  </a:cubicBezTo>
                  <a:cubicBezTo>
                    <a:pt x="5213" y="2882"/>
                    <a:pt x="5213" y="2674"/>
                    <a:pt x="5119" y="2506"/>
                  </a:cubicBezTo>
                  <a:cubicBezTo>
                    <a:pt x="4568" y="1512"/>
                    <a:pt x="3797" y="654"/>
                    <a:pt x="2870" y="0"/>
                  </a:cubicBezTo>
                  <a:cubicBezTo>
                    <a:pt x="2862" y="0"/>
                    <a:pt x="2854" y="0"/>
                    <a:pt x="284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7446" name="Google Shape;7446;p68"/>
            <p:cNvSpPr/>
            <p:nvPr/>
          </p:nvSpPr>
          <p:spPr>
            <a:xfrm>
              <a:off x="6234950" y="3469100"/>
              <a:ext cx="165050" cy="141200"/>
            </a:xfrm>
            <a:custGeom>
              <a:avLst/>
              <a:gdLst/>
              <a:ahLst/>
              <a:cxnLst/>
              <a:rect l="l" t="t" r="r" b="b"/>
              <a:pathLst>
                <a:path w="6602" h="5648" extrusionOk="0">
                  <a:moveTo>
                    <a:pt x="3990" y="1"/>
                  </a:moveTo>
                  <a:cubicBezTo>
                    <a:pt x="1807" y="1"/>
                    <a:pt x="0" y="1772"/>
                    <a:pt x="0" y="3955"/>
                  </a:cubicBezTo>
                  <a:lnTo>
                    <a:pt x="0" y="5084"/>
                  </a:lnTo>
                  <a:cubicBezTo>
                    <a:pt x="0" y="5394"/>
                    <a:pt x="253" y="5647"/>
                    <a:pt x="566" y="5647"/>
                  </a:cubicBezTo>
                  <a:lnTo>
                    <a:pt x="1696" y="5647"/>
                  </a:lnTo>
                  <a:cubicBezTo>
                    <a:pt x="4014" y="5647"/>
                    <a:pt x="5996" y="4075"/>
                    <a:pt x="6601" y="1943"/>
                  </a:cubicBezTo>
                  <a:cubicBezTo>
                    <a:pt x="6324" y="1717"/>
                    <a:pt x="6041" y="1476"/>
                    <a:pt x="5740" y="1223"/>
                  </a:cubicBezTo>
                  <a:lnTo>
                    <a:pt x="5481" y="1004"/>
                  </a:lnTo>
                  <a:lnTo>
                    <a:pt x="4391" y="2097"/>
                  </a:lnTo>
                  <a:cubicBezTo>
                    <a:pt x="4281" y="2203"/>
                    <a:pt x="4139" y="2255"/>
                    <a:pt x="3997" y="2255"/>
                  </a:cubicBezTo>
                  <a:cubicBezTo>
                    <a:pt x="3852" y="2255"/>
                    <a:pt x="3708" y="2200"/>
                    <a:pt x="3599" y="2091"/>
                  </a:cubicBezTo>
                  <a:cubicBezTo>
                    <a:pt x="3379" y="1871"/>
                    <a:pt x="3376" y="1519"/>
                    <a:pt x="3593" y="1299"/>
                  </a:cubicBezTo>
                  <a:lnTo>
                    <a:pt x="4611" y="278"/>
                  </a:lnTo>
                  <a:lnTo>
                    <a:pt x="4285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7447" name="Google Shape;7447;p68"/>
            <p:cNvSpPr/>
            <p:nvPr/>
          </p:nvSpPr>
          <p:spPr>
            <a:xfrm>
              <a:off x="6234950" y="3299725"/>
              <a:ext cx="165050" cy="141175"/>
            </a:xfrm>
            <a:custGeom>
              <a:avLst/>
              <a:gdLst/>
              <a:ahLst/>
              <a:cxnLst/>
              <a:rect l="l" t="t" r="r" b="b"/>
              <a:pathLst>
                <a:path w="6602" h="5647" extrusionOk="0">
                  <a:moveTo>
                    <a:pt x="566" y="1"/>
                  </a:moveTo>
                  <a:cubicBezTo>
                    <a:pt x="253" y="1"/>
                    <a:pt x="3" y="254"/>
                    <a:pt x="3" y="567"/>
                  </a:cubicBezTo>
                  <a:lnTo>
                    <a:pt x="3" y="1699"/>
                  </a:lnTo>
                  <a:cubicBezTo>
                    <a:pt x="0" y="3879"/>
                    <a:pt x="1807" y="5647"/>
                    <a:pt x="3990" y="5647"/>
                  </a:cubicBezTo>
                  <a:lnTo>
                    <a:pt x="4285" y="5647"/>
                  </a:lnTo>
                  <a:lnTo>
                    <a:pt x="4611" y="5373"/>
                  </a:lnTo>
                  <a:lnTo>
                    <a:pt x="3593" y="4352"/>
                  </a:lnTo>
                  <a:cubicBezTo>
                    <a:pt x="3379" y="4132"/>
                    <a:pt x="3382" y="3780"/>
                    <a:pt x="3599" y="3563"/>
                  </a:cubicBezTo>
                  <a:cubicBezTo>
                    <a:pt x="3710" y="3451"/>
                    <a:pt x="3856" y="3396"/>
                    <a:pt x="4001" y="3396"/>
                  </a:cubicBezTo>
                  <a:cubicBezTo>
                    <a:pt x="4142" y="3396"/>
                    <a:pt x="4282" y="3448"/>
                    <a:pt x="4391" y="3554"/>
                  </a:cubicBezTo>
                  <a:lnTo>
                    <a:pt x="5481" y="4644"/>
                  </a:lnTo>
                  <a:lnTo>
                    <a:pt x="5809" y="4370"/>
                  </a:lnTo>
                  <a:cubicBezTo>
                    <a:pt x="6083" y="4138"/>
                    <a:pt x="6345" y="3918"/>
                    <a:pt x="6601" y="3704"/>
                  </a:cubicBezTo>
                  <a:cubicBezTo>
                    <a:pt x="5996" y="1575"/>
                    <a:pt x="4017" y="1"/>
                    <a:pt x="169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7448" name="Google Shape;7448;p68"/>
          <p:cNvGrpSpPr/>
          <p:nvPr/>
        </p:nvGrpSpPr>
        <p:grpSpPr>
          <a:xfrm>
            <a:off x="5051107" y="3125970"/>
            <a:ext cx="318042" cy="339253"/>
            <a:chOff x="914900" y="3806450"/>
            <a:chExt cx="451700" cy="481825"/>
          </a:xfrm>
          <a:solidFill>
            <a:srgbClr val="FFC867"/>
          </a:solidFill>
        </p:grpSpPr>
        <p:sp>
          <p:nvSpPr>
            <p:cNvPr id="7449" name="Google Shape;7449;p68"/>
            <p:cNvSpPr/>
            <p:nvPr/>
          </p:nvSpPr>
          <p:spPr>
            <a:xfrm>
              <a:off x="914900" y="4174425"/>
              <a:ext cx="423400" cy="113850"/>
            </a:xfrm>
            <a:custGeom>
              <a:avLst/>
              <a:gdLst/>
              <a:ahLst/>
              <a:cxnLst/>
              <a:rect l="l" t="t" r="r" b="b"/>
              <a:pathLst>
                <a:path w="16936" h="4554" extrusionOk="0">
                  <a:moveTo>
                    <a:pt x="564" y="0"/>
                  </a:moveTo>
                  <a:cubicBezTo>
                    <a:pt x="250" y="0"/>
                    <a:pt x="0" y="250"/>
                    <a:pt x="0" y="563"/>
                  </a:cubicBezTo>
                  <a:cubicBezTo>
                    <a:pt x="0" y="877"/>
                    <a:pt x="250" y="1130"/>
                    <a:pt x="564" y="1130"/>
                  </a:cubicBezTo>
                  <a:lnTo>
                    <a:pt x="2259" y="1130"/>
                  </a:lnTo>
                  <a:lnTo>
                    <a:pt x="2259" y="2861"/>
                  </a:lnTo>
                  <a:cubicBezTo>
                    <a:pt x="2259" y="3795"/>
                    <a:pt x="3015" y="4553"/>
                    <a:pt x="3951" y="4553"/>
                  </a:cubicBezTo>
                  <a:cubicBezTo>
                    <a:pt x="4264" y="4553"/>
                    <a:pt x="4517" y="4300"/>
                    <a:pt x="4517" y="3990"/>
                  </a:cubicBezTo>
                  <a:lnTo>
                    <a:pt x="4517" y="1130"/>
                  </a:lnTo>
                  <a:lnTo>
                    <a:pt x="5646" y="1130"/>
                  </a:lnTo>
                  <a:lnTo>
                    <a:pt x="5646" y="1693"/>
                  </a:lnTo>
                  <a:cubicBezTo>
                    <a:pt x="5646" y="2629"/>
                    <a:pt x="6402" y="3424"/>
                    <a:pt x="7339" y="3424"/>
                  </a:cubicBezTo>
                  <a:cubicBezTo>
                    <a:pt x="7652" y="3424"/>
                    <a:pt x="7905" y="3171"/>
                    <a:pt x="7905" y="2861"/>
                  </a:cubicBezTo>
                  <a:lnTo>
                    <a:pt x="7905" y="1130"/>
                  </a:lnTo>
                  <a:lnTo>
                    <a:pt x="9034" y="1130"/>
                  </a:lnTo>
                  <a:lnTo>
                    <a:pt x="9034" y="3990"/>
                  </a:lnTo>
                  <a:cubicBezTo>
                    <a:pt x="9034" y="4300"/>
                    <a:pt x="9284" y="4553"/>
                    <a:pt x="9597" y="4553"/>
                  </a:cubicBezTo>
                  <a:cubicBezTo>
                    <a:pt x="9910" y="4553"/>
                    <a:pt x="10163" y="4300"/>
                    <a:pt x="10163" y="3990"/>
                  </a:cubicBezTo>
                  <a:lnTo>
                    <a:pt x="10163" y="1130"/>
                  </a:lnTo>
                  <a:lnTo>
                    <a:pt x="16373" y="1130"/>
                  </a:lnTo>
                  <a:cubicBezTo>
                    <a:pt x="16686" y="1130"/>
                    <a:pt x="16936" y="877"/>
                    <a:pt x="16936" y="563"/>
                  </a:cubicBezTo>
                  <a:cubicBezTo>
                    <a:pt x="16936" y="250"/>
                    <a:pt x="16686" y="0"/>
                    <a:pt x="1637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7450" name="Google Shape;7450;p68"/>
            <p:cNvSpPr/>
            <p:nvPr/>
          </p:nvSpPr>
          <p:spPr>
            <a:xfrm>
              <a:off x="971350" y="3806450"/>
              <a:ext cx="254100" cy="339775"/>
            </a:xfrm>
            <a:custGeom>
              <a:avLst/>
              <a:gdLst/>
              <a:ahLst/>
              <a:cxnLst/>
              <a:rect l="l" t="t" r="r" b="b"/>
              <a:pathLst>
                <a:path w="10164" h="13591" extrusionOk="0">
                  <a:moveTo>
                    <a:pt x="7563" y="2032"/>
                  </a:moveTo>
                  <a:cubicBezTo>
                    <a:pt x="7853" y="2032"/>
                    <a:pt x="8131" y="2256"/>
                    <a:pt x="8131" y="2596"/>
                  </a:cubicBezTo>
                  <a:cubicBezTo>
                    <a:pt x="8131" y="2937"/>
                    <a:pt x="7852" y="3163"/>
                    <a:pt x="7562" y="3163"/>
                  </a:cubicBezTo>
                  <a:cubicBezTo>
                    <a:pt x="7423" y="3163"/>
                    <a:pt x="7282" y="3111"/>
                    <a:pt x="7168" y="2997"/>
                  </a:cubicBezTo>
                  <a:cubicBezTo>
                    <a:pt x="6945" y="2777"/>
                    <a:pt x="6945" y="2418"/>
                    <a:pt x="7168" y="2199"/>
                  </a:cubicBezTo>
                  <a:cubicBezTo>
                    <a:pt x="7283" y="2083"/>
                    <a:pt x="7425" y="2032"/>
                    <a:pt x="7563" y="2032"/>
                  </a:cubicBezTo>
                  <a:close/>
                  <a:moveTo>
                    <a:pt x="7339" y="0"/>
                  </a:moveTo>
                  <a:cubicBezTo>
                    <a:pt x="5412" y="0"/>
                    <a:pt x="3759" y="1087"/>
                    <a:pt x="2901" y="2668"/>
                  </a:cubicBezTo>
                  <a:cubicBezTo>
                    <a:pt x="2852" y="2674"/>
                    <a:pt x="2804" y="2686"/>
                    <a:pt x="2762" y="2704"/>
                  </a:cubicBezTo>
                  <a:cubicBezTo>
                    <a:pt x="2602" y="2782"/>
                    <a:pt x="2431" y="2819"/>
                    <a:pt x="2260" y="2819"/>
                  </a:cubicBezTo>
                  <a:cubicBezTo>
                    <a:pt x="1967" y="2819"/>
                    <a:pt x="1678" y="2707"/>
                    <a:pt x="1458" y="2494"/>
                  </a:cubicBezTo>
                  <a:cubicBezTo>
                    <a:pt x="1247" y="2280"/>
                    <a:pt x="1127" y="1994"/>
                    <a:pt x="1130" y="1696"/>
                  </a:cubicBezTo>
                  <a:cubicBezTo>
                    <a:pt x="1130" y="1395"/>
                    <a:pt x="1247" y="1178"/>
                    <a:pt x="1458" y="964"/>
                  </a:cubicBezTo>
                  <a:cubicBezTo>
                    <a:pt x="1681" y="744"/>
                    <a:pt x="1681" y="386"/>
                    <a:pt x="1458" y="166"/>
                  </a:cubicBezTo>
                  <a:cubicBezTo>
                    <a:pt x="1348" y="56"/>
                    <a:pt x="1204" y="1"/>
                    <a:pt x="1059" y="1"/>
                  </a:cubicBezTo>
                  <a:cubicBezTo>
                    <a:pt x="915" y="1"/>
                    <a:pt x="770" y="56"/>
                    <a:pt x="660" y="166"/>
                  </a:cubicBezTo>
                  <a:cubicBezTo>
                    <a:pt x="236" y="594"/>
                    <a:pt x="1" y="1093"/>
                    <a:pt x="1" y="1696"/>
                  </a:cubicBezTo>
                  <a:cubicBezTo>
                    <a:pt x="1" y="2942"/>
                    <a:pt x="1010" y="3954"/>
                    <a:pt x="2259" y="3954"/>
                  </a:cubicBezTo>
                  <a:cubicBezTo>
                    <a:pt x="2307" y="3954"/>
                    <a:pt x="2353" y="3939"/>
                    <a:pt x="2401" y="3936"/>
                  </a:cubicBezTo>
                  <a:lnTo>
                    <a:pt x="2401" y="3936"/>
                  </a:lnTo>
                  <a:cubicBezTo>
                    <a:pt x="2319" y="4282"/>
                    <a:pt x="2274" y="4635"/>
                    <a:pt x="2265" y="4990"/>
                  </a:cubicBezTo>
                  <a:cubicBezTo>
                    <a:pt x="2976" y="4680"/>
                    <a:pt x="3741" y="4517"/>
                    <a:pt x="4518" y="4517"/>
                  </a:cubicBezTo>
                  <a:lnTo>
                    <a:pt x="5081" y="4517"/>
                  </a:lnTo>
                  <a:cubicBezTo>
                    <a:pt x="6017" y="4517"/>
                    <a:pt x="6773" y="5276"/>
                    <a:pt x="6776" y="6213"/>
                  </a:cubicBezTo>
                  <a:lnTo>
                    <a:pt x="6776" y="9073"/>
                  </a:lnTo>
                  <a:cubicBezTo>
                    <a:pt x="6776" y="10925"/>
                    <a:pt x="5864" y="12557"/>
                    <a:pt x="4482" y="13590"/>
                  </a:cubicBezTo>
                  <a:lnTo>
                    <a:pt x="6210" y="13590"/>
                  </a:lnTo>
                  <a:cubicBezTo>
                    <a:pt x="8393" y="13590"/>
                    <a:pt x="10164" y="11820"/>
                    <a:pt x="10164" y="9636"/>
                  </a:cubicBezTo>
                  <a:lnTo>
                    <a:pt x="10164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7451" name="Google Shape;7451;p68"/>
            <p:cNvSpPr/>
            <p:nvPr/>
          </p:nvSpPr>
          <p:spPr>
            <a:xfrm>
              <a:off x="971350" y="3947600"/>
              <a:ext cx="141175" cy="198625"/>
            </a:xfrm>
            <a:custGeom>
              <a:avLst/>
              <a:gdLst/>
              <a:ahLst/>
              <a:cxnLst/>
              <a:rect l="l" t="t" r="r" b="b"/>
              <a:pathLst>
                <a:path w="5647" h="7945" extrusionOk="0">
                  <a:moveTo>
                    <a:pt x="4518" y="0"/>
                  </a:moveTo>
                  <a:cubicBezTo>
                    <a:pt x="2021" y="0"/>
                    <a:pt x="1" y="2060"/>
                    <a:pt x="1" y="4556"/>
                  </a:cubicBezTo>
                  <a:lnTo>
                    <a:pt x="1" y="6815"/>
                  </a:lnTo>
                  <a:cubicBezTo>
                    <a:pt x="934" y="6812"/>
                    <a:pt x="1693" y="6056"/>
                    <a:pt x="1693" y="5120"/>
                  </a:cubicBezTo>
                  <a:cubicBezTo>
                    <a:pt x="1693" y="4806"/>
                    <a:pt x="1946" y="4556"/>
                    <a:pt x="2259" y="4556"/>
                  </a:cubicBezTo>
                  <a:cubicBezTo>
                    <a:pt x="2569" y="4556"/>
                    <a:pt x="2822" y="4806"/>
                    <a:pt x="2822" y="5120"/>
                  </a:cubicBezTo>
                  <a:cubicBezTo>
                    <a:pt x="2822" y="6547"/>
                    <a:pt x="1753" y="7718"/>
                    <a:pt x="377" y="7905"/>
                  </a:cubicBezTo>
                  <a:cubicBezTo>
                    <a:pt x="434" y="7929"/>
                    <a:pt x="501" y="7941"/>
                    <a:pt x="564" y="7944"/>
                  </a:cubicBezTo>
                  <a:lnTo>
                    <a:pt x="1130" y="7944"/>
                  </a:lnTo>
                  <a:cubicBezTo>
                    <a:pt x="3623" y="7944"/>
                    <a:pt x="5647" y="5921"/>
                    <a:pt x="5647" y="3427"/>
                  </a:cubicBezTo>
                  <a:lnTo>
                    <a:pt x="5647" y="567"/>
                  </a:lnTo>
                  <a:cubicBezTo>
                    <a:pt x="5647" y="253"/>
                    <a:pt x="5394" y="0"/>
                    <a:pt x="508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7452" name="Google Shape;7452;p68"/>
            <p:cNvSpPr/>
            <p:nvPr/>
          </p:nvSpPr>
          <p:spPr>
            <a:xfrm>
              <a:off x="1253675" y="3806450"/>
              <a:ext cx="112925" cy="90350"/>
            </a:xfrm>
            <a:custGeom>
              <a:avLst/>
              <a:gdLst/>
              <a:ahLst/>
              <a:cxnLst/>
              <a:rect l="l" t="t" r="r" b="b"/>
              <a:pathLst>
                <a:path w="4517" h="3614" extrusionOk="0">
                  <a:moveTo>
                    <a:pt x="0" y="0"/>
                  </a:moveTo>
                  <a:lnTo>
                    <a:pt x="0" y="1696"/>
                  </a:lnTo>
                  <a:cubicBezTo>
                    <a:pt x="142" y="1685"/>
                    <a:pt x="428" y="1669"/>
                    <a:pt x="771" y="1669"/>
                  </a:cubicBezTo>
                  <a:cubicBezTo>
                    <a:pt x="1415" y="1669"/>
                    <a:pt x="2264" y="1726"/>
                    <a:pt x="2749" y="1988"/>
                  </a:cubicBezTo>
                  <a:cubicBezTo>
                    <a:pt x="3355" y="2313"/>
                    <a:pt x="4062" y="3078"/>
                    <a:pt x="4517" y="3614"/>
                  </a:cubicBezTo>
                  <a:lnTo>
                    <a:pt x="4517" y="2259"/>
                  </a:lnTo>
                  <a:cubicBezTo>
                    <a:pt x="4517" y="1012"/>
                    <a:pt x="3505" y="0"/>
                    <a:pt x="225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7453" name="Google Shape;7453;p68"/>
            <p:cNvSpPr/>
            <p:nvPr/>
          </p:nvSpPr>
          <p:spPr>
            <a:xfrm>
              <a:off x="1253600" y="3876425"/>
              <a:ext cx="95025" cy="42975"/>
            </a:xfrm>
            <a:custGeom>
              <a:avLst/>
              <a:gdLst/>
              <a:ahLst/>
              <a:cxnLst/>
              <a:rect l="l" t="t" r="r" b="b"/>
              <a:pathLst>
                <a:path w="3801" h="1719" extrusionOk="0">
                  <a:moveTo>
                    <a:pt x="726" y="0"/>
                  </a:moveTo>
                  <a:cubicBezTo>
                    <a:pt x="478" y="0"/>
                    <a:pt x="239" y="9"/>
                    <a:pt x="42" y="23"/>
                  </a:cubicBezTo>
                  <a:lnTo>
                    <a:pt x="0" y="23"/>
                  </a:lnTo>
                  <a:lnTo>
                    <a:pt x="3" y="1718"/>
                  </a:lnTo>
                  <a:lnTo>
                    <a:pt x="3800" y="1718"/>
                  </a:lnTo>
                  <a:cubicBezTo>
                    <a:pt x="3379" y="1203"/>
                    <a:pt x="2692" y="438"/>
                    <a:pt x="2219" y="182"/>
                  </a:cubicBezTo>
                  <a:cubicBezTo>
                    <a:pt x="1969" y="49"/>
                    <a:pt x="1321" y="0"/>
                    <a:pt x="7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7454" name="Google Shape;7454;p68"/>
          <p:cNvGrpSpPr/>
          <p:nvPr/>
        </p:nvGrpSpPr>
        <p:grpSpPr>
          <a:xfrm>
            <a:off x="5470028" y="3125785"/>
            <a:ext cx="346347" cy="339623"/>
            <a:chOff x="1490050" y="3805975"/>
            <a:chExt cx="491900" cy="482350"/>
          </a:xfrm>
          <a:solidFill>
            <a:srgbClr val="FFC867"/>
          </a:solidFill>
        </p:grpSpPr>
        <p:sp>
          <p:nvSpPr>
            <p:cNvPr id="7455" name="Google Shape;7455;p68"/>
            <p:cNvSpPr/>
            <p:nvPr/>
          </p:nvSpPr>
          <p:spPr>
            <a:xfrm>
              <a:off x="1541775" y="3877050"/>
              <a:ext cx="302500" cy="277225"/>
            </a:xfrm>
            <a:custGeom>
              <a:avLst/>
              <a:gdLst/>
              <a:ahLst/>
              <a:cxnLst/>
              <a:rect l="l" t="t" r="r" b="b"/>
              <a:pathLst>
                <a:path w="12100" h="11089" extrusionOk="0">
                  <a:moveTo>
                    <a:pt x="10512" y="1"/>
                  </a:moveTo>
                  <a:lnTo>
                    <a:pt x="0" y="10513"/>
                  </a:lnTo>
                  <a:cubicBezTo>
                    <a:pt x="207" y="10475"/>
                    <a:pt x="415" y="10456"/>
                    <a:pt x="622" y="10456"/>
                  </a:cubicBezTo>
                  <a:cubicBezTo>
                    <a:pt x="1327" y="10456"/>
                    <a:pt x="2020" y="10674"/>
                    <a:pt x="2602" y="11088"/>
                  </a:cubicBezTo>
                  <a:lnTo>
                    <a:pt x="12099" y="1588"/>
                  </a:lnTo>
                  <a:lnTo>
                    <a:pt x="10512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7456" name="Google Shape;7456;p68"/>
            <p:cNvSpPr/>
            <p:nvPr/>
          </p:nvSpPr>
          <p:spPr>
            <a:xfrm>
              <a:off x="1824450" y="3805975"/>
              <a:ext cx="157500" cy="150525"/>
            </a:xfrm>
            <a:custGeom>
              <a:avLst/>
              <a:gdLst/>
              <a:ahLst/>
              <a:cxnLst/>
              <a:rect l="l" t="t" r="r" b="b"/>
              <a:pathLst>
                <a:path w="6300" h="6021" extrusionOk="0">
                  <a:moveTo>
                    <a:pt x="3211" y="0"/>
                  </a:moveTo>
                  <a:cubicBezTo>
                    <a:pt x="2484" y="0"/>
                    <a:pt x="1758" y="281"/>
                    <a:pt x="1208" y="841"/>
                  </a:cubicBezTo>
                  <a:lnTo>
                    <a:pt x="0" y="2049"/>
                  </a:lnTo>
                  <a:lnTo>
                    <a:pt x="3972" y="6021"/>
                  </a:lnTo>
                  <a:lnTo>
                    <a:pt x="5180" y="4813"/>
                  </a:lnTo>
                  <a:cubicBezTo>
                    <a:pt x="6294" y="3717"/>
                    <a:pt x="6300" y="1925"/>
                    <a:pt x="5198" y="823"/>
                  </a:cubicBezTo>
                  <a:cubicBezTo>
                    <a:pt x="4649" y="274"/>
                    <a:pt x="3930" y="0"/>
                    <a:pt x="321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7457" name="Google Shape;7457;p68"/>
            <p:cNvSpPr/>
            <p:nvPr/>
          </p:nvSpPr>
          <p:spPr>
            <a:xfrm>
              <a:off x="1626675" y="3936600"/>
              <a:ext cx="277225" cy="302600"/>
            </a:xfrm>
            <a:custGeom>
              <a:avLst/>
              <a:gdLst/>
              <a:ahLst/>
              <a:cxnLst/>
              <a:rect l="l" t="t" r="r" b="b"/>
              <a:pathLst>
                <a:path w="11089" h="12104" extrusionOk="0">
                  <a:moveTo>
                    <a:pt x="9501" y="1"/>
                  </a:moveTo>
                  <a:lnTo>
                    <a:pt x="1" y="9501"/>
                  </a:lnTo>
                  <a:cubicBezTo>
                    <a:pt x="537" y="10254"/>
                    <a:pt x="745" y="11194"/>
                    <a:pt x="576" y="12103"/>
                  </a:cubicBezTo>
                  <a:lnTo>
                    <a:pt x="11088" y="1591"/>
                  </a:lnTo>
                  <a:lnTo>
                    <a:pt x="9501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7458" name="Google Shape;7458;p68"/>
            <p:cNvSpPr/>
            <p:nvPr/>
          </p:nvSpPr>
          <p:spPr>
            <a:xfrm>
              <a:off x="1490050" y="4166500"/>
              <a:ext cx="129950" cy="121825"/>
            </a:xfrm>
            <a:custGeom>
              <a:avLst/>
              <a:gdLst/>
              <a:ahLst/>
              <a:cxnLst/>
              <a:rect l="l" t="t" r="r" b="b"/>
              <a:pathLst>
                <a:path w="5198" h="4873" extrusionOk="0">
                  <a:moveTo>
                    <a:pt x="2693" y="0"/>
                  </a:moveTo>
                  <a:cubicBezTo>
                    <a:pt x="2243" y="0"/>
                    <a:pt x="1790" y="133"/>
                    <a:pt x="1398" y="405"/>
                  </a:cubicBezTo>
                  <a:lnTo>
                    <a:pt x="1398" y="402"/>
                  </a:lnTo>
                  <a:lnTo>
                    <a:pt x="741" y="2446"/>
                  </a:lnTo>
                  <a:lnTo>
                    <a:pt x="139" y="4118"/>
                  </a:lnTo>
                  <a:cubicBezTo>
                    <a:pt x="0" y="4500"/>
                    <a:pt x="295" y="4872"/>
                    <a:pt x="664" y="4872"/>
                  </a:cubicBezTo>
                  <a:cubicBezTo>
                    <a:pt x="727" y="4872"/>
                    <a:pt x="793" y="4861"/>
                    <a:pt x="859" y="4837"/>
                  </a:cubicBezTo>
                  <a:lnTo>
                    <a:pt x="2530" y="4235"/>
                  </a:lnTo>
                  <a:lnTo>
                    <a:pt x="4574" y="3579"/>
                  </a:lnTo>
                  <a:cubicBezTo>
                    <a:pt x="5198" y="2672"/>
                    <a:pt x="5086" y="1450"/>
                    <a:pt x="4306" y="670"/>
                  </a:cubicBezTo>
                  <a:cubicBezTo>
                    <a:pt x="3866" y="228"/>
                    <a:pt x="3282" y="0"/>
                    <a:pt x="269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7459" name="Google Shape;7459;p68"/>
          <p:cNvGrpSpPr/>
          <p:nvPr/>
        </p:nvGrpSpPr>
        <p:grpSpPr>
          <a:xfrm>
            <a:off x="5893896" y="3125970"/>
            <a:ext cx="311899" cy="339253"/>
            <a:chOff x="2104275" y="3806450"/>
            <a:chExt cx="442975" cy="481825"/>
          </a:xfrm>
          <a:solidFill>
            <a:srgbClr val="FFC867"/>
          </a:solidFill>
        </p:grpSpPr>
        <p:sp>
          <p:nvSpPr>
            <p:cNvPr id="7460" name="Google Shape;7460;p68"/>
            <p:cNvSpPr/>
            <p:nvPr/>
          </p:nvSpPr>
          <p:spPr>
            <a:xfrm>
              <a:off x="2104275" y="3806450"/>
              <a:ext cx="442975" cy="481825"/>
            </a:xfrm>
            <a:custGeom>
              <a:avLst/>
              <a:gdLst/>
              <a:ahLst/>
              <a:cxnLst/>
              <a:rect l="l" t="t" r="r" b="b"/>
              <a:pathLst>
                <a:path w="17719" h="19273" extrusionOk="0">
                  <a:moveTo>
                    <a:pt x="8889" y="1130"/>
                  </a:moveTo>
                  <a:cubicBezTo>
                    <a:pt x="9660" y="1130"/>
                    <a:pt x="10482" y="2382"/>
                    <a:pt x="11039" y="4343"/>
                  </a:cubicBezTo>
                  <a:cubicBezTo>
                    <a:pt x="10308" y="4586"/>
                    <a:pt x="9594" y="4870"/>
                    <a:pt x="8895" y="5192"/>
                  </a:cubicBezTo>
                  <a:cubicBezTo>
                    <a:pt x="8194" y="4864"/>
                    <a:pt x="7474" y="4577"/>
                    <a:pt x="6742" y="4331"/>
                  </a:cubicBezTo>
                  <a:cubicBezTo>
                    <a:pt x="7302" y="2379"/>
                    <a:pt x="8121" y="1130"/>
                    <a:pt x="8889" y="1130"/>
                  </a:cubicBezTo>
                  <a:close/>
                  <a:moveTo>
                    <a:pt x="6471" y="5445"/>
                  </a:moveTo>
                  <a:cubicBezTo>
                    <a:pt x="6830" y="5565"/>
                    <a:pt x="7200" y="5704"/>
                    <a:pt x="7570" y="5854"/>
                  </a:cubicBezTo>
                  <a:cubicBezTo>
                    <a:pt x="6571" y="6393"/>
                    <a:pt x="6878" y="6243"/>
                    <a:pt x="6273" y="6616"/>
                  </a:cubicBezTo>
                  <a:cubicBezTo>
                    <a:pt x="6330" y="6210"/>
                    <a:pt x="6396" y="5815"/>
                    <a:pt x="6471" y="5445"/>
                  </a:cubicBezTo>
                  <a:close/>
                  <a:moveTo>
                    <a:pt x="11307" y="5445"/>
                  </a:moveTo>
                  <a:cubicBezTo>
                    <a:pt x="11386" y="5815"/>
                    <a:pt x="11449" y="6210"/>
                    <a:pt x="11506" y="6616"/>
                  </a:cubicBezTo>
                  <a:cubicBezTo>
                    <a:pt x="10895" y="6240"/>
                    <a:pt x="11220" y="6399"/>
                    <a:pt x="10208" y="5854"/>
                  </a:cubicBezTo>
                  <a:cubicBezTo>
                    <a:pt x="10582" y="5704"/>
                    <a:pt x="10949" y="5565"/>
                    <a:pt x="11307" y="5445"/>
                  </a:cubicBezTo>
                  <a:close/>
                  <a:moveTo>
                    <a:pt x="13999" y="4845"/>
                  </a:moveTo>
                  <a:cubicBezTo>
                    <a:pt x="14142" y="5686"/>
                    <a:pt x="14870" y="6249"/>
                    <a:pt x="15661" y="6249"/>
                  </a:cubicBezTo>
                  <a:cubicBezTo>
                    <a:pt x="15873" y="6249"/>
                    <a:pt x="16089" y="6209"/>
                    <a:pt x="16300" y="6122"/>
                  </a:cubicBezTo>
                  <a:lnTo>
                    <a:pt x="16300" y="6122"/>
                  </a:lnTo>
                  <a:cubicBezTo>
                    <a:pt x="16201" y="6676"/>
                    <a:pt x="15821" y="7384"/>
                    <a:pt x="15183" y="8158"/>
                  </a:cubicBezTo>
                  <a:cubicBezTo>
                    <a:pt x="14993" y="8390"/>
                    <a:pt x="14761" y="8625"/>
                    <a:pt x="14535" y="8856"/>
                  </a:cubicBezTo>
                  <a:cubicBezTo>
                    <a:pt x="13963" y="8345"/>
                    <a:pt x="13361" y="7866"/>
                    <a:pt x="12735" y="7423"/>
                  </a:cubicBezTo>
                  <a:cubicBezTo>
                    <a:pt x="12662" y="6652"/>
                    <a:pt x="12551" y="5884"/>
                    <a:pt x="12394" y="5125"/>
                  </a:cubicBezTo>
                  <a:cubicBezTo>
                    <a:pt x="12921" y="4990"/>
                    <a:pt x="13457" y="4897"/>
                    <a:pt x="13999" y="4845"/>
                  </a:cubicBezTo>
                  <a:close/>
                  <a:moveTo>
                    <a:pt x="3779" y="4845"/>
                  </a:moveTo>
                  <a:cubicBezTo>
                    <a:pt x="4321" y="4897"/>
                    <a:pt x="4857" y="4990"/>
                    <a:pt x="5384" y="5129"/>
                  </a:cubicBezTo>
                  <a:cubicBezTo>
                    <a:pt x="5231" y="5887"/>
                    <a:pt x="5116" y="6652"/>
                    <a:pt x="5047" y="7423"/>
                  </a:cubicBezTo>
                  <a:cubicBezTo>
                    <a:pt x="4421" y="7869"/>
                    <a:pt x="3818" y="8348"/>
                    <a:pt x="3246" y="8859"/>
                  </a:cubicBezTo>
                  <a:cubicBezTo>
                    <a:pt x="3020" y="8625"/>
                    <a:pt x="2789" y="8393"/>
                    <a:pt x="2599" y="8161"/>
                  </a:cubicBezTo>
                  <a:cubicBezTo>
                    <a:pt x="1963" y="7387"/>
                    <a:pt x="1584" y="6685"/>
                    <a:pt x="1485" y="6125"/>
                  </a:cubicBezTo>
                  <a:lnTo>
                    <a:pt x="1485" y="6125"/>
                  </a:lnTo>
                  <a:cubicBezTo>
                    <a:pt x="1683" y="6207"/>
                    <a:pt x="1897" y="6249"/>
                    <a:pt x="2114" y="6249"/>
                  </a:cubicBezTo>
                  <a:cubicBezTo>
                    <a:pt x="2936" y="6246"/>
                    <a:pt x="3638" y="5655"/>
                    <a:pt x="3779" y="4845"/>
                  </a:cubicBezTo>
                  <a:close/>
                  <a:moveTo>
                    <a:pt x="4951" y="8893"/>
                  </a:moveTo>
                  <a:lnTo>
                    <a:pt x="4951" y="8893"/>
                  </a:lnTo>
                  <a:cubicBezTo>
                    <a:pt x="4945" y="9143"/>
                    <a:pt x="4939" y="9389"/>
                    <a:pt x="4939" y="9636"/>
                  </a:cubicBezTo>
                  <a:cubicBezTo>
                    <a:pt x="4939" y="9882"/>
                    <a:pt x="4945" y="10128"/>
                    <a:pt x="4951" y="10377"/>
                  </a:cubicBezTo>
                  <a:lnTo>
                    <a:pt x="4951" y="10377"/>
                  </a:lnTo>
                  <a:cubicBezTo>
                    <a:pt x="4637" y="10133"/>
                    <a:pt x="4348" y="9886"/>
                    <a:pt x="4065" y="9636"/>
                  </a:cubicBezTo>
                  <a:cubicBezTo>
                    <a:pt x="4348" y="9386"/>
                    <a:pt x="4637" y="9139"/>
                    <a:pt x="4951" y="8893"/>
                  </a:cubicBezTo>
                  <a:close/>
                  <a:moveTo>
                    <a:pt x="12828" y="8896"/>
                  </a:moveTo>
                  <a:lnTo>
                    <a:pt x="12828" y="8896"/>
                  </a:lnTo>
                  <a:cubicBezTo>
                    <a:pt x="13144" y="9139"/>
                    <a:pt x="13430" y="9386"/>
                    <a:pt x="13713" y="9636"/>
                  </a:cubicBezTo>
                  <a:cubicBezTo>
                    <a:pt x="13433" y="9886"/>
                    <a:pt x="13144" y="10133"/>
                    <a:pt x="12828" y="10380"/>
                  </a:cubicBezTo>
                  <a:cubicBezTo>
                    <a:pt x="12837" y="10130"/>
                    <a:pt x="12843" y="9883"/>
                    <a:pt x="12843" y="9636"/>
                  </a:cubicBezTo>
                  <a:cubicBezTo>
                    <a:pt x="12843" y="9389"/>
                    <a:pt x="12837" y="9143"/>
                    <a:pt x="12828" y="8896"/>
                  </a:cubicBezTo>
                  <a:close/>
                  <a:moveTo>
                    <a:pt x="8889" y="6447"/>
                  </a:moveTo>
                  <a:cubicBezTo>
                    <a:pt x="9850" y="6908"/>
                    <a:pt x="10774" y="7441"/>
                    <a:pt x="11657" y="8040"/>
                  </a:cubicBezTo>
                  <a:cubicBezTo>
                    <a:pt x="11693" y="8555"/>
                    <a:pt x="11714" y="9088"/>
                    <a:pt x="11714" y="9636"/>
                  </a:cubicBezTo>
                  <a:cubicBezTo>
                    <a:pt x="11714" y="10187"/>
                    <a:pt x="11693" y="10717"/>
                    <a:pt x="11657" y="11232"/>
                  </a:cubicBezTo>
                  <a:cubicBezTo>
                    <a:pt x="10774" y="11832"/>
                    <a:pt x="9853" y="12365"/>
                    <a:pt x="8895" y="12828"/>
                  </a:cubicBezTo>
                  <a:cubicBezTo>
                    <a:pt x="7932" y="12368"/>
                    <a:pt x="7007" y="11832"/>
                    <a:pt x="6125" y="11232"/>
                  </a:cubicBezTo>
                  <a:cubicBezTo>
                    <a:pt x="6086" y="10717"/>
                    <a:pt x="6068" y="10187"/>
                    <a:pt x="6068" y="9636"/>
                  </a:cubicBezTo>
                  <a:cubicBezTo>
                    <a:pt x="6068" y="9088"/>
                    <a:pt x="6089" y="8555"/>
                    <a:pt x="6125" y="8040"/>
                  </a:cubicBezTo>
                  <a:cubicBezTo>
                    <a:pt x="7004" y="7441"/>
                    <a:pt x="7929" y="6908"/>
                    <a:pt x="8889" y="6447"/>
                  </a:cubicBezTo>
                  <a:close/>
                  <a:moveTo>
                    <a:pt x="6273" y="12657"/>
                  </a:moveTo>
                  <a:lnTo>
                    <a:pt x="6273" y="12657"/>
                  </a:lnTo>
                  <a:cubicBezTo>
                    <a:pt x="6878" y="13033"/>
                    <a:pt x="6571" y="12879"/>
                    <a:pt x="7570" y="13418"/>
                  </a:cubicBezTo>
                  <a:cubicBezTo>
                    <a:pt x="7194" y="13569"/>
                    <a:pt x="6827" y="13708"/>
                    <a:pt x="6471" y="13828"/>
                  </a:cubicBezTo>
                  <a:cubicBezTo>
                    <a:pt x="6393" y="13455"/>
                    <a:pt x="6330" y="13063"/>
                    <a:pt x="6273" y="12657"/>
                  </a:cubicBezTo>
                  <a:close/>
                  <a:moveTo>
                    <a:pt x="11506" y="12657"/>
                  </a:moveTo>
                  <a:cubicBezTo>
                    <a:pt x="11449" y="13063"/>
                    <a:pt x="11386" y="13458"/>
                    <a:pt x="11307" y="13828"/>
                  </a:cubicBezTo>
                  <a:cubicBezTo>
                    <a:pt x="10949" y="13711"/>
                    <a:pt x="10582" y="13569"/>
                    <a:pt x="10208" y="13418"/>
                  </a:cubicBezTo>
                  <a:cubicBezTo>
                    <a:pt x="11181" y="12898"/>
                    <a:pt x="10937" y="13009"/>
                    <a:pt x="11506" y="12657"/>
                  </a:cubicBezTo>
                  <a:close/>
                  <a:moveTo>
                    <a:pt x="14535" y="10416"/>
                  </a:moveTo>
                  <a:cubicBezTo>
                    <a:pt x="14761" y="10648"/>
                    <a:pt x="14993" y="10883"/>
                    <a:pt x="15183" y="11115"/>
                  </a:cubicBezTo>
                  <a:cubicBezTo>
                    <a:pt x="15818" y="11886"/>
                    <a:pt x="16198" y="12590"/>
                    <a:pt x="16294" y="13147"/>
                  </a:cubicBezTo>
                  <a:cubicBezTo>
                    <a:pt x="16095" y="13066"/>
                    <a:pt x="15881" y="13024"/>
                    <a:pt x="15665" y="13024"/>
                  </a:cubicBezTo>
                  <a:cubicBezTo>
                    <a:pt x="14843" y="13024"/>
                    <a:pt x="14141" y="13617"/>
                    <a:pt x="13999" y="14424"/>
                  </a:cubicBezTo>
                  <a:cubicBezTo>
                    <a:pt x="13457" y="14376"/>
                    <a:pt x="12921" y="14280"/>
                    <a:pt x="12394" y="14144"/>
                  </a:cubicBezTo>
                  <a:cubicBezTo>
                    <a:pt x="12551" y="13385"/>
                    <a:pt x="12662" y="12620"/>
                    <a:pt x="12735" y="11850"/>
                  </a:cubicBezTo>
                  <a:cubicBezTo>
                    <a:pt x="13361" y="11407"/>
                    <a:pt x="13963" y="10928"/>
                    <a:pt x="14535" y="10416"/>
                  </a:cubicBezTo>
                  <a:close/>
                  <a:moveTo>
                    <a:pt x="3243" y="10416"/>
                  </a:moveTo>
                  <a:cubicBezTo>
                    <a:pt x="3815" y="10928"/>
                    <a:pt x="4418" y="11407"/>
                    <a:pt x="5044" y="11850"/>
                  </a:cubicBezTo>
                  <a:cubicBezTo>
                    <a:pt x="5116" y="12620"/>
                    <a:pt x="5228" y="13385"/>
                    <a:pt x="5384" y="14144"/>
                  </a:cubicBezTo>
                  <a:cubicBezTo>
                    <a:pt x="4554" y="14353"/>
                    <a:pt x="3815" y="14456"/>
                    <a:pt x="3207" y="14456"/>
                  </a:cubicBezTo>
                  <a:cubicBezTo>
                    <a:pt x="2366" y="14456"/>
                    <a:pt x="1778" y="14258"/>
                    <a:pt x="1554" y="13870"/>
                  </a:cubicBezTo>
                  <a:cubicBezTo>
                    <a:pt x="1238" y="13322"/>
                    <a:pt x="1626" y="12292"/>
                    <a:pt x="2596" y="11115"/>
                  </a:cubicBezTo>
                  <a:cubicBezTo>
                    <a:pt x="2786" y="10883"/>
                    <a:pt x="3020" y="10648"/>
                    <a:pt x="3243" y="10416"/>
                  </a:cubicBezTo>
                  <a:close/>
                  <a:moveTo>
                    <a:pt x="8889" y="14081"/>
                  </a:moveTo>
                  <a:cubicBezTo>
                    <a:pt x="9588" y="14403"/>
                    <a:pt x="10308" y="14689"/>
                    <a:pt x="11039" y="14933"/>
                  </a:cubicBezTo>
                  <a:cubicBezTo>
                    <a:pt x="10482" y="16890"/>
                    <a:pt x="9660" y="18143"/>
                    <a:pt x="8889" y="18143"/>
                  </a:cubicBezTo>
                  <a:cubicBezTo>
                    <a:pt x="8118" y="18143"/>
                    <a:pt x="7296" y="16887"/>
                    <a:pt x="6739" y="14924"/>
                  </a:cubicBezTo>
                  <a:cubicBezTo>
                    <a:pt x="7471" y="14683"/>
                    <a:pt x="8188" y="14400"/>
                    <a:pt x="8889" y="14081"/>
                  </a:cubicBezTo>
                  <a:close/>
                  <a:moveTo>
                    <a:pt x="8889" y="0"/>
                  </a:moveTo>
                  <a:cubicBezTo>
                    <a:pt x="7396" y="0"/>
                    <a:pt x="6312" y="1708"/>
                    <a:pt x="5658" y="4014"/>
                  </a:cubicBezTo>
                  <a:cubicBezTo>
                    <a:pt x="4902" y="3825"/>
                    <a:pt x="4201" y="3719"/>
                    <a:pt x="3568" y="3698"/>
                  </a:cubicBezTo>
                  <a:cubicBezTo>
                    <a:pt x="3260" y="3171"/>
                    <a:pt x="2700" y="2861"/>
                    <a:pt x="2111" y="2861"/>
                  </a:cubicBezTo>
                  <a:cubicBezTo>
                    <a:pt x="1963" y="2861"/>
                    <a:pt x="1813" y="2881"/>
                    <a:pt x="1665" y="2921"/>
                  </a:cubicBezTo>
                  <a:cubicBezTo>
                    <a:pt x="928" y="3123"/>
                    <a:pt x="419" y="3792"/>
                    <a:pt x="422" y="4556"/>
                  </a:cubicBezTo>
                  <a:cubicBezTo>
                    <a:pt x="422" y="4716"/>
                    <a:pt x="449" y="4876"/>
                    <a:pt x="497" y="5026"/>
                  </a:cubicBezTo>
                  <a:cubicBezTo>
                    <a:pt x="63" y="6017"/>
                    <a:pt x="485" y="7372"/>
                    <a:pt x="1726" y="8878"/>
                  </a:cubicBezTo>
                  <a:cubicBezTo>
                    <a:pt x="1933" y="9130"/>
                    <a:pt x="2183" y="9383"/>
                    <a:pt x="2430" y="9636"/>
                  </a:cubicBezTo>
                  <a:cubicBezTo>
                    <a:pt x="2183" y="9892"/>
                    <a:pt x="1933" y="10145"/>
                    <a:pt x="1726" y="10398"/>
                  </a:cubicBezTo>
                  <a:cubicBezTo>
                    <a:pt x="407" y="12000"/>
                    <a:pt x="0" y="13434"/>
                    <a:pt x="578" y="14436"/>
                  </a:cubicBezTo>
                  <a:cubicBezTo>
                    <a:pt x="1045" y="15246"/>
                    <a:pt x="2003" y="15593"/>
                    <a:pt x="3225" y="15593"/>
                  </a:cubicBezTo>
                  <a:cubicBezTo>
                    <a:pt x="3954" y="15593"/>
                    <a:pt x="4782" y="15460"/>
                    <a:pt x="5652" y="15240"/>
                  </a:cubicBezTo>
                  <a:cubicBezTo>
                    <a:pt x="6306" y="17556"/>
                    <a:pt x="7396" y="19272"/>
                    <a:pt x="8889" y="19272"/>
                  </a:cubicBezTo>
                  <a:cubicBezTo>
                    <a:pt x="10383" y="19272"/>
                    <a:pt x="11473" y="17559"/>
                    <a:pt x="12126" y="15246"/>
                  </a:cubicBezTo>
                  <a:cubicBezTo>
                    <a:pt x="12810" y="15424"/>
                    <a:pt x="13509" y="15532"/>
                    <a:pt x="14210" y="15572"/>
                  </a:cubicBezTo>
                  <a:cubicBezTo>
                    <a:pt x="14519" y="16101"/>
                    <a:pt x="15083" y="16413"/>
                    <a:pt x="15674" y="16413"/>
                  </a:cubicBezTo>
                  <a:cubicBezTo>
                    <a:pt x="15820" y="16413"/>
                    <a:pt x="15968" y="16394"/>
                    <a:pt x="16113" y="16354"/>
                  </a:cubicBezTo>
                  <a:cubicBezTo>
                    <a:pt x="16851" y="16153"/>
                    <a:pt x="17363" y="15484"/>
                    <a:pt x="17360" y="14719"/>
                  </a:cubicBezTo>
                  <a:cubicBezTo>
                    <a:pt x="17357" y="14560"/>
                    <a:pt x="17333" y="14400"/>
                    <a:pt x="17285" y="14247"/>
                  </a:cubicBezTo>
                  <a:cubicBezTo>
                    <a:pt x="17718" y="13256"/>
                    <a:pt x="17297" y="11904"/>
                    <a:pt x="16056" y="10398"/>
                  </a:cubicBezTo>
                  <a:cubicBezTo>
                    <a:pt x="15848" y="10142"/>
                    <a:pt x="15595" y="9889"/>
                    <a:pt x="15351" y="9636"/>
                  </a:cubicBezTo>
                  <a:cubicBezTo>
                    <a:pt x="15595" y="9383"/>
                    <a:pt x="15848" y="9130"/>
                    <a:pt x="16056" y="8878"/>
                  </a:cubicBezTo>
                  <a:cubicBezTo>
                    <a:pt x="17261" y="7414"/>
                    <a:pt x="17694" y="6095"/>
                    <a:pt x="17279" y="5044"/>
                  </a:cubicBezTo>
                  <a:cubicBezTo>
                    <a:pt x="17330" y="4885"/>
                    <a:pt x="17357" y="4722"/>
                    <a:pt x="17360" y="4556"/>
                  </a:cubicBezTo>
                  <a:cubicBezTo>
                    <a:pt x="17363" y="3792"/>
                    <a:pt x="16851" y="3120"/>
                    <a:pt x="16113" y="2918"/>
                  </a:cubicBezTo>
                  <a:cubicBezTo>
                    <a:pt x="15967" y="2879"/>
                    <a:pt x="15819" y="2860"/>
                    <a:pt x="15673" y="2860"/>
                  </a:cubicBezTo>
                  <a:cubicBezTo>
                    <a:pt x="15080" y="2860"/>
                    <a:pt x="14517" y="3173"/>
                    <a:pt x="14210" y="3704"/>
                  </a:cubicBezTo>
                  <a:cubicBezTo>
                    <a:pt x="13506" y="3743"/>
                    <a:pt x="12810" y="3852"/>
                    <a:pt x="12126" y="4029"/>
                  </a:cubicBezTo>
                  <a:cubicBezTo>
                    <a:pt x="11473" y="1714"/>
                    <a:pt x="10383" y="0"/>
                    <a:pt x="888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7461" name="Google Shape;7461;p68"/>
            <p:cNvSpPr/>
            <p:nvPr/>
          </p:nvSpPr>
          <p:spPr>
            <a:xfrm>
              <a:off x="2284200" y="4005050"/>
              <a:ext cx="84700" cy="84700"/>
            </a:xfrm>
            <a:custGeom>
              <a:avLst/>
              <a:gdLst/>
              <a:ahLst/>
              <a:cxnLst/>
              <a:rect l="l" t="t" r="r" b="b"/>
              <a:pathLst>
                <a:path w="3388" h="3388" extrusionOk="0">
                  <a:moveTo>
                    <a:pt x="1692" y="0"/>
                  </a:moveTo>
                  <a:cubicBezTo>
                    <a:pt x="756" y="0"/>
                    <a:pt x="0" y="756"/>
                    <a:pt x="0" y="1692"/>
                  </a:cubicBezTo>
                  <a:cubicBezTo>
                    <a:pt x="0" y="2629"/>
                    <a:pt x="756" y="3388"/>
                    <a:pt x="1692" y="3388"/>
                  </a:cubicBezTo>
                  <a:cubicBezTo>
                    <a:pt x="2629" y="3388"/>
                    <a:pt x="3388" y="2629"/>
                    <a:pt x="3388" y="1692"/>
                  </a:cubicBezTo>
                  <a:cubicBezTo>
                    <a:pt x="3388" y="756"/>
                    <a:pt x="2629" y="0"/>
                    <a:pt x="169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7462" name="Google Shape;7462;p68"/>
          <p:cNvGrpSpPr/>
          <p:nvPr/>
        </p:nvGrpSpPr>
        <p:grpSpPr>
          <a:xfrm>
            <a:off x="6317413" y="3125970"/>
            <a:ext cx="293416" cy="339253"/>
            <a:chOff x="2710875" y="3806450"/>
            <a:chExt cx="416725" cy="481825"/>
          </a:xfrm>
          <a:solidFill>
            <a:srgbClr val="FFC867"/>
          </a:solidFill>
        </p:grpSpPr>
        <p:sp>
          <p:nvSpPr>
            <p:cNvPr id="7463" name="Google Shape;7463;p68"/>
            <p:cNvSpPr/>
            <p:nvPr/>
          </p:nvSpPr>
          <p:spPr>
            <a:xfrm>
              <a:off x="2710875" y="4144450"/>
              <a:ext cx="416725" cy="143825"/>
            </a:xfrm>
            <a:custGeom>
              <a:avLst/>
              <a:gdLst/>
              <a:ahLst/>
              <a:cxnLst/>
              <a:rect l="l" t="t" r="r" b="b"/>
              <a:pathLst>
                <a:path w="16669" h="5753" extrusionOk="0">
                  <a:moveTo>
                    <a:pt x="2313" y="1"/>
                  </a:moveTo>
                  <a:lnTo>
                    <a:pt x="260" y="3590"/>
                  </a:lnTo>
                  <a:cubicBezTo>
                    <a:pt x="1" y="4039"/>
                    <a:pt x="1" y="4590"/>
                    <a:pt x="266" y="5036"/>
                  </a:cubicBezTo>
                  <a:cubicBezTo>
                    <a:pt x="517" y="5479"/>
                    <a:pt x="986" y="5752"/>
                    <a:pt x="1495" y="5752"/>
                  </a:cubicBezTo>
                  <a:cubicBezTo>
                    <a:pt x="1498" y="5752"/>
                    <a:pt x="1501" y="5752"/>
                    <a:pt x="1503" y="5752"/>
                  </a:cubicBezTo>
                  <a:lnTo>
                    <a:pt x="15165" y="5752"/>
                  </a:lnTo>
                  <a:cubicBezTo>
                    <a:pt x="15168" y="5752"/>
                    <a:pt x="15171" y="5752"/>
                    <a:pt x="15174" y="5752"/>
                  </a:cubicBezTo>
                  <a:cubicBezTo>
                    <a:pt x="15682" y="5752"/>
                    <a:pt x="16151" y="5479"/>
                    <a:pt x="16403" y="5036"/>
                  </a:cubicBezTo>
                  <a:cubicBezTo>
                    <a:pt x="16668" y="4590"/>
                    <a:pt x="16668" y="4039"/>
                    <a:pt x="16409" y="3590"/>
                  </a:cubicBezTo>
                  <a:lnTo>
                    <a:pt x="14358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7464" name="Google Shape;7464;p68"/>
            <p:cNvSpPr/>
            <p:nvPr/>
          </p:nvSpPr>
          <p:spPr>
            <a:xfrm>
              <a:off x="2784800" y="3806450"/>
              <a:ext cx="268850" cy="309800"/>
            </a:xfrm>
            <a:custGeom>
              <a:avLst/>
              <a:gdLst/>
              <a:ahLst/>
              <a:cxnLst/>
              <a:rect l="l" t="t" r="r" b="b"/>
              <a:pathLst>
                <a:path w="10754" h="12392" extrusionOk="0">
                  <a:moveTo>
                    <a:pt x="5379" y="8113"/>
                  </a:moveTo>
                  <a:cubicBezTo>
                    <a:pt x="5882" y="8113"/>
                    <a:pt x="6132" y="8721"/>
                    <a:pt x="5776" y="9076"/>
                  </a:cubicBezTo>
                  <a:cubicBezTo>
                    <a:pt x="5661" y="9192"/>
                    <a:pt x="5519" y="9244"/>
                    <a:pt x="5380" y="9244"/>
                  </a:cubicBezTo>
                  <a:cubicBezTo>
                    <a:pt x="5091" y="9244"/>
                    <a:pt x="4813" y="9019"/>
                    <a:pt x="4813" y="8679"/>
                  </a:cubicBezTo>
                  <a:cubicBezTo>
                    <a:pt x="4813" y="8366"/>
                    <a:pt x="5066" y="8113"/>
                    <a:pt x="5379" y="8113"/>
                  </a:cubicBezTo>
                  <a:close/>
                  <a:moveTo>
                    <a:pt x="4280" y="9989"/>
                  </a:moveTo>
                  <a:cubicBezTo>
                    <a:pt x="4783" y="9989"/>
                    <a:pt x="5036" y="10597"/>
                    <a:pt x="4680" y="10952"/>
                  </a:cubicBezTo>
                  <a:cubicBezTo>
                    <a:pt x="4566" y="11067"/>
                    <a:pt x="4425" y="11118"/>
                    <a:pt x="4286" y="11118"/>
                  </a:cubicBezTo>
                  <a:cubicBezTo>
                    <a:pt x="3996" y="11118"/>
                    <a:pt x="3717" y="10892"/>
                    <a:pt x="3717" y="10552"/>
                  </a:cubicBezTo>
                  <a:cubicBezTo>
                    <a:pt x="3717" y="10242"/>
                    <a:pt x="3970" y="9989"/>
                    <a:pt x="4280" y="9989"/>
                  </a:cubicBezTo>
                  <a:close/>
                  <a:moveTo>
                    <a:pt x="6475" y="9989"/>
                  </a:moveTo>
                  <a:cubicBezTo>
                    <a:pt x="6978" y="9989"/>
                    <a:pt x="7231" y="10597"/>
                    <a:pt x="6875" y="10952"/>
                  </a:cubicBezTo>
                  <a:cubicBezTo>
                    <a:pt x="6761" y="11067"/>
                    <a:pt x="6620" y="11118"/>
                    <a:pt x="6481" y="11118"/>
                  </a:cubicBezTo>
                  <a:cubicBezTo>
                    <a:pt x="6191" y="11118"/>
                    <a:pt x="5912" y="10892"/>
                    <a:pt x="5912" y="10552"/>
                  </a:cubicBezTo>
                  <a:cubicBezTo>
                    <a:pt x="5912" y="10242"/>
                    <a:pt x="6162" y="9989"/>
                    <a:pt x="6475" y="9989"/>
                  </a:cubicBezTo>
                  <a:close/>
                  <a:moveTo>
                    <a:pt x="1744" y="0"/>
                  </a:moveTo>
                  <a:cubicBezTo>
                    <a:pt x="1434" y="0"/>
                    <a:pt x="1181" y="253"/>
                    <a:pt x="1181" y="566"/>
                  </a:cubicBezTo>
                  <a:cubicBezTo>
                    <a:pt x="1181" y="877"/>
                    <a:pt x="1434" y="1130"/>
                    <a:pt x="1744" y="1130"/>
                  </a:cubicBezTo>
                  <a:lnTo>
                    <a:pt x="2259" y="1130"/>
                  </a:lnTo>
                  <a:lnTo>
                    <a:pt x="2259" y="8444"/>
                  </a:lnTo>
                  <a:lnTo>
                    <a:pt x="1" y="12392"/>
                  </a:lnTo>
                  <a:lnTo>
                    <a:pt x="10754" y="12392"/>
                  </a:lnTo>
                  <a:lnTo>
                    <a:pt x="8496" y="8444"/>
                  </a:lnTo>
                  <a:lnTo>
                    <a:pt x="8496" y="1130"/>
                  </a:lnTo>
                  <a:lnTo>
                    <a:pt x="9010" y="1130"/>
                  </a:lnTo>
                  <a:cubicBezTo>
                    <a:pt x="9321" y="1130"/>
                    <a:pt x="9574" y="877"/>
                    <a:pt x="9574" y="566"/>
                  </a:cubicBezTo>
                  <a:cubicBezTo>
                    <a:pt x="9574" y="253"/>
                    <a:pt x="9321" y="0"/>
                    <a:pt x="901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7465" name="Google Shape;7465;p68"/>
          <p:cNvGrpSpPr/>
          <p:nvPr/>
        </p:nvGrpSpPr>
        <p:grpSpPr>
          <a:xfrm>
            <a:off x="6712457" y="3166412"/>
            <a:ext cx="339253" cy="258369"/>
            <a:chOff x="3271200" y="3863875"/>
            <a:chExt cx="481825" cy="366950"/>
          </a:xfrm>
          <a:solidFill>
            <a:srgbClr val="FFC867"/>
          </a:solidFill>
        </p:grpSpPr>
        <p:sp>
          <p:nvSpPr>
            <p:cNvPr id="7466" name="Google Shape;7466;p68"/>
            <p:cNvSpPr/>
            <p:nvPr/>
          </p:nvSpPr>
          <p:spPr>
            <a:xfrm>
              <a:off x="3271200" y="3920350"/>
              <a:ext cx="283225" cy="310475"/>
            </a:xfrm>
            <a:custGeom>
              <a:avLst/>
              <a:gdLst/>
              <a:ahLst/>
              <a:cxnLst/>
              <a:rect l="l" t="t" r="r" b="b"/>
              <a:pathLst>
                <a:path w="11329" h="12419" extrusionOk="0">
                  <a:moveTo>
                    <a:pt x="1693" y="0"/>
                  </a:moveTo>
                  <a:cubicBezTo>
                    <a:pt x="756" y="0"/>
                    <a:pt x="0" y="756"/>
                    <a:pt x="0" y="1693"/>
                  </a:cubicBezTo>
                  <a:lnTo>
                    <a:pt x="0" y="8468"/>
                  </a:lnTo>
                  <a:cubicBezTo>
                    <a:pt x="0" y="9405"/>
                    <a:pt x="756" y="10160"/>
                    <a:pt x="1693" y="10163"/>
                  </a:cubicBezTo>
                  <a:lnTo>
                    <a:pt x="2861" y="10163"/>
                  </a:lnTo>
                  <a:cubicBezTo>
                    <a:pt x="2861" y="11410"/>
                    <a:pt x="3870" y="12419"/>
                    <a:pt x="5120" y="12419"/>
                  </a:cubicBezTo>
                  <a:cubicBezTo>
                    <a:pt x="6366" y="12419"/>
                    <a:pt x="7378" y="11410"/>
                    <a:pt x="7378" y="10163"/>
                  </a:cubicBezTo>
                  <a:lnTo>
                    <a:pt x="9070" y="10163"/>
                  </a:lnTo>
                  <a:lnTo>
                    <a:pt x="9070" y="6679"/>
                  </a:lnTo>
                  <a:cubicBezTo>
                    <a:pt x="9070" y="6356"/>
                    <a:pt x="9350" y="6116"/>
                    <a:pt x="9645" y="6116"/>
                  </a:cubicBezTo>
                  <a:cubicBezTo>
                    <a:pt x="9705" y="6116"/>
                    <a:pt x="9765" y="6126"/>
                    <a:pt x="9823" y="6146"/>
                  </a:cubicBezTo>
                  <a:cubicBezTo>
                    <a:pt x="9938" y="6187"/>
                    <a:pt x="10055" y="6206"/>
                    <a:pt x="10172" y="6206"/>
                  </a:cubicBezTo>
                  <a:cubicBezTo>
                    <a:pt x="10766" y="6206"/>
                    <a:pt x="11329" y="5708"/>
                    <a:pt x="11329" y="5080"/>
                  </a:cubicBezTo>
                  <a:cubicBezTo>
                    <a:pt x="11329" y="4453"/>
                    <a:pt x="10766" y="3954"/>
                    <a:pt x="10172" y="3954"/>
                  </a:cubicBezTo>
                  <a:cubicBezTo>
                    <a:pt x="10055" y="3954"/>
                    <a:pt x="9938" y="3974"/>
                    <a:pt x="9823" y="4014"/>
                  </a:cubicBezTo>
                  <a:cubicBezTo>
                    <a:pt x="9759" y="4037"/>
                    <a:pt x="9695" y="4048"/>
                    <a:pt x="9632" y="4048"/>
                  </a:cubicBezTo>
                  <a:cubicBezTo>
                    <a:pt x="9333" y="4048"/>
                    <a:pt x="9070" y="3805"/>
                    <a:pt x="9070" y="3484"/>
                  </a:cubicBezTo>
                  <a:lnTo>
                    <a:pt x="9070" y="0"/>
                  </a:lnTo>
                  <a:lnTo>
                    <a:pt x="6381" y="0"/>
                  </a:lnTo>
                  <a:cubicBezTo>
                    <a:pt x="5894" y="0"/>
                    <a:pt x="5635" y="576"/>
                    <a:pt x="5960" y="940"/>
                  </a:cubicBezTo>
                  <a:cubicBezTo>
                    <a:pt x="6610" y="1669"/>
                    <a:pt x="6095" y="2822"/>
                    <a:pt x="5120" y="2822"/>
                  </a:cubicBezTo>
                  <a:cubicBezTo>
                    <a:pt x="4141" y="2822"/>
                    <a:pt x="3626" y="1669"/>
                    <a:pt x="4276" y="940"/>
                  </a:cubicBezTo>
                  <a:cubicBezTo>
                    <a:pt x="4602" y="576"/>
                    <a:pt x="4343" y="0"/>
                    <a:pt x="385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7467" name="Google Shape;7467;p68"/>
            <p:cNvSpPr/>
            <p:nvPr/>
          </p:nvSpPr>
          <p:spPr>
            <a:xfrm>
              <a:off x="3526175" y="3863875"/>
              <a:ext cx="226850" cy="310575"/>
            </a:xfrm>
            <a:custGeom>
              <a:avLst/>
              <a:gdLst/>
              <a:ahLst/>
              <a:cxnLst/>
              <a:rect l="l" t="t" r="r" b="b"/>
              <a:pathLst>
                <a:path w="9074" h="12423" extrusionOk="0">
                  <a:moveTo>
                    <a:pt x="3954" y="1"/>
                  </a:moveTo>
                  <a:cubicBezTo>
                    <a:pt x="2705" y="1"/>
                    <a:pt x="1696" y="1010"/>
                    <a:pt x="1696" y="2259"/>
                  </a:cubicBezTo>
                  <a:lnTo>
                    <a:pt x="1" y="2259"/>
                  </a:lnTo>
                  <a:lnTo>
                    <a:pt x="1" y="5081"/>
                  </a:lnTo>
                  <a:cubicBezTo>
                    <a:pt x="1247" y="5081"/>
                    <a:pt x="2259" y="6093"/>
                    <a:pt x="2259" y="7339"/>
                  </a:cubicBezTo>
                  <a:cubicBezTo>
                    <a:pt x="2259" y="8586"/>
                    <a:pt x="1247" y="9598"/>
                    <a:pt x="1" y="9598"/>
                  </a:cubicBezTo>
                  <a:lnTo>
                    <a:pt x="1" y="12422"/>
                  </a:lnTo>
                  <a:lnTo>
                    <a:pt x="7378" y="12422"/>
                  </a:lnTo>
                  <a:cubicBezTo>
                    <a:pt x="8315" y="12419"/>
                    <a:pt x="9070" y="11664"/>
                    <a:pt x="9073" y="10727"/>
                  </a:cubicBezTo>
                  <a:lnTo>
                    <a:pt x="9073" y="3952"/>
                  </a:lnTo>
                  <a:cubicBezTo>
                    <a:pt x="9070" y="3015"/>
                    <a:pt x="8315" y="2259"/>
                    <a:pt x="7378" y="2259"/>
                  </a:cubicBezTo>
                  <a:lnTo>
                    <a:pt x="6213" y="2259"/>
                  </a:lnTo>
                  <a:cubicBezTo>
                    <a:pt x="6213" y="1010"/>
                    <a:pt x="5201" y="1"/>
                    <a:pt x="395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7468" name="Google Shape;7468;p68"/>
          <p:cNvGrpSpPr/>
          <p:nvPr/>
        </p:nvGrpSpPr>
        <p:grpSpPr>
          <a:xfrm>
            <a:off x="7147952" y="3126199"/>
            <a:ext cx="295528" cy="338795"/>
            <a:chOff x="3895050" y="3806775"/>
            <a:chExt cx="419725" cy="481175"/>
          </a:xfrm>
          <a:solidFill>
            <a:srgbClr val="FFC867"/>
          </a:solidFill>
        </p:grpSpPr>
        <p:sp>
          <p:nvSpPr>
            <p:cNvPr id="7469" name="Google Shape;7469;p68"/>
            <p:cNvSpPr/>
            <p:nvPr/>
          </p:nvSpPr>
          <p:spPr>
            <a:xfrm>
              <a:off x="3895050" y="3942650"/>
              <a:ext cx="419725" cy="345300"/>
            </a:xfrm>
            <a:custGeom>
              <a:avLst/>
              <a:gdLst/>
              <a:ahLst/>
              <a:cxnLst/>
              <a:rect l="l" t="t" r="r" b="b"/>
              <a:pathLst>
                <a:path w="16789" h="13812" extrusionOk="0">
                  <a:moveTo>
                    <a:pt x="4448" y="1"/>
                  </a:moveTo>
                  <a:cubicBezTo>
                    <a:pt x="4233" y="1"/>
                    <a:pt x="4016" y="18"/>
                    <a:pt x="3801" y="54"/>
                  </a:cubicBezTo>
                  <a:cubicBezTo>
                    <a:pt x="1545" y="418"/>
                    <a:pt x="1" y="2604"/>
                    <a:pt x="356" y="4929"/>
                  </a:cubicBezTo>
                  <a:cubicBezTo>
                    <a:pt x="994" y="9100"/>
                    <a:pt x="2205" y="11942"/>
                    <a:pt x="3858" y="13147"/>
                  </a:cubicBezTo>
                  <a:cubicBezTo>
                    <a:pt x="4470" y="13592"/>
                    <a:pt x="5129" y="13811"/>
                    <a:pt x="5863" y="13811"/>
                  </a:cubicBezTo>
                  <a:cubicBezTo>
                    <a:pt x="6071" y="13811"/>
                    <a:pt x="6286" y="13793"/>
                    <a:pt x="6508" y="13758"/>
                  </a:cubicBezTo>
                  <a:cubicBezTo>
                    <a:pt x="7125" y="13659"/>
                    <a:pt x="7610" y="13406"/>
                    <a:pt x="7999" y="12987"/>
                  </a:cubicBezTo>
                  <a:lnTo>
                    <a:pt x="8396" y="12557"/>
                  </a:lnTo>
                  <a:lnTo>
                    <a:pt x="8791" y="12987"/>
                  </a:lnTo>
                  <a:cubicBezTo>
                    <a:pt x="9179" y="13406"/>
                    <a:pt x="9667" y="13659"/>
                    <a:pt x="10281" y="13758"/>
                  </a:cubicBezTo>
                  <a:cubicBezTo>
                    <a:pt x="10503" y="13793"/>
                    <a:pt x="10718" y="13811"/>
                    <a:pt x="10927" y="13811"/>
                  </a:cubicBezTo>
                  <a:cubicBezTo>
                    <a:pt x="11660" y="13811"/>
                    <a:pt x="12319" y="13592"/>
                    <a:pt x="12931" y="13147"/>
                  </a:cubicBezTo>
                  <a:cubicBezTo>
                    <a:pt x="14587" y="11942"/>
                    <a:pt x="15795" y="9100"/>
                    <a:pt x="16433" y="4929"/>
                  </a:cubicBezTo>
                  <a:cubicBezTo>
                    <a:pt x="16788" y="2604"/>
                    <a:pt x="15244" y="418"/>
                    <a:pt x="12988" y="54"/>
                  </a:cubicBezTo>
                  <a:cubicBezTo>
                    <a:pt x="12773" y="18"/>
                    <a:pt x="12556" y="1"/>
                    <a:pt x="12341" y="1"/>
                  </a:cubicBezTo>
                  <a:cubicBezTo>
                    <a:pt x="11461" y="1"/>
                    <a:pt x="10599" y="293"/>
                    <a:pt x="9893" y="840"/>
                  </a:cubicBezTo>
                  <a:cubicBezTo>
                    <a:pt x="9601" y="1063"/>
                    <a:pt x="9263" y="1216"/>
                    <a:pt x="8905" y="1292"/>
                  </a:cubicBezTo>
                  <a:cubicBezTo>
                    <a:pt x="8736" y="1326"/>
                    <a:pt x="8567" y="1343"/>
                    <a:pt x="8397" y="1343"/>
                  </a:cubicBezTo>
                  <a:cubicBezTo>
                    <a:pt x="8296" y="1343"/>
                    <a:pt x="8196" y="1337"/>
                    <a:pt x="8095" y="1325"/>
                  </a:cubicBezTo>
                  <a:cubicBezTo>
                    <a:pt x="7658" y="1273"/>
                    <a:pt x="7246" y="1105"/>
                    <a:pt x="6896" y="840"/>
                  </a:cubicBezTo>
                  <a:cubicBezTo>
                    <a:pt x="6190" y="293"/>
                    <a:pt x="5328" y="1"/>
                    <a:pt x="444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7470" name="Google Shape;7470;p68"/>
            <p:cNvSpPr/>
            <p:nvPr/>
          </p:nvSpPr>
          <p:spPr>
            <a:xfrm>
              <a:off x="4016325" y="3806775"/>
              <a:ext cx="199225" cy="142475"/>
            </a:xfrm>
            <a:custGeom>
              <a:avLst/>
              <a:gdLst/>
              <a:ahLst/>
              <a:cxnLst/>
              <a:rect l="l" t="t" r="r" b="b"/>
              <a:pathLst>
                <a:path w="7969" h="5699" extrusionOk="0">
                  <a:moveTo>
                    <a:pt x="1350" y="0"/>
                  </a:moveTo>
                  <a:cubicBezTo>
                    <a:pt x="1132" y="0"/>
                    <a:pt x="925" y="129"/>
                    <a:pt x="832" y="343"/>
                  </a:cubicBezTo>
                  <a:cubicBezTo>
                    <a:pt x="799" y="424"/>
                    <a:pt x="1" y="2330"/>
                    <a:pt x="678" y="4101"/>
                  </a:cubicBezTo>
                  <a:cubicBezTo>
                    <a:pt x="736" y="4242"/>
                    <a:pt x="796" y="4381"/>
                    <a:pt x="868" y="4516"/>
                  </a:cubicBezTo>
                  <a:cubicBezTo>
                    <a:pt x="1534" y="4691"/>
                    <a:pt x="2157" y="4995"/>
                    <a:pt x="2702" y="5414"/>
                  </a:cubicBezTo>
                  <a:cubicBezTo>
                    <a:pt x="2950" y="5603"/>
                    <a:pt x="3247" y="5698"/>
                    <a:pt x="3544" y="5698"/>
                  </a:cubicBezTo>
                  <a:cubicBezTo>
                    <a:pt x="3840" y="5698"/>
                    <a:pt x="4137" y="5603"/>
                    <a:pt x="4385" y="5414"/>
                  </a:cubicBezTo>
                  <a:cubicBezTo>
                    <a:pt x="4442" y="5368"/>
                    <a:pt x="4503" y="5326"/>
                    <a:pt x="4563" y="5284"/>
                  </a:cubicBezTo>
                  <a:cubicBezTo>
                    <a:pt x="4870" y="4592"/>
                    <a:pt x="5355" y="3968"/>
                    <a:pt x="6020" y="3417"/>
                  </a:cubicBezTo>
                  <a:cubicBezTo>
                    <a:pt x="6478" y="3035"/>
                    <a:pt x="6987" y="2722"/>
                    <a:pt x="7532" y="2484"/>
                  </a:cubicBezTo>
                  <a:cubicBezTo>
                    <a:pt x="7824" y="2372"/>
                    <a:pt x="7969" y="2044"/>
                    <a:pt x="7854" y="1752"/>
                  </a:cubicBezTo>
                  <a:cubicBezTo>
                    <a:pt x="7768" y="1529"/>
                    <a:pt x="7554" y="1392"/>
                    <a:pt x="7327" y="1392"/>
                  </a:cubicBezTo>
                  <a:cubicBezTo>
                    <a:pt x="7260" y="1392"/>
                    <a:pt x="7192" y="1404"/>
                    <a:pt x="7125" y="1430"/>
                  </a:cubicBezTo>
                  <a:lnTo>
                    <a:pt x="7125" y="1433"/>
                  </a:lnTo>
                  <a:cubicBezTo>
                    <a:pt x="7089" y="1445"/>
                    <a:pt x="6243" y="1776"/>
                    <a:pt x="5334" y="2520"/>
                  </a:cubicBezTo>
                  <a:cubicBezTo>
                    <a:pt x="4997" y="2794"/>
                    <a:pt x="4689" y="3098"/>
                    <a:pt x="4412" y="3429"/>
                  </a:cubicBezTo>
                  <a:cubicBezTo>
                    <a:pt x="4367" y="3194"/>
                    <a:pt x="4301" y="2965"/>
                    <a:pt x="4217" y="2743"/>
                  </a:cubicBezTo>
                  <a:cubicBezTo>
                    <a:pt x="3536" y="972"/>
                    <a:pt x="1669" y="90"/>
                    <a:pt x="1588" y="54"/>
                  </a:cubicBezTo>
                  <a:cubicBezTo>
                    <a:pt x="1511" y="17"/>
                    <a:pt x="1430" y="0"/>
                    <a:pt x="135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7471" name="Google Shape;7471;p68"/>
          <p:cNvGrpSpPr/>
          <p:nvPr/>
        </p:nvGrpSpPr>
        <p:grpSpPr>
          <a:xfrm>
            <a:off x="7551234" y="3125979"/>
            <a:ext cx="336296" cy="339235"/>
            <a:chOff x="4464775" y="3806475"/>
            <a:chExt cx="477625" cy="481800"/>
          </a:xfrm>
          <a:solidFill>
            <a:srgbClr val="FFC867"/>
          </a:solidFill>
        </p:grpSpPr>
        <p:sp>
          <p:nvSpPr>
            <p:cNvPr id="7472" name="Google Shape;7472;p68"/>
            <p:cNvSpPr/>
            <p:nvPr/>
          </p:nvSpPr>
          <p:spPr>
            <a:xfrm>
              <a:off x="4726375" y="3806475"/>
              <a:ext cx="56500" cy="141125"/>
            </a:xfrm>
            <a:custGeom>
              <a:avLst/>
              <a:gdLst/>
              <a:ahLst/>
              <a:cxnLst/>
              <a:rect l="l" t="t" r="r" b="b"/>
              <a:pathLst>
                <a:path w="2260" h="5645" extrusionOk="0">
                  <a:moveTo>
                    <a:pt x="1133" y="1"/>
                  </a:moveTo>
                  <a:cubicBezTo>
                    <a:pt x="978" y="1"/>
                    <a:pt x="823" y="64"/>
                    <a:pt x="712" y="189"/>
                  </a:cubicBezTo>
                  <a:cubicBezTo>
                    <a:pt x="504" y="421"/>
                    <a:pt x="522" y="776"/>
                    <a:pt x="754" y="984"/>
                  </a:cubicBezTo>
                  <a:cubicBezTo>
                    <a:pt x="832" y="1056"/>
                    <a:pt x="1130" y="1385"/>
                    <a:pt x="1130" y="1695"/>
                  </a:cubicBezTo>
                  <a:cubicBezTo>
                    <a:pt x="1130" y="1990"/>
                    <a:pt x="850" y="2315"/>
                    <a:pt x="754" y="2402"/>
                  </a:cubicBezTo>
                  <a:cubicBezTo>
                    <a:pt x="678" y="2472"/>
                    <a:pt x="1" y="3101"/>
                    <a:pt x="1" y="3953"/>
                  </a:cubicBezTo>
                  <a:cubicBezTo>
                    <a:pt x="1" y="4802"/>
                    <a:pt x="675" y="5432"/>
                    <a:pt x="754" y="5501"/>
                  </a:cubicBezTo>
                  <a:cubicBezTo>
                    <a:pt x="861" y="5597"/>
                    <a:pt x="995" y="5644"/>
                    <a:pt x="1128" y="5644"/>
                  </a:cubicBezTo>
                  <a:cubicBezTo>
                    <a:pt x="1283" y="5644"/>
                    <a:pt x="1437" y="5580"/>
                    <a:pt x="1549" y="5456"/>
                  </a:cubicBezTo>
                  <a:cubicBezTo>
                    <a:pt x="1757" y="5224"/>
                    <a:pt x="1735" y="4869"/>
                    <a:pt x="1507" y="4661"/>
                  </a:cubicBezTo>
                  <a:cubicBezTo>
                    <a:pt x="1428" y="4588"/>
                    <a:pt x="1130" y="4260"/>
                    <a:pt x="1130" y="3950"/>
                  </a:cubicBezTo>
                  <a:cubicBezTo>
                    <a:pt x="1130" y="3655"/>
                    <a:pt x="1410" y="3330"/>
                    <a:pt x="1507" y="3242"/>
                  </a:cubicBezTo>
                  <a:cubicBezTo>
                    <a:pt x="1585" y="3173"/>
                    <a:pt x="2259" y="2544"/>
                    <a:pt x="2259" y="1692"/>
                  </a:cubicBezTo>
                  <a:cubicBezTo>
                    <a:pt x="2259" y="842"/>
                    <a:pt x="1585" y="213"/>
                    <a:pt x="1507" y="144"/>
                  </a:cubicBezTo>
                  <a:cubicBezTo>
                    <a:pt x="1399" y="48"/>
                    <a:pt x="1266" y="1"/>
                    <a:pt x="113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7473" name="Google Shape;7473;p68"/>
            <p:cNvSpPr/>
            <p:nvPr/>
          </p:nvSpPr>
          <p:spPr>
            <a:xfrm>
              <a:off x="4641700" y="3806475"/>
              <a:ext cx="56475" cy="141125"/>
            </a:xfrm>
            <a:custGeom>
              <a:avLst/>
              <a:gdLst/>
              <a:ahLst/>
              <a:cxnLst/>
              <a:rect l="l" t="t" r="r" b="b"/>
              <a:pathLst>
                <a:path w="2259" h="5645" extrusionOk="0">
                  <a:moveTo>
                    <a:pt x="1132" y="1"/>
                  </a:moveTo>
                  <a:cubicBezTo>
                    <a:pt x="977" y="1"/>
                    <a:pt x="823" y="64"/>
                    <a:pt x="711" y="189"/>
                  </a:cubicBezTo>
                  <a:cubicBezTo>
                    <a:pt x="503" y="421"/>
                    <a:pt x="521" y="776"/>
                    <a:pt x="753" y="984"/>
                  </a:cubicBezTo>
                  <a:cubicBezTo>
                    <a:pt x="831" y="1056"/>
                    <a:pt x="1130" y="1385"/>
                    <a:pt x="1130" y="1695"/>
                  </a:cubicBezTo>
                  <a:cubicBezTo>
                    <a:pt x="1130" y="1990"/>
                    <a:pt x="849" y="2315"/>
                    <a:pt x="753" y="2402"/>
                  </a:cubicBezTo>
                  <a:cubicBezTo>
                    <a:pt x="678" y="2472"/>
                    <a:pt x="0" y="3101"/>
                    <a:pt x="0" y="3953"/>
                  </a:cubicBezTo>
                  <a:cubicBezTo>
                    <a:pt x="0" y="4802"/>
                    <a:pt x="675" y="5432"/>
                    <a:pt x="753" y="5501"/>
                  </a:cubicBezTo>
                  <a:cubicBezTo>
                    <a:pt x="860" y="5597"/>
                    <a:pt x="994" y="5644"/>
                    <a:pt x="1127" y="5644"/>
                  </a:cubicBezTo>
                  <a:cubicBezTo>
                    <a:pt x="1282" y="5644"/>
                    <a:pt x="1436" y="5580"/>
                    <a:pt x="1548" y="5456"/>
                  </a:cubicBezTo>
                  <a:cubicBezTo>
                    <a:pt x="1756" y="5224"/>
                    <a:pt x="1735" y="4869"/>
                    <a:pt x="1506" y="4661"/>
                  </a:cubicBezTo>
                  <a:cubicBezTo>
                    <a:pt x="1428" y="4588"/>
                    <a:pt x="1130" y="4260"/>
                    <a:pt x="1130" y="3950"/>
                  </a:cubicBezTo>
                  <a:cubicBezTo>
                    <a:pt x="1130" y="3655"/>
                    <a:pt x="1410" y="3330"/>
                    <a:pt x="1506" y="3242"/>
                  </a:cubicBezTo>
                  <a:cubicBezTo>
                    <a:pt x="1581" y="3173"/>
                    <a:pt x="2259" y="2544"/>
                    <a:pt x="2259" y="1692"/>
                  </a:cubicBezTo>
                  <a:cubicBezTo>
                    <a:pt x="2259" y="842"/>
                    <a:pt x="1581" y="213"/>
                    <a:pt x="1506" y="144"/>
                  </a:cubicBezTo>
                  <a:cubicBezTo>
                    <a:pt x="1399" y="48"/>
                    <a:pt x="1265" y="1"/>
                    <a:pt x="113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7474" name="Google Shape;7474;p68"/>
            <p:cNvSpPr/>
            <p:nvPr/>
          </p:nvSpPr>
          <p:spPr>
            <a:xfrm>
              <a:off x="4557000" y="3806475"/>
              <a:ext cx="56500" cy="141125"/>
            </a:xfrm>
            <a:custGeom>
              <a:avLst/>
              <a:gdLst/>
              <a:ahLst/>
              <a:cxnLst/>
              <a:rect l="l" t="t" r="r" b="b"/>
              <a:pathLst>
                <a:path w="2260" h="5645" extrusionOk="0">
                  <a:moveTo>
                    <a:pt x="1132" y="1"/>
                  </a:moveTo>
                  <a:cubicBezTo>
                    <a:pt x="977" y="1"/>
                    <a:pt x="823" y="64"/>
                    <a:pt x="711" y="189"/>
                  </a:cubicBezTo>
                  <a:cubicBezTo>
                    <a:pt x="504" y="421"/>
                    <a:pt x="522" y="776"/>
                    <a:pt x="753" y="984"/>
                  </a:cubicBezTo>
                  <a:cubicBezTo>
                    <a:pt x="832" y="1056"/>
                    <a:pt x="1130" y="1385"/>
                    <a:pt x="1130" y="1695"/>
                  </a:cubicBezTo>
                  <a:cubicBezTo>
                    <a:pt x="1130" y="1990"/>
                    <a:pt x="850" y="2315"/>
                    <a:pt x="753" y="2402"/>
                  </a:cubicBezTo>
                  <a:cubicBezTo>
                    <a:pt x="678" y="2472"/>
                    <a:pt x="1" y="3101"/>
                    <a:pt x="1" y="3953"/>
                  </a:cubicBezTo>
                  <a:cubicBezTo>
                    <a:pt x="1" y="4802"/>
                    <a:pt x="675" y="5432"/>
                    <a:pt x="753" y="5501"/>
                  </a:cubicBezTo>
                  <a:cubicBezTo>
                    <a:pt x="861" y="5597"/>
                    <a:pt x="994" y="5644"/>
                    <a:pt x="1127" y="5644"/>
                  </a:cubicBezTo>
                  <a:cubicBezTo>
                    <a:pt x="1282" y="5644"/>
                    <a:pt x="1437" y="5580"/>
                    <a:pt x="1548" y="5456"/>
                  </a:cubicBezTo>
                  <a:cubicBezTo>
                    <a:pt x="1756" y="5224"/>
                    <a:pt x="1735" y="4869"/>
                    <a:pt x="1506" y="4661"/>
                  </a:cubicBezTo>
                  <a:cubicBezTo>
                    <a:pt x="1428" y="4588"/>
                    <a:pt x="1130" y="4260"/>
                    <a:pt x="1130" y="3950"/>
                  </a:cubicBezTo>
                  <a:cubicBezTo>
                    <a:pt x="1130" y="3655"/>
                    <a:pt x="1410" y="3330"/>
                    <a:pt x="1506" y="3242"/>
                  </a:cubicBezTo>
                  <a:cubicBezTo>
                    <a:pt x="1582" y="3173"/>
                    <a:pt x="2259" y="2544"/>
                    <a:pt x="2259" y="1692"/>
                  </a:cubicBezTo>
                  <a:cubicBezTo>
                    <a:pt x="2259" y="842"/>
                    <a:pt x="1582" y="213"/>
                    <a:pt x="1506" y="144"/>
                  </a:cubicBezTo>
                  <a:cubicBezTo>
                    <a:pt x="1399" y="48"/>
                    <a:pt x="1265" y="1"/>
                    <a:pt x="113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7475" name="Google Shape;7475;p68"/>
            <p:cNvSpPr/>
            <p:nvPr/>
          </p:nvSpPr>
          <p:spPr>
            <a:xfrm>
              <a:off x="4464775" y="4230875"/>
              <a:ext cx="395250" cy="57400"/>
            </a:xfrm>
            <a:custGeom>
              <a:avLst/>
              <a:gdLst/>
              <a:ahLst/>
              <a:cxnLst/>
              <a:rect l="l" t="t" r="r" b="b"/>
              <a:pathLst>
                <a:path w="15810" h="2296" extrusionOk="0">
                  <a:moveTo>
                    <a:pt x="567" y="1"/>
                  </a:moveTo>
                  <a:cubicBezTo>
                    <a:pt x="254" y="1"/>
                    <a:pt x="1" y="251"/>
                    <a:pt x="1" y="564"/>
                  </a:cubicBezTo>
                  <a:cubicBezTo>
                    <a:pt x="1" y="877"/>
                    <a:pt x="254" y="1130"/>
                    <a:pt x="567" y="1130"/>
                  </a:cubicBezTo>
                  <a:lnTo>
                    <a:pt x="1910" y="1130"/>
                  </a:lnTo>
                  <a:lnTo>
                    <a:pt x="2006" y="1359"/>
                  </a:lnTo>
                  <a:cubicBezTo>
                    <a:pt x="2291" y="1932"/>
                    <a:pt x="2875" y="2295"/>
                    <a:pt x="3516" y="2295"/>
                  </a:cubicBezTo>
                  <a:cubicBezTo>
                    <a:pt x="3519" y="2295"/>
                    <a:pt x="3521" y="2295"/>
                    <a:pt x="3524" y="2295"/>
                  </a:cubicBezTo>
                  <a:lnTo>
                    <a:pt x="12290" y="2295"/>
                  </a:lnTo>
                  <a:cubicBezTo>
                    <a:pt x="12292" y="2295"/>
                    <a:pt x="12295" y="2295"/>
                    <a:pt x="12298" y="2295"/>
                  </a:cubicBezTo>
                  <a:cubicBezTo>
                    <a:pt x="12936" y="2295"/>
                    <a:pt x="13520" y="1932"/>
                    <a:pt x="13804" y="1359"/>
                  </a:cubicBezTo>
                  <a:lnTo>
                    <a:pt x="13901" y="1130"/>
                  </a:lnTo>
                  <a:lnTo>
                    <a:pt x="15247" y="1130"/>
                  </a:lnTo>
                  <a:cubicBezTo>
                    <a:pt x="15557" y="1130"/>
                    <a:pt x="15810" y="877"/>
                    <a:pt x="15810" y="564"/>
                  </a:cubicBezTo>
                  <a:cubicBezTo>
                    <a:pt x="15810" y="251"/>
                    <a:pt x="15557" y="1"/>
                    <a:pt x="1524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7476" name="Google Shape;7476;p68"/>
            <p:cNvSpPr/>
            <p:nvPr/>
          </p:nvSpPr>
          <p:spPr>
            <a:xfrm>
              <a:off x="4840675" y="4007300"/>
              <a:ext cx="101725" cy="166025"/>
            </a:xfrm>
            <a:custGeom>
              <a:avLst/>
              <a:gdLst/>
              <a:ahLst/>
              <a:cxnLst/>
              <a:rect l="l" t="t" r="r" b="b"/>
              <a:pathLst>
                <a:path w="4069" h="6641" extrusionOk="0">
                  <a:moveTo>
                    <a:pt x="1870" y="0"/>
                  </a:moveTo>
                  <a:cubicBezTo>
                    <a:pt x="1852" y="380"/>
                    <a:pt x="1837" y="759"/>
                    <a:pt x="1795" y="1130"/>
                  </a:cubicBezTo>
                  <a:cubicBezTo>
                    <a:pt x="1927" y="1181"/>
                    <a:pt x="2048" y="1256"/>
                    <a:pt x="2150" y="1355"/>
                  </a:cubicBezTo>
                  <a:cubicBezTo>
                    <a:pt x="2800" y="2006"/>
                    <a:pt x="2433" y="3469"/>
                    <a:pt x="1352" y="4550"/>
                  </a:cubicBezTo>
                  <a:cubicBezTo>
                    <a:pt x="1177" y="4722"/>
                    <a:pt x="991" y="4879"/>
                    <a:pt x="792" y="5017"/>
                  </a:cubicBezTo>
                  <a:cubicBezTo>
                    <a:pt x="566" y="5577"/>
                    <a:pt x="301" y="6119"/>
                    <a:pt x="0" y="6640"/>
                  </a:cubicBezTo>
                  <a:cubicBezTo>
                    <a:pt x="747" y="6429"/>
                    <a:pt x="1506" y="5993"/>
                    <a:pt x="2150" y="5348"/>
                  </a:cubicBezTo>
                  <a:cubicBezTo>
                    <a:pt x="3716" y="3782"/>
                    <a:pt x="4068" y="1678"/>
                    <a:pt x="2948" y="557"/>
                  </a:cubicBezTo>
                  <a:cubicBezTo>
                    <a:pt x="2656" y="268"/>
                    <a:pt x="2280" y="97"/>
                    <a:pt x="187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7477" name="Google Shape;7477;p68"/>
            <p:cNvSpPr/>
            <p:nvPr/>
          </p:nvSpPr>
          <p:spPr>
            <a:xfrm>
              <a:off x="4464775" y="3976800"/>
              <a:ext cx="395250" cy="225875"/>
            </a:xfrm>
            <a:custGeom>
              <a:avLst/>
              <a:gdLst/>
              <a:ahLst/>
              <a:cxnLst/>
              <a:rect l="l" t="t" r="r" b="b"/>
              <a:pathLst>
                <a:path w="15810" h="9035" extrusionOk="0">
                  <a:moveTo>
                    <a:pt x="564" y="1"/>
                  </a:moveTo>
                  <a:cubicBezTo>
                    <a:pt x="254" y="1"/>
                    <a:pt x="1" y="251"/>
                    <a:pt x="1" y="564"/>
                  </a:cubicBezTo>
                  <a:cubicBezTo>
                    <a:pt x="1" y="3930"/>
                    <a:pt x="1157" y="7026"/>
                    <a:pt x="3075" y="9035"/>
                  </a:cubicBezTo>
                  <a:lnTo>
                    <a:pt x="12735" y="9035"/>
                  </a:lnTo>
                  <a:cubicBezTo>
                    <a:pt x="14654" y="7026"/>
                    <a:pt x="15810" y="3930"/>
                    <a:pt x="15810" y="564"/>
                  </a:cubicBezTo>
                  <a:cubicBezTo>
                    <a:pt x="15810" y="251"/>
                    <a:pt x="15557" y="1"/>
                    <a:pt x="1524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7478" name="Google Shape;7478;p68"/>
          <p:cNvGrpSpPr/>
          <p:nvPr/>
        </p:nvGrpSpPr>
        <p:grpSpPr>
          <a:xfrm>
            <a:off x="7974679" y="3125970"/>
            <a:ext cx="339253" cy="339253"/>
            <a:chOff x="5049725" y="3806450"/>
            <a:chExt cx="481825" cy="481825"/>
          </a:xfrm>
          <a:solidFill>
            <a:srgbClr val="FFC867"/>
          </a:solidFill>
        </p:grpSpPr>
        <p:sp>
          <p:nvSpPr>
            <p:cNvPr id="7479" name="Google Shape;7479;p68"/>
            <p:cNvSpPr/>
            <p:nvPr/>
          </p:nvSpPr>
          <p:spPr>
            <a:xfrm>
              <a:off x="5361150" y="3976800"/>
              <a:ext cx="28250" cy="28275"/>
            </a:xfrm>
            <a:custGeom>
              <a:avLst/>
              <a:gdLst/>
              <a:ahLst/>
              <a:cxnLst/>
              <a:rect l="l" t="t" r="r" b="b"/>
              <a:pathLst>
                <a:path w="1130" h="1131" extrusionOk="0">
                  <a:moveTo>
                    <a:pt x="567" y="1"/>
                  </a:moveTo>
                  <a:cubicBezTo>
                    <a:pt x="254" y="1"/>
                    <a:pt x="1" y="251"/>
                    <a:pt x="1" y="564"/>
                  </a:cubicBezTo>
                  <a:cubicBezTo>
                    <a:pt x="1" y="877"/>
                    <a:pt x="254" y="1130"/>
                    <a:pt x="567" y="1130"/>
                  </a:cubicBezTo>
                  <a:cubicBezTo>
                    <a:pt x="877" y="1130"/>
                    <a:pt x="1130" y="877"/>
                    <a:pt x="1130" y="564"/>
                  </a:cubicBezTo>
                  <a:cubicBezTo>
                    <a:pt x="1130" y="251"/>
                    <a:pt x="877" y="1"/>
                    <a:pt x="56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7480" name="Google Shape;7480;p68"/>
            <p:cNvSpPr/>
            <p:nvPr/>
          </p:nvSpPr>
          <p:spPr>
            <a:xfrm>
              <a:off x="5191775" y="3976800"/>
              <a:ext cx="28250" cy="28275"/>
            </a:xfrm>
            <a:custGeom>
              <a:avLst/>
              <a:gdLst/>
              <a:ahLst/>
              <a:cxnLst/>
              <a:rect l="l" t="t" r="r" b="b"/>
              <a:pathLst>
                <a:path w="1130" h="1131" extrusionOk="0">
                  <a:moveTo>
                    <a:pt x="567" y="1"/>
                  </a:moveTo>
                  <a:cubicBezTo>
                    <a:pt x="253" y="1"/>
                    <a:pt x="0" y="251"/>
                    <a:pt x="0" y="564"/>
                  </a:cubicBezTo>
                  <a:cubicBezTo>
                    <a:pt x="0" y="877"/>
                    <a:pt x="253" y="1130"/>
                    <a:pt x="567" y="1130"/>
                  </a:cubicBezTo>
                  <a:cubicBezTo>
                    <a:pt x="877" y="1130"/>
                    <a:pt x="1130" y="877"/>
                    <a:pt x="1130" y="564"/>
                  </a:cubicBezTo>
                  <a:cubicBezTo>
                    <a:pt x="1130" y="251"/>
                    <a:pt x="877" y="1"/>
                    <a:pt x="56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7481" name="Google Shape;7481;p68"/>
            <p:cNvSpPr/>
            <p:nvPr/>
          </p:nvSpPr>
          <p:spPr>
            <a:xfrm>
              <a:off x="5049725" y="3806450"/>
              <a:ext cx="481825" cy="481825"/>
            </a:xfrm>
            <a:custGeom>
              <a:avLst/>
              <a:gdLst/>
              <a:ahLst/>
              <a:cxnLst/>
              <a:rect l="l" t="t" r="r" b="b"/>
              <a:pathLst>
                <a:path w="19273" h="19273" extrusionOk="0">
                  <a:moveTo>
                    <a:pt x="6249" y="5686"/>
                  </a:moveTo>
                  <a:cubicBezTo>
                    <a:pt x="6932" y="5686"/>
                    <a:pt x="7549" y="6098"/>
                    <a:pt x="7811" y="6730"/>
                  </a:cubicBezTo>
                  <a:cubicBezTo>
                    <a:pt x="8073" y="7363"/>
                    <a:pt x="7929" y="8092"/>
                    <a:pt x="7444" y="8576"/>
                  </a:cubicBezTo>
                  <a:cubicBezTo>
                    <a:pt x="7120" y="8901"/>
                    <a:pt x="6686" y="9073"/>
                    <a:pt x="6246" y="9073"/>
                  </a:cubicBezTo>
                  <a:cubicBezTo>
                    <a:pt x="6028" y="9073"/>
                    <a:pt x="5808" y="9031"/>
                    <a:pt x="5598" y="8944"/>
                  </a:cubicBezTo>
                  <a:cubicBezTo>
                    <a:pt x="4966" y="8682"/>
                    <a:pt x="4553" y="8064"/>
                    <a:pt x="4553" y="7378"/>
                  </a:cubicBezTo>
                  <a:cubicBezTo>
                    <a:pt x="4553" y="6441"/>
                    <a:pt x="5312" y="5686"/>
                    <a:pt x="6249" y="5686"/>
                  </a:cubicBezTo>
                  <a:close/>
                  <a:moveTo>
                    <a:pt x="13024" y="5683"/>
                  </a:moveTo>
                  <a:cubicBezTo>
                    <a:pt x="13242" y="5683"/>
                    <a:pt x="13462" y="5725"/>
                    <a:pt x="13671" y="5812"/>
                  </a:cubicBezTo>
                  <a:cubicBezTo>
                    <a:pt x="14304" y="6074"/>
                    <a:pt x="14716" y="6691"/>
                    <a:pt x="14716" y="7378"/>
                  </a:cubicBezTo>
                  <a:cubicBezTo>
                    <a:pt x="14716" y="8314"/>
                    <a:pt x="13957" y="9070"/>
                    <a:pt x="13024" y="9073"/>
                  </a:cubicBezTo>
                  <a:cubicBezTo>
                    <a:pt x="12337" y="9073"/>
                    <a:pt x="11720" y="8658"/>
                    <a:pt x="11458" y="8025"/>
                  </a:cubicBezTo>
                  <a:cubicBezTo>
                    <a:pt x="11196" y="7393"/>
                    <a:pt x="11341" y="6664"/>
                    <a:pt x="11825" y="6179"/>
                  </a:cubicBezTo>
                  <a:cubicBezTo>
                    <a:pt x="12150" y="5855"/>
                    <a:pt x="12583" y="5683"/>
                    <a:pt x="13024" y="5683"/>
                  </a:cubicBezTo>
                  <a:close/>
                  <a:moveTo>
                    <a:pt x="9636" y="10196"/>
                  </a:moveTo>
                  <a:cubicBezTo>
                    <a:pt x="11955" y="10196"/>
                    <a:pt x="13981" y="11765"/>
                    <a:pt x="14557" y="14012"/>
                  </a:cubicBezTo>
                  <a:cubicBezTo>
                    <a:pt x="14635" y="14316"/>
                    <a:pt x="14454" y="14623"/>
                    <a:pt x="14153" y="14701"/>
                  </a:cubicBezTo>
                  <a:cubicBezTo>
                    <a:pt x="14107" y="14713"/>
                    <a:pt x="14060" y="14718"/>
                    <a:pt x="14014" y="14718"/>
                  </a:cubicBezTo>
                  <a:cubicBezTo>
                    <a:pt x="13760" y="14718"/>
                    <a:pt x="13530" y="14550"/>
                    <a:pt x="13464" y="14295"/>
                  </a:cubicBezTo>
                  <a:cubicBezTo>
                    <a:pt x="13015" y="12548"/>
                    <a:pt x="11440" y="11326"/>
                    <a:pt x="9636" y="11326"/>
                  </a:cubicBezTo>
                  <a:cubicBezTo>
                    <a:pt x="7833" y="11326"/>
                    <a:pt x="6258" y="12548"/>
                    <a:pt x="5809" y="14295"/>
                  </a:cubicBezTo>
                  <a:cubicBezTo>
                    <a:pt x="5743" y="14550"/>
                    <a:pt x="5512" y="14718"/>
                    <a:pt x="5260" y="14718"/>
                  </a:cubicBezTo>
                  <a:cubicBezTo>
                    <a:pt x="5215" y="14718"/>
                    <a:pt x="5169" y="14713"/>
                    <a:pt x="5122" y="14701"/>
                  </a:cubicBezTo>
                  <a:cubicBezTo>
                    <a:pt x="4818" y="14623"/>
                    <a:pt x="4638" y="14316"/>
                    <a:pt x="4716" y="14012"/>
                  </a:cubicBezTo>
                  <a:cubicBezTo>
                    <a:pt x="5291" y="11765"/>
                    <a:pt x="7318" y="10196"/>
                    <a:pt x="9636" y="10196"/>
                  </a:cubicBezTo>
                  <a:close/>
                  <a:moveTo>
                    <a:pt x="9636" y="0"/>
                  </a:moveTo>
                  <a:cubicBezTo>
                    <a:pt x="4342" y="0"/>
                    <a:pt x="0" y="4343"/>
                    <a:pt x="0" y="9636"/>
                  </a:cubicBezTo>
                  <a:cubicBezTo>
                    <a:pt x="0" y="14930"/>
                    <a:pt x="4342" y="19272"/>
                    <a:pt x="9636" y="19272"/>
                  </a:cubicBezTo>
                  <a:cubicBezTo>
                    <a:pt x="14927" y="19272"/>
                    <a:pt x="19272" y="14930"/>
                    <a:pt x="19272" y="9636"/>
                  </a:cubicBezTo>
                  <a:cubicBezTo>
                    <a:pt x="19272" y="4343"/>
                    <a:pt x="14927" y="0"/>
                    <a:pt x="963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7482" name="Google Shape;7482;p68"/>
          <p:cNvGrpSpPr/>
          <p:nvPr/>
        </p:nvGrpSpPr>
        <p:grpSpPr>
          <a:xfrm>
            <a:off x="1461983" y="3951798"/>
            <a:ext cx="339253" cy="339253"/>
            <a:chOff x="5651375" y="3806450"/>
            <a:chExt cx="481825" cy="481825"/>
          </a:xfrm>
          <a:solidFill>
            <a:srgbClr val="FFC867"/>
          </a:solidFill>
        </p:grpSpPr>
        <p:sp>
          <p:nvSpPr>
            <p:cNvPr id="7483" name="Google Shape;7483;p68"/>
            <p:cNvSpPr/>
            <p:nvPr/>
          </p:nvSpPr>
          <p:spPr>
            <a:xfrm>
              <a:off x="5793425" y="3976800"/>
              <a:ext cx="28250" cy="28275"/>
            </a:xfrm>
            <a:custGeom>
              <a:avLst/>
              <a:gdLst/>
              <a:ahLst/>
              <a:cxnLst/>
              <a:rect l="l" t="t" r="r" b="b"/>
              <a:pathLst>
                <a:path w="1130" h="1131" extrusionOk="0">
                  <a:moveTo>
                    <a:pt x="567" y="1"/>
                  </a:moveTo>
                  <a:cubicBezTo>
                    <a:pt x="253" y="1"/>
                    <a:pt x="0" y="251"/>
                    <a:pt x="0" y="564"/>
                  </a:cubicBezTo>
                  <a:cubicBezTo>
                    <a:pt x="0" y="877"/>
                    <a:pt x="253" y="1130"/>
                    <a:pt x="567" y="1130"/>
                  </a:cubicBezTo>
                  <a:cubicBezTo>
                    <a:pt x="877" y="1130"/>
                    <a:pt x="1130" y="877"/>
                    <a:pt x="1130" y="564"/>
                  </a:cubicBezTo>
                  <a:cubicBezTo>
                    <a:pt x="1130" y="251"/>
                    <a:pt x="877" y="1"/>
                    <a:pt x="56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7484" name="Google Shape;7484;p68"/>
            <p:cNvSpPr/>
            <p:nvPr/>
          </p:nvSpPr>
          <p:spPr>
            <a:xfrm>
              <a:off x="5794475" y="4089725"/>
              <a:ext cx="195600" cy="84725"/>
            </a:xfrm>
            <a:custGeom>
              <a:avLst/>
              <a:gdLst/>
              <a:ahLst/>
              <a:cxnLst/>
              <a:rect l="l" t="t" r="r" b="b"/>
              <a:pathLst>
                <a:path w="7824" h="3389" extrusionOk="0">
                  <a:moveTo>
                    <a:pt x="1" y="1"/>
                  </a:moveTo>
                  <a:cubicBezTo>
                    <a:pt x="284" y="1943"/>
                    <a:pt x="1949" y="3385"/>
                    <a:pt x="3912" y="3388"/>
                  </a:cubicBezTo>
                  <a:cubicBezTo>
                    <a:pt x="5875" y="3385"/>
                    <a:pt x="7541" y="1943"/>
                    <a:pt x="782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7485" name="Google Shape;7485;p68"/>
            <p:cNvSpPr/>
            <p:nvPr/>
          </p:nvSpPr>
          <p:spPr>
            <a:xfrm>
              <a:off x="5651375" y="3806450"/>
              <a:ext cx="481825" cy="481825"/>
            </a:xfrm>
            <a:custGeom>
              <a:avLst/>
              <a:gdLst/>
              <a:ahLst/>
              <a:cxnLst/>
              <a:rect l="l" t="t" r="r" b="b"/>
              <a:pathLst>
                <a:path w="19273" h="19273" extrusionOk="0">
                  <a:moveTo>
                    <a:pt x="6249" y="5686"/>
                  </a:moveTo>
                  <a:cubicBezTo>
                    <a:pt x="6932" y="5686"/>
                    <a:pt x="7549" y="6098"/>
                    <a:pt x="7811" y="6730"/>
                  </a:cubicBezTo>
                  <a:cubicBezTo>
                    <a:pt x="8073" y="7363"/>
                    <a:pt x="7929" y="8092"/>
                    <a:pt x="7444" y="8576"/>
                  </a:cubicBezTo>
                  <a:cubicBezTo>
                    <a:pt x="7122" y="8901"/>
                    <a:pt x="6689" y="9073"/>
                    <a:pt x="6248" y="9073"/>
                  </a:cubicBezTo>
                  <a:cubicBezTo>
                    <a:pt x="6029" y="9073"/>
                    <a:pt x="5808" y="9031"/>
                    <a:pt x="5598" y="8944"/>
                  </a:cubicBezTo>
                  <a:cubicBezTo>
                    <a:pt x="4966" y="8682"/>
                    <a:pt x="4553" y="8064"/>
                    <a:pt x="4553" y="7378"/>
                  </a:cubicBezTo>
                  <a:cubicBezTo>
                    <a:pt x="4556" y="6441"/>
                    <a:pt x="5312" y="5686"/>
                    <a:pt x="6249" y="5686"/>
                  </a:cubicBezTo>
                  <a:close/>
                  <a:moveTo>
                    <a:pt x="13024" y="5683"/>
                  </a:moveTo>
                  <a:cubicBezTo>
                    <a:pt x="13242" y="5683"/>
                    <a:pt x="13462" y="5725"/>
                    <a:pt x="13671" y="5812"/>
                  </a:cubicBezTo>
                  <a:cubicBezTo>
                    <a:pt x="14304" y="6074"/>
                    <a:pt x="14716" y="6691"/>
                    <a:pt x="14716" y="7378"/>
                  </a:cubicBezTo>
                  <a:cubicBezTo>
                    <a:pt x="14716" y="8314"/>
                    <a:pt x="13957" y="9073"/>
                    <a:pt x="13024" y="9073"/>
                  </a:cubicBezTo>
                  <a:cubicBezTo>
                    <a:pt x="12337" y="9073"/>
                    <a:pt x="11720" y="8658"/>
                    <a:pt x="11458" y="8025"/>
                  </a:cubicBezTo>
                  <a:cubicBezTo>
                    <a:pt x="11196" y="7393"/>
                    <a:pt x="11341" y="6664"/>
                    <a:pt x="11825" y="6179"/>
                  </a:cubicBezTo>
                  <a:cubicBezTo>
                    <a:pt x="12150" y="5855"/>
                    <a:pt x="12583" y="5683"/>
                    <a:pt x="13024" y="5683"/>
                  </a:cubicBezTo>
                  <a:close/>
                  <a:moveTo>
                    <a:pt x="14153" y="10202"/>
                  </a:moveTo>
                  <a:cubicBezTo>
                    <a:pt x="14463" y="10202"/>
                    <a:pt x="14716" y="10452"/>
                    <a:pt x="14716" y="10766"/>
                  </a:cubicBezTo>
                  <a:cubicBezTo>
                    <a:pt x="14716" y="13566"/>
                    <a:pt x="12437" y="15849"/>
                    <a:pt x="9636" y="15849"/>
                  </a:cubicBezTo>
                  <a:cubicBezTo>
                    <a:pt x="6833" y="15849"/>
                    <a:pt x="4553" y="13566"/>
                    <a:pt x="4553" y="10766"/>
                  </a:cubicBezTo>
                  <a:cubicBezTo>
                    <a:pt x="4553" y="10452"/>
                    <a:pt x="4806" y="10202"/>
                    <a:pt x="5119" y="10202"/>
                  </a:cubicBezTo>
                  <a:close/>
                  <a:moveTo>
                    <a:pt x="9636" y="0"/>
                  </a:moveTo>
                  <a:cubicBezTo>
                    <a:pt x="4342" y="0"/>
                    <a:pt x="0" y="4343"/>
                    <a:pt x="0" y="9636"/>
                  </a:cubicBezTo>
                  <a:cubicBezTo>
                    <a:pt x="0" y="14930"/>
                    <a:pt x="4342" y="19272"/>
                    <a:pt x="9636" y="19272"/>
                  </a:cubicBezTo>
                  <a:cubicBezTo>
                    <a:pt x="14927" y="19272"/>
                    <a:pt x="19272" y="14930"/>
                    <a:pt x="19272" y="9636"/>
                  </a:cubicBezTo>
                  <a:cubicBezTo>
                    <a:pt x="19272" y="4343"/>
                    <a:pt x="14930" y="0"/>
                    <a:pt x="963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7486" name="Google Shape;7486;p68"/>
            <p:cNvSpPr/>
            <p:nvPr/>
          </p:nvSpPr>
          <p:spPr>
            <a:xfrm>
              <a:off x="5962800" y="3976800"/>
              <a:ext cx="28250" cy="28275"/>
            </a:xfrm>
            <a:custGeom>
              <a:avLst/>
              <a:gdLst/>
              <a:ahLst/>
              <a:cxnLst/>
              <a:rect l="l" t="t" r="r" b="b"/>
              <a:pathLst>
                <a:path w="1130" h="1131" extrusionOk="0">
                  <a:moveTo>
                    <a:pt x="567" y="1"/>
                  </a:moveTo>
                  <a:cubicBezTo>
                    <a:pt x="254" y="1"/>
                    <a:pt x="1" y="251"/>
                    <a:pt x="1" y="564"/>
                  </a:cubicBezTo>
                  <a:cubicBezTo>
                    <a:pt x="1" y="877"/>
                    <a:pt x="254" y="1130"/>
                    <a:pt x="567" y="1130"/>
                  </a:cubicBezTo>
                  <a:cubicBezTo>
                    <a:pt x="877" y="1130"/>
                    <a:pt x="1130" y="877"/>
                    <a:pt x="1130" y="564"/>
                  </a:cubicBezTo>
                  <a:cubicBezTo>
                    <a:pt x="1130" y="251"/>
                    <a:pt x="877" y="1"/>
                    <a:pt x="56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7487" name="Google Shape;7487;p68"/>
          <p:cNvGrpSpPr/>
          <p:nvPr/>
        </p:nvGrpSpPr>
        <p:grpSpPr>
          <a:xfrm>
            <a:off x="3360663" y="3953787"/>
            <a:ext cx="298503" cy="335275"/>
            <a:chOff x="6264300" y="3809300"/>
            <a:chExt cx="423950" cy="476175"/>
          </a:xfrm>
          <a:solidFill>
            <a:srgbClr val="FFC867"/>
          </a:solidFill>
        </p:grpSpPr>
        <p:sp>
          <p:nvSpPr>
            <p:cNvPr id="7488" name="Google Shape;7488;p68"/>
            <p:cNvSpPr/>
            <p:nvPr/>
          </p:nvSpPr>
          <p:spPr>
            <a:xfrm>
              <a:off x="6346200" y="4002825"/>
              <a:ext cx="66950" cy="63225"/>
            </a:xfrm>
            <a:custGeom>
              <a:avLst/>
              <a:gdLst/>
              <a:ahLst/>
              <a:cxnLst/>
              <a:rect l="l" t="t" r="r" b="b"/>
              <a:pathLst>
                <a:path w="2678" h="2529" extrusionOk="0">
                  <a:moveTo>
                    <a:pt x="1365" y="1"/>
                  </a:moveTo>
                  <a:cubicBezTo>
                    <a:pt x="1058" y="1"/>
                    <a:pt x="751" y="118"/>
                    <a:pt x="516" y="351"/>
                  </a:cubicBezTo>
                  <a:cubicBezTo>
                    <a:pt x="272" y="598"/>
                    <a:pt x="88" y="992"/>
                    <a:pt x="46" y="1381"/>
                  </a:cubicBezTo>
                  <a:cubicBezTo>
                    <a:pt x="1" y="1757"/>
                    <a:pt x="88" y="2085"/>
                    <a:pt x="281" y="2281"/>
                  </a:cubicBezTo>
                  <a:cubicBezTo>
                    <a:pt x="454" y="2453"/>
                    <a:pt x="709" y="2528"/>
                    <a:pt x="985" y="2528"/>
                  </a:cubicBezTo>
                  <a:cubicBezTo>
                    <a:pt x="1425" y="2528"/>
                    <a:pt x="1917" y="2337"/>
                    <a:pt x="2211" y="2043"/>
                  </a:cubicBezTo>
                  <a:cubicBezTo>
                    <a:pt x="2678" y="1577"/>
                    <a:pt x="2678" y="818"/>
                    <a:pt x="2211" y="351"/>
                  </a:cubicBezTo>
                  <a:cubicBezTo>
                    <a:pt x="1978" y="118"/>
                    <a:pt x="1671" y="1"/>
                    <a:pt x="13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7489" name="Google Shape;7489;p68"/>
            <p:cNvSpPr/>
            <p:nvPr/>
          </p:nvSpPr>
          <p:spPr>
            <a:xfrm>
              <a:off x="6539375" y="4002825"/>
              <a:ext cx="66950" cy="63200"/>
            </a:xfrm>
            <a:custGeom>
              <a:avLst/>
              <a:gdLst/>
              <a:ahLst/>
              <a:cxnLst/>
              <a:rect l="l" t="t" r="r" b="b"/>
              <a:pathLst>
                <a:path w="2678" h="2528" extrusionOk="0">
                  <a:moveTo>
                    <a:pt x="1314" y="1"/>
                  </a:moveTo>
                  <a:cubicBezTo>
                    <a:pt x="1007" y="1"/>
                    <a:pt x="701" y="118"/>
                    <a:pt x="468" y="351"/>
                  </a:cubicBezTo>
                  <a:cubicBezTo>
                    <a:pt x="1" y="818"/>
                    <a:pt x="1" y="1577"/>
                    <a:pt x="468" y="2043"/>
                  </a:cubicBezTo>
                  <a:cubicBezTo>
                    <a:pt x="761" y="2337"/>
                    <a:pt x="1252" y="2528"/>
                    <a:pt x="1691" y="2528"/>
                  </a:cubicBezTo>
                  <a:cubicBezTo>
                    <a:pt x="1968" y="2528"/>
                    <a:pt x="2224" y="2452"/>
                    <a:pt x="2398" y="2278"/>
                  </a:cubicBezTo>
                  <a:cubicBezTo>
                    <a:pt x="2591" y="2085"/>
                    <a:pt x="2678" y="1757"/>
                    <a:pt x="2633" y="1381"/>
                  </a:cubicBezTo>
                  <a:cubicBezTo>
                    <a:pt x="2588" y="992"/>
                    <a:pt x="2407" y="598"/>
                    <a:pt x="2160" y="351"/>
                  </a:cubicBezTo>
                  <a:cubicBezTo>
                    <a:pt x="1927" y="118"/>
                    <a:pt x="1620" y="1"/>
                    <a:pt x="131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7490" name="Google Shape;7490;p68"/>
            <p:cNvSpPr/>
            <p:nvPr/>
          </p:nvSpPr>
          <p:spPr>
            <a:xfrm>
              <a:off x="6264300" y="3809300"/>
              <a:ext cx="423950" cy="476175"/>
            </a:xfrm>
            <a:custGeom>
              <a:avLst/>
              <a:gdLst/>
              <a:ahLst/>
              <a:cxnLst/>
              <a:rect l="l" t="t" r="r" b="b"/>
              <a:pathLst>
                <a:path w="16958" h="19047" extrusionOk="0">
                  <a:moveTo>
                    <a:pt x="4662" y="6571"/>
                  </a:moveTo>
                  <a:cubicBezTo>
                    <a:pt x="5263" y="6571"/>
                    <a:pt x="5864" y="6799"/>
                    <a:pt x="6324" y="7258"/>
                  </a:cubicBezTo>
                  <a:cubicBezTo>
                    <a:pt x="7249" y="8182"/>
                    <a:pt x="7240" y="9685"/>
                    <a:pt x="6303" y="10600"/>
                  </a:cubicBezTo>
                  <a:lnTo>
                    <a:pt x="6300" y="10600"/>
                  </a:lnTo>
                  <a:cubicBezTo>
                    <a:pt x="5791" y="11109"/>
                    <a:pt x="5014" y="11422"/>
                    <a:pt x="4268" y="11422"/>
                  </a:cubicBezTo>
                  <a:cubicBezTo>
                    <a:pt x="3705" y="11422"/>
                    <a:pt x="3154" y="11245"/>
                    <a:pt x="2744" y="10835"/>
                  </a:cubicBezTo>
                  <a:cubicBezTo>
                    <a:pt x="2301" y="10393"/>
                    <a:pt x="2094" y="9718"/>
                    <a:pt x="2181" y="8992"/>
                  </a:cubicBezTo>
                  <a:cubicBezTo>
                    <a:pt x="2256" y="8336"/>
                    <a:pt x="2548" y="7713"/>
                    <a:pt x="2982" y="7279"/>
                  </a:cubicBezTo>
                  <a:cubicBezTo>
                    <a:pt x="3442" y="6807"/>
                    <a:pt x="4052" y="6571"/>
                    <a:pt x="4662" y="6571"/>
                  </a:cubicBezTo>
                  <a:close/>
                  <a:moveTo>
                    <a:pt x="12317" y="6589"/>
                  </a:moveTo>
                  <a:cubicBezTo>
                    <a:pt x="12918" y="6589"/>
                    <a:pt x="13520" y="6818"/>
                    <a:pt x="13979" y="7276"/>
                  </a:cubicBezTo>
                  <a:cubicBezTo>
                    <a:pt x="14873" y="8173"/>
                    <a:pt x="15165" y="9884"/>
                    <a:pt x="14214" y="10835"/>
                  </a:cubicBezTo>
                  <a:cubicBezTo>
                    <a:pt x="13804" y="11245"/>
                    <a:pt x="13256" y="11422"/>
                    <a:pt x="12690" y="11422"/>
                  </a:cubicBezTo>
                  <a:cubicBezTo>
                    <a:pt x="11943" y="11422"/>
                    <a:pt x="11166" y="11109"/>
                    <a:pt x="10658" y="10600"/>
                  </a:cubicBezTo>
                  <a:cubicBezTo>
                    <a:pt x="9739" y="9682"/>
                    <a:pt x="9739" y="8194"/>
                    <a:pt x="10658" y="7276"/>
                  </a:cubicBezTo>
                  <a:cubicBezTo>
                    <a:pt x="11115" y="6818"/>
                    <a:pt x="11716" y="6589"/>
                    <a:pt x="12317" y="6589"/>
                  </a:cubicBezTo>
                  <a:close/>
                  <a:moveTo>
                    <a:pt x="8479" y="10841"/>
                  </a:moveTo>
                  <a:cubicBezTo>
                    <a:pt x="8669" y="10841"/>
                    <a:pt x="8858" y="10933"/>
                    <a:pt x="8971" y="11118"/>
                  </a:cubicBezTo>
                  <a:lnTo>
                    <a:pt x="10266" y="13238"/>
                  </a:lnTo>
                  <a:cubicBezTo>
                    <a:pt x="10435" y="13509"/>
                    <a:pt x="10347" y="13865"/>
                    <a:pt x="10076" y="14030"/>
                  </a:cubicBezTo>
                  <a:lnTo>
                    <a:pt x="10073" y="14030"/>
                  </a:lnTo>
                  <a:cubicBezTo>
                    <a:pt x="9980" y="14087"/>
                    <a:pt x="9877" y="14114"/>
                    <a:pt x="9775" y="14114"/>
                  </a:cubicBezTo>
                  <a:cubicBezTo>
                    <a:pt x="9582" y="14114"/>
                    <a:pt x="9393" y="14016"/>
                    <a:pt x="9284" y="13840"/>
                  </a:cubicBezTo>
                  <a:lnTo>
                    <a:pt x="8480" y="12522"/>
                  </a:lnTo>
                  <a:lnTo>
                    <a:pt x="7673" y="13840"/>
                  </a:lnTo>
                  <a:cubicBezTo>
                    <a:pt x="7565" y="14018"/>
                    <a:pt x="7376" y="14115"/>
                    <a:pt x="7182" y="14115"/>
                  </a:cubicBezTo>
                  <a:cubicBezTo>
                    <a:pt x="7079" y="14115"/>
                    <a:pt x="6975" y="14088"/>
                    <a:pt x="6881" y="14030"/>
                  </a:cubicBezTo>
                  <a:cubicBezTo>
                    <a:pt x="6610" y="13862"/>
                    <a:pt x="6526" y="13509"/>
                    <a:pt x="6692" y="13238"/>
                  </a:cubicBezTo>
                  <a:lnTo>
                    <a:pt x="7987" y="11118"/>
                  </a:lnTo>
                  <a:cubicBezTo>
                    <a:pt x="8100" y="10933"/>
                    <a:pt x="8289" y="10841"/>
                    <a:pt x="8479" y="10841"/>
                  </a:cubicBezTo>
                  <a:close/>
                  <a:moveTo>
                    <a:pt x="8474" y="1"/>
                  </a:moveTo>
                  <a:cubicBezTo>
                    <a:pt x="3801" y="1"/>
                    <a:pt x="1" y="3840"/>
                    <a:pt x="1" y="8553"/>
                  </a:cubicBezTo>
                  <a:lnTo>
                    <a:pt x="1" y="11856"/>
                  </a:lnTo>
                  <a:cubicBezTo>
                    <a:pt x="1" y="12883"/>
                    <a:pt x="449" y="13862"/>
                    <a:pt x="1229" y="14530"/>
                  </a:cubicBezTo>
                  <a:lnTo>
                    <a:pt x="2934" y="16000"/>
                  </a:lnTo>
                  <a:lnTo>
                    <a:pt x="2934" y="18472"/>
                  </a:lnTo>
                  <a:cubicBezTo>
                    <a:pt x="2934" y="18788"/>
                    <a:pt x="3193" y="19047"/>
                    <a:pt x="3512" y="19047"/>
                  </a:cubicBezTo>
                  <a:lnTo>
                    <a:pt x="5183" y="19047"/>
                  </a:lnTo>
                  <a:lnTo>
                    <a:pt x="5183" y="16536"/>
                  </a:lnTo>
                  <a:cubicBezTo>
                    <a:pt x="5192" y="16222"/>
                    <a:pt x="5448" y="15975"/>
                    <a:pt x="5761" y="15975"/>
                  </a:cubicBezTo>
                  <a:cubicBezTo>
                    <a:pt x="6071" y="15975"/>
                    <a:pt x="6327" y="16222"/>
                    <a:pt x="6336" y="16536"/>
                  </a:cubicBezTo>
                  <a:lnTo>
                    <a:pt x="6336" y="19047"/>
                  </a:lnTo>
                  <a:lnTo>
                    <a:pt x="7905" y="19047"/>
                  </a:lnTo>
                  <a:lnTo>
                    <a:pt x="7905" y="16536"/>
                  </a:lnTo>
                  <a:cubicBezTo>
                    <a:pt x="7905" y="16219"/>
                    <a:pt x="8161" y="15960"/>
                    <a:pt x="8480" y="15960"/>
                  </a:cubicBezTo>
                  <a:cubicBezTo>
                    <a:pt x="8797" y="15960"/>
                    <a:pt x="9056" y="16219"/>
                    <a:pt x="9056" y="16536"/>
                  </a:cubicBezTo>
                  <a:lnTo>
                    <a:pt x="9056" y="19047"/>
                  </a:lnTo>
                  <a:lnTo>
                    <a:pt x="10624" y="19047"/>
                  </a:lnTo>
                  <a:lnTo>
                    <a:pt x="10624" y="16536"/>
                  </a:lnTo>
                  <a:cubicBezTo>
                    <a:pt x="10630" y="16222"/>
                    <a:pt x="10886" y="15975"/>
                    <a:pt x="11200" y="15975"/>
                  </a:cubicBezTo>
                  <a:cubicBezTo>
                    <a:pt x="11513" y="15975"/>
                    <a:pt x="11766" y="16222"/>
                    <a:pt x="11775" y="16536"/>
                  </a:cubicBezTo>
                  <a:lnTo>
                    <a:pt x="11775" y="19047"/>
                  </a:lnTo>
                  <a:lnTo>
                    <a:pt x="13449" y="19047"/>
                  </a:lnTo>
                  <a:cubicBezTo>
                    <a:pt x="13765" y="19044"/>
                    <a:pt x="14024" y="18788"/>
                    <a:pt x="14024" y="18469"/>
                  </a:cubicBezTo>
                  <a:lnTo>
                    <a:pt x="14024" y="15997"/>
                  </a:lnTo>
                  <a:lnTo>
                    <a:pt x="15729" y="14530"/>
                  </a:lnTo>
                  <a:cubicBezTo>
                    <a:pt x="16508" y="13859"/>
                    <a:pt x="16957" y="12883"/>
                    <a:pt x="16957" y="11853"/>
                  </a:cubicBezTo>
                  <a:lnTo>
                    <a:pt x="16957" y="8462"/>
                  </a:lnTo>
                  <a:cubicBezTo>
                    <a:pt x="16948" y="3786"/>
                    <a:pt x="13154" y="1"/>
                    <a:pt x="848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7491" name="Google Shape;7491;p68"/>
          <p:cNvGrpSpPr/>
          <p:nvPr/>
        </p:nvGrpSpPr>
        <p:grpSpPr>
          <a:xfrm>
            <a:off x="5039841" y="3538881"/>
            <a:ext cx="340573" cy="339271"/>
            <a:chOff x="898875" y="4399275"/>
            <a:chExt cx="483700" cy="481850"/>
          </a:xfrm>
          <a:solidFill>
            <a:srgbClr val="FFC867"/>
          </a:solidFill>
        </p:grpSpPr>
        <p:sp>
          <p:nvSpPr>
            <p:cNvPr id="7492" name="Google Shape;7492;p68"/>
            <p:cNvSpPr/>
            <p:nvPr/>
          </p:nvSpPr>
          <p:spPr>
            <a:xfrm>
              <a:off x="992750" y="4642900"/>
              <a:ext cx="145300" cy="144100"/>
            </a:xfrm>
            <a:custGeom>
              <a:avLst/>
              <a:gdLst/>
              <a:ahLst/>
              <a:cxnLst/>
              <a:rect l="l" t="t" r="r" b="b"/>
              <a:pathLst>
                <a:path w="5812" h="5764" extrusionOk="0">
                  <a:moveTo>
                    <a:pt x="994" y="0"/>
                  </a:moveTo>
                  <a:lnTo>
                    <a:pt x="988" y="12"/>
                  </a:lnTo>
                  <a:cubicBezTo>
                    <a:pt x="988" y="9"/>
                    <a:pt x="991" y="6"/>
                    <a:pt x="991" y="3"/>
                  </a:cubicBezTo>
                  <a:lnTo>
                    <a:pt x="991" y="3"/>
                  </a:lnTo>
                  <a:lnTo>
                    <a:pt x="979" y="27"/>
                  </a:lnTo>
                  <a:lnTo>
                    <a:pt x="108" y="1759"/>
                  </a:lnTo>
                  <a:cubicBezTo>
                    <a:pt x="0" y="1976"/>
                    <a:pt x="42" y="2241"/>
                    <a:pt x="214" y="2415"/>
                  </a:cubicBezTo>
                  <a:lnTo>
                    <a:pt x="3397" y="5598"/>
                  </a:lnTo>
                  <a:cubicBezTo>
                    <a:pt x="3506" y="5707"/>
                    <a:pt x="3649" y="5763"/>
                    <a:pt x="3795" y="5763"/>
                  </a:cubicBezTo>
                  <a:cubicBezTo>
                    <a:pt x="3883" y="5763"/>
                    <a:pt x="3971" y="5743"/>
                    <a:pt x="4053" y="5701"/>
                  </a:cubicBezTo>
                  <a:lnTo>
                    <a:pt x="5797" y="4827"/>
                  </a:lnTo>
                  <a:lnTo>
                    <a:pt x="5800" y="4824"/>
                  </a:lnTo>
                  <a:lnTo>
                    <a:pt x="5812" y="4818"/>
                  </a:lnTo>
                  <a:lnTo>
                    <a:pt x="994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7493" name="Google Shape;7493;p68"/>
            <p:cNvSpPr/>
            <p:nvPr/>
          </p:nvSpPr>
          <p:spPr>
            <a:xfrm>
              <a:off x="1138025" y="47633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7494" name="Google Shape;7494;p68"/>
            <p:cNvSpPr/>
            <p:nvPr/>
          </p:nvSpPr>
          <p:spPr>
            <a:xfrm>
              <a:off x="1269550" y="4399275"/>
              <a:ext cx="113025" cy="112125"/>
            </a:xfrm>
            <a:custGeom>
              <a:avLst/>
              <a:gdLst/>
              <a:ahLst/>
              <a:cxnLst/>
              <a:rect l="l" t="t" r="r" b="b"/>
              <a:pathLst>
                <a:path w="4521" h="4485" extrusionOk="0">
                  <a:moveTo>
                    <a:pt x="3066" y="1"/>
                  </a:moveTo>
                  <a:cubicBezTo>
                    <a:pt x="1947" y="1"/>
                    <a:pt x="938" y="82"/>
                    <a:pt x="0" y="239"/>
                  </a:cubicBezTo>
                  <a:lnTo>
                    <a:pt x="9" y="895"/>
                  </a:lnTo>
                  <a:cubicBezTo>
                    <a:pt x="34" y="2862"/>
                    <a:pt x="1623" y="4452"/>
                    <a:pt x="3590" y="4476"/>
                  </a:cubicBezTo>
                  <a:lnTo>
                    <a:pt x="4243" y="4485"/>
                  </a:lnTo>
                  <a:cubicBezTo>
                    <a:pt x="4439" y="3313"/>
                    <a:pt x="4520" y="2028"/>
                    <a:pt x="4469" y="561"/>
                  </a:cubicBezTo>
                  <a:cubicBezTo>
                    <a:pt x="4457" y="266"/>
                    <a:pt x="4219" y="28"/>
                    <a:pt x="3924" y="16"/>
                  </a:cubicBezTo>
                  <a:cubicBezTo>
                    <a:pt x="3631" y="6"/>
                    <a:pt x="3345" y="1"/>
                    <a:pt x="3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7495" name="Google Shape;7495;p68"/>
            <p:cNvSpPr/>
            <p:nvPr/>
          </p:nvSpPr>
          <p:spPr>
            <a:xfrm>
              <a:off x="1161975" y="4531175"/>
              <a:ext cx="91400" cy="84350"/>
            </a:xfrm>
            <a:custGeom>
              <a:avLst/>
              <a:gdLst/>
              <a:ahLst/>
              <a:cxnLst/>
              <a:rect l="l" t="t" r="r" b="b"/>
              <a:pathLst>
                <a:path w="3656" h="3374" extrusionOk="0">
                  <a:moveTo>
                    <a:pt x="1821" y="1"/>
                  </a:moveTo>
                  <a:cubicBezTo>
                    <a:pt x="1137" y="1"/>
                    <a:pt x="523" y="415"/>
                    <a:pt x="262" y="1046"/>
                  </a:cubicBezTo>
                  <a:cubicBezTo>
                    <a:pt x="0" y="1678"/>
                    <a:pt x="145" y="2410"/>
                    <a:pt x="633" y="2894"/>
                  </a:cubicBezTo>
                  <a:cubicBezTo>
                    <a:pt x="952" y="3214"/>
                    <a:pt x="1391" y="3373"/>
                    <a:pt x="1830" y="3373"/>
                  </a:cubicBezTo>
                  <a:cubicBezTo>
                    <a:pt x="2269" y="3373"/>
                    <a:pt x="2707" y="3214"/>
                    <a:pt x="3027" y="2894"/>
                  </a:cubicBezTo>
                  <a:cubicBezTo>
                    <a:pt x="3511" y="2410"/>
                    <a:pt x="3656" y="1681"/>
                    <a:pt x="3394" y="1046"/>
                  </a:cubicBezTo>
                  <a:cubicBezTo>
                    <a:pt x="3132" y="413"/>
                    <a:pt x="2515" y="1"/>
                    <a:pt x="1828" y="1"/>
                  </a:cubicBezTo>
                  <a:cubicBezTo>
                    <a:pt x="1826" y="1"/>
                    <a:pt x="1823" y="1"/>
                    <a:pt x="182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7496" name="Google Shape;7496;p68"/>
            <p:cNvSpPr/>
            <p:nvPr/>
          </p:nvSpPr>
          <p:spPr>
            <a:xfrm>
              <a:off x="1031050" y="4411100"/>
              <a:ext cx="338650" cy="338725"/>
            </a:xfrm>
            <a:custGeom>
              <a:avLst/>
              <a:gdLst/>
              <a:ahLst/>
              <a:cxnLst/>
              <a:rect l="l" t="t" r="r" b="b"/>
              <a:pathLst>
                <a:path w="13546" h="13549" extrusionOk="0">
                  <a:moveTo>
                    <a:pt x="7066" y="3673"/>
                  </a:moveTo>
                  <a:cubicBezTo>
                    <a:pt x="7800" y="3673"/>
                    <a:pt x="8522" y="3960"/>
                    <a:pt x="9062" y="4500"/>
                  </a:cubicBezTo>
                  <a:cubicBezTo>
                    <a:pt x="10170" y="5602"/>
                    <a:pt x="10170" y="7393"/>
                    <a:pt x="9062" y="8492"/>
                  </a:cubicBezTo>
                  <a:cubicBezTo>
                    <a:pt x="8522" y="9032"/>
                    <a:pt x="7800" y="9319"/>
                    <a:pt x="7066" y="9319"/>
                  </a:cubicBezTo>
                  <a:cubicBezTo>
                    <a:pt x="6702" y="9319"/>
                    <a:pt x="6334" y="9248"/>
                    <a:pt x="5984" y="9104"/>
                  </a:cubicBezTo>
                  <a:cubicBezTo>
                    <a:pt x="4930" y="8667"/>
                    <a:pt x="4244" y="7637"/>
                    <a:pt x="4244" y="6496"/>
                  </a:cubicBezTo>
                  <a:cubicBezTo>
                    <a:pt x="4244" y="5355"/>
                    <a:pt x="4930" y="4325"/>
                    <a:pt x="5984" y="3888"/>
                  </a:cubicBezTo>
                  <a:cubicBezTo>
                    <a:pt x="6334" y="3744"/>
                    <a:pt x="6702" y="3673"/>
                    <a:pt x="7066" y="3673"/>
                  </a:cubicBezTo>
                  <a:close/>
                  <a:moveTo>
                    <a:pt x="3868" y="9124"/>
                  </a:moveTo>
                  <a:cubicBezTo>
                    <a:pt x="4006" y="9124"/>
                    <a:pt x="4147" y="9176"/>
                    <a:pt x="4262" y="9290"/>
                  </a:cubicBezTo>
                  <a:cubicBezTo>
                    <a:pt x="4481" y="9510"/>
                    <a:pt x="4481" y="9869"/>
                    <a:pt x="4262" y="10088"/>
                  </a:cubicBezTo>
                  <a:cubicBezTo>
                    <a:pt x="4147" y="10204"/>
                    <a:pt x="4005" y="10255"/>
                    <a:pt x="3866" y="10255"/>
                  </a:cubicBezTo>
                  <a:cubicBezTo>
                    <a:pt x="3576" y="10255"/>
                    <a:pt x="3298" y="10031"/>
                    <a:pt x="3298" y="9691"/>
                  </a:cubicBezTo>
                  <a:cubicBezTo>
                    <a:pt x="3298" y="9350"/>
                    <a:pt x="3577" y="9124"/>
                    <a:pt x="3868" y="9124"/>
                  </a:cubicBezTo>
                  <a:close/>
                  <a:moveTo>
                    <a:pt x="8414" y="1"/>
                  </a:moveTo>
                  <a:cubicBezTo>
                    <a:pt x="6466" y="507"/>
                    <a:pt x="4888" y="1425"/>
                    <a:pt x="3518" y="2846"/>
                  </a:cubicBezTo>
                  <a:cubicBezTo>
                    <a:pt x="2169" y="4244"/>
                    <a:pt x="1000" y="6282"/>
                    <a:pt x="1" y="8212"/>
                  </a:cubicBezTo>
                  <a:lnTo>
                    <a:pt x="5337" y="13548"/>
                  </a:lnTo>
                  <a:cubicBezTo>
                    <a:pt x="7267" y="12549"/>
                    <a:pt x="9309" y="11380"/>
                    <a:pt x="10706" y="10031"/>
                  </a:cubicBezTo>
                  <a:cubicBezTo>
                    <a:pt x="12124" y="8664"/>
                    <a:pt x="13039" y="7086"/>
                    <a:pt x="13545" y="5138"/>
                  </a:cubicBezTo>
                  <a:lnTo>
                    <a:pt x="13112" y="5129"/>
                  </a:lnTo>
                  <a:cubicBezTo>
                    <a:pt x="10534" y="5099"/>
                    <a:pt x="8453" y="3015"/>
                    <a:pt x="8420" y="440"/>
                  </a:cubicBezTo>
                  <a:lnTo>
                    <a:pt x="8414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7497" name="Google Shape;7497;p68"/>
            <p:cNvSpPr/>
            <p:nvPr/>
          </p:nvSpPr>
          <p:spPr>
            <a:xfrm>
              <a:off x="1130500" y="4740450"/>
              <a:ext cx="108950" cy="111250"/>
            </a:xfrm>
            <a:custGeom>
              <a:avLst/>
              <a:gdLst/>
              <a:ahLst/>
              <a:cxnLst/>
              <a:rect l="l" t="t" r="r" b="b"/>
              <a:pathLst>
                <a:path w="4358" h="4450" extrusionOk="0">
                  <a:moveTo>
                    <a:pt x="4358" y="1"/>
                  </a:moveTo>
                  <a:lnTo>
                    <a:pt x="4358" y="1"/>
                  </a:lnTo>
                  <a:cubicBezTo>
                    <a:pt x="2906" y="877"/>
                    <a:pt x="1437" y="1609"/>
                    <a:pt x="1" y="2332"/>
                  </a:cubicBezTo>
                  <a:cubicBezTo>
                    <a:pt x="58" y="3090"/>
                    <a:pt x="112" y="3789"/>
                    <a:pt x="118" y="3882"/>
                  </a:cubicBezTo>
                  <a:cubicBezTo>
                    <a:pt x="118" y="4211"/>
                    <a:pt x="387" y="4450"/>
                    <a:pt x="683" y="4450"/>
                  </a:cubicBezTo>
                  <a:cubicBezTo>
                    <a:pt x="767" y="4450"/>
                    <a:pt x="854" y="4430"/>
                    <a:pt x="937" y="4388"/>
                  </a:cubicBezTo>
                  <a:cubicBezTo>
                    <a:pt x="1039" y="4295"/>
                    <a:pt x="3858" y="3208"/>
                    <a:pt x="435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7498" name="Google Shape;7498;p68"/>
            <p:cNvSpPr/>
            <p:nvPr/>
          </p:nvSpPr>
          <p:spPr>
            <a:xfrm>
              <a:off x="927325" y="4539825"/>
              <a:ext cx="114150" cy="109800"/>
            </a:xfrm>
            <a:custGeom>
              <a:avLst/>
              <a:gdLst/>
              <a:ahLst/>
              <a:cxnLst/>
              <a:rect l="l" t="t" r="r" b="b"/>
              <a:pathLst>
                <a:path w="4566" h="4392" extrusionOk="0">
                  <a:moveTo>
                    <a:pt x="4565" y="1"/>
                  </a:moveTo>
                  <a:lnTo>
                    <a:pt x="4565" y="1"/>
                  </a:lnTo>
                  <a:cubicBezTo>
                    <a:pt x="1268" y="459"/>
                    <a:pt x="184" y="3334"/>
                    <a:pt x="91" y="3437"/>
                  </a:cubicBezTo>
                  <a:cubicBezTo>
                    <a:pt x="0" y="3611"/>
                    <a:pt x="9" y="3822"/>
                    <a:pt x="112" y="3988"/>
                  </a:cubicBezTo>
                  <a:cubicBezTo>
                    <a:pt x="295" y="4286"/>
                    <a:pt x="606" y="4232"/>
                    <a:pt x="723" y="4256"/>
                  </a:cubicBezTo>
                  <a:lnTo>
                    <a:pt x="2214" y="4391"/>
                  </a:lnTo>
                  <a:cubicBezTo>
                    <a:pt x="2945" y="2928"/>
                    <a:pt x="3680" y="1458"/>
                    <a:pt x="45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7499" name="Google Shape;7499;p68"/>
            <p:cNvSpPr/>
            <p:nvPr/>
          </p:nvSpPr>
          <p:spPr>
            <a:xfrm>
              <a:off x="898875" y="4711550"/>
              <a:ext cx="170825" cy="169575"/>
            </a:xfrm>
            <a:custGeom>
              <a:avLst/>
              <a:gdLst/>
              <a:ahLst/>
              <a:cxnLst/>
              <a:rect l="l" t="t" r="r" b="b"/>
              <a:pathLst>
                <a:path w="6833" h="6783" extrusionOk="0">
                  <a:moveTo>
                    <a:pt x="2846" y="1"/>
                  </a:moveTo>
                  <a:cubicBezTo>
                    <a:pt x="1747" y="1052"/>
                    <a:pt x="503" y="4602"/>
                    <a:pt x="63" y="6050"/>
                  </a:cubicBezTo>
                  <a:cubicBezTo>
                    <a:pt x="0" y="6252"/>
                    <a:pt x="54" y="6469"/>
                    <a:pt x="202" y="6616"/>
                  </a:cubicBezTo>
                  <a:cubicBezTo>
                    <a:pt x="309" y="6724"/>
                    <a:pt x="454" y="6782"/>
                    <a:pt x="602" y="6782"/>
                  </a:cubicBezTo>
                  <a:cubicBezTo>
                    <a:pt x="656" y="6782"/>
                    <a:pt x="711" y="6774"/>
                    <a:pt x="765" y="6758"/>
                  </a:cubicBezTo>
                  <a:cubicBezTo>
                    <a:pt x="2225" y="6318"/>
                    <a:pt x="5782" y="5084"/>
                    <a:pt x="6833" y="3981"/>
                  </a:cubicBezTo>
                  <a:cubicBezTo>
                    <a:pt x="6655" y="3900"/>
                    <a:pt x="6492" y="3789"/>
                    <a:pt x="6354" y="3650"/>
                  </a:cubicBezTo>
                  <a:lnTo>
                    <a:pt x="5167" y="2464"/>
                  </a:lnTo>
                  <a:lnTo>
                    <a:pt x="4767" y="2861"/>
                  </a:lnTo>
                  <a:cubicBezTo>
                    <a:pt x="4658" y="2967"/>
                    <a:pt x="4517" y="3020"/>
                    <a:pt x="4375" y="3020"/>
                  </a:cubicBezTo>
                  <a:cubicBezTo>
                    <a:pt x="4231" y="3020"/>
                    <a:pt x="4086" y="2965"/>
                    <a:pt x="3975" y="2855"/>
                  </a:cubicBezTo>
                  <a:cubicBezTo>
                    <a:pt x="3758" y="2638"/>
                    <a:pt x="3755" y="2286"/>
                    <a:pt x="3969" y="2063"/>
                  </a:cubicBezTo>
                  <a:lnTo>
                    <a:pt x="4369" y="1663"/>
                  </a:lnTo>
                  <a:lnTo>
                    <a:pt x="3171" y="464"/>
                  </a:lnTo>
                  <a:cubicBezTo>
                    <a:pt x="3035" y="329"/>
                    <a:pt x="2927" y="172"/>
                    <a:pt x="284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7500" name="Google Shape;7500;p68"/>
          <p:cNvGrpSpPr/>
          <p:nvPr/>
        </p:nvGrpSpPr>
        <p:grpSpPr>
          <a:xfrm>
            <a:off x="5473575" y="3554133"/>
            <a:ext cx="339253" cy="308765"/>
            <a:chOff x="1492675" y="4420975"/>
            <a:chExt cx="481825" cy="438525"/>
          </a:xfrm>
          <a:solidFill>
            <a:srgbClr val="FFC867"/>
          </a:solidFill>
        </p:grpSpPr>
        <p:sp>
          <p:nvSpPr>
            <p:cNvPr id="7501" name="Google Shape;7501;p68"/>
            <p:cNvSpPr/>
            <p:nvPr/>
          </p:nvSpPr>
          <p:spPr>
            <a:xfrm>
              <a:off x="1841375" y="4649825"/>
              <a:ext cx="43325" cy="43300"/>
            </a:xfrm>
            <a:custGeom>
              <a:avLst/>
              <a:gdLst/>
              <a:ahLst/>
              <a:cxnLst/>
              <a:rect l="l" t="t" r="r" b="b"/>
              <a:pathLst>
                <a:path w="1733" h="1732" extrusionOk="0">
                  <a:moveTo>
                    <a:pt x="868" y="0"/>
                  </a:moveTo>
                  <a:cubicBezTo>
                    <a:pt x="389" y="0"/>
                    <a:pt x="1" y="386"/>
                    <a:pt x="1" y="865"/>
                  </a:cubicBezTo>
                  <a:cubicBezTo>
                    <a:pt x="1" y="1343"/>
                    <a:pt x="389" y="1732"/>
                    <a:pt x="868" y="1732"/>
                  </a:cubicBezTo>
                  <a:cubicBezTo>
                    <a:pt x="1347" y="1732"/>
                    <a:pt x="1732" y="1343"/>
                    <a:pt x="1732" y="865"/>
                  </a:cubicBezTo>
                  <a:cubicBezTo>
                    <a:pt x="1732" y="386"/>
                    <a:pt x="1347" y="0"/>
                    <a:pt x="86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7502" name="Google Shape;7502;p68"/>
            <p:cNvSpPr/>
            <p:nvPr/>
          </p:nvSpPr>
          <p:spPr>
            <a:xfrm>
              <a:off x="1582425" y="4649825"/>
              <a:ext cx="43300" cy="43300"/>
            </a:xfrm>
            <a:custGeom>
              <a:avLst/>
              <a:gdLst/>
              <a:ahLst/>
              <a:cxnLst/>
              <a:rect l="l" t="t" r="r" b="b"/>
              <a:pathLst>
                <a:path w="1732" h="1732" extrusionOk="0">
                  <a:moveTo>
                    <a:pt x="864" y="0"/>
                  </a:moveTo>
                  <a:cubicBezTo>
                    <a:pt x="386" y="0"/>
                    <a:pt x="0" y="386"/>
                    <a:pt x="0" y="865"/>
                  </a:cubicBezTo>
                  <a:cubicBezTo>
                    <a:pt x="0" y="1343"/>
                    <a:pt x="386" y="1732"/>
                    <a:pt x="864" y="1732"/>
                  </a:cubicBezTo>
                  <a:cubicBezTo>
                    <a:pt x="1343" y="1732"/>
                    <a:pt x="1732" y="1343"/>
                    <a:pt x="1732" y="865"/>
                  </a:cubicBezTo>
                  <a:cubicBezTo>
                    <a:pt x="1732" y="386"/>
                    <a:pt x="1343" y="0"/>
                    <a:pt x="86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7503" name="Google Shape;7503;p68"/>
            <p:cNvSpPr/>
            <p:nvPr/>
          </p:nvSpPr>
          <p:spPr>
            <a:xfrm>
              <a:off x="1492675" y="4420975"/>
              <a:ext cx="481825" cy="356475"/>
            </a:xfrm>
            <a:custGeom>
              <a:avLst/>
              <a:gdLst/>
              <a:ahLst/>
              <a:cxnLst/>
              <a:rect l="l" t="t" r="r" b="b"/>
              <a:pathLst>
                <a:path w="19273" h="14259" extrusionOk="0">
                  <a:moveTo>
                    <a:pt x="12783" y="1126"/>
                  </a:moveTo>
                  <a:cubicBezTo>
                    <a:pt x="14322" y="1126"/>
                    <a:pt x="15629" y="2382"/>
                    <a:pt x="15822" y="4047"/>
                  </a:cubicBezTo>
                  <a:cubicBezTo>
                    <a:pt x="15825" y="4065"/>
                    <a:pt x="15828" y="4083"/>
                    <a:pt x="15831" y="4099"/>
                  </a:cubicBezTo>
                  <a:lnTo>
                    <a:pt x="16198" y="5854"/>
                  </a:lnTo>
                  <a:lnTo>
                    <a:pt x="9381" y="5854"/>
                  </a:lnTo>
                  <a:lnTo>
                    <a:pt x="11672" y="4099"/>
                  </a:lnTo>
                  <a:cubicBezTo>
                    <a:pt x="11925" y="3909"/>
                    <a:pt x="11973" y="3550"/>
                    <a:pt x="11784" y="3301"/>
                  </a:cubicBezTo>
                  <a:cubicBezTo>
                    <a:pt x="11672" y="3157"/>
                    <a:pt x="11504" y="3082"/>
                    <a:pt x="11334" y="3082"/>
                  </a:cubicBezTo>
                  <a:cubicBezTo>
                    <a:pt x="11212" y="3082"/>
                    <a:pt x="11089" y="3121"/>
                    <a:pt x="10986" y="3201"/>
                  </a:cubicBezTo>
                  <a:lnTo>
                    <a:pt x="7598" y="5800"/>
                  </a:lnTo>
                  <a:cubicBezTo>
                    <a:pt x="7577" y="5818"/>
                    <a:pt x="7556" y="5836"/>
                    <a:pt x="7535" y="5854"/>
                  </a:cubicBezTo>
                  <a:lnTo>
                    <a:pt x="3072" y="5854"/>
                  </a:lnTo>
                  <a:lnTo>
                    <a:pt x="3440" y="4099"/>
                  </a:lnTo>
                  <a:cubicBezTo>
                    <a:pt x="3446" y="4083"/>
                    <a:pt x="3446" y="4065"/>
                    <a:pt x="3449" y="4047"/>
                  </a:cubicBezTo>
                  <a:cubicBezTo>
                    <a:pt x="3641" y="2382"/>
                    <a:pt x="4948" y="1126"/>
                    <a:pt x="6490" y="1126"/>
                  </a:cubicBezTo>
                  <a:close/>
                  <a:moveTo>
                    <a:pt x="11404" y="9606"/>
                  </a:moveTo>
                  <a:cubicBezTo>
                    <a:pt x="11718" y="9606"/>
                    <a:pt x="11967" y="9856"/>
                    <a:pt x="11967" y="10169"/>
                  </a:cubicBezTo>
                  <a:cubicBezTo>
                    <a:pt x="11967" y="10482"/>
                    <a:pt x="11718" y="10735"/>
                    <a:pt x="11404" y="10735"/>
                  </a:cubicBezTo>
                  <a:lnTo>
                    <a:pt x="7755" y="10735"/>
                  </a:lnTo>
                  <a:cubicBezTo>
                    <a:pt x="7442" y="10735"/>
                    <a:pt x="7189" y="10482"/>
                    <a:pt x="7189" y="10169"/>
                  </a:cubicBezTo>
                  <a:cubicBezTo>
                    <a:pt x="7189" y="9856"/>
                    <a:pt x="7442" y="9606"/>
                    <a:pt x="7755" y="9606"/>
                  </a:cubicBezTo>
                  <a:close/>
                  <a:moveTo>
                    <a:pt x="4457" y="8025"/>
                  </a:moveTo>
                  <a:cubicBezTo>
                    <a:pt x="5264" y="8025"/>
                    <a:pt x="5990" y="8510"/>
                    <a:pt x="6300" y="9254"/>
                  </a:cubicBezTo>
                  <a:cubicBezTo>
                    <a:pt x="6607" y="10001"/>
                    <a:pt x="6439" y="10859"/>
                    <a:pt x="5867" y="11428"/>
                  </a:cubicBezTo>
                  <a:cubicBezTo>
                    <a:pt x="5486" y="11811"/>
                    <a:pt x="4976" y="12014"/>
                    <a:pt x="4456" y="12014"/>
                  </a:cubicBezTo>
                  <a:cubicBezTo>
                    <a:pt x="4199" y="12014"/>
                    <a:pt x="3940" y="11964"/>
                    <a:pt x="3693" y="11862"/>
                  </a:cubicBezTo>
                  <a:cubicBezTo>
                    <a:pt x="2949" y="11554"/>
                    <a:pt x="2461" y="10826"/>
                    <a:pt x="2461" y="10019"/>
                  </a:cubicBezTo>
                  <a:cubicBezTo>
                    <a:pt x="2464" y="8920"/>
                    <a:pt x="3355" y="8025"/>
                    <a:pt x="4454" y="8025"/>
                  </a:cubicBezTo>
                  <a:close/>
                  <a:moveTo>
                    <a:pt x="14816" y="8025"/>
                  </a:moveTo>
                  <a:cubicBezTo>
                    <a:pt x="15915" y="8025"/>
                    <a:pt x="16810" y="8917"/>
                    <a:pt x="16810" y="10019"/>
                  </a:cubicBezTo>
                  <a:cubicBezTo>
                    <a:pt x="16810" y="10826"/>
                    <a:pt x="16325" y="11554"/>
                    <a:pt x="15578" y="11862"/>
                  </a:cubicBezTo>
                  <a:cubicBezTo>
                    <a:pt x="15332" y="11964"/>
                    <a:pt x="15073" y="12014"/>
                    <a:pt x="14816" y="12014"/>
                  </a:cubicBezTo>
                  <a:cubicBezTo>
                    <a:pt x="14297" y="12014"/>
                    <a:pt x="13786" y="11811"/>
                    <a:pt x="13404" y="11428"/>
                  </a:cubicBezTo>
                  <a:cubicBezTo>
                    <a:pt x="12835" y="10859"/>
                    <a:pt x="12663" y="10001"/>
                    <a:pt x="12973" y="9254"/>
                  </a:cubicBezTo>
                  <a:cubicBezTo>
                    <a:pt x="13280" y="8510"/>
                    <a:pt x="14009" y="8025"/>
                    <a:pt x="14816" y="8025"/>
                  </a:cubicBezTo>
                  <a:close/>
                  <a:moveTo>
                    <a:pt x="6490" y="0"/>
                  </a:moveTo>
                  <a:cubicBezTo>
                    <a:pt x="4385" y="0"/>
                    <a:pt x="2599" y="1671"/>
                    <a:pt x="2331" y="3894"/>
                  </a:cubicBezTo>
                  <a:lnTo>
                    <a:pt x="1907" y="5917"/>
                  </a:lnTo>
                  <a:cubicBezTo>
                    <a:pt x="799" y="6143"/>
                    <a:pt x="1" y="7119"/>
                    <a:pt x="1" y="8251"/>
                  </a:cubicBezTo>
                  <a:lnTo>
                    <a:pt x="1" y="11877"/>
                  </a:lnTo>
                  <a:cubicBezTo>
                    <a:pt x="1" y="13192"/>
                    <a:pt x="1064" y="14255"/>
                    <a:pt x="2380" y="14258"/>
                  </a:cubicBezTo>
                  <a:lnTo>
                    <a:pt x="16894" y="14258"/>
                  </a:lnTo>
                  <a:cubicBezTo>
                    <a:pt x="18207" y="14255"/>
                    <a:pt x="19270" y="13192"/>
                    <a:pt x="19273" y="11880"/>
                  </a:cubicBezTo>
                  <a:lnTo>
                    <a:pt x="19273" y="8251"/>
                  </a:lnTo>
                  <a:cubicBezTo>
                    <a:pt x="19270" y="7119"/>
                    <a:pt x="18472" y="6143"/>
                    <a:pt x="17364" y="5917"/>
                  </a:cubicBezTo>
                  <a:lnTo>
                    <a:pt x="16939" y="3894"/>
                  </a:lnTo>
                  <a:cubicBezTo>
                    <a:pt x="16671" y="1671"/>
                    <a:pt x="14885" y="0"/>
                    <a:pt x="1278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7504" name="Google Shape;7504;p68"/>
            <p:cNvSpPr/>
            <p:nvPr/>
          </p:nvSpPr>
          <p:spPr>
            <a:xfrm>
              <a:off x="1546875" y="4805650"/>
              <a:ext cx="118975" cy="53850"/>
            </a:xfrm>
            <a:custGeom>
              <a:avLst/>
              <a:gdLst/>
              <a:ahLst/>
              <a:cxnLst/>
              <a:rect l="l" t="t" r="r" b="b"/>
              <a:pathLst>
                <a:path w="4759" h="2154" extrusionOk="0">
                  <a:moveTo>
                    <a:pt x="1" y="1"/>
                  </a:moveTo>
                  <a:lnTo>
                    <a:pt x="1" y="458"/>
                  </a:lnTo>
                  <a:cubicBezTo>
                    <a:pt x="1" y="1395"/>
                    <a:pt x="757" y="2151"/>
                    <a:pt x="1693" y="2154"/>
                  </a:cubicBezTo>
                  <a:lnTo>
                    <a:pt x="3063" y="2154"/>
                  </a:lnTo>
                  <a:cubicBezTo>
                    <a:pt x="4000" y="2151"/>
                    <a:pt x="4756" y="1395"/>
                    <a:pt x="4759" y="458"/>
                  </a:cubicBezTo>
                  <a:lnTo>
                    <a:pt x="4759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7505" name="Google Shape;7505;p68"/>
            <p:cNvSpPr/>
            <p:nvPr/>
          </p:nvSpPr>
          <p:spPr>
            <a:xfrm>
              <a:off x="1801325" y="4805650"/>
              <a:ext cx="118975" cy="53850"/>
            </a:xfrm>
            <a:custGeom>
              <a:avLst/>
              <a:gdLst/>
              <a:ahLst/>
              <a:cxnLst/>
              <a:rect l="l" t="t" r="r" b="b"/>
              <a:pathLst>
                <a:path w="4759" h="2154" extrusionOk="0">
                  <a:moveTo>
                    <a:pt x="1" y="1"/>
                  </a:moveTo>
                  <a:lnTo>
                    <a:pt x="1" y="458"/>
                  </a:lnTo>
                  <a:cubicBezTo>
                    <a:pt x="1" y="1395"/>
                    <a:pt x="757" y="2151"/>
                    <a:pt x="1693" y="2154"/>
                  </a:cubicBezTo>
                  <a:lnTo>
                    <a:pt x="3063" y="2154"/>
                  </a:lnTo>
                  <a:cubicBezTo>
                    <a:pt x="4000" y="2151"/>
                    <a:pt x="4756" y="1395"/>
                    <a:pt x="4759" y="458"/>
                  </a:cubicBezTo>
                  <a:lnTo>
                    <a:pt x="4759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7506" name="Google Shape;7506;p68"/>
          <p:cNvGrpSpPr/>
          <p:nvPr/>
        </p:nvGrpSpPr>
        <p:grpSpPr>
          <a:xfrm>
            <a:off x="5878556" y="3539558"/>
            <a:ext cx="342580" cy="337915"/>
            <a:chOff x="2084100" y="4400250"/>
            <a:chExt cx="486550" cy="479925"/>
          </a:xfrm>
          <a:solidFill>
            <a:srgbClr val="FFC867"/>
          </a:solidFill>
        </p:grpSpPr>
        <p:sp>
          <p:nvSpPr>
            <p:cNvPr id="7507" name="Google Shape;7507;p68"/>
            <p:cNvSpPr/>
            <p:nvPr/>
          </p:nvSpPr>
          <p:spPr>
            <a:xfrm>
              <a:off x="2084100" y="4652250"/>
              <a:ext cx="105325" cy="90050"/>
            </a:xfrm>
            <a:custGeom>
              <a:avLst/>
              <a:gdLst/>
              <a:ahLst/>
              <a:cxnLst/>
              <a:rect l="l" t="t" r="r" b="b"/>
              <a:pathLst>
                <a:path w="4213" h="3602" extrusionOk="0">
                  <a:moveTo>
                    <a:pt x="2260" y="1"/>
                  </a:moveTo>
                  <a:cubicBezTo>
                    <a:pt x="2109" y="1"/>
                    <a:pt x="1966" y="60"/>
                    <a:pt x="1858" y="168"/>
                  </a:cubicBezTo>
                  <a:lnTo>
                    <a:pt x="259" y="1764"/>
                  </a:lnTo>
                  <a:cubicBezTo>
                    <a:pt x="0" y="2023"/>
                    <a:pt x="54" y="2457"/>
                    <a:pt x="367" y="2647"/>
                  </a:cubicBezTo>
                  <a:lnTo>
                    <a:pt x="1957" y="3601"/>
                  </a:lnTo>
                  <a:cubicBezTo>
                    <a:pt x="2078" y="3228"/>
                    <a:pt x="2274" y="2885"/>
                    <a:pt x="2533" y="2592"/>
                  </a:cubicBezTo>
                  <a:lnTo>
                    <a:pt x="4213" y="274"/>
                  </a:lnTo>
                  <a:lnTo>
                    <a:pt x="2337" y="6"/>
                  </a:lnTo>
                  <a:cubicBezTo>
                    <a:pt x="2311" y="2"/>
                    <a:pt x="2285" y="1"/>
                    <a:pt x="226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7508" name="Google Shape;7508;p68"/>
            <p:cNvSpPr/>
            <p:nvPr/>
          </p:nvSpPr>
          <p:spPr>
            <a:xfrm>
              <a:off x="2372575" y="4644175"/>
              <a:ext cx="175875" cy="226275"/>
            </a:xfrm>
            <a:custGeom>
              <a:avLst/>
              <a:gdLst/>
              <a:ahLst/>
              <a:cxnLst/>
              <a:rect l="l" t="t" r="r" b="b"/>
              <a:pathLst>
                <a:path w="7035" h="9051" extrusionOk="0">
                  <a:moveTo>
                    <a:pt x="4469" y="1"/>
                  </a:moveTo>
                  <a:cubicBezTo>
                    <a:pt x="3981" y="467"/>
                    <a:pt x="3466" y="901"/>
                    <a:pt x="2927" y="1304"/>
                  </a:cubicBezTo>
                  <a:lnTo>
                    <a:pt x="0" y="3436"/>
                  </a:lnTo>
                  <a:lnTo>
                    <a:pt x="3406" y="8787"/>
                  </a:lnTo>
                  <a:cubicBezTo>
                    <a:pt x="3514" y="8960"/>
                    <a:pt x="3697" y="9050"/>
                    <a:pt x="3882" y="9050"/>
                  </a:cubicBezTo>
                  <a:cubicBezTo>
                    <a:pt x="4025" y="9050"/>
                    <a:pt x="4170" y="8996"/>
                    <a:pt x="4282" y="8884"/>
                  </a:cubicBezTo>
                  <a:cubicBezTo>
                    <a:pt x="5818" y="7348"/>
                    <a:pt x="5990" y="7173"/>
                    <a:pt x="6821" y="6345"/>
                  </a:cubicBezTo>
                  <a:cubicBezTo>
                    <a:pt x="7034" y="6125"/>
                    <a:pt x="7031" y="5773"/>
                    <a:pt x="6812" y="5553"/>
                  </a:cubicBezTo>
                  <a:cubicBezTo>
                    <a:pt x="6702" y="5444"/>
                    <a:pt x="6558" y="5389"/>
                    <a:pt x="6413" y="5389"/>
                  </a:cubicBezTo>
                  <a:cubicBezTo>
                    <a:pt x="6272" y="5389"/>
                    <a:pt x="6130" y="5441"/>
                    <a:pt x="6020" y="5547"/>
                  </a:cubicBezTo>
                  <a:lnTo>
                    <a:pt x="5800" y="5767"/>
                  </a:lnTo>
                  <a:lnTo>
                    <a:pt x="5201" y="3174"/>
                  </a:lnTo>
                  <a:lnTo>
                    <a:pt x="5920" y="2455"/>
                  </a:lnTo>
                  <a:cubicBezTo>
                    <a:pt x="6134" y="2232"/>
                    <a:pt x="6131" y="1880"/>
                    <a:pt x="5914" y="1663"/>
                  </a:cubicBezTo>
                  <a:cubicBezTo>
                    <a:pt x="5804" y="1551"/>
                    <a:pt x="5660" y="1496"/>
                    <a:pt x="5515" y="1496"/>
                  </a:cubicBezTo>
                  <a:cubicBezTo>
                    <a:pt x="5374" y="1496"/>
                    <a:pt x="5232" y="1548"/>
                    <a:pt x="5122" y="1654"/>
                  </a:cubicBezTo>
                  <a:lnTo>
                    <a:pt x="4903" y="1877"/>
                  </a:lnTo>
                  <a:lnTo>
                    <a:pt x="4469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7509" name="Google Shape;7509;p68"/>
            <p:cNvSpPr/>
            <p:nvPr/>
          </p:nvSpPr>
          <p:spPr>
            <a:xfrm>
              <a:off x="2093950" y="4419400"/>
              <a:ext cx="228500" cy="174750"/>
            </a:xfrm>
            <a:custGeom>
              <a:avLst/>
              <a:gdLst/>
              <a:ahLst/>
              <a:cxnLst/>
              <a:rect l="l" t="t" r="r" b="b"/>
              <a:pathLst>
                <a:path w="9140" h="6990" extrusionOk="0">
                  <a:moveTo>
                    <a:pt x="3194" y="1"/>
                  </a:moveTo>
                  <a:cubicBezTo>
                    <a:pt x="3049" y="1"/>
                    <a:pt x="2905" y="56"/>
                    <a:pt x="2795" y="166"/>
                  </a:cubicBezTo>
                  <a:lnTo>
                    <a:pt x="257" y="2704"/>
                  </a:lnTo>
                  <a:cubicBezTo>
                    <a:pt x="1" y="2960"/>
                    <a:pt x="46" y="3385"/>
                    <a:pt x="350" y="3580"/>
                  </a:cubicBezTo>
                  <a:lnTo>
                    <a:pt x="5707" y="6989"/>
                  </a:lnTo>
                  <a:lnTo>
                    <a:pt x="7824" y="4071"/>
                  </a:lnTo>
                  <a:cubicBezTo>
                    <a:pt x="8230" y="3526"/>
                    <a:pt x="8670" y="3008"/>
                    <a:pt x="9140" y="2517"/>
                  </a:cubicBezTo>
                  <a:lnTo>
                    <a:pt x="7264" y="2084"/>
                  </a:lnTo>
                  <a:lnTo>
                    <a:pt x="7484" y="1864"/>
                  </a:lnTo>
                  <a:cubicBezTo>
                    <a:pt x="7697" y="1641"/>
                    <a:pt x="7694" y="1289"/>
                    <a:pt x="7478" y="1072"/>
                  </a:cubicBezTo>
                  <a:cubicBezTo>
                    <a:pt x="7368" y="961"/>
                    <a:pt x="7223" y="905"/>
                    <a:pt x="7078" y="905"/>
                  </a:cubicBezTo>
                  <a:cubicBezTo>
                    <a:pt x="6937" y="905"/>
                    <a:pt x="6795" y="958"/>
                    <a:pt x="6686" y="1063"/>
                  </a:cubicBezTo>
                  <a:lnTo>
                    <a:pt x="5966" y="1786"/>
                  </a:lnTo>
                  <a:lnTo>
                    <a:pt x="3370" y="1186"/>
                  </a:lnTo>
                  <a:lnTo>
                    <a:pt x="3593" y="964"/>
                  </a:lnTo>
                  <a:cubicBezTo>
                    <a:pt x="3813" y="744"/>
                    <a:pt x="3813" y="385"/>
                    <a:pt x="3593" y="166"/>
                  </a:cubicBezTo>
                  <a:cubicBezTo>
                    <a:pt x="3483" y="56"/>
                    <a:pt x="3339" y="1"/>
                    <a:pt x="319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7510" name="Google Shape;7510;p68"/>
            <p:cNvSpPr/>
            <p:nvPr/>
          </p:nvSpPr>
          <p:spPr>
            <a:xfrm>
              <a:off x="2224425" y="4777500"/>
              <a:ext cx="90425" cy="102675"/>
            </a:xfrm>
            <a:custGeom>
              <a:avLst/>
              <a:gdLst/>
              <a:ahLst/>
              <a:cxnLst/>
              <a:rect l="l" t="t" r="r" b="b"/>
              <a:pathLst>
                <a:path w="3617" h="4107" extrusionOk="0">
                  <a:moveTo>
                    <a:pt x="3324" y="0"/>
                  </a:moveTo>
                  <a:lnTo>
                    <a:pt x="846" y="1804"/>
                  </a:lnTo>
                  <a:cubicBezTo>
                    <a:pt x="638" y="1994"/>
                    <a:pt x="340" y="2144"/>
                    <a:pt x="0" y="2250"/>
                  </a:cubicBezTo>
                  <a:lnTo>
                    <a:pt x="949" y="3831"/>
                  </a:lnTo>
                  <a:cubicBezTo>
                    <a:pt x="1057" y="4011"/>
                    <a:pt x="1245" y="4106"/>
                    <a:pt x="1435" y="4106"/>
                  </a:cubicBezTo>
                  <a:cubicBezTo>
                    <a:pt x="1578" y="4106"/>
                    <a:pt x="1723" y="4052"/>
                    <a:pt x="1834" y="3939"/>
                  </a:cubicBezTo>
                  <a:lnTo>
                    <a:pt x="3430" y="2343"/>
                  </a:lnTo>
                  <a:cubicBezTo>
                    <a:pt x="3556" y="2217"/>
                    <a:pt x="3617" y="2039"/>
                    <a:pt x="3589" y="1864"/>
                  </a:cubicBezTo>
                  <a:lnTo>
                    <a:pt x="3324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7511" name="Google Shape;7511;p68"/>
            <p:cNvSpPr/>
            <p:nvPr/>
          </p:nvSpPr>
          <p:spPr>
            <a:xfrm>
              <a:off x="2454100" y="4400250"/>
              <a:ext cx="116550" cy="107300"/>
            </a:xfrm>
            <a:custGeom>
              <a:avLst/>
              <a:gdLst/>
              <a:ahLst/>
              <a:cxnLst/>
              <a:rect l="l" t="t" r="r" b="b"/>
              <a:pathLst>
                <a:path w="4662" h="4292" extrusionOk="0">
                  <a:moveTo>
                    <a:pt x="2188" y="0"/>
                  </a:moveTo>
                  <a:cubicBezTo>
                    <a:pt x="1911" y="0"/>
                    <a:pt x="1630" y="51"/>
                    <a:pt x="1361" y="155"/>
                  </a:cubicBezTo>
                  <a:cubicBezTo>
                    <a:pt x="1015" y="287"/>
                    <a:pt x="675" y="432"/>
                    <a:pt x="341" y="588"/>
                  </a:cubicBezTo>
                  <a:cubicBezTo>
                    <a:pt x="0" y="1600"/>
                    <a:pt x="265" y="2717"/>
                    <a:pt x="1021" y="3470"/>
                  </a:cubicBezTo>
                  <a:cubicBezTo>
                    <a:pt x="1558" y="4004"/>
                    <a:pt x="2275" y="4291"/>
                    <a:pt x="3007" y="4291"/>
                  </a:cubicBezTo>
                  <a:cubicBezTo>
                    <a:pt x="3307" y="4291"/>
                    <a:pt x="3609" y="4243"/>
                    <a:pt x="3903" y="4145"/>
                  </a:cubicBezTo>
                  <a:cubicBezTo>
                    <a:pt x="4060" y="3813"/>
                    <a:pt x="4204" y="3473"/>
                    <a:pt x="4337" y="3130"/>
                  </a:cubicBezTo>
                  <a:cubicBezTo>
                    <a:pt x="4662" y="2281"/>
                    <a:pt x="4457" y="1320"/>
                    <a:pt x="3816" y="676"/>
                  </a:cubicBezTo>
                  <a:cubicBezTo>
                    <a:pt x="3375" y="235"/>
                    <a:pt x="2787" y="0"/>
                    <a:pt x="218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7512" name="Google Shape;7512;p68"/>
            <p:cNvSpPr/>
            <p:nvPr/>
          </p:nvSpPr>
          <p:spPr>
            <a:xfrm>
              <a:off x="2152975" y="4431500"/>
              <a:ext cx="381925" cy="377725"/>
            </a:xfrm>
            <a:custGeom>
              <a:avLst/>
              <a:gdLst/>
              <a:ahLst/>
              <a:cxnLst/>
              <a:rect l="l" t="t" r="r" b="b"/>
              <a:pathLst>
                <a:path w="15277" h="15109" extrusionOk="0">
                  <a:moveTo>
                    <a:pt x="11062" y="3658"/>
                  </a:moveTo>
                  <a:cubicBezTo>
                    <a:pt x="11207" y="3658"/>
                    <a:pt x="11353" y="3714"/>
                    <a:pt x="11464" y="3825"/>
                  </a:cubicBezTo>
                  <a:cubicBezTo>
                    <a:pt x="11681" y="4042"/>
                    <a:pt x="11684" y="4394"/>
                    <a:pt x="11470" y="4617"/>
                  </a:cubicBezTo>
                  <a:lnTo>
                    <a:pt x="9076" y="7011"/>
                  </a:lnTo>
                  <a:cubicBezTo>
                    <a:pt x="8965" y="7122"/>
                    <a:pt x="8820" y="7178"/>
                    <a:pt x="8675" y="7178"/>
                  </a:cubicBezTo>
                  <a:cubicBezTo>
                    <a:pt x="8530" y="7178"/>
                    <a:pt x="8385" y="7122"/>
                    <a:pt x="8275" y="7011"/>
                  </a:cubicBezTo>
                  <a:cubicBezTo>
                    <a:pt x="8055" y="6791"/>
                    <a:pt x="8055" y="6433"/>
                    <a:pt x="8275" y="6213"/>
                  </a:cubicBezTo>
                  <a:lnTo>
                    <a:pt x="10672" y="3816"/>
                  </a:lnTo>
                  <a:cubicBezTo>
                    <a:pt x="10781" y="3711"/>
                    <a:pt x="10921" y="3658"/>
                    <a:pt x="11062" y="3658"/>
                  </a:cubicBezTo>
                  <a:close/>
                  <a:moveTo>
                    <a:pt x="11136" y="1"/>
                  </a:moveTo>
                  <a:lnTo>
                    <a:pt x="11136" y="1"/>
                  </a:lnTo>
                  <a:cubicBezTo>
                    <a:pt x="9278" y="1079"/>
                    <a:pt x="7658" y="2524"/>
                    <a:pt x="6378" y="4253"/>
                  </a:cubicBezTo>
                  <a:lnTo>
                    <a:pt x="624" y="12169"/>
                  </a:lnTo>
                  <a:cubicBezTo>
                    <a:pt x="0" y="12877"/>
                    <a:pt x="15" y="13979"/>
                    <a:pt x="660" y="14623"/>
                  </a:cubicBezTo>
                  <a:cubicBezTo>
                    <a:pt x="992" y="14957"/>
                    <a:pt x="1464" y="15108"/>
                    <a:pt x="1921" y="15108"/>
                  </a:cubicBezTo>
                  <a:cubicBezTo>
                    <a:pt x="2351" y="15108"/>
                    <a:pt x="2767" y="14974"/>
                    <a:pt x="3039" y="14732"/>
                  </a:cubicBezTo>
                  <a:lnTo>
                    <a:pt x="11037" y="8905"/>
                  </a:lnTo>
                  <a:cubicBezTo>
                    <a:pt x="12759" y="7628"/>
                    <a:pt x="14201" y="6014"/>
                    <a:pt x="15276" y="4162"/>
                  </a:cubicBezTo>
                  <a:lnTo>
                    <a:pt x="15276" y="4162"/>
                  </a:lnTo>
                  <a:cubicBezTo>
                    <a:pt x="15201" y="4166"/>
                    <a:pt x="15126" y="4168"/>
                    <a:pt x="15052" y="4168"/>
                  </a:cubicBezTo>
                  <a:cubicBezTo>
                    <a:pt x="13942" y="4168"/>
                    <a:pt x="12979" y="3729"/>
                    <a:pt x="12265" y="3018"/>
                  </a:cubicBezTo>
                  <a:cubicBezTo>
                    <a:pt x="11446" y="2199"/>
                    <a:pt x="11076" y="1091"/>
                    <a:pt x="1113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7513" name="Google Shape;7513;p68"/>
          <p:cNvGrpSpPr/>
          <p:nvPr/>
        </p:nvGrpSpPr>
        <p:grpSpPr>
          <a:xfrm>
            <a:off x="6315036" y="3538907"/>
            <a:ext cx="298169" cy="339218"/>
            <a:chOff x="2707950" y="4399325"/>
            <a:chExt cx="423475" cy="481775"/>
          </a:xfrm>
          <a:solidFill>
            <a:srgbClr val="FFC867"/>
          </a:solidFill>
        </p:grpSpPr>
        <p:sp>
          <p:nvSpPr>
            <p:cNvPr id="7514" name="Google Shape;7514;p68"/>
            <p:cNvSpPr/>
            <p:nvPr/>
          </p:nvSpPr>
          <p:spPr>
            <a:xfrm>
              <a:off x="2905550" y="4515000"/>
              <a:ext cx="28275" cy="366100"/>
            </a:xfrm>
            <a:custGeom>
              <a:avLst/>
              <a:gdLst/>
              <a:ahLst/>
              <a:cxnLst/>
              <a:rect l="l" t="t" r="r" b="b"/>
              <a:pathLst>
                <a:path w="1131" h="14644" extrusionOk="0">
                  <a:moveTo>
                    <a:pt x="1" y="0"/>
                  </a:moveTo>
                  <a:lnTo>
                    <a:pt x="1" y="14644"/>
                  </a:lnTo>
                  <a:lnTo>
                    <a:pt x="1130" y="14644"/>
                  </a:lnTo>
                  <a:lnTo>
                    <a:pt x="113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7515" name="Google Shape;7515;p68"/>
            <p:cNvSpPr/>
            <p:nvPr/>
          </p:nvSpPr>
          <p:spPr>
            <a:xfrm>
              <a:off x="2962025" y="4710725"/>
              <a:ext cx="141175" cy="29225"/>
            </a:xfrm>
            <a:custGeom>
              <a:avLst/>
              <a:gdLst/>
              <a:ahLst/>
              <a:cxnLst/>
              <a:rect l="l" t="t" r="r" b="b"/>
              <a:pathLst>
                <a:path w="5647" h="1169" extrusionOk="0">
                  <a:moveTo>
                    <a:pt x="0" y="0"/>
                  </a:moveTo>
                  <a:lnTo>
                    <a:pt x="0" y="1169"/>
                  </a:lnTo>
                  <a:lnTo>
                    <a:pt x="5646" y="1169"/>
                  </a:lnTo>
                  <a:lnTo>
                    <a:pt x="5646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7516" name="Google Shape;7516;p68"/>
            <p:cNvSpPr/>
            <p:nvPr/>
          </p:nvSpPr>
          <p:spPr>
            <a:xfrm>
              <a:off x="2962025" y="4768175"/>
              <a:ext cx="141175" cy="112925"/>
            </a:xfrm>
            <a:custGeom>
              <a:avLst/>
              <a:gdLst/>
              <a:ahLst/>
              <a:cxnLst/>
              <a:rect l="l" t="t" r="r" b="b"/>
              <a:pathLst>
                <a:path w="5647" h="4517" extrusionOk="0">
                  <a:moveTo>
                    <a:pt x="0" y="0"/>
                  </a:moveTo>
                  <a:lnTo>
                    <a:pt x="0" y="4517"/>
                  </a:lnTo>
                  <a:lnTo>
                    <a:pt x="3951" y="4517"/>
                  </a:lnTo>
                  <a:cubicBezTo>
                    <a:pt x="4888" y="4517"/>
                    <a:pt x="5646" y="3758"/>
                    <a:pt x="5646" y="2825"/>
                  </a:cubicBezTo>
                  <a:lnTo>
                    <a:pt x="5646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7517" name="Google Shape;7517;p68"/>
            <p:cNvSpPr/>
            <p:nvPr/>
          </p:nvSpPr>
          <p:spPr>
            <a:xfrm>
              <a:off x="2736175" y="4710725"/>
              <a:ext cx="141175" cy="29225"/>
            </a:xfrm>
            <a:custGeom>
              <a:avLst/>
              <a:gdLst/>
              <a:ahLst/>
              <a:cxnLst/>
              <a:rect l="l" t="t" r="r" b="b"/>
              <a:pathLst>
                <a:path w="5647" h="1169" extrusionOk="0">
                  <a:moveTo>
                    <a:pt x="1" y="0"/>
                  </a:moveTo>
                  <a:lnTo>
                    <a:pt x="1" y="1169"/>
                  </a:lnTo>
                  <a:lnTo>
                    <a:pt x="5647" y="1169"/>
                  </a:lnTo>
                  <a:lnTo>
                    <a:pt x="5647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7518" name="Google Shape;7518;p68"/>
            <p:cNvSpPr/>
            <p:nvPr/>
          </p:nvSpPr>
          <p:spPr>
            <a:xfrm>
              <a:off x="2736175" y="4768175"/>
              <a:ext cx="141175" cy="112925"/>
            </a:xfrm>
            <a:custGeom>
              <a:avLst/>
              <a:gdLst/>
              <a:ahLst/>
              <a:cxnLst/>
              <a:rect l="l" t="t" r="r" b="b"/>
              <a:pathLst>
                <a:path w="5647" h="4517" extrusionOk="0">
                  <a:moveTo>
                    <a:pt x="1" y="0"/>
                  </a:moveTo>
                  <a:lnTo>
                    <a:pt x="1" y="2825"/>
                  </a:lnTo>
                  <a:cubicBezTo>
                    <a:pt x="1" y="3758"/>
                    <a:pt x="759" y="4517"/>
                    <a:pt x="1693" y="4517"/>
                  </a:cubicBezTo>
                  <a:lnTo>
                    <a:pt x="5647" y="4517"/>
                  </a:lnTo>
                  <a:lnTo>
                    <a:pt x="5647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7519" name="Google Shape;7519;p68"/>
            <p:cNvSpPr/>
            <p:nvPr/>
          </p:nvSpPr>
          <p:spPr>
            <a:xfrm>
              <a:off x="2707950" y="4515075"/>
              <a:ext cx="169400" cy="82825"/>
            </a:xfrm>
            <a:custGeom>
              <a:avLst/>
              <a:gdLst/>
              <a:ahLst/>
              <a:cxnLst/>
              <a:rect l="l" t="t" r="r" b="b"/>
              <a:pathLst>
                <a:path w="6776" h="3313" extrusionOk="0">
                  <a:moveTo>
                    <a:pt x="1693" y="0"/>
                  </a:moveTo>
                  <a:cubicBezTo>
                    <a:pt x="759" y="0"/>
                    <a:pt x="0" y="756"/>
                    <a:pt x="0" y="1693"/>
                  </a:cubicBezTo>
                  <a:lnTo>
                    <a:pt x="0" y="2747"/>
                  </a:lnTo>
                  <a:cubicBezTo>
                    <a:pt x="0" y="3060"/>
                    <a:pt x="253" y="3313"/>
                    <a:pt x="563" y="3313"/>
                  </a:cubicBezTo>
                  <a:lnTo>
                    <a:pt x="6776" y="3313"/>
                  </a:lnTo>
                  <a:lnTo>
                    <a:pt x="6776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7520" name="Google Shape;7520;p68"/>
            <p:cNvSpPr/>
            <p:nvPr/>
          </p:nvSpPr>
          <p:spPr>
            <a:xfrm>
              <a:off x="2736175" y="4626025"/>
              <a:ext cx="141175" cy="56500"/>
            </a:xfrm>
            <a:custGeom>
              <a:avLst/>
              <a:gdLst/>
              <a:ahLst/>
              <a:cxnLst/>
              <a:rect l="l" t="t" r="r" b="b"/>
              <a:pathLst>
                <a:path w="5647" h="2260" extrusionOk="0">
                  <a:moveTo>
                    <a:pt x="1" y="1"/>
                  </a:moveTo>
                  <a:lnTo>
                    <a:pt x="1" y="2259"/>
                  </a:lnTo>
                  <a:lnTo>
                    <a:pt x="5647" y="2259"/>
                  </a:lnTo>
                  <a:lnTo>
                    <a:pt x="5647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7521" name="Google Shape;7521;p68"/>
            <p:cNvSpPr/>
            <p:nvPr/>
          </p:nvSpPr>
          <p:spPr>
            <a:xfrm>
              <a:off x="2850525" y="4430375"/>
              <a:ext cx="138325" cy="56500"/>
            </a:xfrm>
            <a:custGeom>
              <a:avLst/>
              <a:gdLst/>
              <a:ahLst/>
              <a:cxnLst/>
              <a:rect l="l" t="t" r="r" b="b"/>
              <a:pathLst>
                <a:path w="5533" h="2260" extrusionOk="0">
                  <a:moveTo>
                    <a:pt x="2765" y="1"/>
                  </a:moveTo>
                  <a:cubicBezTo>
                    <a:pt x="1500" y="1"/>
                    <a:pt x="275" y="916"/>
                    <a:pt x="1" y="2259"/>
                  </a:cubicBezTo>
                  <a:lnTo>
                    <a:pt x="5532" y="2259"/>
                  </a:lnTo>
                  <a:cubicBezTo>
                    <a:pt x="5258" y="910"/>
                    <a:pt x="4030" y="1"/>
                    <a:pt x="27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7522" name="Google Shape;7522;p68"/>
            <p:cNvSpPr/>
            <p:nvPr/>
          </p:nvSpPr>
          <p:spPr>
            <a:xfrm>
              <a:off x="2974300" y="4399350"/>
              <a:ext cx="129650" cy="87525"/>
            </a:xfrm>
            <a:custGeom>
              <a:avLst/>
              <a:gdLst/>
              <a:ahLst/>
              <a:cxnLst/>
              <a:rect l="l" t="t" r="r" b="b"/>
              <a:pathLst>
                <a:path w="5186" h="3501" extrusionOk="0">
                  <a:moveTo>
                    <a:pt x="2058" y="0"/>
                  </a:moveTo>
                  <a:cubicBezTo>
                    <a:pt x="1374" y="0"/>
                    <a:pt x="670" y="239"/>
                    <a:pt x="0" y="775"/>
                  </a:cubicBezTo>
                  <a:cubicBezTo>
                    <a:pt x="931" y="1398"/>
                    <a:pt x="1554" y="2389"/>
                    <a:pt x="1714" y="3500"/>
                  </a:cubicBezTo>
                  <a:lnTo>
                    <a:pt x="4397" y="3500"/>
                  </a:lnTo>
                  <a:cubicBezTo>
                    <a:pt x="4842" y="3497"/>
                    <a:pt x="5185" y="3109"/>
                    <a:pt x="5131" y="2666"/>
                  </a:cubicBezTo>
                  <a:cubicBezTo>
                    <a:pt x="5128" y="2639"/>
                    <a:pt x="5125" y="2609"/>
                    <a:pt x="5119" y="2579"/>
                  </a:cubicBezTo>
                  <a:cubicBezTo>
                    <a:pt x="4936" y="1482"/>
                    <a:pt x="4207" y="609"/>
                    <a:pt x="3171" y="212"/>
                  </a:cubicBezTo>
                  <a:cubicBezTo>
                    <a:pt x="2813" y="74"/>
                    <a:pt x="2438" y="0"/>
                    <a:pt x="205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7523" name="Google Shape;7523;p68"/>
            <p:cNvSpPr/>
            <p:nvPr/>
          </p:nvSpPr>
          <p:spPr>
            <a:xfrm>
              <a:off x="2735425" y="4399325"/>
              <a:ext cx="129650" cy="87475"/>
            </a:xfrm>
            <a:custGeom>
              <a:avLst/>
              <a:gdLst/>
              <a:ahLst/>
              <a:cxnLst/>
              <a:rect l="l" t="t" r="r" b="b"/>
              <a:pathLst>
                <a:path w="5186" h="3499" extrusionOk="0">
                  <a:moveTo>
                    <a:pt x="3150" y="0"/>
                  </a:moveTo>
                  <a:cubicBezTo>
                    <a:pt x="2765" y="0"/>
                    <a:pt x="2385" y="77"/>
                    <a:pt x="2015" y="219"/>
                  </a:cubicBezTo>
                  <a:cubicBezTo>
                    <a:pt x="979" y="616"/>
                    <a:pt x="250" y="1483"/>
                    <a:pt x="67" y="2580"/>
                  </a:cubicBezTo>
                  <a:cubicBezTo>
                    <a:pt x="64" y="2610"/>
                    <a:pt x="58" y="2637"/>
                    <a:pt x="55" y="2667"/>
                  </a:cubicBezTo>
                  <a:cubicBezTo>
                    <a:pt x="0" y="3110"/>
                    <a:pt x="344" y="3498"/>
                    <a:pt x="789" y="3498"/>
                  </a:cubicBezTo>
                  <a:lnTo>
                    <a:pt x="3475" y="3498"/>
                  </a:lnTo>
                  <a:cubicBezTo>
                    <a:pt x="3632" y="2390"/>
                    <a:pt x="4255" y="1399"/>
                    <a:pt x="5186" y="776"/>
                  </a:cubicBezTo>
                  <a:cubicBezTo>
                    <a:pt x="4510" y="236"/>
                    <a:pt x="3823" y="0"/>
                    <a:pt x="315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7524" name="Google Shape;7524;p68"/>
            <p:cNvSpPr/>
            <p:nvPr/>
          </p:nvSpPr>
          <p:spPr>
            <a:xfrm>
              <a:off x="2962025" y="4515075"/>
              <a:ext cx="169400" cy="82825"/>
            </a:xfrm>
            <a:custGeom>
              <a:avLst/>
              <a:gdLst/>
              <a:ahLst/>
              <a:cxnLst/>
              <a:rect l="l" t="t" r="r" b="b"/>
              <a:pathLst>
                <a:path w="6776" h="3313" extrusionOk="0">
                  <a:moveTo>
                    <a:pt x="0" y="0"/>
                  </a:moveTo>
                  <a:lnTo>
                    <a:pt x="0" y="3313"/>
                  </a:lnTo>
                  <a:lnTo>
                    <a:pt x="6209" y="3313"/>
                  </a:lnTo>
                  <a:cubicBezTo>
                    <a:pt x="6523" y="3313"/>
                    <a:pt x="6776" y="3060"/>
                    <a:pt x="6776" y="2747"/>
                  </a:cubicBezTo>
                  <a:lnTo>
                    <a:pt x="6776" y="1693"/>
                  </a:lnTo>
                  <a:cubicBezTo>
                    <a:pt x="6776" y="756"/>
                    <a:pt x="6017" y="0"/>
                    <a:pt x="508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7525" name="Google Shape;7525;p68"/>
            <p:cNvSpPr/>
            <p:nvPr/>
          </p:nvSpPr>
          <p:spPr>
            <a:xfrm>
              <a:off x="2962025" y="4626025"/>
              <a:ext cx="141175" cy="56500"/>
            </a:xfrm>
            <a:custGeom>
              <a:avLst/>
              <a:gdLst/>
              <a:ahLst/>
              <a:cxnLst/>
              <a:rect l="l" t="t" r="r" b="b"/>
              <a:pathLst>
                <a:path w="5647" h="2260" extrusionOk="0">
                  <a:moveTo>
                    <a:pt x="0" y="1"/>
                  </a:moveTo>
                  <a:lnTo>
                    <a:pt x="0" y="2259"/>
                  </a:lnTo>
                  <a:lnTo>
                    <a:pt x="5646" y="2259"/>
                  </a:lnTo>
                  <a:lnTo>
                    <a:pt x="5646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7526" name="Google Shape;7526;p68"/>
          <p:cNvGrpSpPr/>
          <p:nvPr/>
        </p:nvGrpSpPr>
        <p:grpSpPr>
          <a:xfrm>
            <a:off x="6744555" y="3538881"/>
            <a:ext cx="275057" cy="339271"/>
            <a:chOff x="3330525" y="4399275"/>
            <a:chExt cx="390650" cy="481850"/>
          </a:xfrm>
          <a:solidFill>
            <a:srgbClr val="FFC867"/>
          </a:solidFill>
        </p:grpSpPr>
        <p:sp>
          <p:nvSpPr>
            <p:cNvPr id="7527" name="Google Shape;7527;p68"/>
            <p:cNvSpPr/>
            <p:nvPr/>
          </p:nvSpPr>
          <p:spPr>
            <a:xfrm>
              <a:off x="3543950" y="4648550"/>
              <a:ext cx="78450" cy="95775"/>
            </a:xfrm>
            <a:custGeom>
              <a:avLst/>
              <a:gdLst/>
              <a:ahLst/>
              <a:cxnLst/>
              <a:rect l="l" t="t" r="r" b="b"/>
              <a:pathLst>
                <a:path w="3138" h="3831" extrusionOk="0">
                  <a:moveTo>
                    <a:pt x="2677" y="0"/>
                  </a:moveTo>
                  <a:cubicBezTo>
                    <a:pt x="2298" y="356"/>
                    <a:pt x="1861" y="648"/>
                    <a:pt x="1388" y="858"/>
                  </a:cubicBezTo>
                  <a:lnTo>
                    <a:pt x="0" y="2948"/>
                  </a:lnTo>
                  <a:lnTo>
                    <a:pt x="880" y="3831"/>
                  </a:lnTo>
                  <a:lnTo>
                    <a:pt x="3138" y="443"/>
                  </a:lnTo>
                  <a:lnTo>
                    <a:pt x="2677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7528" name="Google Shape;7528;p68"/>
            <p:cNvSpPr/>
            <p:nvPr/>
          </p:nvSpPr>
          <p:spPr>
            <a:xfrm>
              <a:off x="3427250" y="4456050"/>
              <a:ext cx="197650" cy="197175"/>
            </a:xfrm>
            <a:custGeom>
              <a:avLst/>
              <a:gdLst/>
              <a:ahLst/>
              <a:cxnLst/>
              <a:rect l="l" t="t" r="r" b="b"/>
              <a:pathLst>
                <a:path w="7906" h="7887" extrusionOk="0">
                  <a:moveTo>
                    <a:pt x="7520" y="0"/>
                  </a:moveTo>
                  <a:cubicBezTo>
                    <a:pt x="6863" y="1374"/>
                    <a:pt x="5475" y="2247"/>
                    <a:pt x="3952" y="2247"/>
                  </a:cubicBezTo>
                  <a:lnTo>
                    <a:pt x="1" y="2247"/>
                  </a:lnTo>
                  <a:lnTo>
                    <a:pt x="1" y="3942"/>
                  </a:lnTo>
                  <a:cubicBezTo>
                    <a:pt x="1" y="5698"/>
                    <a:pt x="1154" y="7137"/>
                    <a:pt x="2587" y="7643"/>
                  </a:cubicBezTo>
                  <a:lnTo>
                    <a:pt x="2597" y="7643"/>
                  </a:lnTo>
                  <a:cubicBezTo>
                    <a:pt x="3006" y="7806"/>
                    <a:pt x="3480" y="7887"/>
                    <a:pt x="3953" y="7887"/>
                  </a:cubicBezTo>
                  <a:cubicBezTo>
                    <a:pt x="4426" y="7887"/>
                    <a:pt x="4899" y="7806"/>
                    <a:pt x="5307" y="7643"/>
                  </a:cubicBezTo>
                  <a:lnTo>
                    <a:pt x="5319" y="7643"/>
                  </a:lnTo>
                  <a:cubicBezTo>
                    <a:pt x="6451" y="7306"/>
                    <a:pt x="7905" y="5848"/>
                    <a:pt x="7905" y="3942"/>
                  </a:cubicBezTo>
                  <a:lnTo>
                    <a:pt x="7905" y="1684"/>
                  </a:lnTo>
                  <a:cubicBezTo>
                    <a:pt x="7905" y="1100"/>
                    <a:pt x="7776" y="524"/>
                    <a:pt x="752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7529" name="Google Shape;7529;p68"/>
            <p:cNvSpPr/>
            <p:nvPr/>
          </p:nvSpPr>
          <p:spPr>
            <a:xfrm>
              <a:off x="3428150" y="4399275"/>
              <a:ext cx="166925" cy="84725"/>
            </a:xfrm>
            <a:custGeom>
              <a:avLst/>
              <a:gdLst/>
              <a:ahLst/>
              <a:cxnLst/>
              <a:rect l="l" t="t" r="r" b="b"/>
              <a:pathLst>
                <a:path w="6677" h="3389" extrusionOk="0">
                  <a:moveTo>
                    <a:pt x="3921" y="1"/>
                  </a:moveTo>
                  <a:cubicBezTo>
                    <a:pt x="3917" y="1"/>
                    <a:pt x="3913" y="1"/>
                    <a:pt x="3910" y="1"/>
                  </a:cubicBezTo>
                  <a:cubicBezTo>
                    <a:pt x="1946" y="4"/>
                    <a:pt x="284" y="1446"/>
                    <a:pt x="1" y="3389"/>
                  </a:cubicBezTo>
                  <a:lnTo>
                    <a:pt x="3910" y="3389"/>
                  </a:lnTo>
                  <a:cubicBezTo>
                    <a:pt x="5247" y="3389"/>
                    <a:pt x="6403" y="2452"/>
                    <a:pt x="6677" y="1142"/>
                  </a:cubicBezTo>
                  <a:cubicBezTo>
                    <a:pt x="5945" y="410"/>
                    <a:pt x="4953" y="1"/>
                    <a:pt x="392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7530" name="Google Shape;7530;p68"/>
            <p:cNvSpPr/>
            <p:nvPr/>
          </p:nvSpPr>
          <p:spPr>
            <a:xfrm>
              <a:off x="3330525" y="4674000"/>
              <a:ext cx="181225" cy="207125"/>
            </a:xfrm>
            <a:custGeom>
              <a:avLst/>
              <a:gdLst/>
              <a:ahLst/>
              <a:cxnLst/>
              <a:rect l="l" t="t" r="r" b="b"/>
              <a:pathLst>
                <a:path w="7249" h="8285" extrusionOk="0">
                  <a:moveTo>
                    <a:pt x="2972" y="0"/>
                  </a:moveTo>
                  <a:lnTo>
                    <a:pt x="1455" y="440"/>
                  </a:lnTo>
                  <a:cubicBezTo>
                    <a:pt x="542" y="744"/>
                    <a:pt x="0" y="1716"/>
                    <a:pt x="235" y="2620"/>
                  </a:cubicBezTo>
                  <a:lnTo>
                    <a:pt x="1229" y="7832"/>
                  </a:lnTo>
                  <a:cubicBezTo>
                    <a:pt x="1289" y="8091"/>
                    <a:pt x="1518" y="8278"/>
                    <a:pt x="1783" y="8284"/>
                  </a:cubicBezTo>
                  <a:cubicBezTo>
                    <a:pt x="1787" y="8284"/>
                    <a:pt x="1792" y="8285"/>
                    <a:pt x="1796" y="8285"/>
                  </a:cubicBezTo>
                  <a:cubicBezTo>
                    <a:pt x="1816" y="8285"/>
                    <a:pt x="1835" y="8279"/>
                    <a:pt x="1852" y="8272"/>
                  </a:cubicBezTo>
                  <a:cubicBezTo>
                    <a:pt x="1861" y="8284"/>
                    <a:pt x="1861" y="8284"/>
                    <a:pt x="1873" y="8284"/>
                  </a:cubicBezTo>
                  <a:lnTo>
                    <a:pt x="7248" y="8284"/>
                  </a:lnTo>
                  <a:lnTo>
                    <a:pt x="7248" y="3364"/>
                  </a:lnTo>
                  <a:lnTo>
                    <a:pt x="6514" y="4086"/>
                  </a:lnTo>
                  <a:cubicBezTo>
                    <a:pt x="6410" y="4202"/>
                    <a:pt x="6270" y="4259"/>
                    <a:pt x="6126" y="4259"/>
                  </a:cubicBezTo>
                  <a:cubicBezTo>
                    <a:pt x="5952" y="4259"/>
                    <a:pt x="5772" y="4175"/>
                    <a:pt x="5646" y="4008"/>
                  </a:cubicBezTo>
                  <a:lnTo>
                    <a:pt x="2972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7531" name="Google Shape;7531;p68"/>
            <p:cNvSpPr/>
            <p:nvPr/>
          </p:nvSpPr>
          <p:spPr>
            <a:xfrm>
              <a:off x="3540175" y="4674000"/>
              <a:ext cx="181000" cy="207100"/>
            </a:xfrm>
            <a:custGeom>
              <a:avLst/>
              <a:gdLst/>
              <a:ahLst/>
              <a:cxnLst/>
              <a:rect l="l" t="t" r="r" b="b"/>
              <a:pathLst>
                <a:path w="7240" h="8284" extrusionOk="0">
                  <a:moveTo>
                    <a:pt x="3951" y="4821"/>
                  </a:moveTo>
                  <a:cubicBezTo>
                    <a:pt x="4701" y="4821"/>
                    <a:pt x="4701" y="5950"/>
                    <a:pt x="3951" y="5950"/>
                  </a:cubicBezTo>
                  <a:lnTo>
                    <a:pt x="2822" y="5950"/>
                  </a:lnTo>
                  <a:cubicBezTo>
                    <a:pt x="2075" y="5950"/>
                    <a:pt x="2075" y="4821"/>
                    <a:pt x="2822" y="4821"/>
                  </a:cubicBezTo>
                  <a:close/>
                  <a:moveTo>
                    <a:pt x="4280" y="0"/>
                  </a:moveTo>
                  <a:lnTo>
                    <a:pt x="1603" y="4008"/>
                  </a:lnTo>
                  <a:cubicBezTo>
                    <a:pt x="1476" y="4178"/>
                    <a:pt x="1297" y="4257"/>
                    <a:pt x="1126" y="4257"/>
                  </a:cubicBezTo>
                  <a:cubicBezTo>
                    <a:pt x="977" y="4257"/>
                    <a:pt x="834" y="4197"/>
                    <a:pt x="735" y="4086"/>
                  </a:cubicBezTo>
                  <a:lnTo>
                    <a:pt x="1" y="3364"/>
                  </a:lnTo>
                  <a:lnTo>
                    <a:pt x="1" y="8284"/>
                  </a:lnTo>
                  <a:lnTo>
                    <a:pt x="5454" y="8284"/>
                  </a:lnTo>
                  <a:cubicBezTo>
                    <a:pt x="5722" y="8284"/>
                    <a:pt x="5954" y="8094"/>
                    <a:pt x="6008" y="7832"/>
                  </a:cubicBezTo>
                  <a:lnTo>
                    <a:pt x="7002" y="2653"/>
                  </a:lnTo>
                  <a:cubicBezTo>
                    <a:pt x="7240" y="1716"/>
                    <a:pt x="6707" y="744"/>
                    <a:pt x="5770" y="428"/>
                  </a:cubicBezTo>
                  <a:lnTo>
                    <a:pt x="428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7532" name="Google Shape;7532;p68"/>
            <p:cNvSpPr/>
            <p:nvPr/>
          </p:nvSpPr>
          <p:spPr>
            <a:xfrm>
              <a:off x="3429975" y="4648850"/>
              <a:ext cx="78225" cy="95400"/>
            </a:xfrm>
            <a:custGeom>
              <a:avLst/>
              <a:gdLst/>
              <a:ahLst/>
              <a:cxnLst/>
              <a:rect l="l" t="t" r="r" b="b"/>
              <a:pathLst>
                <a:path w="3129" h="3816" extrusionOk="0">
                  <a:moveTo>
                    <a:pt x="452" y="0"/>
                  </a:moveTo>
                  <a:lnTo>
                    <a:pt x="0" y="440"/>
                  </a:lnTo>
                  <a:lnTo>
                    <a:pt x="2247" y="3816"/>
                  </a:lnTo>
                  <a:lnTo>
                    <a:pt x="3129" y="2936"/>
                  </a:lnTo>
                  <a:lnTo>
                    <a:pt x="1741" y="846"/>
                  </a:lnTo>
                  <a:cubicBezTo>
                    <a:pt x="1268" y="636"/>
                    <a:pt x="834" y="350"/>
                    <a:pt x="45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7533" name="Google Shape;7533;p68"/>
            <p:cNvSpPr/>
            <p:nvPr/>
          </p:nvSpPr>
          <p:spPr>
            <a:xfrm>
              <a:off x="3514200" y="4681000"/>
              <a:ext cx="23150" cy="17550"/>
            </a:xfrm>
            <a:custGeom>
              <a:avLst/>
              <a:gdLst/>
              <a:ahLst/>
              <a:cxnLst/>
              <a:rect l="l" t="t" r="r" b="b"/>
              <a:pathLst>
                <a:path w="926" h="702" extrusionOk="0">
                  <a:moveTo>
                    <a:pt x="1" y="0"/>
                  </a:moveTo>
                  <a:lnTo>
                    <a:pt x="465" y="702"/>
                  </a:lnTo>
                  <a:lnTo>
                    <a:pt x="925" y="0"/>
                  </a:lnTo>
                  <a:lnTo>
                    <a:pt x="916" y="0"/>
                  </a:lnTo>
                  <a:cubicBezTo>
                    <a:pt x="769" y="12"/>
                    <a:pt x="609" y="24"/>
                    <a:pt x="465" y="24"/>
                  </a:cubicBezTo>
                  <a:cubicBezTo>
                    <a:pt x="317" y="24"/>
                    <a:pt x="157" y="12"/>
                    <a:pt x="1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7534" name="Google Shape;7534;p68"/>
          <p:cNvGrpSpPr/>
          <p:nvPr/>
        </p:nvGrpSpPr>
        <p:grpSpPr>
          <a:xfrm>
            <a:off x="7169084" y="3538890"/>
            <a:ext cx="253265" cy="339253"/>
            <a:chOff x="3938800" y="4399275"/>
            <a:chExt cx="359700" cy="481825"/>
          </a:xfrm>
          <a:solidFill>
            <a:srgbClr val="FFC867"/>
          </a:solidFill>
        </p:grpSpPr>
        <p:sp>
          <p:nvSpPr>
            <p:cNvPr id="7535" name="Google Shape;7535;p68"/>
            <p:cNvSpPr/>
            <p:nvPr/>
          </p:nvSpPr>
          <p:spPr>
            <a:xfrm>
              <a:off x="4022650" y="4427525"/>
              <a:ext cx="166625" cy="84700"/>
            </a:xfrm>
            <a:custGeom>
              <a:avLst/>
              <a:gdLst/>
              <a:ahLst/>
              <a:cxnLst/>
              <a:rect l="l" t="t" r="r" b="b"/>
              <a:pathLst>
                <a:path w="6665" h="3388" extrusionOk="0">
                  <a:moveTo>
                    <a:pt x="3909" y="0"/>
                  </a:moveTo>
                  <a:cubicBezTo>
                    <a:pt x="1946" y="3"/>
                    <a:pt x="284" y="1446"/>
                    <a:pt x="1" y="3388"/>
                  </a:cubicBezTo>
                  <a:lnTo>
                    <a:pt x="3909" y="3388"/>
                  </a:lnTo>
                  <a:cubicBezTo>
                    <a:pt x="4807" y="3385"/>
                    <a:pt x="5647" y="2957"/>
                    <a:pt x="6180" y="2235"/>
                  </a:cubicBezTo>
                  <a:cubicBezTo>
                    <a:pt x="6421" y="1909"/>
                    <a:pt x="6589" y="1530"/>
                    <a:pt x="6665" y="1129"/>
                  </a:cubicBezTo>
                  <a:cubicBezTo>
                    <a:pt x="6135" y="602"/>
                    <a:pt x="5463" y="241"/>
                    <a:pt x="4734" y="91"/>
                  </a:cubicBezTo>
                  <a:cubicBezTo>
                    <a:pt x="4463" y="30"/>
                    <a:pt x="4186" y="0"/>
                    <a:pt x="390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7536" name="Google Shape;7536;p68"/>
            <p:cNvSpPr/>
            <p:nvPr/>
          </p:nvSpPr>
          <p:spPr>
            <a:xfrm>
              <a:off x="4021450" y="4484275"/>
              <a:ext cx="197650" cy="199225"/>
            </a:xfrm>
            <a:custGeom>
              <a:avLst/>
              <a:gdLst/>
              <a:ahLst/>
              <a:cxnLst/>
              <a:rect l="l" t="t" r="r" b="b"/>
              <a:pathLst>
                <a:path w="7906" h="7969" extrusionOk="0">
                  <a:moveTo>
                    <a:pt x="7526" y="1"/>
                  </a:moveTo>
                  <a:cubicBezTo>
                    <a:pt x="7420" y="223"/>
                    <a:pt x="7291" y="434"/>
                    <a:pt x="7140" y="633"/>
                  </a:cubicBezTo>
                  <a:cubicBezTo>
                    <a:pt x="6396" y="1648"/>
                    <a:pt x="5216" y="2247"/>
                    <a:pt x="3957" y="2247"/>
                  </a:cubicBezTo>
                  <a:lnTo>
                    <a:pt x="4" y="2247"/>
                  </a:lnTo>
                  <a:lnTo>
                    <a:pt x="4" y="4018"/>
                  </a:lnTo>
                  <a:cubicBezTo>
                    <a:pt x="1" y="4635"/>
                    <a:pt x="148" y="5243"/>
                    <a:pt x="434" y="5788"/>
                  </a:cubicBezTo>
                  <a:lnTo>
                    <a:pt x="434" y="5800"/>
                  </a:lnTo>
                  <a:cubicBezTo>
                    <a:pt x="615" y="6159"/>
                    <a:pt x="850" y="6487"/>
                    <a:pt x="1133" y="6773"/>
                  </a:cubicBezTo>
                  <a:lnTo>
                    <a:pt x="1202" y="6839"/>
                  </a:lnTo>
                  <a:cubicBezTo>
                    <a:pt x="1967" y="7592"/>
                    <a:pt x="2962" y="7968"/>
                    <a:pt x="3958" y="7968"/>
                  </a:cubicBezTo>
                  <a:cubicBezTo>
                    <a:pt x="4959" y="7968"/>
                    <a:pt x="5959" y="7588"/>
                    <a:pt x="6725" y="6827"/>
                  </a:cubicBezTo>
                  <a:lnTo>
                    <a:pt x="6758" y="6794"/>
                  </a:lnTo>
                  <a:cubicBezTo>
                    <a:pt x="6972" y="6583"/>
                    <a:pt x="7158" y="6342"/>
                    <a:pt x="7312" y="6083"/>
                  </a:cubicBezTo>
                  <a:lnTo>
                    <a:pt x="7321" y="6083"/>
                  </a:lnTo>
                  <a:cubicBezTo>
                    <a:pt x="7703" y="5463"/>
                    <a:pt x="7905" y="4746"/>
                    <a:pt x="7902" y="4018"/>
                  </a:cubicBezTo>
                  <a:lnTo>
                    <a:pt x="7902" y="1684"/>
                  </a:lnTo>
                  <a:cubicBezTo>
                    <a:pt x="7902" y="1407"/>
                    <a:pt x="7875" y="1130"/>
                    <a:pt x="7818" y="859"/>
                  </a:cubicBezTo>
                  <a:cubicBezTo>
                    <a:pt x="7764" y="561"/>
                    <a:pt x="7664" y="272"/>
                    <a:pt x="752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7537" name="Google Shape;7537;p68"/>
            <p:cNvSpPr/>
            <p:nvPr/>
          </p:nvSpPr>
          <p:spPr>
            <a:xfrm>
              <a:off x="4054050" y="4692500"/>
              <a:ext cx="132975" cy="47450"/>
            </a:xfrm>
            <a:custGeom>
              <a:avLst/>
              <a:gdLst/>
              <a:ahLst/>
              <a:cxnLst/>
              <a:rect l="l" t="t" r="r" b="b"/>
              <a:pathLst>
                <a:path w="5319" h="1898" extrusionOk="0">
                  <a:moveTo>
                    <a:pt x="5318" y="1"/>
                  </a:moveTo>
                  <a:lnTo>
                    <a:pt x="5318" y="1"/>
                  </a:lnTo>
                  <a:cubicBezTo>
                    <a:pt x="4550" y="498"/>
                    <a:pt x="3635" y="769"/>
                    <a:pt x="2653" y="769"/>
                  </a:cubicBezTo>
                  <a:cubicBezTo>
                    <a:pt x="2648" y="769"/>
                    <a:pt x="2643" y="769"/>
                    <a:pt x="2637" y="769"/>
                  </a:cubicBezTo>
                  <a:cubicBezTo>
                    <a:pt x="1703" y="769"/>
                    <a:pt x="791" y="507"/>
                    <a:pt x="0" y="13"/>
                  </a:cubicBezTo>
                  <a:lnTo>
                    <a:pt x="0" y="13"/>
                  </a:lnTo>
                  <a:cubicBezTo>
                    <a:pt x="82" y="272"/>
                    <a:pt x="202" y="516"/>
                    <a:pt x="362" y="736"/>
                  </a:cubicBezTo>
                  <a:cubicBezTo>
                    <a:pt x="898" y="1464"/>
                    <a:pt x="1747" y="1895"/>
                    <a:pt x="2653" y="1898"/>
                  </a:cubicBezTo>
                  <a:cubicBezTo>
                    <a:pt x="2660" y="1898"/>
                    <a:pt x="2667" y="1898"/>
                    <a:pt x="2674" y="1898"/>
                  </a:cubicBezTo>
                  <a:cubicBezTo>
                    <a:pt x="3870" y="1898"/>
                    <a:pt x="4935" y="1135"/>
                    <a:pt x="531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7538" name="Google Shape;7538;p68"/>
            <p:cNvSpPr/>
            <p:nvPr/>
          </p:nvSpPr>
          <p:spPr>
            <a:xfrm>
              <a:off x="4163275" y="4399275"/>
              <a:ext cx="84275" cy="84200"/>
            </a:xfrm>
            <a:custGeom>
              <a:avLst/>
              <a:gdLst/>
              <a:ahLst/>
              <a:cxnLst/>
              <a:rect l="l" t="t" r="r" b="b"/>
              <a:pathLst>
                <a:path w="3371" h="3368" extrusionOk="0">
                  <a:moveTo>
                    <a:pt x="1090" y="1"/>
                  </a:moveTo>
                  <a:cubicBezTo>
                    <a:pt x="707" y="1"/>
                    <a:pt x="330" y="106"/>
                    <a:pt x="1" y="305"/>
                  </a:cubicBezTo>
                  <a:cubicBezTo>
                    <a:pt x="338" y="420"/>
                    <a:pt x="660" y="573"/>
                    <a:pt x="961" y="769"/>
                  </a:cubicBezTo>
                  <a:lnTo>
                    <a:pt x="961" y="781"/>
                  </a:lnTo>
                  <a:cubicBezTo>
                    <a:pt x="1443" y="1070"/>
                    <a:pt x="1874" y="1446"/>
                    <a:pt x="2226" y="1886"/>
                  </a:cubicBezTo>
                  <a:cubicBezTo>
                    <a:pt x="2587" y="2329"/>
                    <a:pt x="2871" y="2829"/>
                    <a:pt x="3060" y="3368"/>
                  </a:cubicBezTo>
                  <a:cubicBezTo>
                    <a:pt x="3262" y="3033"/>
                    <a:pt x="3370" y="2651"/>
                    <a:pt x="3364" y="2259"/>
                  </a:cubicBezTo>
                  <a:cubicBezTo>
                    <a:pt x="3361" y="1236"/>
                    <a:pt x="2672" y="341"/>
                    <a:pt x="1684" y="79"/>
                  </a:cubicBezTo>
                  <a:cubicBezTo>
                    <a:pt x="1615" y="58"/>
                    <a:pt x="1543" y="46"/>
                    <a:pt x="1467" y="46"/>
                  </a:cubicBezTo>
                  <a:cubicBezTo>
                    <a:pt x="1344" y="34"/>
                    <a:pt x="1232" y="1"/>
                    <a:pt x="1106" y="1"/>
                  </a:cubicBezTo>
                  <a:cubicBezTo>
                    <a:pt x="1101" y="1"/>
                    <a:pt x="1095" y="1"/>
                    <a:pt x="109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7539" name="Google Shape;7539;p68"/>
            <p:cNvSpPr/>
            <p:nvPr/>
          </p:nvSpPr>
          <p:spPr>
            <a:xfrm>
              <a:off x="3938800" y="4692800"/>
              <a:ext cx="359700" cy="188300"/>
            </a:xfrm>
            <a:custGeom>
              <a:avLst/>
              <a:gdLst/>
              <a:ahLst/>
              <a:cxnLst/>
              <a:rect l="l" t="t" r="r" b="b"/>
              <a:pathLst>
                <a:path w="14388" h="7532" extrusionOk="0">
                  <a:moveTo>
                    <a:pt x="11160" y="4144"/>
                  </a:moveTo>
                  <a:cubicBezTo>
                    <a:pt x="11470" y="4144"/>
                    <a:pt x="11723" y="4397"/>
                    <a:pt x="11723" y="4710"/>
                  </a:cubicBezTo>
                  <a:cubicBezTo>
                    <a:pt x="11723" y="5021"/>
                    <a:pt x="11470" y="5274"/>
                    <a:pt x="11160" y="5274"/>
                  </a:cubicBezTo>
                  <a:lnTo>
                    <a:pt x="10031" y="5274"/>
                  </a:lnTo>
                  <a:cubicBezTo>
                    <a:pt x="9718" y="5274"/>
                    <a:pt x="9465" y="5021"/>
                    <a:pt x="9465" y="4710"/>
                  </a:cubicBezTo>
                  <a:cubicBezTo>
                    <a:pt x="9465" y="4397"/>
                    <a:pt x="9718" y="4144"/>
                    <a:pt x="10031" y="4144"/>
                  </a:cubicBezTo>
                  <a:close/>
                  <a:moveTo>
                    <a:pt x="3379" y="1"/>
                  </a:moveTo>
                  <a:lnTo>
                    <a:pt x="2385" y="248"/>
                  </a:lnTo>
                  <a:cubicBezTo>
                    <a:pt x="922" y="615"/>
                    <a:pt x="0" y="2067"/>
                    <a:pt x="295" y="3545"/>
                  </a:cubicBezTo>
                  <a:lnTo>
                    <a:pt x="1006" y="7080"/>
                  </a:lnTo>
                  <a:cubicBezTo>
                    <a:pt x="1060" y="7342"/>
                    <a:pt x="1292" y="7532"/>
                    <a:pt x="1560" y="7532"/>
                  </a:cubicBezTo>
                  <a:lnTo>
                    <a:pt x="12831" y="7532"/>
                  </a:lnTo>
                  <a:cubicBezTo>
                    <a:pt x="12833" y="7532"/>
                    <a:pt x="12835" y="7532"/>
                    <a:pt x="12837" y="7532"/>
                  </a:cubicBezTo>
                  <a:cubicBezTo>
                    <a:pt x="13103" y="7532"/>
                    <a:pt x="13331" y="7343"/>
                    <a:pt x="13382" y="7080"/>
                  </a:cubicBezTo>
                  <a:lnTo>
                    <a:pt x="14096" y="3545"/>
                  </a:lnTo>
                  <a:cubicBezTo>
                    <a:pt x="14388" y="2070"/>
                    <a:pt x="13476" y="621"/>
                    <a:pt x="12018" y="248"/>
                  </a:cubicBezTo>
                  <a:lnTo>
                    <a:pt x="11046" y="13"/>
                  </a:lnTo>
                  <a:cubicBezTo>
                    <a:pt x="10678" y="1506"/>
                    <a:pt x="9474" y="2648"/>
                    <a:pt x="7965" y="2943"/>
                  </a:cubicBezTo>
                  <a:cubicBezTo>
                    <a:pt x="7714" y="2991"/>
                    <a:pt x="7463" y="3015"/>
                    <a:pt x="7214" y="3015"/>
                  </a:cubicBezTo>
                  <a:cubicBezTo>
                    <a:pt x="5960" y="3015"/>
                    <a:pt x="4762" y="2417"/>
                    <a:pt x="4011" y="1377"/>
                  </a:cubicBezTo>
                  <a:cubicBezTo>
                    <a:pt x="3707" y="967"/>
                    <a:pt x="3493" y="498"/>
                    <a:pt x="337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7540" name="Google Shape;7540;p68"/>
          <p:cNvGrpSpPr/>
          <p:nvPr/>
        </p:nvGrpSpPr>
        <p:grpSpPr>
          <a:xfrm>
            <a:off x="7639862" y="3538890"/>
            <a:ext cx="159039" cy="339253"/>
            <a:chOff x="4584850" y="4399275"/>
            <a:chExt cx="225875" cy="481825"/>
          </a:xfrm>
          <a:solidFill>
            <a:srgbClr val="FFC867"/>
          </a:solidFill>
        </p:grpSpPr>
        <p:sp>
          <p:nvSpPr>
            <p:cNvPr id="7541" name="Google Shape;7541;p68"/>
            <p:cNvSpPr/>
            <p:nvPr/>
          </p:nvSpPr>
          <p:spPr>
            <a:xfrm>
              <a:off x="4655400" y="4399275"/>
              <a:ext cx="84700" cy="84725"/>
            </a:xfrm>
            <a:custGeom>
              <a:avLst/>
              <a:gdLst/>
              <a:ahLst/>
              <a:cxnLst/>
              <a:rect l="l" t="t" r="r" b="b"/>
              <a:pathLst>
                <a:path w="3388" h="3389" extrusionOk="0">
                  <a:moveTo>
                    <a:pt x="1696" y="1"/>
                  </a:moveTo>
                  <a:cubicBezTo>
                    <a:pt x="759" y="1"/>
                    <a:pt x="0" y="760"/>
                    <a:pt x="0" y="1696"/>
                  </a:cubicBezTo>
                  <a:cubicBezTo>
                    <a:pt x="0" y="2630"/>
                    <a:pt x="759" y="3389"/>
                    <a:pt x="1696" y="3389"/>
                  </a:cubicBezTo>
                  <a:cubicBezTo>
                    <a:pt x="2629" y="3389"/>
                    <a:pt x="3388" y="2630"/>
                    <a:pt x="3388" y="1696"/>
                  </a:cubicBezTo>
                  <a:cubicBezTo>
                    <a:pt x="3388" y="760"/>
                    <a:pt x="2629" y="1"/>
                    <a:pt x="169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7542" name="Google Shape;7542;p68"/>
            <p:cNvSpPr/>
            <p:nvPr/>
          </p:nvSpPr>
          <p:spPr>
            <a:xfrm>
              <a:off x="4584850" y="4512200"/>
              <a:ext cx="225875" cy="368900"/>
            </a:xfrm>
            <a:custGeom>
              <a:avLst/>
              <a:gdLst/>
              <a:ahLst/>
              <a:cxnLst/>
              <a:rect l="l" t="t" r="r" b="b"/>
              <a:pathLst>
                <a:path w="9035" h="14756" extrusionOk="0">
                  <a:moveTo>
                    <a:pt x="2259" y="1"/>
                  </a:moveTo>
                  <a:cubicBezTo>
                    <a:pt x="1013" y="1"/>
                    <a:pt x="1" y="1052"/>
                    <a:pt x="1" y="2298"/>
                  </a:cubicBezTo>
                  <a:lnTo>
                    <a:pt x="1" y="5686"/>
                  </a:lnTo>
                  <a:cubicBezTo>
                    <a:pt x="1" y="6280"/>
                    <a:pt x="414" y="6792"/>
                    <a:pt x="1106" y="6792"/>
                  </a:cubicBezTo>
                  <a:cubicBezTo>
                    <a:pt x="1284" y="6792"/>
                    <a:pt x="1480" y="6758"/>
                    <a:pt x="1693" y="6683"/>
                  </a:cubicBezTo>
                  <a:lnTo>
                    <a:pt x="1693" y="13627"/>
                  </a:lnTo>
                  <a:cubicBezTo>
                    <a:pt x="1693" y="14250"/>
                    <a:pt x="2199" y="14756"/>
                    <a:pt x="2822" y="14756"/>
                  </a:cubicBezTo>
                  <a:cubicBezTo>
                    <a:pt x="3446" y="14756"/>
                    <a:pt x="3952" y="14250"/>
                    <a:pt x="3952" y="13627"/>
                  </a:cubicBezTo>
                  <a:lnTo>
                    <a:pt x="3952" y="9637"/>
                  </a:lnTo>
                  <a:cubicBezTo>
                    <a:pt x="3952" y="9324"/>
                    <a:pt x="4204" y="9074"/>
                    <a:pt x="4518" y="9074"/>
                  </a:cubicBezTo>
                  <a:cubicBezTo>
                    <a:pt x="4828" y="9074"/>
                    <a:pt x="5081" y="9324"/>
                    <a:pt x="5081" y="9637"/>
                  </a:cubicBezTo>
                  <a:lnTo>
                    <a:pt x="5081" y="13627"/>
                  </a:lnTo>
                  <a:cubicBezTo>
                    <a:pt x="5081" y="14250"/>
                    <a:pt x="5587" y="14756"/>
                    <a:pt x="6210" y="14756"/>
                  </a:cubicBezTo>
                  <a:cubicBezTo>
                    <a:pt x="6833" y="14756"/>
                    <a:pt x="7339" y="14250"/>
                    <a:pt x="7339" y="13627"/>
                  </a:cubicBezTo>
                  <a:lnTo>
                    <a:pt x="7339" y="6683"/>
                  </a:lnTo>
                  <a:cubicBezTo>
                    <a:pt x="7552" y="6758"/>
                    <a:pt x="7749" y="6792"/>
                    <a:pt x="7927" y="6792"/>
                  </a:cubicBezTo>
                  <a:cubicBezTo>
                    <a:pt x="8619" y="6792"/>
                    <a:pt x="9035" y="6280"/>
                    <a:pt x="9035" y="5686"/>
                  </a:cubicBezTo>
                  <a:lnTo>
                    <a:pt x="9035" y="2298"/>
                  </a:lnTo>
                  <a:cubicBezTo>
                    <a:pt x="9035" y="1052"/>
                    <a:pt x="8020" y="1"/>
                    <a:pt x="677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sp>
        <p:nvSpPr>
          <p:cNvPr id="7543" name="Google Shape;7543;p68"/>
          <p:cNvSpPr/>
          <p:nvPr/>
        </p:nvSpPr>
        <p:spPr>
          <a:xfrm>
            <a:off x="7957998" y="3538820"/>
            <a:ext cx="372275" cy="339112"/>
          </a:xfrm>
          <a:custGeom>
            <a:avLst/>
            <a:gdLst/>
            <a:ahLst/>
            <a:cxnLst/>
            <a:rect l="l" t="t" r="r" b="b"/>
            <a:pathLst>
              <a:path w="21149" h="19265" extrusionOk="0">
                <a:moveTo>
                  <a:pt x="10580" y="3417"/>
                </a:moveTo>
                <a:cubicBezTo>
                  <a:pt x="12186" y="3417"/>
                  <a:pt x="13773" y="4040"/>
                  <a:pt x="14967" y="5236"/>
                </a:cubicBezTo>
                <a:cubicBezTo>
                  <a:pt x="16933" y="7199"/>
                  <a:pt x="17352" y="10231"/>
                  <a:pt x="15997" y="12655"/>
                </a:cubicBezTo>
                <a:lnTo>
                  <a:pt x="7550" y="4209"/>
                </a:lnTo>
                <a:cubicBezTo>
                  <a:pt x="8500" y="3676"/>
                  <a:pt x="9544" y="3417"/>
                  <a:pt x="10580" y="3417"/>
                </a:cubicBezTo>
                <a:close/>
                <a:moveTo>
                  <a:pt x="5156" y="6603"/>
                </a:moveTo>
                <a:lnTo>
                  <a:pt x="13600" y="15049"/>
                </a:lnTo>
                <a:cubicBezTo>
                  <a:pt x="12650" y="15584"/>
                  <a:pt x="11607" y="15844"/>
                  <a:pt x="10570" y="15844"/>
                </a:cubicBezTo>
                <a:cubicBezTo>
                  <a:pt x="8964" y="15844"/>
                  <a:pt x="7375" y="15218"/>
                  <a:pt x="6183" y="14019"/>
                </a:cubicBezTo>
                <a:cubicBezTo>
                  <a:pt x="4210" y="12059"/>
                  <a:pt x="3789" y="9024"/>
                  <a:pt x="5156" y="6603"/>
                </a:cubicBezTo>
                <a:close/>
                <a:moveTo>
                  <a:pt x="10574" y="0"/>
                </a:moveTo>
                <a:cubicBezTo>
                  <a:pt x="8127" y="0"/>
                  <a:pt x="5681" y="948"/>
                  <a:pt x="3789" y="2842"/>
                </a:cubicBezTo>
                <a:cubicBezTo>
                  <a:pt x="1" y="6630"/>
                  <a:pt x="1" y="12628"/>
                  <a:pt x="3789" y="16413"/>
                </a:cubicBezTo>
                <a:cubicBezTo>
                  <a:pt x="5662" y="18289"/>
                  <a:pt x="8113" y="19265"/>
                  <a:pt x="10576" y="19265"/>
                </a:cubicBezTo>
                <a:cubicBezTo>
                  <a:pt x="13036" y="19265"/>
                  <a:pt x="15488" y="18289"/>
                  <a:pt x="17361" y="16413"/>
                </a:cubicBezTo>
                <a:cubicBezTo>
                  <a:pt x="21149" y="12625"/>
                  <a:pt x="21149" y="6630"/>
                  <a:pt x="17361" y="2842"/>
                </a:cubicBezTo>
                <a:cubicBezTo>
                  <a:pt x="15467" y="948"/>
                  <a:pt x="13020" y="0"/>
                  <a:pt x="10574" y="0"/>
                </a:cubicBezTo>
                <a:close/>
              </a:path>
            </a:pathLst>
          </a:custGeom>
          <a:solidFill>
            <a:srgbClr val="FFC86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435D74"/>
              </a:solidFill>
            </a:endParaRPr>
          </a:p>
        </p:txBody>
      </p:sp>
      <p:grpSp>
        <p:nvGrpSpPr>
          <p:cNvPr id="7544" name="Google Shape;7544;p68"/>
          <p:cNvGrpSpPr/>
          <p:nvPr/>
        </p:nvGrpSpPr>
        <p:grpSpPr>
          <a:xfrm>
            <a:off x="1049680" y="3951795"/>
            <a:ext cx="339253" cy="339253"/>
            <a:chOff x="5642550" y="4399275"/>
            <a:chExt cx="481825" cy="481825"/>
          </a:xfrm>
          <a:solidFill>
            <a:srgbClr val="FFC867"/>
          </a:solidFill>
        </p:grpSpPr>
        <p:sp>
          <p:nvSpPr>
            <p:cNvPr id="7545" name="Google Shape;7545;p68"/>
            <p:cNvSpPr/>
            <p:nvPr/>
          </p:nvSpPr>
          <p:spPr>
            <a:xfrm>
              <a:off x="5642550" y="4399275"/>
              <a:ext cx="481825" cy="481825"/>
            </a:xfrm>
            <a:custGeom>
              <a:avLst/>
              <a:gdLst/>
              <a:ahLst/>
              <a:cxnLst/>
              <a:rect l="l" t="t" r="r" b="b"/>
              <a:pathLst>
                <a:path w="19273" h="19273" extrusionOk="0">
                  <a:moveTo>
                    <a:pt x="15283" y="7945"/>
                  </a:moveTo>
                  <a:cubicBezTo>
                    <a:pt x="15593" y="7945"/>
                    <a:pt x="15846" y="8195"/>
                    <a:pt x="15846" y="8508"/>
                  </a:cubicBezTo>
                  <a:lnTo>
                    <a:pt x="15846" y="10766"/>
                  </a:lnTo>
                  <a:cubicBezTo>
                    <a:pt x="15846" y="11079"/>
                    <a:pt x="15593" y="11332"/>
                    <a:pt x="15283" y="11332"/>
                  </a:cubicBezTo>
                  <a:lnTo>
                    <a:pt x="3991" y="11332"/>
                  </a:lnTo>
                  <a:cubicBezTo>
                    <a:pt x="3678" y="11332"/>
                    <a:pt x="3425" y="11079"/>
                    <a:pt x="3425" y="10766"/>
                  </a:cubicBezTo>
                  <a:lnTo>
                    <a:pt x="3425" y="8508"/>
                  </a:lnTo>
                  <a:cubicBezTo>
                    <a:pt x="3425" y="8195"/>
                    <a:pt x="3678" y="7945"/>
                    <a:pt x="3991" y="7945"/>
                  </a:cubicBezTo>
                  <a:close/>
                  <a:moveTo>
                    <a:pt x="9637" y="1"/>
                  </a:moveTo>
                  <a:cubicBezTo>
                    <a:pt x="4331" y="1"/>
                    <a:pt x="1" y="4331"/>
                    <a:pt x="1" y="9637"/>
                  </a:cubicBezTo>
                  <a:cubicBezTo>
                    <a:pt x="1" y="14946"/>
                    <a:pt x="4328" y="19273"/>
                    <a:pt x="9637" y="19273"/>
                  </a:cubicBezTo>
                  <a:cubicBezTo>
                    <a:pt x="14943" y="19273"/>
                    <a:pt x="19273" y="14946"/>
                    <a:pt x="19273" y="9637"/>
                  </a:cubicBezTo>
                  <a:cubicBezTo>
                    <a:pt x="19273" y="4331"/>
                    <a:pt x="14943" y="1"/>
                    <a:pt x="963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7546" name="Google Shape;7546;p68"/>
            <p:cNvSpPr/>
            <p:nvPr/>
          </p:nvSpPr>
          <p:spPr>
            <a:xfrm>
              <a:off x="5756375" y="4626100"/>
              <a:ext cx="254100" cy="28275"/>
            </a:xfrm>
            <a:custGeom>
              <a:avLst/>
              <a:gdLst/>
              <a:ahLst/>
              <a:cxnLst/>
              <a:rect l="l" t="t" r="r" b="b"/>
              <a:pathLst>
                <a:path w="10164" h="1131" extrusionOk="0">
                  <a:moveTo>
                    <a:pt x="1" y="1"/>
                  </a:moveTo>
                  <a:lnTo>
                    <a:pt x="1" y="1130"/>
                  </a:lnTo>
                  <a:lnTo>
                    <a:pt x="10164" y="1130"/>
                  </a:lnTo>
                  <a:lnTo>
                    <a:pt x="10164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7547" name="Google Shape;7547;p68"/>
          <p:cNvGrpSpPr/>
          <p:nvPr/>
        </p:nvGrpSpPr>
        <p:grpSpPr>
          <a:xfrm>
            <a:off x="2859815" y="3963703"/>
            <a:ext cx="363316" cy="315437"/>
            <a:chOff x="6218300" y="4416175"/>
            <a:chExt cx="516000" cy="448000"/>
          </a:xfrm>
          <a:solidFill>
            <a:srgbClr val="FFC867"/>
          </a:solidFill>
        </p:grpSpPr>
        <p:sp>
          <p:nvSpPr>
            <p:cNvPr id="7548" name="Google Shape;7548;p68"/>
            <p:cNvSpPr/>
            <p:nvPr/>
          </p:nvSpPr>
          <p:spPr>
            <a:xfrm>
              <a:off x="6462150" y="4525375"/>
              <a:ext cx="28250" cy="141250"/>
            </a:xfrm>
            <a:custGeom>
              <a:avLst/>
              <a:gdLst/>
              <a:ahLst/>
              <a:cxnLst/>
              <a:rect l="l" t="t" r="r" b="b"/>
              <a:pathLst>
                <a:path w="1130" h="5650" extrusionOk="0">
                  <a:moveTo>
                    <a:pt x="566" y="1"/>
                  </a:moveTo>
                  <a:cubicBezTo>
                    <a:pt x="253" y="1"/>
                    <a:pt x="0" y="254"/>
                    <a:pt x="0" y="567"/>
                  </a:cubicBezTo>
                  <a:lnTo>
                    <a:pt x="0" y="5087"/>
                  </a:lnTo>
                  <a:cubicBezTo>
                    <a:pt x="0" y="5397"/>
                    <a:pt x="253" y="5650"/>
                    <a:pt x="566" y="5650"/>
                  </a:cubicBezTo>
                  <a:cubicBezTo>
                    <a:pt x="877" y="5650"/>
                    <a:pt x="1130" y="5397"/>
                    <a:pt x="1130" y="5087"/>
                  </a:cubicBezTo>
                  <a:lnTo>
                    <a:pt x="1130" y="567"/>
                  </a:lnTo>
                  <a:cubicBezTo>
                    <a:pt x="1130" y="254"/>
                    <a:pt x="877" y="1"/>
                    <a:pt x="5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7549" name="Google Shape;7549;p68"/>
            <p:cNvSpPr/>
            <p:nvPr/>
          </p:nvSpPr>
          <p:spPr>
            <a:xfrm>
              <a:off x="6218300" y="4416175"/>
              <a:ext cx="516000" cy="448000"/>
            </a:xfrm>
            <a:custGeom>
              <a:avLst/>
              <a:gdLst/>
              <a:ahLst/>
              <a:cxnLst/>
              <a:rect l="l" t="t" r="r" b="b"/>
              <a:pathLst>
                <a:path w="20640" h="17920" extrusionOk="0">
                  <a:moveTo>
                    <a:pt x="10320" y="3240"/>
                  </a:moveTo>
                  <a:cubicBezTo>
                    <a:pt x="11254" y="3240"/>
                    <a:pt x="12013" y="3998"/>
                    <a:pt x="12013" y="4935"/>
                  </a:cubicBezTo>
                  <a:lnTo>
                    <a:pt x="12013" y="9452"/>
                  </a:lnTo>
                  <a:cubicBezTo>
                    <a:pt x="12013" y="10385"/>
                    <a:pt x="11254" y="11144"/>
                    <a:pt x="10320" y="11144"/>
                  </a:cubicBezTo>
                  <a:cubicBezTo>
                    <a:pt x="9384" y="11144"/>
                    <a:pt x="8625" y="10385"/>
                    <a:pt x="8625" y="9452"/>
                  </a:cubicBezTo>
                  <a:lnTo>
                    <a:pt x="8625" y="4935"/>
                  </a:lnTo>
                  <a:cubicBezTo>
                    <a:pt x="8625" y="3998"/>
                    <a:pt x="9384" y="3240"/>
                    <a:pt x="10320" y="3240"/>
                  </a:cubicBezTo>
                  <a:close/>
                  <a:moveTo>
                    <a:pt x="10320" y="12274"/>
                  </a:moveTo>
                  <a:cubicBezTo>
                    <a:pt x="10538" y="12274"/>
                    <a:pt x="10758" y="12316"/>
                    <a:pt x="10968" y="12403"/>
                  </a:cubicBezTo>
                  <a:cubicBezTo>
                    <a:pt x="11600" y="12665"/>
                    <a:pt x="12013" y="13282"/>
                    <a:pt x="12013" y="13969"/>
                  </a:cubicBezTo>
                  <a:cubicBezTo>
                    <a:pt x="12013" y="14902"/>
                    <a:pt x="11254" y="15661"/>
                    <a:pt x="10320" y="15661"/>
                  </a:cubicBezTo>
                  <a:cubicBezTo>
                    <a:pt x="9634" y="15661"/>
                    <a:pt x="9017" y="15248"/>
                    <a:pt x="8755" y="14616"/>
                  </a:cubicBezTo>
                  <a:cubicBezTo>
                    <a:pt x="8493" y="13984"/>
                    <a:pt x="8637" y="13255"/>
                    <a:pt x="9122" y="12770"/>
                  </a:cubicBezTo>
                  <a:cubicBezTo>
                    <a:pt x="9446" y="12446"/>
                    <a:pt x="9880" y="12274"/>
                    <a:pt x="10320" y="12274"/>
                  </a:cubicBezTo>
                  <a:close/>
                  <a:moveTo>
                    <a:pt x="10319" y="1"/>
                  </a:moveTo>
                  <a:cubicBezTo>
                    <a:pt x="9352" y="1"/>
                    <a:pt x="8386" y="487"/>
                    <a:pt x="7848" y="1460"/>
                  </a:cubicBezTo>
                  <a:lnTo>
                    <a:pt x="1040" y="13731"/>
                  </a:lnTo>
                  <a:cubicBezTo>
                    <a:pt x="1" y="15613"/>
                    <a:pt x="1359" y="17919"/>
                    <a:pt x="3509" y="17919"/>
                  </a:cubicBezTo>
                  <a:lnTo>
                    <a:pt x="17129" y="17919"/>
                  </a:lnTo>
                  <a:cubicBezTo>
                    <a:pt x="19279" y="17919"/>
                    <a:pt x="20640" y="15616"/>
                    <a:pt x="19598" y="13731"/>
                  </a:cubicBezTo>
                  <a:lnTo>
                    <a:pt x="12790" y="1460"/>
                  </a:lnTo>
                  <a:cubicBezTo>
                    <a:pt x="12252" y="487"/>
                    <a:pt x="11286" y="1"/>
                    <a:pt x="1031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7550" name="Google Shape;7550;p68"/>
            <p:cNvSpPr/>
            <p:nvPr/>
          </p:nvSpPr>
          <p:spPr>
            <a:xfrm>
              <a:off x="6462150" y="4751225"/>
              <a:ext cx="28250" cy="28250"/>
            </a:xfrm>
            <a:custGeom>
              <a:avLst/>
              <a:gdLst/>
              <a:ahLst/>
              <a:cxnLst/>
              <a:rect l="l" t="t" r="r" b="b"/>
              <a:pathLst>
                <a:path w="1130" h="1130" extrusionOk="0">
                  <a:moveTo>
                    <a:pt x="566" y="1"/>
                  </a:moveTo>
                  <a:cubicBezTo>
                    <a:pt x="253" y="1"/>
                    <a:pt x="0" y="253"/>
                    <a:pt x="0" y="567"/>
                  </a:cubicBezTo>
                  <a:cubicBezTo>
                    <a:pt x="0" y="877"/>
                    <a:pt x="253" y="1130"/>
                    <a:pt x="566" y="1130"/>
                  </a:cubicBezTo>
                  <a:cubicBezTo>
                    <a:pt x="877" y="1130"/>
                    <a:pt x="1130" y="877"/>
                    <a:pt x="1130" y="567"/>
                  </a:cubicBezTo>
                  <a:cubicBezTo>
                    <a:pt x="1130" y="253"/>
                    <a:pt x="877" y="1"/>
                    <a:pt x="5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7551" name="Google Shape;7551;p68"/>
          <p:cNvGrpSpPr/>
          <p:nvPr/>
        </p:nvGrpSpPr>
        <p:grpSpPr>
          <a:xfrm>
            <a:off x="5918879" y="3951792"/>
            <a:ext cx="339253" cy="339253"/>
            <a:chOff x="899850" y="4992125"/>
            <a:chExt cx="481825" cy="481825"/>
          </a:xfrm>
          <a:solidFill>
            <a:srgbClr val="FFC867"/>
          </a:solidFill>
        </p:grpSpPr>
        <p:sp>
          <p:nvSpPr>
            <p:cNvPr id="7552" name="Google Shape;7552;p68"/>
            <p:cNvSpPr/>
            <p:nvPr/>
          </p:nvSpPr>
          <p:spPr>
            <a:xfrm>
              <a:off x="1126600" y="5360100"/>
              <a:ext cx="28250" cy="28250"/>
            </a:xfrm>
            <a:custGeom>
              <a:avLst/>
              <a:gdLst/>
              <a:ahLst/>
              <a:cxnLst/>
              <a:rect l="l" t="t" r="r" b="b"/>
              <a:pathLst>
                <a:path w="1130" h="1130" extrusionOk="0">
                  <a:moveTo>
                    <a:pt x="566" y="1"/>
                  </a:moveTo>
                  <a:cubicBezTo>
                    <a:pt x="253" y="1"/>
                    <a:pt x="0" y="250"/>
                    <a:pt x="0" y="564"/>
                  </a:cubicBezTo>
                  <a:cubicBezTo>
                    <a:pt x="0" y="877"/>
                    <a:pt x="253" y="1130"/>
                    <a:pt x="566" y="1130"/>
                  </a:cubicBezTo>
                  <a:cubicBezTo>
                    <a:pt x="876" y="1130"/>
                    <a:pt x="1129" y="877"/>
                    <a:pt x="1129" y="564"/>
                  </a:cubicBezTo>
                  <a:cubicBezTo>
                    <a:pt x="1129" y="250"/>
                    <a:pt x="876" y="1"/>
                    <a:pt x="5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7553" name="Google Shape;7553;p68"/>
            <p:cNvSpPr/>
            <p:nvPr/>
          </p:nvSpPr>
          <p:spPr>
            <a:xfrm>
              <a:off x="1056050" y="5079900"/>
              <a:ext cx="169400" cy="194950"/>
            </a:xfrm>
            <a:custGeom>
              <a:avLst/>
              <a:gdLst/>
              <a:ahLst/>
              <a:cxnLst/>
              <a:rect l="l" t="t" r="r" b="b"/>
              <a:pathLst>
                <a:path w="6776" h="7798" extrusionOk="0">
                  <a:moveTo>
                    <a:pt x="3417" y="1"/>
                  </a:moveTo>
                  <a:cubicBezTo>
                    <a:pt x="1713" y="1"/>
                    <a:pt x="0" y="1115"/>
                    <a:pt x="0" y="3304"/>
                  </a:cubicBezTo>
                  <a:cubicBezTo>
                    <a:pt x="0" y="3614"/>
                    <a:pt x="250" y="3867"/>
                    <a:pt x="564" y="3867"/>
                  </a:cubicBezTo>
                  <a:cubicBezTo>
                    <a:pt x="877" y="3867"/>
                    <a:pt x="1130" y="3614"/>
                    <a:pt x="1130" y="3304"/>
                  </a:cubicBezTo>
                  <a:cubicBezTo>
                    <a:pt x="1130" y="2069"/>
                    <a:pt x="2111" y="1061"/>
                    <a:pt x="3388" y="1061"/>
                  </a:cubicBezTo>
                  <a:cubicBezTo>
                    <a:pt x="4665" y="1061"/>
                    <a:pt x="5647" y="2066"/>
                    <a:pt x="5647" y="3304"/>
                  </a:cubicBezTo>
                  <a:cubicBezTo>
                    <a:pt x="5647" y="4147"/>
                    <a:pt x="5174" y="4921"/>
                    <a:pt x="4424" y="5310"/>
                  </a:cubicBezTo>
                  <a:cubicBezTo>
                    <a:pt x="3617" y="5728"/>
                    <a:pt x="3108" y="6336"/>
                    <a:pt x="2912" y="7116"/>
                  </a:cubicBezTo>
                  <a:cubicBezTo>
                    <a:pt x="2870" y="7285"/>
                    <a:pt x="2906" y="7466"/>
                    <a:pt x="3015" y="7601"/>
                  </a:cubicBezTo>
                  <a:cubicBezTo>
                    <a:pt x="3118" y="7736"/>
                    <a:pt x="3277" y="7798"/>
                    <a:pt x="3439" y="7798"/>
                  </a:cubicBezTo>
                  <a:cubicBezTo>
                    <a:pt x="3686" y="7798"/>
                    <a:pt x="3938" y="7652"/>
                    <a:pt x="4005" y="7399"/>
                  </a:cubicBezTo>
                  <a:cubicBezTo>
                    <a:pt x="4129" y="6936"/>
                    <a:pt x="4445" y="6568"/>
                    <a:pt x="4945" y="6312"/>
                  </a:cubicBezTo>
                  <a:cubicBezTo>
                    <a:pt x="6071" y="5728"/>
                    <a:pt x="6776" y="4569"/>
                    <a:pt x="6776" y="3304"/>
                  </a:cubicBezTo>
                  <a:cubicBezTo>
                    <a:pt x="6776" y="1090"/>
                    <a:pt x="5101" y="1"/>
                    <a:pt x="341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7554" name="Google Shape;7554;p68"/>
            <p:cNvSpPr/>
            <p:nvPr/>
          </p:nvSpPr>
          <p:spPr>
            <a:xfrm>
              <a:off x="899850" y="4992125"/>
              <a:ext cx="481825" cy="481825"/>
            </a:xfrm>
            <a:custGeom>
              <a:avLst/>
              <a:gdLst/>
              <a:ahLst/>
              <a:cxnLst/>
              <a:rect l="l" t="t" r="r" b="b"/>
              <a:pathLst>
                <a:path w="19273" h="19273" extrusionOk="0">
                  <a:moveTo>
                    <a:pt x="9636" y="2334"/>
                  </a:moveTo>
                  <a:cubicBezTo>
                    <a:pt x="12223" y="2334"/>
                    <a:pt x="14153" y="4367"/>
                    <a:pt x="14153" y="6815"/>
                  </a:cubicBezTo>
                  <a:cubicBezTo>
                    <a:pt x="14153" y="8501"/>
                    <a:pt x="13214" y="10049"/>
                    <a:pt x="11714" y="10826"/>
                  </a:cubicBezTo>
                  <a:cubicBezTo>
                    <a:pt x="11401" y="10986"/>
                    <a:pt x="11362" y="11142"/>
                    <a:pt x="11344" y="11202"/>
                  </a:cubicBezTo>
                  <a:cubicBezTo>
                    <a:pt x="11141" y="11958"/>
                    <a:pt x="10458" y="12455"/>
                    <a:pt x="9710" y="12455"/>
                  </a:cubicBezTo>
                  <a:cubicBezTo>
                    <a:pt x="9569" y="12455"/>
                    <a:pt x="9426" y="12438"/>
                    <a:pt x="9284" y="12401"/>
                  </a:cubicBezTo>
                  <a:cubicBezTo>
                    <a:pt x="8383" y="12169"/>
                    <a:pt x="7841" y="11254"/>
                    <a:pt x="8064" y="10353"/>
                  </a:cubicBezTo>
                  <a:cubicBezTo>
                    <a:pt x="8338" y="9260"/>
                    <a:pt x="9061" y="8384"/>
                    <a:pt x="10154" y="7818"/>
                  </a:cubicBezTo>
                  <a:cubicBezTo>
                    <a:pt x="10832" y="7465"/>
                    <a:pt x="10973" y="6556"/>
                    <a:pt x="10434" y="6017"/>
                  </a:cubicBezTo>
                  <a:cubicBezTo>
                    <a:pt x="10219" y="5801"/>
                    <a:pt x="9934" y="5700"/>
                    <a:pt x="9650" y="5700"/>
                  </a:cubicBezTo>
                  <a:cubicBezTo>
                    <a:pt x="9078" y="5700"/>
                    <a:pt x="8507" y="6109"/>
                    <a:pt x="8507" y="6815"/>
                  </a:cubicBezTo>
                  <a:cubicBezTo>
                    <a:pt x="8507" y="7749"/>
                    <a:pt x="7748" y="8507"/>
                    <a:pt x="6812" y="8507"/>
                  </a:cubicBezTo>
                  <a:cubicBezTo>
                    <a:pt x="5875" y="8507"/>
                    <a:pt x="5119" y="7749"/>
                    <a:pt x="5119" y="6815"/>
                  </a:cubicBezTo>
                  <a:cubicBezTo>
                    <a:pt x="5119" y="4388"/>
                    <a:pt x="7028" y="2334"/>
                    <a:pt x="9636" y="2334"/>
                  </a:cubicBezTo>
                  <a:close/>
                  <a:moveTo>
                    <a:pt x="9636" y="13588"/>
                  </a:moveTo>
                  <a:cubicBezTo>
                    <a:pt x="9854" y="13588"/>
                    <a:pt x="10074" y="13630"/>
                    <a:pt x="10284" y="13717"/>
                  </a:cubicBezTo>
                  <a:cubicBezTo>
                    <a:pt x="10916" y="13979"/>
                    <a:pt x="11328" y="14596"/>
                    <a:pt x="11328" y="15283"/>
                  </a:cubicBezTo>
                  <a:cubicBezTo>
                    <a:pt x="11328" y="16219"/>
                    <a:pt x="10570" y="16975"/>
                    <a:pt x="9636" y="16978"/>
                  </a:cubicBezTo>
                  <a:cubicBezTo>
                    <a:pt x="8950" y="16978"/>
                    <a:pt x="8332" y="16562"/>
                    <a:pt x="8070" y="15930"/>
                  </a:cubicBezTo>
                  <a:cubicBezTo>
                    <a:pt x="7808" y="15298"/>
                    <a:pt x="7953" y="14569"/>
                    <a:pt x="8438" y="14084"/>
                  </a:cubicBezTo>
                  <a:cubicBezTo>
                    <a:pt x="8762" y="13760"/>
                    <a:pt x="9195" y="13588"/>
                    <a:pt x="9636" y="13588"/>
                  </a:cubicBezTo>
                  <a:close/>
                  <a:moveTo>
                    <a:pt x="9636" y="1"/>
                  </a:moveTo>
                  <a:cubicBezTo>
                    <a:pt x="4330" y="1"/>
                    <a:pt x="0" y="4331"/>
                    <a:pt x="0" y="9637"/>
                  </a:cubicBezTo>
                  <a:cubicBezTo>
                    <a:pt x="0" y="14945"/>
                    <a:pt x="4330" y="19273"/>
                    <a:pt x="9636" y="19273"/>
                  </a:cubicBezTo>
                  <a:cubicBezTo>
                    <a:pt x="14939" y="19273"/>
                    <a:pt x="19272" y="14945"/>
                    <a:pt x="19272" y="9637"/>
                  </a:cubicBezTo>
                  <a:cubicBezTo>
                    <a:pt x="19272" y="4331"/>
                    <a:pt x="14942" y="1"/>
                    <a:pt x="963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7555" name="Google Shape;7555;p68"/>
          <p:cNvGrpSpPr/>
          <p:nvPr/>
        </p:nvGrpSpPr>
        <p:grpSpPr>
          <a:xfrm>
            <a:off x="5461708" y="3951792"/>
            <a:ext cx="339253" cy="339253"/>
            <a:chOff x="1492675" y="4992125"/>
            <a:chExt cx="481825" cy="481825"/>
          </a:xfrm>
          <a:solidFill>
            <a:srgbClr val="FFC867"/>
          </a:solidFill>
        </p:grpSpPr>
        <p:sp>
          <p:nvSpPr>
            <p:cNvPr id="7556" name="Google Shape;7556;p68"/>
            <p:cNvSpPr/>
            <p:nvPr/>
          </p:nvSpPr>
          <p:spPr>
            <a:xfrm>
              <a:off x="1492675" y="4992125"/>
              <a:ext cx="481825" cy="481825"/>
            </a:xfrm>
            <a:custGeom>
              <a:avLst/>
              <a:gdLst/>
              <a:ahLst/>
              <a:cxnLst/>
              <a:rect l="l" t="t" r="r" b="b"/>
              <a:pathLst>
                <a:path w="19273" h="19273" extrusionOk="0">
                  <a:moveTo>
                    <a:pt x="12728" y="5990"/>
                  </a:moveTo>
                  <a:cubicBezTo>
                    <a:pt x="13161" y="5990"/>
                    <a:pt x="13595" y="6156"/>
                    <a:pt x="13925" y="6487"/>
                  </a:cubicBezTo>
                  <a:cubicBezTo>
                    <a:pt x="14587" y="7149"/>
                    <a:pt x="14587" y="8221"/>
                    <a:pt x="13928" y="8884"/>
                  </a:cubicBezTo>
                  <a:lnTo>
                    <a:pt x="10028" y="12780"/>
                  </a:lnTo>
                  <a:cubicBezTo>
                    <a:pt x="9709" y="13100"/>
                    <a:pt x="9278" y="13280"/>
                    <a:pt x="8830" y="13280"/>
                  </a:cubicBezTo>
                  <a:lnTo>
                    <a:pt x="8815" y="13280"/>
                  </a:lnTo>
                  <a:cubicBezTo>
                    <a:pt x="8811" y="13280"/>
                    <a:pt x="8807" y="13280"/>
                    <a:pt x="8804" y="13280"/>
                  </a:cubicBezTo>
                  <a:cubicBezTo>
                    <a:pt x="8362" y="13280"/>
                    <a:pt x="7936" y="13103"/>
                    <a:pt x="7622" y="12789"/>
                  </a:cubicBezTo>
                  <a:lnTo>
                    <a:pt x="5346" y="10528"/>
                  </a:lnTo>
                  <a:cubicBezTo>
                    <a:pt x="4632" y="9877"/>
                    <a:pt x="4605" y="8760"/>
                    <a:pt x="5288" y="8077"/>
                  </a:cubicBezTo>
                  <a:cubicBezTo>
                    <a:pt x="5620" y="7745"/>
                    <a:pt x="6053" y="7581"/>
                    <a:pt x="6485" y="7581"/>
                  </a:cubicBezTo>
                  <a:cubicBezTo>
                    <a:pt x="6944" y="7581"/>
                    <a:pt x="7402" y="7766"/>
                    <a:pt x="7737" y="8134"/>
                  </a:cubicBezTo>
                  <a:lnTo>
                    <a:pt x="8812" y="9206"/>
                  </a:lnTo>
                  <a:lnTo>
                    <a:pt x="11531" y="6487"/>
                  </a:lnTo>
                  <a:cubicBezTo>
                    <a:pt x="11861" y="6156"/>
                    <a:pt x="12294" y="5990"/>
                    <a:pt x="12728" y="5990"/>
                  </a:cubicBezTo>
                  <a:close/>
                  <a:moveTo>
                    <a:pt x="9637" y="1"/>
                  </a:moveTo>
                  <a:cubicBezTo>
                    <a:pt x="7095" y="1"/>
                    <a:pt x="4686" y="1012"/>
                    <a:pt x="2849" y="2849"/>
                  </a:cubicBezTo>
                  <a:cubicBezTo>
                    <a:pt x="1013" y="4686"/>
                    <a:pt x="1" y="7098"/>
                    <a:pt x="1" y="9637"/>
                  </a:cubicBezTo>
                  <a:cubicBezTo>
                    <a:pt x="1" y="12175"/>
                    <a:pt x="1013" y="14587"/>
                    <a:pt x="2849" y="16424"/>
                  </a:cubicBezTo>
                  <a:cubicBezTo>
                    <a:pt x="4686" y="18261"/>
                    <a:pt x="7095" y="19273"/>
                    <a:pt x="9637" y="19273"/>
                  </a:cubicBezTo>
                  <a:cubicBezTo>
                    <a:pt x="12175" y="19273"/>
                    <a:pt x="14584" y="18261"/>
                    <a:pt x="16421" y="16424"/>
                  </a:cubicBezTo>
                  <a:cubicBezTo>
                    <a:pt x="18258" y="14587"/>
                    <a:pt x="19273" y="12175"/>
                    <a:pt x="19273" y="9637"/>
                  </a:cubicBezTo>
                  <a:cubicBezTo>
                    <a:pt x="19273" y="7098"/>
                    <a:pt x="18258" y="4686"/>
                    <a:pt x="16421" y="2849"/>
                  </a:cubicBezTo>
                  <a:cubicBezTo>
                    <a:pt x="14584" y="1012"/>
                    <a:pt x="12175" y="1"/>
                    <a:pt x="963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7557" name="Google Shape;7557;p68"/>
            <p:cNvSpPr/>
            <p:nvPr/>
          </p:nvSpPr>
          <p:spPr>
            <a:xfrm>
              <a:off x="1639625" y="5170175"/>
              <a:ext cx="190100" cy="125750"/>
            </a:xfrm>
            <a:custGeom>
              <a:avLst/>
              <a:gdLst/>
              <a:ahLst/>
              <a:cxnLst/>
              <a:rect l="l" t="t" r="r" b="b"/>
              <a:pathLst>
                <a:path w="7604" h="5030" extrusionOk="0">
                  <a:moveTo>
                    <a:pt x="6852" y="0"/>
                  </a:moveTo>
                  <a:cubicBezTo>
                    <a:pt x="6851" y="0"/>
                    <a:pt x="6850" y="0"/>
                    <a:pt x="6848" y="0"/>
                  </a:cubicBezTo>
                  <a:cubicBezTo>
                    <a:pt x="6698" y="0"/>
                    <a:pt x="6556" y="57"/>
                    <a:pt x="6451" y="163"/>
                  </a:cubicBezTo>
                  <a:lnTo>
                    <a:pt x="3334" y="3279"/>
                  </a:lnTo>
                  <a:cubicBezTo>
                    <a:pt x="3224" y="3391"/>
                    <a:pt x="3080" y="3447"/>
                    <a:pt x="2935" y="3447"/>
                  </a:cubicBezTo>
                  <a:cubicBezTo>
                    <a:pt x="2791" y="3447"/>
                    <a:pt x="2646" y="3391"/>
                    <a:pt x="2536" y="3279"/>
                  </a:cubicBezTo>
                  <a:cubicBezTo>
                    <a:pt x="2533" y="3279"/>
                    <a:pt x="2533" y="3279"/>
                    <a:pt x="2530" y="3276"/>
                  </a:cubicBezTo>
                  <a:cubicBezTo>
                    <a:pt x="2521" y="3267"/>
                    <a:pt x="2509" y="3255"/>
                    <a:pt x="2497" y="3246"/>
                  </a:cubicBezTo>
                  <a:lnTo>
                    <a:pt x="1061" y="1810"/>
                  </a:lnTo>
                  <a:cubicBezTo>
                    <a:pt x="948" y="1678"/>
                    <a:pt x="789" y="1611"/>
                    <a:pt x="629" y="1611"/>
                  </a:cubicBezTo>
                  <a:cubicBezTo>
                    <a:pt x="486" y="1611"/>
                    <a:pt x="342" y="1666"/>
                    <a:pt x="233" y="1777"/>
                  </a:cubicBezTo>
                  <a:cubicBezTo>
                    <a:pt x="1" y="2009"/>
                    <a:pt x="16" y="2391"/>
                    <a:pt x="266" y="2605"/>
                  </a:cubicBezTo>
                  <a:lnTo>
                    <a:pt x="2542" y="4869"/>
                  </a:lnTo>
                  <a:cubicBezTo>
                    <a:pt x="2645" y="4972"/>
                    <a:pt x="2782" y="5029"/>
                    <a:pt x="2926" y="5029"/>
                  </a:cubicBezTo>
                  <a:cubicBezTo>
                    <a:pt x="2929" y="5029"/>
                    <a:pt x="2933" y="5029"/>
                    <a:pt x="2937" y="5029"/>
                  </a:cubicBezTo>
                  <a:lnTo>
                    <a:pt x="2943" y="5029"/>
                  </a:lnTo>
                  <a:cubicBezTo>
                    <a:pt x="3096" y="5029"/>
                    <a:pt x="3241" y="4969"/>
                    <a:pt x="3352" y="4860"/>
                  </a:cubicBezTo>
                  <a:lnTo>
                    <a:pt x="7249" y="964"/>
                  </a:lnTo>
                  <a:cubicBezTo>
                    <a:pt x="7603" y="606"/>
                    <a:pt x="7352" y="0"/>
                    <a:pt x="685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7558" name="Google Shape;7558;p68"/>
          <p:cNvGrpSpPr/>
          <p:nvPr/>
        </p:nvGrpSpPr>
        <p:grpSpPr>
          <a:xfrm>
            <a:off x="5004462" y="3951792"/>
            <a:ext cx="339253" cy="339253"/>
            <a:chOff x="2085525" y="4992125"/>
            <a:chExt cx="481825" cy="481825"/>
          </a:xfrm>
          <a:solidFill>
            <a:srgbClr val="FFC867"/>
          </a:solidFill>
        </p:grpSpPr>
        <p:sp>
          <p:nvSpPr>
            <p:cNvPr id="7559" name="Google Shape;7559;p68"/>
            <p:cNvSpPr/>
            <p:nvPr/>
          </p:nvSpPr>
          <p:spPr>
            <a:xfrm>
              <a:off x="2244150" y="5152125"/>
              <a:ext cx="164500" cy="161825"/>
            </a:xfrm>
            <a:custGeom>
              <a:avLst/>
              <a:gdLst/>
              <a:ahLst/>
              <a:cxnLst/>
              <a:rect l="l" t="t" r="r" b="b"/>
              <a:pathLst>
                <a:path w="6580" h="6473" extrusionOk="0">
                  <a:moveTo>
                    <a:pt x="618" y="1"/>
                  </a:moveTo>
                  <a:cubicBezTo>
                    <a:pt x="474" y="1"/>
                    <a:pt x="329" y="56"/>
                    <a:pt x="220" y="165"/>
                  </a:cubicBezTo>
                  <a:cubicBezTo>
                    <a:pt x="3" y="385"/>
                    <a:pt x="0" y="737"/>
                    <a:pt x="214" y="957"/>
                  </a:cubicBezTo>
                  <a:lnTo>
                    <a:pt x="2093" y="2836"/>
                  </a:lnTo>
                  <a:cubicBezTo>
                    <a:pt x="2313" y="3059"/>
                    <a:pt x="2313" y="3414"/>
                    <a:pt x="2093" y="3637"/>
                  </a:cubicBezTo>
                  <a:lnTo>
                    <a:pt x="214" y="5516"/>
                  </a:lnTo>
                  <a:cubicBezTo>
                    <a:pt x="0" y="5736"/>
                    <a:pt x="3" y="6088"/>
                    <a:pt x="220" y="6308"/>
                  </a:cubicBezTo>
                  <a:cubicBezTo>
                    <a:pt x="329" y="6418"/>
                    <a:pt x="474" y="6473"/>
                    <a:pt x="618" y="6473"/>
                  </a:cubicBezTo>
                  <a:cubicBezTo>
                    <a:pt x="760" y="6473"/>
                    <a:pt x="902" y="6420"/>
                    <a:pt x="1012" y="6314"/>
                  </a:cubicBezTo>
                  <a:lnTo>
                    <a:pt x="1018" y="6308"/>
                  </a:lnTo>
                  <a:lnTo>
                    <a:pt x="2897" y="4495"/>
                  </a:lnTo>
                  <a:cubicBezTo>
                    <a:pt x="3007" y="4390"/>
                    <a:pt x="3148" y="4337"/>
                    <a:pt x="3290" y="4337"/>
                  </a:cubicBezTo>
                  <a:cubicBezTo>
                    <a:pt x="3431" y="4337"/>
                    <a:pt x="3573" y="4390"/>
                    <a:pt x="3683" y="4495"/>
                  </a:cubicBezTo>
                  <a:lnTo>
                    <a:pt x="5562" y="6308"/>
                  </a:lnTo>
                  <a:lnTo>
                    <a:pt x="5568" y="6314"/>
                  </a:lnTo>
                  <a:cubicBezTo>
                    <a:pt x="5678" y="6420"/>
                    <a:pt x="5820" y="6473"/>
                    <a:pt x="5962" y="6473"/>
                  </a:cubicBezTo>
                  <a:cubicBezTo>
                    <a:pt x="6106" y="6473"/>
                    <a:pt x="6250" y="6418"/>
                    <a:pt x="6360" y="6308"/>
                  </a:cubicBezTo>
                  <a:cubicBezTo>
                    <a:pt x="6577" y="6088"/>
                    <a:pt x="6580" y="5736"/>
                    <a:pt x="6366" y="5516"/>
                  </a:cubicBezTo>
                  <a:lnTo>
                    <a:pt x="4487" y="3637"/>
                  </a:lnTo>
                  <a:cubicBezTo>
                    <a:pt x="4267" y="3414"/>
                    <a:pt x="4267" y="3059"/>
                    <a:pt x="4487" y="2836"/>
                  </a:cubicBezTo>
                  <a:lnTo>
                    <a:pt x="6366" y="957"/>
                  </a:lnTo>
                  <a:cubicBezTo>
                    <a:pt x="6580" y="737"/>
                    <a:pt x="6577" y="385"/>
                    <a:pt x="6360" y="165"/>
                  </a:cubicBezTo>
                  <a:cubicBezTo>
                    <a:pt x="6250" y="56"/>
                    <a:pt x="6106" y="1"/>
                    <a:pt x="5962" y="1"/>
                  </a:cubicBezTo>
                  <a:cubicBezTo>
                    <a:pt x="5820" y="1"/>
                    <a:pt x="5678" y="53"/>
                    <a:pt x="5568" y="159"/>
                  </a:cubicBezTo>
                  <a:lnTo>
                    <a:pt x="5562" y="165"/>
                  </a:lnTo>
                  <a:lnTo>
                    <a:pt x="3683" y="1978"/>
                  </a:lnTo>
                  <a:cubicBezTo>
                    <a:pt x="3573" y="2083"/>
                    <a:pt x="3431" y="2136"/>
                    <a:pt x="3290" y="2136"/>
                  </a:cubicBezTo>
                  <a:cubicBezTo>
                    <a:pt x="3148" y="2136"/>
                    <a:pt x="3007" y="2083"/>
                    <a:pt x="2897" y="1978"/>
                  </a:cubicBezTo>
                  <a:lnTo>
                    <a:pt x="1018" y="165"/>
                  </a:lnTo>
                  <a:lnTo>
                    <a:pt x="1012" y="159"/>
                  </a:lnTo>
                  <a:cubicBezTo>
                    <a:pt x="902" y="53"/>
                    <a:pt x="760" y="1"/>
                    <a:pt x="61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7560" name="Google Shape;7560;p68"/>
            <p:cNvSpPr/>
            <p:nvPr/>
          </p:nvSpPr>
          <p:spPr>
            <a:xfrm>
              <a:off x="2085525" y="4992125"/>
              <a:ext cx="481825" cy="481825"/>
            </a:xfrm>
            <a:custGeom>
              <a:avLst/>
              <a:gdLst/>
              <a:ahLst/>
              <a:cxnLst/>
              <a:rect l="l" t="t" r="r" b="b"/>
              <a:pathLst>
                <a:path w="19273" h="19273" extrusionOk="0">
                  <a:moveTo>
                    <a:pt x="12313" y="5263"/>
                  </a:moveTo>
                  <a:cubicBezTo>
                    <a:pt x="12748" y="5263"/>
                    <a:pt x="13183" y="5429"/>
                    <a:pt x="13515" y="5761"/>
                  </a:cubicBezTo>
                  <a:cubicBezTo>
                    <a:pt x="14174" y="6424"/>
                    <a:pt x="14171" y="7496"/>
                    <a:pt x="13509" y="8155"/>
                  </a:cubicBezTo>
                  <a:lnTo>
                    <a:pt x="12030" y="9637"/>
                  </a:lnTo>
                  <a:lnTo>
                    <a:pt x="13512" y="11118"/>
                  </a:lnTo>
                  <a:cubicBezTo>
                    <a:pt x="14174" y="11778"/>
                    <a:pt x="14177" y="12850"/>
                    <a:pt x="13515" y="13512"/>
                  </a:cubicBezTo>
                  <a:cubicBezTo>
                    <a:pt x="13184" y="13844"/>
                    <a:pt x="12749" y="14011"/>
                    <a:pt x="12315" y="14011"/>
                  </a:cubicBezTo>
                  <a:cubicBezTo>
                    <a:pt x="11883" y="14011"/>
                    <a:pt x="11451" y="13847"/>
                    <a:pt x="11121" y="13518"/>
                  </a:cubicBezTo>
                  <a:lnTo>
                    <a:pt x="9636" y="12088"/>
                  </a:lnTo>
                  <a:lnTo>
                    <a:pt x="8152" y="13518"/>
                  </a:lnTo>
                  <a:cubicBezTo>
                    <a:pt x="7822" y="13847"/>
                    <a:pt x="7390" y="14011"/>
                    <a:pt x="6958" y="14011"/>
                  </a:cubicBezTo>
                  <a:cubicBezTo>
                    <a:pt x="6523" y="14011"/>
                    <a:pt x="6087" y="13844"/>
                    <a:pt x="5755" y="13512"/>
                  </a:cubicBezTo>
                  <a:cubicBezTo>
                    <a:pt x="5095" y="12850"/>
                    <a:pt x="5098" y="11778"/>
                    <a:pt x="5761" y="11118"/>
                  </a:cubicBezTo>
                  <a:lnTo>
                    <a:pt x="7239" y="9637"/>
                  </a:lnTo>
                  <a:lnTo>
                    <a:pt x="5758" y="8155"/>
                  </a:lnTo>
                  <a:cubicBezTo>
                    <a:pt x="5095" y="7496"/>
                    <a:pt x="5092" y="6424"/>
                    <a:pt x="5755" y="5761"/>
                  </a:cubicBezTo>
                  <a:cubicBezTo>
                    <a:pt x="6085" y="5429"/>
                    <a:pt x="6519" y="5263"/>
                    <a:pt x="6954" y="5263"/>
                  </a:cubicBezTo>
                  <a:cubicBezTo>
                    <a:pt x="7386" y="5263"/>
                    <a:pt x="7818" y="5428"/>
                    <a:pt x="8149" y="5758"/>
                  </a:cubicBezTo>
                  <a:lnTo>
                    <a:pt x="9633" y="7188"/>
                  </a:lnTo>
                  <a:lnTo>
                    <a:pt x="11118" y="5758"/>
                  </a:lnTo>
                  <a:cubicBezTo>
                    <a:pt x="11448" y="5428"/>
                    <a:pt x="11881" y="5263"/>
                    <a:pt x="12313" y="5263"/>
                  </a:cubicBezTo>
                  <a:close/>
                  <a:moveTo>
                    <a:pt x="9636" y="1"/>
                  </a:moveTo>
                  <a:cubicBezTo>
                    <a:pt x="7095" y="1"/>
                    <a:pt x="4686" y="1012"/>
                    <a:pt x="2849" y="2849"/>
                  </a:cubicBezTo>
                  <a:cubicBezTo>
                    <a:pt x="1012" y="4686"/>
                    <a:pt x="0" y="7098"/>
                    <a:pt x="0" y="9637"/>
                  </a:cubicBezTo>
                  <a:cubicBezTo>
                    <a:pt x="0" y="12175"/>
                    <a:pt x="1012" y="14587"/>
                    <a:pt x="2849" y="16424"/>
                  </a:cubicBezTo>
                  <a:cubicBezTo>
                    <a:pt x="4686" y="18261"/>
                    <a:pt x="7095" y="19273"/>
                    <a:pt x="9636" y="19273"/>
                  </a:cubicBezTo>
                  <a:cubicBezTo>
                    <a:pt x="12175" y="19273"/>
                    <a:pt x="14584" y="18261"/>
                    <a:pt x="16421" y="16424"/>
                  </a:cubicBezTo>
                  <a:cubicBezTo>
                    <a:pt x="18261" y="14587"/>
                    <a:pt x="19272" y="12175"/>
                    <a:pt x="19272" y="9637"/>
                  </a:cubicBezTo>
                  <a:cubicBezTo>
                    <a:pt x="19272" y="7098"/>
                    <a:pt x="18261" y="4686"/>
                    <a:pt x="16421" y="2849"/>
                  </a:cubicBezTo>
                  <a:cubicBezTo>
                    <a:pt x="14584" y="1012"/>
                    <a:pt x="12175" y="1"/>
                    <a:pt x="963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7561" name="Google Shape;7561;p68"/>
          <p:cNvGrpSpPr/>
          <p:nvPr/>
        </p:nvGrpSpPr>
        <p:grpSpPr>
          <a:xfrm>
            <a:off x="6833221" y="3951792"/>
            <a:ext cx="339253" cy="339253"/>
            <a:chOff x="2678350" y="4992125"/>
            <a:chExt cx="481825" cy="481825"/>
          </a:xfrm>
          <a:solidFill>
            <a:srgbClr val="FFC867"/>
          </a:solidFill>
        </p:grpSpPr>
        <p:sp>
          <p:nvSpPr>
            <p:cNvPr id="7562" name="Google Shape;7562;p68"/>
            <p:cNvSpPr/>
            <p:nvPr/>
          </p:nvSpPr>
          <p:spPr>
            <a:xfrm>
              <a:off x="2975725" y="5079150"/>
              <a:ext cx="56475" cy="309125"/>
            </a:xfrm>
            <a:custGeom>
              <a:avLst/>
              <a:gdLst/>
              <a:ahLst/>
              <a:cxnLst/>
              <a:rect l="l" t="t" r="r" b="b"/>
              <a:pathLst>
                <a:path w="2259" h="12365" extrusionOk="0">
                  <a:moveTo>
                    <a:pt x="2259" y="1"/>
                  </a:moveTo>
                  <a:cubicBezTo>
                    <a:pt x="943" y="272"/>
                    <a:pt x="0" y="1428"/>
                    <a:pt x="0" y="2768"/>
                  </a:cubicBezTo>
                  <a:lnTo>
                    <a:pt x="0" y="6722"/>
                  </a:lnTo>
                  <a:lnTo>
                    <a:pt x="563" y="6722"/>
                  </a:lnTo>
                  <a:cubicBezTo>
                    <a:pt x="877" y="6722"/>
                    <a:pt x="1130" y="6972"/>
                    <a:pt x="1130" y="7285"/>
                  </a:cubicBezTo>
                  <a:lnTo>
                    <a:pt x="1130" y="11802"/>
                  </a:lnTo>
                  <a:cubicBezTo>
                    <a:pt x="1130" y="12115"/>
                    <a:pt x="1379" y="12365"/>
                    <a:pt x="1693" y="12365"/>
                  </a:cubicBezTo>
                  <a:cubicBezTo>
                    <a:pt x="2006" y="12365"/>
                    <a:pt x="2259" y="12115"/>
                    <a:pt x="2259" y="11802"/>
                  </a:cubicBezTo>
                  <a:lnTo>
                    <a:pt x="2259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7563" name="Google Shape;7563;p68"/>
            <p:cNvSpPr/>
            <p:nvPr/>
          </p:nvSpPr>
          <p:spPr>
            <a:xfrm>
              <a:off x="2806350" y="5162500"/>
              <a:ext cx="84700" cy="225775"/>
            </a:xfrm>
            <a:custGeom>
              <a:avLst/>
              <a:gdLst/>
              <a:ahLst/>
              <a:cxnLst/>
              <a:rect l="l" t="t" r="r" b="b"/>
              <a:pathLst>
                <a:path w="3388" h="9031" extrusionOk="0">
                  <a:moveTo>
                    <a:pt x="0" y="0"/>
                  </a:moveTo>
                  <a:lnTo>
                    <a:pt x="0" y="563"/>
                  </a:lnTo>
                  <a:cubicBezTo>
                    <a:pt x="0" y="876"/>
                    <a:pt x="250" y="1129"/>
                    <a:pt x="563" y="1129"/>
                  </a:cubicBezTo>
                  <a:cubicBezTo>
                    <a:pt x="876" y="1129"/>
                    <a:pt x="1129" y="1379"/>
                    <a:pt x="1129" y="1692"/>
                  </a:cubicBezTo>
                  <a:lnTo>
                    <a:pt x="1129" y="8468"/>
                  </a:lnTo>
                  <a:cubicBezTo>
                    <a:pt x="1129" y="8781"/>
                    <a:pt x="1379" y="9031"/>
                    <a:pt x="1692" y="9031"/>
                  </a:cubicBezTo>
                  <a:cubicBezTo>
                    <a:pt x="2006" y="9031"/>
                    <a:pt x="2258" y="8781"/>
                    <a:pt x="2258" y="8468"/>
                  </a:cubicBezTo>
                  <a:lnTo>
                    <a:pt x="2258" y="1692"/>
                  </a:lnTo>
                  <a:cubicBezTo>
                    <a:pt x="2258" y="1379"/>
                    <a:pt x="2508" y="1129"/>
                    <a:pt x="2822" y="1129"/>
                  </a:cubicBezTo>
                  <a:cubicBezTo>
                    <a:pt x="3135" y="1129"/>
                    <a:pt x="3388" y="876"/>
                    <a:pt x="3388" y="563"/>
                  </a:cubicBezTo>
                  <a:lnTo>
                    <a:pt x="3388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7564" name="Google Shape;7564;p68"/>
            <p:cNvSpPr/>
            <p:nvPr/>
          </p:nvSpPr>
          <p:spPr>
            <a:xfrm>
              <a:off x="2678350" y="4992125"/>
              <a:ext cx="481825" cy="481825"/>
            </a:xfrm>
            <a:custGeom>
              <a:avLst/>
              <a:gdLst/>
              <a:ahLst/>
              <a:cxnLst/>
              <a:rect l="l" t="t" r="r" b="b"/>
              <a:pathLst>
                <a:path w="19273" h="19273" extrusionOk="0">
                  <a:moveTo>
                    <a:pt x="9071" y="2298"/>
                  </a:moveTo>
                  <a:cubicBezTo>
                    <a:pt x="9384" y="2298"/>
                    <a:pt x="9637" y="2548"/>
                    <a:pt x="9637" y="2861"/>
                  </a:cubicBezTo>
                  <a:lnTo>
                    <a:pt x="9637" y="6249"/>
                  </a:lnTo>
                  <a:lnTo>
                    <a:pt x="9637" y="7378"/>
                  </a:lnTo>
                  <a:cubicBezTo>
                    <a:pt x="9634" y="8095"/>
                    <a:pt x="9182" y="8736"/>
                    <a:pt x="8508" y="8977"/>
                  </a:cubicBezTo>
                  <a:lnTo>
                    <a:pt x="8508" y="15283"/>
                  </a:lnTo>
                  <a:cubicBezTo>
                    <a:pt x="8508" y="16219"/>
                    <a:pt x="7749" y="16975"/>
                    <a:pt x="6812" y="16975"/>
                  </a:cubicBezTo>
                  <a:cubicBezTo>
                    <a:pt x="5876" y="16975"/>
                    <a:pt x="5120" y="16219"/>
                    <a:pt x="5120" y="15283"/>
                  </a:cubicBezTo>
                  <a:lnTo>
                    <a:pt x="5120" y="8977"/>
                  </a:lnTo>
                  <a:cubicBezTo>
                    <a:pt x="4443" y="8736"/>
                    <a:pt x="3991" y="8095"/>
                    <a:pt x="3991" y="7378"/>
                  </a:cubicBezTo>
                  <a:lnTo>
                    <a:pt x="3991" y="2861"/>
                  </a:lnTo>
                  <a:cubicBezTo>
                    <a:pt x="3991" y="2548"/>
                    <a:pt x="4241" y="2298"/>
                    <a:pt x="4554" y="2298"/>
                  </a:cubicBezTo>
                  <a:cubicBezTo>
                    <a:pt x="4867" y="2298"/>
                    <a:pt x="5120" y="2548"/>
                    <a:pt x="5120" y="2861"/>
                  </a:cubicBezTo>
                  <a:lnTo>
                    <a:pt x="5120" y="5686"/>
                  </a:lnTo>
                  <a:lnTo>
                    <a:pt x="6249" y="5686"/>
                  </a:lnTo>
                  <a:lnTo>
                    <a:pt x="6249" y="2861"/>
                  </a:lnTo>
                  <a:cubicBezTo>
                    <a:pt x="6249" y="2548"/>
                    <a:pt x="6499" y="2298"/>
                    <a:pt x="6812" y="2298"/>
                  </a:cubicBezTo>
                  <a:cubicBezTo>
                    <a:pt x="7126" y="2298"/>
                    <a:pt x="7378" y="2548"/>
                    <a:pt x="7378" y="2861"/>
                  </a:cubicBezTo>
                  <a:lnTo>
                    <a:pt x="7378" y="5686"/>
                  </a:lnTo>
                  <a:lnTo>
                    <a:pt x="8508" y="5686"/>
                  </a:lnTo>
                  <a:lnTo>
                    <a:pt x="8508" y="2861"/>
                  </a:lnTo>
                  <a:cubicBezTo>
                    <a:pt x="8508" y="2548"/>
                    <a:pt x="8758" y="2298"/>
                    <a:pt x="9071" y="2298"/>
                  </a:cubicBezTo>
                  <a:close/>
                  <a:moveTo>
                    <a:pt x="14717" y="2298"/>
                  </a:moveTo>
                  <a:cubicBezTo>
                    <a:pt x="15030" y="2298"/>
                    <a:pt x="15283" y="2548"/>
                    <a:pt x="15283" y="2861"/>
                  </a:cubicBezTo>
                  <a:lnTo>
                    <a:pt x="15283" y="15283"/>
                  </a:lnTo>
                  <a:cubicBezTo>
                    <a:pt x="15283" y="16219"/>
                    <a:pt x="14524" y="16975"/>
                    <a:pt x="13588" y="16975"/>
                  </a:cubicBezTo>
                  <a:cubicBezTo>
                    <a:pt x="12651" y="16975"/>
                    <a:pt x="11895" y="16219"/>
                    <a:pt x="11895" y="15283"/>
                  </a:cubicBezTo>
                  <a:lnTo>
                    <a:pt x="11895" y="11332"/>
                  </a:lnTo>
                  <a:lnTo>
                    <a:pt x="11329" y="11332"/>
                  </a:lnTo>
                  <a:cubicBezTo>
                    <a:pt x="11016" y="11332"/>
                    <a:pt x="10766" y="11079"/>
                    <a:pt x="10766" y="10766"/>
                  </a:cubicBezTo>
                  <a:lnTo>
                    <a:pt x="10766" y="6249"/>
                  </a:lnTo>
                  <a:cubicBezTo>
                    <a:pt x="10766" y="4066"/>
                    <a:pt x="12534" y="2298"/>
                    <a:pt x="14717" y="2298"/>
                  </a:cubicBezTo>
                  <a:close/>
                  <a:moveTo>
                    <a:pt x="1693" y="1"/>
                  </a:moveTo>
                  <a:cubicBezTo>
                    <a:pt x="757" y="1"/>
                    <a:pt x="1" y="759"/>
                    <a:pt x="1" y="1696"/>
                  </a:cubicBezTo>
                  <a:lnTo>
                    <a:pt x="1" y="17580"/>
                  </a:lnTo>
                  <a:cubicBezTo>
                    <a:pt x="1" y="18514"/>
                    <a:pt x="757" y="19273"/>
                    <a:pt x="1693" y="19273"/>
                  </a:cubicBezTo>
                  <a:lnTo>
                    <a:pt x="17578" y="19273"/>
                  </a:lnTo>
                  <a:cubicBezTo>
                    <a:pt x="18514" y="19273"/>
                    <a:pt x="19270" y="18514"/>
                    <a:pt x="19273" y="17580"/>
                  </a:cubicBezTo>
                  <a:lnTo>
                    <a:pt x="19273" y="1696"/>
                  </a:lnTo>
                  <a:cubicBezTo>
                    <a:pt x="19270" y="759"/>
                    <a:pt x="18514" y="1"/>
                    <a:pt x="1757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7565" name="Google Shape;7565;p68"/>
          <p:cNvGrpSpPr/>
          <p:nvPr/>
        </p:nvGrpSpPr>
        <p:grpSpPr>
          <a:xfrm>
            <a:off x="4628816" y="3951792"/>
            <a:ext cx="339253" cy="339253"/>
            <a:chOff x="3271200" y="4992125"/>
            <a:chExt cx="481825" cy="481825"/>
          </a:xfrm>
          <a:solidFill>
            <a:srgbClr val="FFC867"/>
          </a:solidFill>
        </p:grpSpPr>
        <p:sp>
          <p:nvSpPr>
            <p:cNvPr id="7566" name="Google Shape;7566;p68"/>
            <p:cNvSpPr/>
            <p:nvPr/>
          </p:nvSpPr>
          <p:spPr>
            <a:xfrm>
              <a:off x="3497950" y="5106025"/>
              <a:ext cx="28250" cy="28250"/>
            </a:xfrm>
            <a:custGeom>
              <a:avLst/>
              <a:gdLst/>
              <a:ahLst/>
              <a:cxnLst/>
              <a:rect l="l" t="t" r="r" b="b"/>
              <a:pathLst>
                <a:path w="1130" h="1130" extrusionOk="0">
                  <a:moveTo>
                    <a:pt x="566" y="1"/>
                  </a:moveTo>
                  <a:cubicBezTo>
                    <a:pt x="253" y="1"/>
                    <a:pt x="0" y="251"/>
                    <a:pt x="0" y="564"/>
                  </a:cubicBezTo>
                  <a:cubicBezTo>
                    <a:pt x="0" y="877"/>
                    <a:pt x="253" y="1130"/>
                    <a:pt x="566" y="1130"/>
                  </a:cubicBezTo>
                  <a:cubicBezTo>
                    <a:pt x="877" y="1130"/>
                    <a:pt x="1130" y="877"/>
                    <a:pt x="1130" y="564"/>
                  </a:cubicBezTo>
                  <a:cubicBezTo>
                    <a:pt x="1130" y="251"/>
                    <a:pt x="877" y="1"/>
                    <a:pt x="5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7567" name="Google Shape;7567;p68"/>
            <p:cNvSpPr/>
            <p:nvPr/>
          </p:nvSpPr>
          <p:spPr>
            <a:xfrm>
              <a:off x="3497950" y="5218950"/>
              <a:ext cx="28250" cy="141175"/>
            </a:xfrm>
            <a:custGeom>
              <a:avLst/>
              <a:gdLst/>
              <a:ahLst/>
              <a:cxnLst/>
              <a:rect l="l" t="t" r="r" b="b"/>
              <a:pathLst>
                <a:path w="1130" h="5647" extrusionOk="0">
                  <a:moveTo>
                    <a:pt x="0" y="0"/>
                  </a:moveTo>
                  <a:lnTo>
                    <a:pt x="0" y="5647"/>
                  </a:lnTo>
                  <a:lnTo>
                    <a:pt x="1130" y="5647"/>
                  </a:lnTo>
                  <a:lnTo>
                    <a:pt x="113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7568" name="Google Shape;7568;p68"/>
            <p:cNvSpPr/>
            <p:nvPr/>
          </p:nvSpPr>
          <p:spPr>
            <a:xfrm>
              <a:off x="3271200" y="4992125"/>
              <a:ext cx="481825" cy="481825"/>
            </a:xfrm>
            <a:custGeom>
              <a:avLst/>
              <a:gdLst/>
              <a:ahLst/>
              <a:cxnLst/>
              <a:rect l="l" t="t" r="r" b="b"/>
              <a:pathLst>
                <a:path w="19273" h="19273" extrusionOk="0">
                  <a:moveTo>
                    <a:pt x="9636" y="3427"/>
                  </a:moveTo>
                  <a:cubicBezTo>
                    <a:pt x="10320" y="3427"/>
                    <a:pt x="10937" y="3840"/>
                    <a:pt x="11199" y="4472"/>
                  </a:cubicBezTo>
                  <a:cubicBezTo>
                    <a:pt x="11461" y="5105"/>
                    <a:pt x="11317" y="5833"/>
                    <a:pt x="10832" y="6318"/>
                  </a:cubicBezTo>
                  <a:cubicBezTo>
                    <a:pt x="10508" y="6642"/>
                    <a:pt x="10074" y="6814"/>
                    <a:pt x="9634" y="6814"/>
                  </a:cubicBezTo>
                  <a:cubicBezTo>
                    <a:pt x="9415" y="6814"/>
                    <a:pt x="9195" y="6772"/>
                    <a:pt x="8986" y="6686"/>
                  </a:cubicBezTo>
                  <a:cubicBezTo>
                    <a:pt x="8354" y="6424"/>
                    <a:pt x="7941" y="5806"/>
                    <a:pt x="7941" y="5120"/>
                  </a:cubicBezTo>
                  <a:cubicBezTo>
                    <a:pt x="7941" y="4183"/>
                    <a:pt x="8700" y="3427"/>
                    <a:pt x="9636" y="3427"/>
                  </a:cubicBezTo>
                  <a:close/>
                  <a:moveTo>
                    <a:pt x="10766" y="7944"/>
                  </a:moveTo>
                  <a:cubicBezTo>
                    <a:pt x="11076" y="7944"/>
                    <a:pt x="11329" y="8194"/>
                    <a:pt x="11329" y="8507"/>
                  </a:cubicBezTo>
                  <a:lnTo>
                    <a:pt x="11329" y="14720"/>
                  </a:lnTo>
                  <a:lnTo>
                    <a:pt x="11895" y="14720"/>
                  </a:lnTo>
                  <a:cubicBezTo>
                    <a:pt x="12205" y="14720"/>
                    <a:pt x="12458" y="14969"/>
                    <a:pt x="12458" y="15283"/>
                  </a:cubicBezTo>
                  <a:cubicBezTo>
                    <a:pt x="12458" y="15596"/>
                    <a:pt x="12205" y="15849"/>
                    <a:pt x="11895" y="15849"/>
                  </a:cubicBezTo>
                  <a:lnTo>
                    <a:pt x="7378" y="15849"/>
                  </a:lnTo>
                  <a:cubicBezTo>
                    <a:pt x="7065" y="15849"/>
                    <a:pt x="6812" y="15596"/>
                    <a:pt x="6812" y="15283"/>
                  </a:cubicBezTo>
                  <a:cubicBezTo>
                    <a:pt x="6812" y="14969"/>
                    <a:pt x="7065" y="14720"/>
                    <a:pt x="7378" y="14720"/>
                  </a:cubicBezTo>
                  <a:lnTo>
                    <a:pt x="7941" y="14720"/>
                  </a:lnTo>
                  <a:lnTo>
                    <a:pt x="7941" y="9073"/>
                  </a:lnTo>
                  <a:lnTo>
                    <a:pt x="7378" y="9073"/>
                  </a:lnTo>
                  <a:cubicBezTo>
                    <a:pt x="7065" y="9073"/>
                    <a:pt x="6812" y="8821"/>
                    <a:pt x="6812" y="8507"/>
                  </a:cubicBezTo>
                  <a:cubicBezTo>
                    <a:pt x="6812" y="8194"/>
                    <a:pt x="7065" y="7944"/>
                    <a:pt x="7378" y="7944"/>
                  </a:cubicBezTo>
                  <a:close/>
                  <a:moveTo>
                    <a:pt x="1693" y="1"/>
                  </a:moveTo>
                  <a:cubicBezTo>
                    <a:pt x="756" y="1"/>
                    <a:pt x="0" y="759"/>
                    <a:pt x="0" y="1696"/>
                  </a:cubicBezTo>
                  <a:lnTo>
                    <a:pt x="0" y="17580"/>
                  </a:lnTo>
                  <a:cubicBezTo>
                    <a:pt x="0" y="18514"/>
                    <a:pt x="756" y="19273"/>
                    <a:pt x="1693" y="19273"/>
                  </a:cubicBezTo>
                  <a:lnTo>
                    <a:pt x="17577" y="19273"/>
                  </a:lnTo>
                  <a:cubicBezTo>
                    <a:pt x="18514" y="19273"/>
                    <a:pt x="19269" y="18514"/>
                    <a:pt x="19272" y="17580"/>
                  </a:cubicBezTo>
                  <a:lnTo>
                    <a:pt x="19272" y="1696"/>
                  </a:lnTo>
                  <a:cubicBezTo>
                    <a:pt x="19269" y="759"/>
                    <a:pt x="18514" y="1"/>
                    <a:pt x="1757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7569" name="Google Shape;7569;p68"/>
          <p:cNvGrpSpPr/>
          <p:nvPr/>
        </p:nvGrpSpPr>
        <p:grpSpPr>
          <a:xfrm>
            <a:off x="7290263" y="3952822"/>
            <a:ext cx="339411" cy="337193"/>
            <a:chOff x="3863900" y="4993625"/>
            <a:chExt cx="482050" cy="478900"/>
          </a:xfrm>
          <a:solidFill>
            <a:srgbClr val="FFC867"/>
          </a:solidFill>
        </p:grpSpPr>
        <p:sp>
          <p:nvSpPr>
            <p:cNvPr id="7570" name="Google Shape;7570;p68"/>
            <p:cNvSpPr/>
            <p:nvPr/>
          </p:nvSpPr>
          <p:spPr>
            <a:xfrm>
              <a:off x="3877525" y="5058825"/>
              <a:ext cx="315450" cy="164750"/>
            </a:xfrm>
            <a:custGeom>
              <a:avLst/>
              <a:gdLst/>
              <a:ahLst/>
              <a:cxnLst/>
              <a:rect l="l" t="t" r="r" b="b"/>
              <a:pathLst>
                <a:path w="12618" h="6590" extrusionOk="0">
                  <a:moveTo>
                    <a:pt x="3647" y="1"/>
                  </a:moveTo>
                  <a:lnTo>
                    <a:pt x="169" y="1846"/>
                  </a:lnTo>
                  <a:cubicBezTo>
                    <a:pt x="109" y="1877"/>
                    <a:pt x="51" y="1913"/>
                    <a:pt x="0" y="1952"/>
                  </a:cubicBezTo>
                  <a:lnTo>
                    <a:pt x="8892" y="6589"/>
                  </a:lnTo>
                  <a:lnTo>
                    <a:pt x="12617" y="4746"/>
                  </a:lnTo>
                  <a:lnTo>
                    <a:pt x="3647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7571" name="Google Shape;7571;p68"/>
            <p:cNvSpPr/>
            <p:nvPr/>
          </p:nvSpPr>
          <p:spPr>
            <a:xfrm>
              <a:off x="4113750" y="5133350"/>
              <a:ext cx="232200" cy="339175"/>
            </a:xfrm>
            <a:custGeom>
              <a:avLst/>
              <a:gdLst/>
              <a:ahLst/>
              <a:cxnLst/>
              <a:rect l="l" t="t" r="r" b="b"/>
              <a:pathLst>
                <a:path w="9288" h="13567" extrusionOk="0">
                  <a:moveTo>
                    <a:pt x="9284" y="1"/>
                  </a:moveTo>
                  <a:lnTo>
                    <a:pt x="4836" y="2202"/>
                  </a:lnTo>
                  <a:lnTo>
                    <a:pt x="4836" y="4680"/>
                  </a:lnTo>
                  <a:cubicBezTo>
                    <a:pt x="4836" y="4993"/>
                    <a:pt x="4584" y="5246"/>
                    <a:pt x="4270" y="5246"/>
                  </a:cubicBezTo>
                  <a:cubicBezTo>
                    <a:pt x="3957" y="5246"/>
                    <a:pt x="3707" y="4993"/>
                    <a:pt x="3707" y="4680"/>
                  </a:cubicBezTo>
                  <a:lnTo>
                    <a:pt x="3707" y="2762"/>
                  </a:lnTo>
                  <a:lnTo>
                    <a:pt x="0" y="4593"/>
                  </a:lnTo>
                  <a:lnTo>
                    <a:pt x="0" y="13566"/>
                  </a:lnTo>
                  <a:cubicBezTo>
                    <a:pt x="12" y="13560"/>
                    <a:pt x="24" y="13557"/>
                    <a:pt x="37" y="13551"/>
                  </a:cubicBezTo>
                  <a:lnTo>
                    <a:pt x="8552" y="9236"/>
                  </a:lnTo>
                  <a:cubicBezTo>
                    <a:pt x="9004" y="9010"/>
                    <a:pt x="9287" y="8550"/>
                    <a:pt x="9287" y="8047"/>
                  </a:cubicBezTo>
                  <a:lnTo>
                    <a:pt x="9287" y="52"/>
                  </a:lnTo>
                  <a:cubicBezTo>
                    <a:pt x="9287" y="34"/>
                    <a:pt x="9287" y="19"/>
                    <a:pt x="928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7572" name="Google Shape;7572;p68"/>
            <p:cNvSpPr/>
            <p:nvPr/>
          </p:nvSpPr>
          <p:spPr>
            <a:xfrm>
              <a:off x="3998800" y="4993625"/>
              <a:ext cx="334125" cy="168500"/>
            </a:xfrm>
            <a:custGeom>
              <a:avLst/>
              <a:gdLst/>
              <a:ahLst/>
              <a:cxnLst/>
              <a:rect l="l" t="t" r="r" b="b"/>
              <a:pathLst>
                <a:path w="13365" h="6740" extrusionOk="0">
                  <a:moveTo>
                    <a:pt x="4045" y="1"/>
                  </a:moveTo>
                  <a:cubicBezTo>
                    <a:pt x="3833" y="1"/>
                    <a:pt x="3623" y="51"/>
                    <a:pt x="3430" y="151"/>
                  </a:cubicBezTo>
                  <a:lnTo>
                    <a:pt x="0" y="1970"/>
                  </a:lnTo>
                  <a:lnTo>
                    <a:pt x="9013" y="6740"/>
                  </a:lnTo>
                  <a:lnTo>
                    <a:pt x="13364" y="4587"/>
                  </a:lnTo>
                  <a:cubicBezTo>
                    <a:pt x="13298" y="4536"/>
                    <a:pt x="13226" y="4491"/>
                    <a:pt x="13150" y="4454"/>
                  </a:cubicBezTo>
                  <a:lnTo>
                    <a:pt x="4638" y="139"/>
                  </a:lnTo>
                  <a:lnTo>
                    <a:pt x="4635" y="139"/>
                  </a:lnTo>
                  <a:cubicBezTo>
                    <a:pt x="4448" y="47"/>
                    <a:pt x="4246" y="1"/>
                    <a:pt x="404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7573" name="Google Shape;7573;p68"/>
            <p:cNvSpPr/>
            <p:nvPr/>
          </p:nvSpPr>
          <p:spPr>
            <a:xfrm>
              <a:off x="3863900" y="5132450"/>
              <a:ext cx="221650" cy="339925"/>
            </a:xfrm>
            <a:custGeom>
              <a:avLst/>
              <a:gdLst/>
              <a:ahLst/>
              <a:cxnLst/>
              <a:rect l="l" t="t" r="r" b="b"/>
              <a:pathLst>
                <a:path w="8866" h="13597" extrusionOk="0">
                  <a:moveTo>
                    <a:pt x="6" y="1"/>
                  </a:moveTo>
                  <a:cubicBezTo>
                    <a:pt x="3" y="25"/>
                    <a:pt x="0" y="52"/>
                    <a:pt x="0" y="76"/>
                  </a:cubicBezTo>
                  <a:lnTo>
                    <a:pt x="0" y="8095"/>
                  </a:lnTo>
                  <a:cubicBezTo>
                    <a:pt x="0" y="8589"/>
                    <a:pt x="274" y="9043"/>
                    <a:pt x="714" y="9269"/>
                  </a:cubicBezTo>
                  <a:lnTo>
                    <a:pt x="8820" y="13572"/>
                  </a:lnTo>
                  <a:lnTo>
                    <a:pt x="8826" y="13575"/>
                  </a:lnTo>
                  <a:lnTo>
                    <a:pt x="8865" y="13596"/>
                  </a:lnTo>
                  <a:lnTo>
                    <a:pt x="8865" y="4620"/>
                  </a:lnTo>
                  <a:lnTo>
                    <a:pt x="6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7574" name="Google Shape;7574;p68"/>
          <p:cNvGrpSpPr/>
          <p:nvPr/>
        </p:nvGrpSpPr>
        <p:grpSpPr>
          <a:xfrm>
            <a:off x="7747437" y="3952822"/>
            <a:ext cx="339411" cy="337193"/>
            <a:chOff x="4456725" y="4993625"/>
            <a:chExt cx="482050" cy="478900"/>
          </a:xfrm>
          <a:solidFill>
            <a:srgbClr val="FFC867"/>
          </a:solidFill>
        </p:grpSpPr>
        <p:sp>
          <p:nvSpPr>
            <p:cNvPr id="7575" name="Google Shape;7575;p68"/>
            <p:cNvSpPr/>
            <p:nvPr/>
          </p:nvSpPr>
          <p:spPr>
            <a:xfrm>
              <a:off x="4470350" y="5058825"/>
              <a:ext cx="315450" cy="164750"/>
            </a:xfrm>
            <a:custGeom>
              <a:avLst/>
              <a:gdLst/>
              <a:ahLst/>
              <a:cxnLst/>
              <a:rect l="l" t="t" r="r" b="b"/>
              <a:pathLst>
                <a:path w="12618" h="6590" extrusionOk="0">
                  <a:moveTo>
                    <a:pt x="3647" y="1"/>
                  </a:moveTo>
                  <a:lnTo>
                    <a:pt x="169" y="1846"/>
                  </a:lnTo>
                  <a:cubicBezTo>
                    <a:pt x="109" y="1877"/>
                    <a:pt x="52" y="1913"/>
                    <a:pt x="1" y="1952"/>
                  </a:cubicBezTo>
                  <a:lnTo>
                    <a:pt x="8893" y="6589"/>
                  </a:lnTo>
                  <a:lnTo>
                    <a:pt x="12618" y="4746"/>
                  </a:lnTo>
                  <a:lnTo>
                    <a:pt x="3647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7576" name="Google Shape;7576;p68"/>
            <p:cNvSpPr/>
            <p:nvPr/>
          </p:nvSpPr>
          <p:spPr>
            <a:xfrm>
              <a:off x="4706575" y="5133350"/>
              <a:ext cx="232200" cy="339175"/>
            </a:xfrm>
            <a:custGeom>
              <a:avLst/>
              <a:gdLst/>
              <a:ahLst/>
              <a:cxnLst/>
              <a:rect l="l" t="t" r="r" b="b"/>
              <a:pathLst>
                <a:path w="9288" h="13567" extrusionOk="0">
                  <a:moveTo>
                    <a:pt x="9285" y="1"/>
                  </a:moveTo>
                  <a:lnTo>
                    <a:pt x="4837" y="2202"/>
                  </a:lnTo>
                  <a:lnTo>
                    <a:pt x="4837" y="4680"/>
                  </a:lnTo>
                  <a:cubicBezTo>
                    <a:pt x="4837" y="4993"/>
                    <a:pt x="4584" y="5246"/>
                    <a:pt x="4271" y="5246"/>
                  </a:cubicBezTo>
                  <a:cubicBezTo>
                    <a:pt x="3958" y="5246"/>
                    <a:pt x="3708" y="4993"/>
                    <a:pt x="3708" y="4680"/>
                  </a:cubicBezTo>
                  <a:lnTo>
                    <a:pt x="3708" y="2762"/>
                  </a:lnTo>
                  <a:lnTo>
                    <a:pt x="1" y="4593"/>
                  </a:lnTo>
                  <a:lnTo>
                    <a:pt x="1" y="13566"/>
                  </a:lnTo>
                  <a:cubicBezTo>
                    <a:pt x="13" y="13560"/>
                    <a:pt x="25" y="13557"/>
                    <a:pt x="37" y="13551"/>
                  </a:cubicBezTo>
                  <a:lnTo>
                    <a:pt x="8553" y="9236"/>
                  </a:lnTo>
                  <a:cubicBezTo>
                    <a:pt x="9005" y="9010"/>
                    <a:pt x="9288" y="8550"/>
                    <a:pt x="9288" y="8047"/>
                  </a:cubicBezTo>
                  <a:lnTo>
                    <a:pt x="9288" y="52"/>
                  </a:lnTo>
                  <a:cubicBezTo>
                    <a:pt x="9288" y="34"/>
                    <a:pt x="9288" y="19"/>
                    <a:pt x="928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7577" name="Google Shape;7577;p68"/>
            <p:cNvSpPr/>
            <p:nvPr/>
          </p:nvSpPr>
          <p:spPr>
            <a:xfrm>
              <a:off x="4591625" y="4993625"/>
              <a:ext cx="334125" cy="168500"/>
            </a:xfrm>
            <a:custGeom>
              <a:avLst/>
              <a:gdLst/>
              <a:ahLst/>
              <a:cxnLst/>
              <a:rect l="l" t="t" r="r" b="b"/>
              <a:pathLst>
                <a:path w="13365" h="6740" extrusionOk="0">
                  <a:moveTo>
                    <a:pt x="4045" y="1"/>
                  </a:moveTo>
                  <a:cubicBezTo>
                    <a:pt x="3834" y="1"/>
                    <a:pt x="3623" y="51"/>
                    <a:pt x="3431" y="151"/>
                  </a:cubicBezTo>
                  <a:lnTo>
                    <a:pt x="1" y="1970"/>
                  </a:lnTo>
                  <a:lnTo>
                    <a:pt x="9013" y="6740"/>
                  </a:lnTo>
                  <a:lnTo>
                    <a:pt x="13365" y="4587"/>
                  </a:lnTo>
                  <a:cubicBezTo>
                    <a:pt x="13298" y="4536"/>
                    <a:pt x="13226" y="4491"/>
                    <a:pt x="13151" y="4454"/>
                  </a:cubicBezTo>
                  <a:lnTo>
                    <a:pt x="4638" y="139"/>
                  </a:lnTo>
                  <a:lnTo>
                    <a:pt x="4635" y="139"/>
                  </a:lnTo>
                  <a:cubicBezTo>
                    <a:pt x="4448" y="47"/>
                    <a:pt x="4247" y="1"/>
                    <a:pt x="404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7578" name="Google Shape;7578;p68"/>
            <p:cNvSpPr/>
            <p:nvPr/>
          </p:nvSpPr>
          <p:spPr>
            <a:xfrm>
              <a:off x="4456725" y="5132450"/>
              <a:ext cx="221650" cy="339925"/>
            </a:xfrm>
            <a:custGeom>
              <a:avLst/>
              <a:gdLst/>
              <a:ahLst/>
              <a:cxnLst/>
              <a:rect l="l" t="t" r="r" b="b"/>
              <a:pathLst>
                <a:path w="8866" h="13597" extrusionOk="0">
                  <a:moveTo>
                    <a:pt x="3277" y="4449"/>
                  </a:moveTo>
                  <a:cubicBezTo>
                    <a:pt x="3465" y="4449"/>
                    <a:pt x="3649" y="4542"/>
                    <a:pt x="3756" y="4713"/>
                  </a:cubicBezTo>
                  <a:lnTo>
                    <a:pt x="4632" y="6104"/>
                  </a:lnTo>
                  <a:lnTo>
                    <a:pt x="5559" y="5719"/>
                  </a:lnTo>
                  <a:cubicBezTo>
                    <a:pt x="5634" y="5686"/>
                    <a:pt x="5712" y="5670"/>
                    <a:pt x="5788" y="5670"/>
                  </a:cubicBezTo>
                  <a:cubicBezTo>
                    <a:pt x="6008" y="5670"/>
                    <a:pt x="6217" y="5800"/>
                    <a:pt x="6306" y="6017"/>
                  </a:cubicBezTo>
                  <a:cubicBezTo>
                    <a:pt x="6430" y="6309"/>
                    <a:pt x="6288" y="6643"/>
                    <a:pt x="5993" y="6761"/>
                  </a:cubicBezTo>
                  <a:lnTo>
                    <a:pt x="5243" y="7074"/>
                  </a:lnTo>
                  <a:lnTo>
                    <a:pt x="6032" y="8324"/>
                  </a:lnTo>
                  <a:cubicBezTo>
                    <a:pt x="6198" y="8586"/>
                    <a:pt x="6116" y="8935"/>
                    <a:pt x="5855" y="9101"/>
                  </a:cubicBezTo>
                  <a:cubicBezTo>
                    <a:pt x="5761" y="9160"/>
                    <a:pt x="5656" y="9189"/>
                    <a:pt x="5553" y="9189"/>
                  </a:cubicBezTo>
                  <a:cubicBezTo>
                    <a:pt x="5365" y="9189"/>
                    <a:pt x="5181" y="9095"/>
                    <a:pt x="5075" y="8926"/>
                  </a:cubicBezTo>
                  <a:lnTo>
                    <a:pt x="4186" y="7514"/>
                  </a:lnTo>
                  <a:lnTo>
                    <a:pt x="3310" y="7881"/>
                  </a:lnTo>
                  <a:cubicBezTo>
                    <a:pt x="3241" y="7908"/>
                    <a:pt x="3168" y="7923"/>
                    <a:pt x="3093" y="7923"/>
                  </a:cubicBezTo>
                  <a:cubicBezTo>
                    <a:pt x="2825" y="7923"/>
                    <a:pt x="2593" y="7733"/>
                    <a:pt x="2539" y="7471"/>
                  </a:cubicBezTo>
                  <a:cubicBezTo>
                    <a:pt x="2488" y="7206"/>
                    <a:pt x="2626" y="6941"/>
                    <a:pt x="2876" y="6839"/>
                  </a:cubicBezTo>
                  <a:lnTo>
                    <a:pt x="3575" y="6547"/>
                  </a:lnTo>
                  <a:lnTo>
                    <a:pt x="2801" y="5315"/>
                  </a:lnTo>
                  <a:cubicBezTo>
                    <a:pt x="2632" y="5050"/>
                    <a:pt x="2714" y="4701"/>
                    <a:pt x="2976" y="4535"/>
                  </a:cubicBezTo>
                  <a:cubicBezTo>
                    <a:pt x="3070" y="4477"/>
                    <a:pt x="3174" y="4449"/>
                    <a:pt x="3277" y="4449"/>
                  </a:cubicBezTo>
                  <a:close/>
                  <a:moveTo>
                    <a:pt x="7" y="1"/>
                  </a:moveTo>
                  <a:cubicBezTo>
                    <a:pt x="4" y="25"/>
                    <a:pt x="1" y="52"/>
                    <a:pt x="1" y="76"/>
                  </a:cubicBezTo>
                  <a:lnTo>
                    <a:pt x="1" y="8095"/>
                  </a:lnTo>
                  <a:cubicBezTo>
                    <a:pt x="1" y="8589"/>
                    <a:pt x="275" y="9043"/>
                    <a:pt x="714" y="9269"/>
                  </a:cubicBezTo>
                  <a:lnTo>
                    <a:pt x="8821" y="13572"/>
                  </a:lnTo>
                  <a:lnTo>
                    <a:pt x="8827" y="13575"/>
                  </a:lnTo>
                  <a:lnTo>
                    <a:pt x="8866" y="13596"/>
                  </a:lnTo>
                  <a:lnTo>
                    <a:pt x="8866" y="4620"/>
                  </a:lnTo>
                  <a:lnTo>
                    <a:pt x="7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7579" name="Google Shape;7579;p68"/>
          <p:cNvGrpSpPr/>
          <p:nvPr/>
        </p:nvGrpSpPr>
        <p:grpSpPr>
          <a:xfrm>
            <a:off x="6376030" y="3952813"/>
            <a:ext cx="339411" cy="337211"/>
            <a:chOff x="5049575" y="4993600"/>
            <a:chExt cx="482050" cy="478925"/>
          </a:xfrm>
          <a:solidFill>
            <a:srgbClr val="FFC867"/>
          </a:solidFill>
        </p:grpSpPr>
        <p:sp>
          <p:nvSpPr>
            <p:cNvPr id="7580" name="Google Shape;7580;p68"/>
            <p:cNvSpPr/>
            <p:nvPr/>
          </p:nvSpPr>
          <p:spPr>
            <a:xfrm>
              <a:off x="5063200" y="5058825"/>
              <a:ext cx="315450" cy="164750"/>
            </a:xfrm>
            <a:custGeom>
              <a:avLst/>
              <a:gdLst/>
              <a:ahLst/>
              <a:cxnLst/>
              <a:rect l="l" t="t" r="r" b="b"/>
              <a:pathLst>
                <a:path w="12618" h="6590" extrusionOk="0">
                  <a:moveTo>
                    <a:pt x="3647" y="1"/>
                  </a:moveTo>
                  <a:lnTo>
                    <a:pt x="169" y="1846"/>
                  </a:lnTo>
                  <a:cubicBezTo>
                    <a:pt x="109" y="1877"/>
                    <a:pt x="51" y="1913"/>
                    <a:pt x="0" y="1952"/>
                  </a:cubicBezTo>
                  <a:lnTo>
                    <a:pt x="8892" y="6589"/>
                  </a:lnTo>
                  <a:lnTo>
                    <a:pt x="12617" y="4746"/>
                  </a:lnTo>
                  <a:lnTo>
                    <a:pt x="3647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7581" name="Google Shape;7581;p68"/>
            <p:cNvSpPr/>
            <p:nvPr/>
          </p:nvSpPr>
          <p:spPr>
            <a:xfrm>
              <a:off x="5299425" y="5133350"/>
              <a:ext cx="232200" cy="339175"/>
            </a:xfrm>
            <a:custGeom>
              <a:avLst/>
              <a:gdLst/>
              <a:ahLst/>
              <a:cxnLst/>
              <a:rect l="l" t="t" r="r" b="b"/>
              <a:pathLst>
                <a:path w="9288" h="13567" extrusionOk="0">
                  <a:moveTo>
                    <a:pt x="9284" y="1"/>
                  </a:moveTo>
                  <a:lnTo>
                    <a:pt x="4837" y="2202"/>
                  </a:lnTo>
                  <a:lnTo>
                    <a:pt x="4837" y="4680"/>
                  </a:lnTo>
                  <a:cubicBezTo>
                    <a:pt x="4837" y="4993"/>
                    <a:pt x="4584" y="5246"/>
                    <a:pt x="4271" y="5246"/>
                  </a:cubicBezTo>
                  <a:cubicBezTo>
                    <a:pt x="3957" y="5246"/>
                    <a:pt x="3707" y="4993"/>
                    <a:pt x="3707" y="4680"/>
                  </a:cubicBezTo>
                  <a:lnTo>
                    <a:pt x="3707" y="2762"/>
                  </a:lnTo>
                  <a:lnTo>
                    <a:pt x="1" y="4593"/>
                  </a:lnTo>
                  <a:lnTo>
                    <a:pt x="1" y="13566"/>
                  </a:lnTo>
                  <a:cubicBezTo>
                    <a:pt x="13" y="13560"/>
                    <a:pt x="25" y="13557"/>
                    <a:pt x="37" y="13551"/>
                  </a:cubicBezTo>
                  <a:lnTo>
                    <a:pt x="8553" y="9236"/>
                  </a:lnTo>
                  <a:cubicBezTo>
                    <a:pt x="9004" y="9010"/>
                    <a:pt x="9287" y="8550"/>
                    <a:pt x="9287" y="8047"/>
                  </a:cubicBezTo>
                  <a:lnTo>
                    <a:pt x="9287" y="52"/>
                  </a:lnTo>
                  <a:cubicBezTo>
                    <a:pt x="9287" y="34"/>
                    <a:pt x="9287" y="19"/>
                    <a:pt x="928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7582" name="Google Shape;7582;p68"/>
            <p:cNvSpPr/>
            <p:nvPr/>
          </p:nvSpPr>
          <p:spPr>
            <a:xfrm>
              <a:off x="5184475" y="4993600"/>
              <a:ext cx="334125" cy="168525"/>
            </a:xfrm>
            <a:custGeom>
              <a:avLst/>
              <a:gdLst/>
              <a:ahLst/>
              <a:cxnLst/>
              <a:rect l="l" t="t" r="r" b="b"/>
              <a:pathLst>
                <a:path w="13365" h="6741" extrusionOk="0">
                  <a:moveTo>
                    <a:pt x="4040" y="0"/>
                  </a:moveTo>
                  <a:cubicBezTo>
                    <a:pt x="3830" y="0"/>
                    <a:pt x="3621" y="50"/>
                    <a:pt x="3430" y="149"/>
                  </a:cubicBezTo>
                  <a:lnTo>
                    <a:pt x="0" y="1971"/>
                  </a:lnTo>
                  <a:lnTo>
                    <a:pt x="9013" y="6741"/>
                  </a:lnTo>
                  <a:lnTo>
                    <a:pt x="13364" y="4588"/>
                  </a:lnTo>
                  <a:cubicBezTo>
                    <a:pt x="13298" y="4537"/>
                    <a:pt x="13226" y="4492"/>
                    <a:pt x="13151" y="4455"/>
                  </a:cubicBezTo>
                  <a:lnTo>
                    <a:pt x="4638" y="140"/>
                  </a:lnTo>
                  <a:lnTo>
                    <a:pt x="4635" y="140"/>
                  </a:lnTo>
                  <a:cubicBezTo>
                    <a:pt x="4446" y="47"/>
                    <a:pt x="4243" y="0"/>
                    <a:pt x="404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7583" name="Google Shape;7583;p68"/>
            <p:cNvSpPr/>
            <p:nvPr/>
          </p:nvSpPr>
          <p:spPr>
            <a:xfrm>
              <a:off x="5049575" y="5132450"/>
              <a:ext cx="221650" cy="339925"/>
            </a:xfrm>
            <a:custGeom>
              <a:avLst/>
              <a:gdLst/>
              <a:ahLst/>
              <a:cxnLst/>
              <a:rect l="l" t="t" r="r" b="b"/>
              <a:pathLst>
                <a:path w="8866" h="13597" extrusionOk="0">
                  <a:moveTo>
                    <a:pt x="5803" y="5648"/>
                  </a:moveTo>
                  <a:cubicBezTo>
                    <a:pt x="5997" y="5648"/>
                    <a:pt x="6186" y="5748"/>
                    <a:pt x="6291" y="5927"/>
                  </a:cubicBezTo>
                  <a:cubicBezTo>
                    <a:pt x="6450" y="6195"/>
                    <a:pt x="6360" y="6541"/>
                    <a:pt x="6092" y="6701"/>
                  </a:cubicBezTo>
                  <a:lnTo>
                    <a:pt x="3843" y="8016"/>
                  </a:lnTo>
                  <a:lnTo>
                    <a:pt x="3834" y="8023"/>
                  </a:lnTo>
                  <a:lnTo>
                    <a:pt x="3831" y="8026"/>
                  </a:lnTo>
                  <a:lnTo>
                    <a:pt x="3818" y="8029"/>
                  </a:lnTo>
                  <a:cubicBezTo>
                    <a:pt x="3812" y="8032"/>
                    <a:pt x="3806" y="8035"/>
                    <a:pt x="3800" y="8038"/>
                  </a:cubicBezTo>
                  <a:lnTo>
                    <a:pt x="3785" y="8047"/>
                  </a:lnTo>
                  <a:lnTo>
                    <a:pt x="3767" y="8053"/>
                  </a:lnTo>
                  <a:lnTo>
                    <a:pt x="3752" y="8059"/>
                  </a:lnTo>
                  <a:lnTo>
                    <a:pt x="3734" y="8065"/>
                  </a:lnTo>
                  <a:lnTo>
                    <a:pt x="3716" y="8071"/>
                  </a:lnTo>
                  <a:lnTo>
                    <a:pt x="3698" y="8077"/>
                  </a:lnTo>
                  <a:cubicBezTo>
                    <a:pt x="3692" y="8077"/>
                    <a:pt x="3686" y="8080"/>
                    <a:pt x="3680" y="8080"/>
                  </a:cubicBezTo>
                  <a:cubicBezTo>
                    <a:pt x="3671" y="8083"/>
                    <a:pt x="3668" y="8083"/>
                    <a:pt x="3665" y="8083"/>
                  </a:cubicBezTo>
                  <a:lnTo>
                    <a:pt x="3641" y="8089"/>
                  </a:lnTo>
                  <a:lnTo>
                    <a:pt x="3629" y="8089"/>
                  </a:lnTo>
                  <a:cubicBezTo>
                    <a:pt x="3620" y="8089"/>
                    <a:pt x="3611" y="8092"/>
                    <a:pt x="3602" y="8092"/>
                  </a:cubicBezTo>
                  <a:lnTo>
                    <a:pt x="3484" y="8092"/>
                  </a:lnTo>
                  <a:lnTo>
                    <a:pt x="3466" y="8089"/>
                  </a:lnTo>
                  <a:cubicBezTo>
                    <a:pt x="3460" y="8089"/>
                    <a:pt x="3454" y="8086"/>
                    <a:pt x="3448" y="8086"/>
                  </a:cubicBezTo>
                  <a:cubicBezTo>
                    <a:pt x="3442" y="8083"/>
                    <a:pt x="3436" y="8083"/>
                    <a:pt x="3433" y="8080"/>
                  </a:cubicBezTo>
                  <a:lnTo>
                    <a:pt x="3412" y="8077"/>
                  </a:lnTo>
                  <a:cubicBezTo>
                    <a:pt x="3406" y="8077"/>
                    <a:pt x="3403" y="8074"/>
                    <a:pt x="3397" y="8071"/>
                  </a:cubicBezTo>
                  <a:lnTo>
                    <a:pt x="3376" y="8065"/>
                  </a:lnTo>
                  <a:lnTo>
                    <a:pt x="3361" y="8062"/>
                  </a:lnTo>
                  <a:lnTo>
                    <a:pt x="3343" y="8053"/>
                  </a:lnTo>
                  <a:lnTo>
                    <a:pt x="3328" y="8047"/>
                  </a:lnTo>
                  <a:lnTo>
                    <a:pt x="3310" y="8038"/>
                  </a:lnTo>
                  <a:lnTo>
                    <a:pt x="3295" y="8032"/>
                  </a:lnTo>
                  <a:cubicBezTo>
                    <a:pt x="3289" y="8029"/>
                    <a:pt x="3282" y="8026"/>
                    <a:pt x="3276" y="8019"/>
                  </a:cubicBezTo>
                  <a:lnTo>
                    <a:pt x="3261" y="8013"/>
                  </a:lnTo>
                  <a:lnTo>
                    <a:pt x="3246" y="8001"/>
                  </a:lnTo>
                  <a:cubicBezTo>
                    <a:pt x="3240" y="7998"/>
                    <a:pt x="3237" y="7995"/>
                    <a:pt x="3231" y="7992"/>
                  </a:cubicBezTo>
                  <a:lnTo>
                    <a:pt x="3216" y="7980"/>
                  </a:lnTo>
                  <a:cubicBezTo>
                    <a:pt x="3210" y="7977"/>
                    <a:pt x="3207" y="7974"/>
                    <a:pt x="3201" y="7968"/>
                  </a:cubicBezTo>
                  <a:cubicBezTo>
                    <a:pt x="3198" y="7965"/>
                    <a:pt x="3192" y="7962"/>
                    <a:pt x="3186" y="7956"/>
                  </a:cubicBezTo>
                  <a:lnTo>
                    <a:pt x="3174" y="7944"/>
                  </a:lnTo>
                  <a:lnTo>
                    <a:pt x="3159" y="7932"/>
                  </a:lnTo>
                  <a:lnTo>
                    <a:pt x="3147" y="7917"/>
                  </a:lnTo>
                  <a:cubicBezTo>
                    <a:pt x="3141" y="7914"/>
                    <a:pt x="3138" y="7908"/>
                    <a:pt x="3135" y="7905"/>
                  </a:cubicBezTo>
                  <a:lnTo>
                    <a:pt x="3120" y="7890"/>
                  </a:lnTo>
                  <a:lnTo>
                    <a:pt x="3111" y="7875"/>
                  </a:lnTo>
                  <a:cubicBezTo>
                    <a:pt x="3105" y="7869"/>
                    <a:pt x="3102" y="7863"/>
                    <a:pt x="3096" y="7857"/>
                  </a:cubicBezTo>
                  <a:lnTo>
                    <a:pt x="3087" y="7845"/>
                  </a:lnTo>
                  <a:lnTo>
                    <a:pt x="3075" y="7827"/>
                  </a:lnTo>
                  <a:lnTo>
                    <a:pt x="3069" y="7815"/>
                  </a:lnTo>
                  <a:lnTo>
                    <a:pt x="3069" y="7812"/>
                  </a:lnTo>
                  <a:lnTo>
                    <a:pt x="3063" y="7803"/>
                  </a:lnTo>
                  <a:lnTo>
                    <a:pt x="2415" y="6631"/>
                  </a:lnTo>
                  <a:cubicBezTo>
                    <a:pt x="2265" y="6357"/>
                    <a:pt x="2367" y="6014"/>
                    <a:pt x="2641" y="5863"/>
                  </a:cubicBezTo>
                  <a:lnTo>
                    <a:pt x="2635" y="5863"/>
                  </a:lnTo>
                  <a:cubicBezTo>
                    <a:pt x="2722" y="5816"/>
                    <a:pt x="2815" y="5793"/>
                    <a:pt x="2908" y="5793"/>
                  </a:cubicBezTo>
                  <a:cubicBezTo>
                    <a:pt x="3107" y="5793"/>
                    <a:pt x="3300" y="5899"/>
                    <a:pt x="3403" y="6086"/>
                  </a:cubicBezTo>
                  <a:lnTo>
                    <a:pt x="3770" y="6752"/>
                  </a:lnTo>
                  <a:lnTo>
                    <a:pt x="5520" y="5725"/>
                  </a:lnTo>
                  <a:cubicBezTo>
                    <a:pt x="5609" y="5673"/>
                    <a:pt x="5707" y="5648"/>
                    <a:pt x="5803" y="5648"/>
                  </a:cubicBezTo>
                  <a:close/>
                  <a:moveTo>
                    <a:pt x="6" y="1"/>
                  </a:moveTo>
                  <a:cubicBezTo>
                    <a:pt x="3" y="25"/>
                    <a:pt x="0" y="52"/>
                    <a:pt x="0" y="76"/>
                  </a:cubicBezTo>
                  <a:lnTo>
                    <a:pt x="0" y="8095"/>
                  </a:lnTo>
                  <a:cubicBezTo>
                    <a:pt x="0" y="8589"/>
                    <a:pt x="274" y="9043"/>
                    <a:pt x="714" y="9269"/>
                  </a:cubicBezTo>
                  <a:lnTo>
                    <a:pt x="8820" y="13572"/>
                  </a:lnTo>
                  <a:lnTo>
                    <a:pt x="8826" y="13575"/>
                  </a:lnTo>
                  <a:lnTo>
                    <a:pt x="8865" y="13596"/>
                  </a:lnTo>
                  <a:lnTo>
                    <a:pt x="8865" y="4620"/>
                  </a:lnTo>
                  <a:lnTo>
                    <a:pt x="6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E2A47"/>
        </a:solidFill>
        <a:effectLst/>
      </p:bgPr>
    </p:bg>
    <p:spTree>
      <p:nvGrpSpPr>
        <p:cNvPr id="1" name="Shape 75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88" name="Google Shape;7588;p69"/>
          <p:cNvSpPr txBox="1">
            <a:spLocks noGrp="1"/>
          </p:cNvSpPr>
          <p:nvPr>
            <p:ph type="title"/>
          </p:nvPr>
        </p:nvSpPr>
        <p:spPr>
          <a:xfrm>
            <a:off x="-528356" y="734739"/>
            <a:ext cx="7717500" cy="70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dirty="0">
                <a:latin typeface="Arial"/>
                <a:ea typeface="Arial"/>
                <a:cs typeface="Arial"/>
                <a:sym typeface="Arial"/>
              </a:rPr>
              <a:t>Educational I</a:t>
            </a:r>
            <a:r>
              <a:rPr lang="en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cons</a:t>
            </a:r>
            <a:endParaRPr dirty="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589" name="Google Shape;7589;p69"/>
          <p:cNvSpPr txBox="1">
            <a:spLocks noGrp="1"/>
          </p:cNvSpPr>
          <p:nvPr>
            <p:ph type="title" idx="4294967295"/>
          </p:nvPr>
        </p:nvSpPr>
        <p:spPr>
          <a:xfrm>
            <a:off x="5027077" y="807069"/>
            <a:ext cx="3482975" cy="48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dirty="0">
                <a:latin typeface="Arial"/>
                <a:ea typeface="Arial"/>
                <a:cs typeface="Arial"/>
                <a:sym typeface="Arial"/>
              </a:rPr>
              <a:t>Medical Icons</a:t>
            </a:r>
            <a:endParaRPr dirty="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7590" name="Google Shape;7590;p69"/>
          <p:cNvGrpSpPr/>
          <p:nvPr/>
        </p:nvGrpSpPr>
        <p:grpSpPr>
          <a:xfrm>
            <a:off x="876361" y="1533504"/>
            <a:ext cx="322099" cy="370529"/>
            <a:chOff x="-42971725" y="3217825"/>
            <a:chExt cx="275675" cy="317125"/>
          </a:xfrm>
          <a:solidFill>
            <a:srgbClr val="FFC867"/>
          </a:solidFill>
        </p:grpSpPr>
        <p:sp>
          <p:nvSpPr>
            <p:cNvPr id="7591" name="Google Shape;7591;p69"/>
            <p:cNvSpPr/>
            <p:nvPr/>
          </p:nvSpPr>
          <p:spPr>
            <a:xfrm>
              <a:off x="-42951250" y="3279250"/>
              <a:ext cx="233950" cy="152050"/>
            </a:xfrm>
            <a:custGeom>
              <a:avLst/>
              <a:gdLst/>
              <a:ahLst/>
              <a:cxnLst/>
              <a:rect l="l" t="t" r="r" b="b"/>
              <a:pathLst>
                <a:path w="9358" h="6082" extrusionOk="0">
                  <a:moveTo>
                    <a:pt x="379" y="1"/>
                  </a:moveTo>
                  <a:cubicBezTo>
                    <a:pt x="158" y="1"/>
                    <a:pt x="1" y="221"/>
                    <a:pt x="1" y="410"/>
                  </a:cubicBezTo>
                  <a:lnTo>
                    <a:pt x="1" y="6081"/>
                  </a:lnTo>
                  <a:lnTo>
                    <a:pt x="9357" y="6081"/>
                  </a:lnTo>
                  <a:lnTo>
                    <a:pt x="9357" y="410"/>
                  </a:lnTo>
                  <a:cubicBezTo>
                    <a:pt x="9357" y="158"/>
                    <a:pt x="9168" y="1"/>
                    <a:pt x="897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92" name="Google Shape;7592;p69"/>
            <p:cNvSpPr/>
            <p:nvPr/>
          </p:nvSpPr>
          <p:spPr>
            <a:xfrm>
              <a:off x="-42971725" y="3451750"/>
              <a:ext cx="275675" cy="83200"/>
            </a:xfrm>
            <a:custGeom>
              <a:avLst/>
              <a:gdLst/>
              <a:ahLst/>
              <a:cxnLst/>
              <a:rect l="l" t="t" r="r" b="b"/>
              <a:pathLst>
                <a:path w="11027" h="3328" extrusionOk="0">
                  <a:moveTo>
                    <a:pt x="63" y="0"/>
                  </a:moveTo>
                  <a:cubicBezTo>
                    <a:pt x="32" y="126"/>
                    <a:pt x="0" y="284"/>
                    <a:pt x="0" y="410"/>
                  </a:cubicBezTo>
                  <a:cubicBezTo>
                    <a:pt x="0" y="1103"/>
                    <a:pt x="536" y="1670"/>
                    <a:pt x="1198" y="1670"/>
                  </a:cubicBezTo>
                  <a:lnTo>
                    <a:pt x="3151" y="1670"/>
                  </a:lnTo>
                  <a:lnTo>
                    <a:pt x="2615" y="2710"/>
                  </a:lnTo>
                  <a:cubicBezTo>
                    <a:pt x="2521" y="2930"/>
                    <a:pt x="2615" y="3182"/>
                    <a:pt x="2836" y="3277"/>
                  </a:cubicBezTo>
                  <a:cubicBezTo>
                    <a:pt x="2889" y="3312"/>
                    <a:pt x="2949" y="3328"/>
                    <a:pt x="3009" y="3328"/>
                  </a:cubicBezTo>
                  <a:cubicBezTo>
                    <a:pt x="3166" y="3328"/>
                    <a:pt x="3326" y="3224"/>
                    <a:pt x="3371" y="3088"/>
                  </a:cubicBezTo>
                  <a:lnTo>
                    <a:pt x="4096" y="1639"/>
                  </a:lnTo>
                  <a:lnTo>
                    <a:pt x="5073" y="1639"/>
                  </a:lnTo>
                  <a:lnTo>
                    <a:pt x="5073" y="2867"/>
                  </a:lnTo>
                  <a:cubicBezTo>
                    <a:pt x="5073" y="3119"/>
                    <a:pt x="5262" y="3308"/>
                    <a:pt x="5514" y="3308"/>
                  </a:cubicBezTo>
                  <a:cubicBezTo>
                    <a:pt x="5734" y="3308"/>
                    <a:pt x="5892" y="3119"/>
                    <a:pt x="5892" y="2867"/>
                  </a:cubicBezTo>
                  <a:lnTo>
                    <a:pt x="5892" y="1639"/>
                  </a:lnTo>
                  <a:lnTo>
                    <a:pt x="6868" y="1639"/>
                  </a:lnTo>
                  <a:lnTo>
                    <a:pt x="7593" y="3088"/>
                  </a:lnTo>
                  <a:cubicBezTo>
                    <a:pt x="7688" y="3230"/>
                    <a:pt x="7835" y="3301"/>
                    <a:pt x="7983" y="3301"/>
                  </a:cubicBezTo>
                  <a:cubicBezTo>
                    <a:pt x="8032" y="3301"/>
                    <a:pt x="8081" y="3293"/>
                    <a:pt x="8129" y="3277"/>
                  </a:cubicBezTo>
                  <a:cubicBezTo>
                    <a:pt x="8349" y="3151"/>
                    <a:pt x="8412" y="2930"/>
                    <a:pt x="8349" y="2710"/>
                  </a:cubicBezTo>
                  <a:lnTo>
                    <a:pt x="7814" y="1670"/>
                  </a:lnTo>
                  <a:lnTo>
                    <a:pt x="9767" y="1670"/>
                  </a:lnTo>
                  <a:cubicBezTo>
                    <a:pt x="10429" y="1670"/>
                    <a:pt x="11027" y="1103"/>
                    <a:pt x="11027" y="410"/>
                  </a:cubicBezTo>
                  <a:cubicBezTo>
                    <a:pt x="11027" y="252"/>
                    <a:pt x="10964" y="126"/>
                    <a:pt x="1093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93" name="Google Shape;7593;p69"/>
            <p:cNvSpPr/>
            <p:nvPr/>
          </p:nvSpPr>
          <p:spPr>
            <a:xfrm>
              <a:off x="-42866975" y="3217825"/>
              <a:ext cx="63025" cy="40975"/>
            </a:xfrm>
            <a:custGeom>
              <a:avLst/>
              <a:gdLst/>
              <a:ahLst/>
              <a:cxnLst/>
              <a:rect l="l" t="t" r="r" b="b"/>
              <a:pathLst>
                <a:path w="2521" h="1639" extrusionOk="0">
                  <a:moveTo>
                    <a:pt x="442" y="0"/>
                  </a:moveTo>
                  <a:cubicBezTo>
                    <a:pt x="221" y="0"/>
                    <a:pt x="1" y="189"/>
                    <a:pt x="1" y="410"/>
                  </a:cubicBezTo>
                  <a:lnTo>
                    <a:pt x="1" y="1639"/>
                  </a:lnTo>
                  <a:lnTo>
                    <a:pt x="2489" y="1639"/>
                  </a:lnTo>
                  <a:lnTo>
                    <a:pt x="2489" y="410"/>
                  </a:lnTo>
                  <a:lnTo>
                    <a:pt x="2521" y="410"/>
                  </a:lnTo>
                  <a:cubicBezTo>
                    <a:pt x="2521" y="189"/>
                    <a:pt x="2332" y="0"/>
                    <a:pt x="211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594" name="Google Shape;7594;p69"/>
          <p:cNvGrpSpPr/>
          <p:nvPr/>
        </p:nvGrpSpPr>
        <p:grpSpPr>
          <a:xfrm>
            <a:off x="848276" y="2002160"/>
            <a:ext cx="378270" cy="337551"/>
            <a:chOff x="-42996150" y="3612600"/>
            <a:chExt cx="323750" cy="288900"/>
          </a:xfrm>
          <a:solidFill>
            <a:srgbClr val="FFC867"/>
          </a:solidFill>
        </p:grpSpPr>
        <p:sp>
          <p:nvSpPr>
            <p:cNvPr id="7595" name="Google Shape;7595;p69"/>
            <p:cNvSpPr/>
            <p:nvPr/>
          </p:nvSpPr>
          <p:spPr>
            <a:xfrm>
              <a:off x="-42914225" y="3612600"/>
              <a:ext cx="241825" cy="239275"/>
            </a:xfrm>
            <a:custGeom>
              <a:avLst/>
              <a:gdLst/>
              <a:ahLst/>
              <a:cxnLst/>
              <a:rect l="l" t="t" r="r" b="b"/>
              <a:pathLst>
                <a:path w="9673" h="9571" extrusionOk="0">
                  <a:moveTo>
                    <a:pt x="5963" y="1"/>
                  </a:moveTo>
                  <a:cubicBezTo>
                    <a:pt x="5661" y="1"/>
                    <a:pt x="5365" y="127"/>
                    <a:pt x="5136" y="371"/>
                  </a:cubicBezTo>
                  <a:lnTo>
                    <a:pt x="0" y="5507"/>
                  </a:lnTo>
                  <a:lnTo>
                    <a:pt x="4064" y="9571"/>
                  </a:lnTo>
                  <a:lnTo>
                    <a:pt x="9200" y="4436"/>
                  </a:lnTo>
                  <a:cubicBezTo>
                    <a:pt x="9672" y="3963"/>
                    <a:pt x="9672" y="3207"/>
                    <a:pt x="9200" y="2734"/>
                  </a:cubicBezTo>
                  <a:lnTo>
                    <a:pt x="6868" y="434"/>
                  </a:lnTo>
                  <a:cubicBezTo>
                    <a:pt x="6609" y="143"/>
                    <a:pt x="6283" y="1"/>
                    <a:pt x="596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96" name="Google Shape;7596;p69"/>
            <p:cNvSpPr/>
            <p:nvPr/>
          </p:nvSpPr>
          <p:spPr>
            <a:xfrm>
              <a:off x="-42946525" y="3762850"/>
              <a:ext cx="118950" cy="118950"/>
            </a:xfrm>
            <a:custGeom>
              <a:avLst/>
              <a:gdLst/>
              <a:ahLst/>
              <a:cxnLst/>
              <a:rect l="l" t="t" r="r" b="b"/>
              <a:pathLst>
                <a:path w="4758" h="4758" extrusionOk="0">
                  <a:moveTo>
                    <a:pt x="725" y="1"/>
                  </a:moveTo>
                  <a:lnTo>
                    <a:pt x="473" y="284"/>
                  </a:lnTo>
                  <a:cubicBezTo>
                    <a:pt x="253" y="505"/>
                    <a:pt x="95" y="820"/>
                    <a:pt x="95" y="1198"/>
                  </a:cubicBezTo>
                  <a:cubicBezTo>
                    <a:pt x="95" y="1450"/>
                    <a:pt x="190" y="1765"/>
                    <a:pt x="442" y="1986"/>
                  </a:cubicBezTo>
                  <a:cubicBezTo>
                    <a:pt x="631" y="2112"/>
                    <a:pt x="599" y="2458"/>
                    <a:pt x="442" y="2616"/>
                  </a:cubicBezTo>
                  <a:lnTo>
                    <a:pt x="1" y="3025"/>
                  </a:lnTo>
                  <a:lnTo>
                    <a:pt x="1733" y="4758"/>
                  </a:lnTo>
                  <a:lnTo>
                    <a:pt x="2174" y="4348"/>
                  </a:lnTo>
                  <a:cubicBezTo>
                    <a:pt x="2253" y="4270"/>
                    <a:pt x="2363" y="4230"/>
                    <a:pt x="2478" y="4230"/>
                  </a:cubicBezTo>
                  <a:cubicBezTo>
                    <a:pt x="2592" y="4230"/>
                    <a:pt x="2710" y="4270"/>
                    <a:pt x="2804" y="4348"/>
                  </a:cubicBezTo>
                  <a:cubicBezTo>
                    <a:pt x="3025" y="4569"/>
                    <a:pt x="3340" y="4695"/>
                    <a:pt x="3655" y="4695"/>
                  </a:cubicBezTo>
                  <a:cubicBezTo>
                    <a:pt x="3970" y="4695"/>
                    <a:pt x="4254" y="4569"/>
                    <a:pt x="4506" y="4348"/>
                  </a:cubicBezTo>
                  <a:lnTo>
                    <a:pt x="4758" y="4065"/>
                  </a:lnTo>
                  <a:lnTo>
                    <a:pt x="725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97" name="Google Shape;7597;p69"/>
            <p:cNvSpPr/>
            <p:nvPr/>
          </p:nvSpPr>
          <p:spPr>
            <a:xfrm>
              <a:off x="-42996150" y="3855800"/>
              <a:ext cx="78000" cy="45700"/>
            </a:xfrm>
            <a:custGeom>
              <a:avLst/>
              <a:gdLst/>
              <a:ahLst/>
              <a:cxnLst/>
              <a:rect l="l" t="t" r="r" b="b"/>
              <a:pathLst>
                <a:path w="3120" h="1828" extrusionOk="0">
                  <a:moveTo>
                    <a:pt x="1450" y="0"/>
                  </a:moveTo>
                  <a:lnTo>
                    <a:pt x="253" y="1166"/>
                  </a:lnTo>
                  <a:cubicBezTo>
                    <a:pt x="1" y="1355"/>
                    <a:pt x="190" y="1828"/>
                    <a:pt x="536" y="1828"/>
                  </a:cubicBezTo>
                  <a:lnTo>
                    <a:pt x="2773" y="1828"/>
                  </a:lnTo>
                  <a:cubicBezTo>
                    <a:pt x="2931" y="1828"/>
                    <a:pt x="3025" y="1765"/>
                    <a:pt x="3120" y="1670"/>
                  </a:cubicBezTo>
                  <a:lnTo>
                    <a:pt x="145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598" name="Google Shape;7598;p69"/>
          <p:cNvGrpSpPr/>
          <p:nvPr/>
        </p:nvGrpSpPr>
        <p:grpSpPr>
          <a:xfrm>
            <a:off x="851036" y="2411530"/>
            <a:ext cx="372749" cy="370909"/>
            <a:chOff x="-42994575" y="3950300"/>
            <a:chExt cx="319025" cy="317450"/>
          </a:xfrm>
          <a:solidFill>
            <a:srgbClr val="FFC867"/>
          </a:solidFill>
        </p:grpSpPr>
        <p:sp>
          <p:nvSpPr>
            <p:cNvPr id="7599" name="Google Shape;7599;p69"/>
            <p:cNvSpPr/>
            <p:nvPr/>
          </p:nvSpPr>
          <p:spPr>
            <a:xfrm>
              <a:off x="-42930775" y="4225200"/>
              <a:ext cx="191425" cy="42550"/>
            </a:xfrm>
            <a:custGeom>
              <a:avLst/>
              <a:gdLst/>
              <a:ahLst/>
              <a:cxnLst/>
              <a:rect l="l" t="t" r="r" b="b"/>
              <a:pathLst>
                <a:path w="7657" h="1702" extrusionOk="0">
                  <a:moveTo>
                    <a:pt x="442" y="0"/>
                  </a:moveTo>
                  <a:cubicBezTo>
                    <a:pt x="190" y="0"/>
                    <a:pt x="1" y="221"/>
                    <a:pt x="1" y="441"/>
                  </a:cubicBezTo>
                  <a:lnTo>
                    <a:pt x="1" y="1292"/>
                  </a:lnTo>
                  <a:cubicBezTo>
                    <a:pt x="1" y="1512"/>
                    <a:pt x="190" y="1701"/>
                    <a:pt x="442" y="1701"/>
                  </a:cubicBezTo>
                  <a:lnTo>
                    <a:pt x="7215" y="1701"/>
                  </a:lnTo>
                  <a:cubicBezTo>
                    <a:pt x="7499" y="1701"/>
                    <a:pt x="7656" y="1512"/>
                    <a:pt x="7656" y="1292"/>
                  </a:cubicBezTo>
                  <a:lnTo>
                    <a:pt x="7656" y="441"/>
                  </a:lnTo>
                  <a:cubicBezTo>
                    <a:pt x="7656" y="221"/>
                    <a:pt x="7436" y="0"/>
                    <a:pt x="721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00" name="Google Shape;7600;p69"/>
            <p:cNvSpPr/>
            <p:nvPr/>
          </p:nvSpPr>
          <p:spPr>
            <a:xfrm>
              <a:off x="-42908725" y="4163750"/>
              <a:ext cx="148900" cy="42550"/>
            </a:xfrm>
            <a:custGeom>
              <a:avLst/>
              <a:gdLst/>
              <a:ahLst/>
              <a:cxnLst/>
              <a:rect l="l" t="t" r="r" b="b"/>
              <a:pathLst>
                <a:path w="5956" h="1702" extrusionOk="0">
                  <a:moveTo>
                    <a:pt x="442" y="1"/>
                  </a:moveTo>
                  <a:cubicBezTo>
                    <a:pt x="190" y="1"/>
                    <a:pt x="1" y="190"/>
                    <a:pt x="1" y="410"/>
                  </a:cubicBezTo>
                  <a:lnTo>
                    <a:pt x="1" y="1261"/>
                  </a:lnTo>
                  <a:cubicBezTo>
                    <a:pt x="1" y="1481"/>
                    <a:pt x="190" y="1702"/>
                    <a:pt x="442" y="1702"/>
                  </a:cubicBezTo>
                  <a:lnTo>
                    <a:pt x="5514" y="1702"/>
                  </a:lnTo>
                  <a:cubicBezTo>
                    <a:pt x="5735" y="1702"/>
                    <a:pt x="5955" y="1481"/>
                    <a:pt x="5955" y="1261"/>
                  </a:cubicBezTo>
                  <a:lnTo>
                    <a:pt x="5955" y="410"/>
                  </a:lnTo>
                  <a:cubicBezTo>
                    <a:pt x="5955" y="190"/>
                    <a:pt x="5735" y="1"/>
                    <a:pt x="551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01" name="Google Shape;7601;p69"/>
            <p:cNvSpPr/>
            <p:nvPr/>
          </p:nvSpPr>
          <p:spPr>
            <a:xfrm>
              <a:off x="-42994575" y="3950300"/>
              <a:ext cx="319025" cy="211125"/>
            </a:xfrm>
            <a:custGeom>
              <a:avLst/>
              <a:gdLst/>
              <a:ahLst/>
              <a:cxnLst/>
              <a:rect l="l" t="t" r="r" b="b"/>
              <a:pathLst>
                <a:path w="12761" h="8445" extrusionOk="0">
                  <a:moveTo>
                    <a:pt x="6428" y="852"/>
                  </a:moveTo>
                  <a:cubicBezTo>
                    <a:pt x="6648" y="852"/>
                    <a:pt x="6806" y="1009"/>
                    <a:pt x="6869" y="1261"/>
                  </a:cubicBezTo>
                  <a:lnTo>
                    <a:pt x="6869" y="1324"/>
                  </a:lnTo>
                  <a:cubicBezTo>
                    <a:pt x="6806" y="1513"/>
                    <a:pt x="6648" y="1702"/>
                    <a:pt x="6428" y="1702"/>
                  </a:cubicBezTo>
                  <a:cubicBezTo>
                    <a:pt x="6176" y="1702"/>
                    <a:pt x="6018" y="1576"/>
                    <a:pt x="5987" y="1324"/>
                  </a:cubicBezTo>
                  <a:lnTo>
                    <a:pt x="5987" y="1261"/>
                  </a:lnTo>
                  <a:cubicBezTo>
                    <a:pt x="6018" y="1041"/>
                    <a:pt x="6176" y="852"/>
                    <a:pt x="6428" y="852"/>
                  </a:cubicBezTo>
                  <a:close/>
                  <a:moveTo>
                    <a:pt x="2112" y="2742"/>
                  </a:moveTo>
                  <a:lnTo>
                    <a:pt x="3340" y="6396"/>
                  </a:lnTo>
                  <a:lnTo>
                    <a:pt x="914" y="6396"/>
                  </a:lnTo>
                  <a:lnTo>
                    <a:pt x="2112" y="2742"/>
                  </a:lnTo>
                  <a:close/>
                  <a:moveTo>
                    <a:pt x="10681" y="2742"/>
                  </a:moveTo>
                  <a:lnTo>
                    <a:pt x="11878" y="6396"/>
                  </a:lnTo>
                  <a:lnTo>
                    <a:pt x="9452" y="6396"/>
                  </a:lnTo>
                  <a:lnTo>
                    <a:pt x="10681" y="2742"/>
                  </a:lnTo>
                  <a:close/>
                  <a:moveTo>
                    <a:pt x="6333" y="1"/>
                  </a:moveTo>
                  <a:cubicBezTo>
                    <a:pt x="5798" y="1"/>
                    <a:pt x="5325" y="347"/>
                    <a:pt x="5168" y="852"/>
                  </a:cubicBezTo>
                  <a:lnTo>
                    <a:pt x="1292" y="852"/>
                  </a:lnTo>
                  <a:cubicBezTo>
                    <a:pt x="1103" y="852"/>
                    <a:pt x="914" y="1009"/>
                    <a:pt x="883" y="1198"/>
                  </a:cubicBezTo>
                  <a:cubicBezTo>
                    <a:pt x="820" y="1482"/>
                    <a:pt x="1040" y="1702"/>
                    <a:pt x="1292" y="1702"/>
                  </a:cubicBezTo>
                  <a:lnTo>
                    <a:pt x="1576" y="1702"/>
                  </a:lnTo>
                  <a:cubicBezTo>
                    <a:pt x="1" y="6491"/>
                    <a:pt x="32" y="6333"/>
                    <a:pt x="32" y="6459"/>
                  </a:cubicBezTo>
                  <a:cubicBezTo>
                    <a:pt x="64" y="7562"/>
                    <a:pt x="1009" y="8444"/>
                    <a:pt x="2112" y="8444"/>
                  </a:cubicBezTo>
                  <a:cubicBezTo>
                    <a:pt x="3277" y="8444"/>
                    <a:pt x="4159" y="7562"/>
                    <a:pt x="4159" y="6459"/>
                  </a:cubicBezTo>
                  <a:cubicBezTo>
                    <a:pt x="4159" y="6333"/>
                    <a:pt x="4222" y="6491"/>
                    <a:pt x="2647" y="1702"/>
                  </a:cubicBezTo>
                  <a:lnTo>
                    <a:pt x="5105" y="1702"/>
                  </a:lnTo>
                  <a:lnTo>
                    <a:pt x="5105" y="7342"/>
                  </a:lnTo>
                  <a:cubicBezTo>
                    <a:pt x="5105" y="7594"/>
                    <a:pt x="5325" y="7783"/>
                    <a:pt x="5546" y="7783"/>
                  </a:cubicBezTo>
                  <a:lnTo>
                    <a:pt x="7247" y="7783"/>
                  </a:lnTo>
                  <a:cubicBezTo>
                    <a:pt x="7499" y="7783"/>
                    <a:pt x="7688" y="7594"/>
                    <a:pt x="7688" y="7342"/>
                  </a:cubicBezTo>
                  <a:lnTo>
                    <a:pt x="7688" y="1702"/>
                  </a:lnTo>
                  <a:lnTo>
                    <a:pt x="10177" y="1702"/>
                  </a:lnTo>
                  <a:cubicBezTo>
                    <a:pt x="8602" y="6491"/>
                    <a:pt x="8633" y="6333"/>
                    <a:pt x="8633" y="6459"/>
                  </a:cubicBezTo>
                  <a:cubicBezTo>
                    <a:pt x="8665" y="7562"/>
                    <a:pt x="9578" y="8444"/>
                    <a:pt x="10681" y="8444"/>
                  </a:cubicBezTo>
                  <a:cubicBezTo>
                    <a:pt x="11815" y="8444"/>
                    <a:pt x="12729" y="7562"/>
                    <a:pt x="12729" y="6459"/>
                  </a:cubicBezTo>
                  <a:cubicBezTo>
                    <a:pt x="12729" y="6333"/>
                    <a:pt x="12760" y="6491"/>
                    <a:pt x="11185" y="1702"/>
                  </a:cubicBezTo>
                  <a:lnTo>
                    <a:pt x="11437" y="1702"/>
                  </a:lnTo>
                  <a:cubicBezTo>
                    <a:pt x="11626" y="1702"/>
                    <a:pt x="11815" y="1576"/>
                    <a:pt x="11847" y="1356"/>
                  </a:cubicBezTo>
                  <a:cubicBezTo>
                    <a:pt x="11910" y="1104"/>
                    <a:pt x="11689" y="852"/>
                    <a:pt x="11437" y="852"/>
                  </a:cubicBezTo>
                  <a:lnTo>
                    <a:pt x="7530" y="852"/>
                  </a:lnTo>
                  <a:cubicBezTo>
                    <a:pt x="7373" y="347"/>
                    <a:pt x="6900" y="1"/>
                    <a:pt x="633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602" name="Google Shape;7602;p69"/>
          <p:cNvGrpSpPr/>
          <p:nvPr/>
        </p:nvGrpSpPr>
        <p:grpSpPr>
          <a:xfrm>
            <a:off x="3004431" y="1558362"/>
            <a:ext cx="371785" cy="370879"/>
            <a:chOff x="-41111350" y="3239100"/>
            <a:chExt cx="318200" cy="317425"/>
          </a:xfrm>
          <a:solidFill>
            <a:srgbClr val="FFC867"/>
          </a:solidFill>
        </p:grpSpPr>
        <p:sp>
          <p:nvSpPr>
            <p:cNvPr id="7603" name="Google Shape;7603;p69"/>
            <p:cNvSpPr/>
            <p:nvPr/>
          </p:nvSpPr>
          <p:spPr>
            <a:xfrm>
              <a:off x="-41111350" y="3239100"/>
              <a:ext cx="145725" cy="144925"/>
            </a:xfrm>
            <a:custGeom>
              <a:avLst/>
              <a:gdLst/>
              <a:ahLst/>
              <a:cxnLst/>
              <a:rect l="l" t="t" r="r" b="b"/>
              <a:pathLst>
                <a:path w="5829" h="5797" extrusionOk="0">
                  <a:moveTo>
                    <a:pt x="2930" y="1670"/>
                  </a:moveTo>
                  <a:cubicBezTo>
                    <a:pt x="3119" y="1670"/>
                    <a:pt x="3308" y="1859"/>
                    <a:pt x="3308" y="2048"/>
                  </a:cubicBezTo>
                  <a:lnTo>
                    <a:pt x="3308" y="2489"/>
                  </a:lnTo>
                  <a:lnTo>
                    <a:pt x="3749" y="2489"/>
                  </a:lnTo>
                  <a:cubicBezTo>
                    <a:pt x="4001" y="2489"/>
                    <a:pt x="4159" y="2678"/>
                    <a:pt x="4159" y="2930"/>
                  </a:cubicBezTo>
                  <a:cubicBezTo>
                    <a:pt x="4159" y="3151"/>
                    <a:pt x="3938" y="3340"/>
                    <a:pt x="3749" y="3340"/>
                  </a:cubicBezTo>
                  <a:lnTo>
                    <a:pt x="3308" y="3340"/>
                  </a:lnTo>
                  <a:lnTo>
                    <a:pt x="3308" y="3781"/>
                  </a:lnTo>
                  <a:cubicBezTo>
                    <a:pt x="3308" y="4001"/>
                    <a:pt x="3119" y="4159"/>
                    <a:pt x="2930" y="4159"/>
                  </a:cubicBezTo>
                  <a:cubicBezTo>
                    <a:pt x="2710" y="4159"/>
                    <a:pt x="2520" y="3970"/>
                    <a:pt x="2520" y="3781"/>
                  </a:cubicBezTo>
                  <a:lnTo>
                    <a:pt x="2520" y="3340"/>
                  </a:lnTo>
                  <a:lnTo>
                    <a:pt x="2079" y="3340"/>
                  </a:lnTo>
                  <a:cubicBezTo>
                    <a:pt x="1859" y="3340"/>
                    <a:pt x="1701" y="3151"/>
                    <a:pt x="1701" y="2930"/>
                  </a:cubicBezTo>
                  <a:cubicBezTo>
                    <a:pt x="1701" y="2678"/>
                    <a:pt x="1859" y="2489"/>
                    <a:pt x="2079" y="2489"/>
                  </a:cubicBezTo>
                  <a:lnTo>
                    <a:pt x="2520" y="2489"/>
                  </a:lnTo>
                  <a:lnTo>
                    <a:pt x="2520" y="2048"/>
                  </a:lnTo>
                  <a:cubicBezTo>
                    <a:pt x="2520" y="1827"/>
                    <a:pt x="2710" y="1670"/>
                    <a:pt x="2930" y="1670"/>
                  </a:cubicBezTo>
                  <a:close/>
                  <a:moveTo>
                    <a:pt x="441" y="0"/>
                  </a:moveTo>
                  <a:cubicBezTo>
                    <a:pt x="189" y="0"/>
                    <a:pt x="0" y="189"/>
                    <a:pt x="0" y="441"/>
                  </a:cubicBezTo>
                  <a:lnTo>
                    <a:pt x="0" y="5387"/>
                  </a:lnTo>
                  <a:cubicBezTo>
                    <a:pt x="32" y="5639"/>
                    <a:pt x="221" y="5797"/>
                    <a:pt x="441" y="5797"/>
                  </a:cubicBezTo>
                  <a:lnTo>
                    <a:pt x="5387" y="5797"/>
                  </a:lnTo>
                  <a:cubicBezTo>
                    <a:pt x="5639" y="5797"/>
                    <a:pt x="5829" y="5608"/>
                    <a:pt x="5829" y="5387"/>
                  </a:cubicBezTo>
                  <a:lnTo>
                    <a:pt x="5829" y="441"/>
                  </a:lnTo>
                  <a:cubicBezTo>
                    <a:pt x="5829" y="189"/>
                    <a:pt x="5639" y="0"/>
                    <a:pt x="538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04" name="Google Shape;7604;p69"/>
            <p:cNvSpPr/>
            <p:nvPr/>
          </p:nvSpPr>
          <p:spPr>
            <a:xfrm>
              <a:off x="-41110575" y="3412375"/>
              <a:ext cx="146525" cy="144150"/>
            </a:xfrm>
            <a:custGeom>
              <a:avLst/>
              <a:gdLst/>
              <a:ahLst/>
              <a:cxnLst/>
              <a:rect l="l" t="t" r="r" b="b"/>
              <a:pathLst>
                <a:path w="5861" h="5766" extrusionOk="0">
                  <a:moveTo>
                    <a:pt x="3450" y="1859"/>
                  </a:moveTo>
                  <a:cubicBezTo>
                    <a:pt x="3561" y="1859"/>
                    <a:pt x="3671" y="1890"/>
                    <a:pt x="3750" y="1953"/>
                  </a:cubicBezTo>
                  <a:cubicBezTo>
                    <a:pt x="3907" y="2111"/>
                    <a:pt x="3907" y="2395"/>
                    <a:pt x="3750" y="2552"/>
                  </a:cubicBezTo>
                  <a:lnTo>
                    <a:pt x="3466" y="2836"/>
                  </a:lnTo>
                  <a:lnTo>
                    <a:pt x="3750" y="3119"/>
                  </a:lnTo>
                  <a:cubicBezTo>
                    <a:pt x="3907" y="3277"/>
                    <a:pt x="3907" y="3529"/>
                    <a:pt x="3750" y="3686"/>
                  </a:cubicBezTo>
                  <a:cubicBezTo>
                    <a:pt x="3671" y="3765"/>
                    <a:pt x="3561" y="3804"/>
                    <a:pt x="3450" y="3804"/>
                  </a:cubicBezTo>
                  <a:cubicBezTo>
                    <a:pt x="3340" y="3804"/>
                    <a:pt x="3230" y="3765"/>
                    <a:pt x="3151" y="3686"/>
                  </a:cubicBezTo>
                  <a:lnTo>
                    <a:pt x="2899" y="3434"/>
                  </a:lnTo>
                  <a:lnTo>
                    <a:pt x="2616" y="3686"/>
                  </a:lnTo>
                  <a:cubicBezTo>
                    <a:pt x="2537" y="3765"/>
                    <a:pt x="2426" y="3804"/>
                    <a:pt x="2316" y="3804"/>
                  </a:cubicBezTo>
                  <a:cubicBezTo>
                    <a:pt x="2206" y="3804"/>
                    <a:pt x="2096" y="3765"/>
                    <a:pt x="2017" y="3686"/>
                  </a:cubicBezTo>
                  <a:cubicBezTo>
                    <a:pt x="1859" y="3529"/>
                    <a:pt x="1859" y="3277"/>
                    <a:pt x="2017" y="3119"/>
                  </a:cubicBezTo>
                  <a:lnTo>
                    <a:pt x="2300" y="2836"/>
                  </a:lnTo>
                  <a:lnTo>
                    <a:pt x="2017" y="2552"/>
                  </a:lnTo>
                  <a:cubicBezTo>
                    <a:pt x="1859" y="2395"/>
                    <a:pt x="1859" y="2111"/>
                    <a:pt x="2017" y="1953"/>
                  </a:cubicBezTo>
                  <a:cubicBezTo>
                    <a:pt x="2096" y="1890"/>
                    <a:pt x="2206" y="1859"/>
                    <a:pt x="2316" y="1859"/>
                  </a:cubicBezTo>
                  <a:cubicBezTo>
                    <a:pt x="2426" y="1859"/>
                    <a:pt x="2537" y="1890"/>
                    <a:pt x="2616" y="1953"/>
                  </a:cubicBezTo>
                  <a:lnTo>
                    <a:pt x="2899" y="2237"/>
                  </a:lnTo>
                  <a:lnTo>
                    <a:pt x="3151" y="1953"/>
                  </a:lnTo>
                  <a:cubicBezTo>
                    <a:pt x="3230" y="1890"/>
                    <a:pt x="3340" y="1859"/>
                    <a:pt x="3450" y="1859"/>
                  </a:cubicBezTo>
                  <a:close/>
                  <a:moveTo>
                    <a:pt x="442" y="0"/>
                  </a:moveTo>
                  <a:cubicBezTo>
                    <a:pt x="221" y="0"/>
                    <a:pt x="1" y="189"/>
                    <a:pt x="1" y="378"/>
                  </a:cubicBezTo>
                  <a:lnTo>
                    <a:pt x="1" y="5356"/>
                  </a:lnTo>
                  <a:cubicBezTo>
                    <a:pt x="1" y="5608"/>
                    <a:pt x="221" y="5766"/>
                    <a:pt x="442" y="5766"/>
                  </a:cubicBezTo>
                  <a:lnTo>
                    <a:pt x="5419" y="5766"/>
                  </a:lnTo>
                  <a:cubicBezTo>
                    <a:pt x="5640" y="5766"/>
                    <a:pt x="5861" y="5545"/>
                    <a:pt x="5861" y="5356"/>
                  </a:cubicBezTo>
                  <a:lnTo>
                    <a:pt x="5861" y="378"/>
                  </a:lnTo>
                  <a:cubicBezTo>
                    <a:pt x="5861" y="158"/>
                    <a:pt x="5640" y="0"/>
                    <a:pt x="541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05" name="Google Shape;7605;p69"/>
            <p:cNvSpPr/>
            <p:nvPr/>
          </p:nvSpPr>
          <p:spPr>
            <a:xfrm>
              <a:off x="-40938875" y="3239100"/>
              <a:ext cx="145725" cy="144925"/>
            </a:xfrm>
            <a:custGeom>
              <a:avLst/>
              <a:gdLst/>
              <a:ahLst/>
              <a:cxnLst/>
              <a:rect l="l" t="t" r="r" b="b"/>
              <a:pathLst>
                <a:path w="5829" h="5797" extrusionOk="0">
                  <a:moveTo>
                    <a:pt x="3750" y="2457"/>
                  </a:moveTo>
                  <a:cubicBezTo>
                    <a:pt x="3970" y="2457"/>
                    <a:pt x="4128" y="2646"/>
                    <a:pt x="4128" y="2867"/>
                  </a:cubicBezTo>
                  <a:cubicBezTo>
                    <a:pt x="4159" y="3151"/>
                    <a:pt x="3970" y="3308"/>
                    <a:pt x="3750" y="3308"/>
                  </a:cubicBezTo>
                  <a:lnTo>
                    <a:pt x="2080" y="3308"/>
                  </a:lnTo>
                  <a:cubicBezTo>
                    <a:pt x="1859" y="3308"/>
                    <a:pt x="1702" y="3119"/>
                    <a:pt x="1702" y="2867"/>
                  </a:cubicBezTo>
                  <a:cubicBezTo>
                    <a:pt x="1702" y="2646"/>
                    <a:pt x="1891" y="2457"/>
                    <a:pt x="2080" y="2457"/>
                  </a:cubicBezTo>
                  <a:close/>
                  <a:moveTo>
                    <a:pt x="442" y="0"/>
                  </a:moveTo>
                  <a:cubicBezTo>
                    <a:pt x="190" y="0"/>
                    <a:pt x="1" y="189"/>
                    <a:pt x="1" y="441"/>
                  </a:cubicBezTo>
                  <a:lnTo>
                    <a:pt x="1" y="5387"/>
                  </a:lnTo>
                  <a:cubicBezTo>
                    <a:pt x="1" y="5639"/>
                    <a:pt x="190" y="5797"/>
                    <a:pt x="442" y="5797"/>
                  </a:cubicBezTo>
                  <a:lnTo>
                    <a:pt x="5388" y="5797"/>
                  </a:lnTo>
                  <a:cubicBezTo>
                    <a:pt x="5640" y="5797"/>
                    <a:pt x="5829" y="5608"/>
                    <a:pt x="5829" y="5387"/>
                  </a:cubicBezTo>
                  <a:lnTo>
                    <a:pt x="5829" y="441"/>
                  </a:lnTo>
                  <a:cubicBezTo>
                    <a:pt x="5829" y="189"/>
                    <a:pt x="5640" y="0"/>
                    <a:pt x="538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06" name="Google Shape;7606;p69"/>
            <p:cNvSpPr/>
            <p:nvPr/>
          </p:nvSpPr>
          <p:spPr>
            <a:xfrm>
              <a:off x="-40938875" y="3411575"/>
              <a:ext cx="145725" cy="144950"/>
            </a:xfrm>
            <a:custGeom>
              <a:avLst/>
              <a:gdLst/>
              <a:ahLst/>
              <a:cxnLst/>
              <a:rect l="l" t="t" r="r" b="b"/>
              <a:pathLst>
                <a:path w="5829" h="5798" extrusionOk="0">
                  <a:moveTo>
                    <a:pt x="3750" y="1639"/>
                  </a:moveTo>
                  <a:cubicBezTo>
                    <a:pt x="3970" y="1639"/>
                    <a:pt x="4128" y="1859"/>
                    <a:pt x="4128" y="2080"/>
                  </a:cubicBezTo>
                  <a:cubicBezTo>
                    <a:pt x="4159" y="2332"/>
                    <a:pt x="3970" y="2490"/>
                    <a:pt x="3750" y="2490"/>
                  </a:cubicBezTo>
                  <a:lnTo>
                    <a:pt x="2080" y="2490"/>
                  </a:lnTo>
                  <a:cubicBezTo>
                    <a:pt x="1859" y="2490"/>
                    <a:pt x="1702" y="2269"/>
                    <a:pt x="1702" y="2080"/>
                  </a:cubicBezTo>
                  <a:cubicBezTo>
                    <a:pt x="1702" y="1859"/>
                    <a:pt x="1891" y="1639"/>
                    <a:pt x="2080" y="1639"/>
                  </a:cubicBezTo>
                  <a:close/>
                  <a:moveTo>
                    <a:pt x="3750" y="3309"/>
                  </a:moveTo>
                  <a:cubicBezTo>
                    <a:pt x="3970" y="3309"/>
                    <a:pt x="4128" y="3498"/>
                    <a:pt x="4128" y="3687"/>
                  </a:cubicBezTo>
                  <a:cubicBezTo>
                    <a:pt x="4159" y="3970"/>
                    <a:pt x="3970" y="4128"/>
                    <a:pt x="3750" y="4128"/>
                  </a:cubicBezTo>
                  <a:lnTo>
                    <a:pt x="2080" y="4128"/>
                  </a:lnTo>
                  <a:cubicBezTo>
                    <a:pt x="1859" y="4128"/>
                    <a:pt x="1702" y="3939"/>
                    <a:pt x="1702" y="3687"/>
                  </a:cubicBezTo>
                  <a:cubicBezTo>
                    <a:pt x="1702" y="3466"/>
                    <a:pt x="1891" y="3309"/>
                    <a:pt x="2080" y="3309"/>
                  </a:cubicBezTo>
                  <a:close/>
                  <a:moveTo>
                    <a:pt x="442" y="1"/>
                  </a:moveTo>
                  <a:cubicBezTo>
                    <a:pt x="190" y="1"/>
                    <a:pt x="1" y="190"/>
                    <a:pt x="1" y="379"/>
                  </a:cubicBezTo>
                  <a:lnTo>
                    <a:pt x="1" y="5388"/>
                  </a:lnTo>
                  <a:cubicBezTo>
                    <a:pt x="1" y="5640"/>
                    <a:pt x="190" y="5798"/>
                    <a:pt x="442" y="5798"/>
                  </a:cubicBezTo>
                  <a:lnTo>
                    <a:pt x="5388" y="5798"/>
                  </a:lnTo>
                  <a:cubicBezTo>
                    <a:pt x="5640" y="5798"/>
                    <a:pt x="5829" y="5577"/>
                    <a:pt x="5829" y="5388"/>
                  </a:cubicBezTo>
                  <a:lnTo>
                    <a:pt x="5829" y="410"/>
                  </a:lnTo>
                  <a:cubicBezTo>
                    <a:pt x="5829" y="190"/>
                    <a:pt x="5640" y="1"/>
                    <a:pt x="538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607" name="Google Shape;7607;p69"/>
          <p:cNvGrpSpPr/>
          <p:nvPr/>
        </p:nvGrpSpPr>
        <p:grpSpPr>
          <a:xfrm>
            <a:off x="3000751" y="1993894"/>
            <a:ext cx="379146" cy="370967"/>
            <a:chOff x="-41117650" y="3605525"/>
            <a:chExt cx="324500" cy="317500"/>
          </a:xfrm>
          <a:solidFill>
            <a:srgbClr val="FFC867"/>
          </a:solidFill>
        </p:grpSpPr>
        <p:sp>
          <p:nvSpPr>
            <p:cNvPr id="7608" name="Google Shape;7608;p69"/>
            <p:cNvSpPr/>
            <p:nvPr/>
          </p:nvSpPr>
          <p:spPr>
            <a:xfrm>
              <a:off x="-41016850" y="3605525"/>
              <a:ext cx="106350" cy="105375"/>
            </a:xfrm>
            <a:custGeom>
              <a:avLst/>
              <a:gdLst/>
              <a:ahLst/>
              <a:cxnLst/>
              <a:rect l="l" t="t" r="r" b="b"/>
              <a:pathLst>
                <a:path w="4254" h="4215" extrusionOk="0">
                  <a:moveTo>
                    <a:pt x="2064" y="1"/>
                  </a:moveTo>
                  <a:cubicBezTo>
                    <a:pt x="1954" y="1"/>
                    <a:pt x="1844" y="40"/>
                    <a:pt x="1765" y="119"/>
                  </a:cubicBezTo>
                  <a:lnTo>
                    <a:pt x="1" y="1883"/>
                  </a:lnTo>
                  <a:lnTo>
                    <a:pt x="2332" y="4214"/>
                  </a:lnTo>
                  <a:lnTo>
                    <a:pt x="4096" y="2450"/>
                  </a:lnTo>
                  <a:cubicBezTo>
                    <a:pt x="4254" y="2293"/>
                    <a:pt x="4254" y="2009"/>
                    <a:pt x="4096" y="1852"/>
                  </a:cubicBezTo>
                  <a:lnTo>
                    <a:pt x="2364" y="119"/>
                  </a:lnTo>
                  <a:cubicBezTo>
                    <a:pt x="2285" y="40"/>
                    <a:pt x="2175" y="1"/>
                    <a:pt x="206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09" name="Google Shape;7609;p69"/>
            <p:cNvSpPr/>
            <p:nvPr/>
          </p:nvSpPr>
          <p:spPr>
            <a:xfrm>
              <a:off x="-40900275" y="3721300"/>
              <a:ext cx="107125" cy="105375"/>
            </a:xfrm>
            <a:custGeom>
              <a:avLst/>
              <a:gdLst/>
              <a:ahLst/>
              <a:cxnLst/>
              <a:rect l="l" t="t" r="r" b="b"/>
              <a:pathLst>
                <a:path w="4285" h="4215" extrusionOk="0">
                  <a:moveTo>
                    <a:pt x="2064" y="1"/>
                  </a:moveTo>
                  <a:cubicBezTo>
                    <a:pt x="1954" y="1"/>
                    <a:pt x="1843" y="40"/>
                    <a:pt x="1765" y="119"/>
                  </a:cubicBezTo>
                  <a:lnTo>
                    <a:pt x="0" y="1915"/>
                  </a:lnTo>
                  <a:lnTo>
                    <a:pt x="2300" y="4215"/>
                  </a:lnTo>
                  <a:lnTo>
                    <a:pt x="4128" y="2482"/>
                  </a:lnTo>
                  <a:cubicBezTo>
                    <a:pt x="4285" y="2324"/>
                    <a:pt x="4285" y="2072"/>
                    <a:pt x="4128" y="1915"/>
                  </a:cubicBezTo>
                  <a:lnTo>
                    <a:pt x="2363" y="119"/>
                  </a:lnTo>
                  <a:cubicBezTo>
                    <a:pt x="2285" y="40"/>
                    <a:pt x="2174" y="1"/>
                    <a:pt x="206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10" name="Google Shape;7610;p69"/>
            <p:cNvSpPr/>
            <p:nvPr/>
          </p:nvSpPr>
          <p:spPr>
            <a:xfrm>
              <a:off x="-41117650" y="3668350"/>
              <a:ext cx="262300" cy="254675"/>
            </a:xfrm>
            <a:custGeom>
              <a:avLst/>
              <a:gdLst/>
              <a:ahLst/>
              <a:cxnLst/>
              <a:rect l="l" t="t" r="r" b="b"/>
              <a:pathLst>
                <a:path w="10492" h="10187" extrusionOk="0">
                  <a:moveTo>
                    <a:pt x="3497" y="0"/>
                  </a:moveTo>
                  <a:lnTo>
                    <a:pt x="1764" y="1733"/>
                  </a:lnTo>
                  <a:cubicBezTo>
                    <a:pt x="1166" y="2332"/>
                    <a:pt x="725" y="3088"/>
                    <a:pt x="504" y="3812"/>
                  </a:cubicBezTo>
                  <a:cubicBezTo>
                    <a:pt x="0" y="5514"/>
                    <a:pt x="410" y="7404"/>
                    <a:pt x="1764" y="8759"/>
                  </a:cubicBezTo>
                  <a:cubicBezTo>
                    <a:pt x="2667" y="9661"/>
                    <a:pt x="3919" y="10187"/>
                    <a:pt x="5273" y="10187"/>
                  </a:cubicBezTo>
                  <a:cubicBezTo>
                    <a:pt x="5384" y="10187"/>
                    <a:pt x="5496" y="10183"/>
                    <a:pt x="5608" y="10176"/>
                  </a:cubicBezTo>
                  <a:cubicBezTo>
                    <a:pt x="6679" y="10082"/>
                    <a:pt x="7876" y="9609"/>
                    <a:pt x="8758" y="8759"/>
                  </a:cubicBezTo>
                  <a:lnTo>
                    <a:pt x="10491" y="7026"/>
                  </a:lnTo>
                  <a:lnTo>
                    <a:pt x="8191" y="4694"/>
                  </a:lnTo>
                  <a:lnTo>
                    <a:pt x="6396" y="6396"/>
                  </a:lnTo>
                  <a:cubicBezTo>
                    <a:pt x="6077" y="6715"/>
                    <a:pt x="5645" y="6880"/>
                    <a:pt x="5214" y="6880"/>
                  </a:cubicBezTo>
                  <a:cubicBezTo>
                    <a:pt x="4794" y="6880"/>
                    <a:pt x="4375" y="6722"/>
                    <a:pt x="4064" y="6396"/>
                  </a:cubicBezTo>
                  <a:cubicBezTo>
                    <a:pt x="3434" y="5766"/>
                    <a:pt x="3434" y="4694"/>
                    <a:pt x="4064" y="4064"/>
                  </a:cubicBezTo>
                  <a:lnTo>
                    <a:pt x="5797" y="2332"/>
                  </a:lnTo>
                  <a:lnTo>
                    <a:pt x="3497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611" name="Google Shape;7611;p69"/>
          <p:cNvSpPr/>
          <p:nvPr/>
        </p:nvSpPr>
        <p:spPr>
          <a:xfrm>
            <a:off x="3006881" y="2443479"/>
            <a:ext cx="372720" cy="361678"/>
          </a:xfrm>
          <a:custGeom>
            <a:avLst/>
            <a:gdLst/>
            <a:ahLst/>
            <a:cxnLst/>
            <a:rect l="l" t="t" r="r" b="b"/>
            <a:pathLst>
              <a:path w="12760" h="12382" extrusionOk="0">
                <a:moveTo>
                  <a:pt x="2080" y="1"/>
                </a:moveTo>
                <a:cubicBezTo>
                  <a:pt x="946" y="1"/>
                  <a:pt x="32" y="946"/>
                  <a:pt x="1" y="2080"/>
                </a:cubicBezTo>
                <a:lnTo>
                  <a:pt x="1" y="9515"/>
                </a:lnTo>
                <a:cubicBezTo>
                  <a:pt x="1" y="11090"/>
                  <a:pt x="1261" y="12382"/>
                  <a:pt x="2899" y="12382"/>
                </a:cubicBezTo>
                <a:cubicBezTo>
                  <a:pt x="4537" y="12382"/>
                  <a:pt x="5798" y="11090"/>
                  <a:pt x="5829" y="9515"/>
                </a:cubicBezTo>
                <a:cubicBezTo>
                  <a:pt x="5829" y="9295"/>
                  <a:pt x="6144" y="9137"/>
                  <a:pt x="6365" y="9074"/>
                </a:cubicBezTo>
                <a:cubicBezTo>
                  <a:pt x="6617" y="9074"/>
                  <a:pt x="6932" y="9295"/>
                  <a:pt x="6932" y="9515"/>
                </a:cubicBezTo>
                <a:cubicBezTo>
                  <a:pt x="6932" y="11122"/>
                  <a:pt x="8223" y="12382"/>
                  <a:pt x="9830" y="12382"/>
                </a:cubicBezTo>
                <a:cubicBezTo>
                  <a:pt x="11374" y="12382"/>
                  <a:pt x="12760" y="11216"/>
                  <a:pt x="12760" y="9452"/>
                </a:cubicBezTo>
                <a:lnTo>
                  <a:pt x="12760" y="2080"/>
                </a:lnTo>
                <a:cubicBezTo>
                  <a:pt x="12760" y="946"/>
                  <a:pt x="11815" y="32"/>
                  <a:pt x="10681" y="1"/>
                </a:cubicBezTo>
                <a:cubicBezTo>
                  <a:pt x="10114" y="1"/>
                  <a:pt x="9578" y="221"/>
                  <a:pt x="9200" y="568"/>
                </a:cubicBezTo>
                <a:cubicBezTo>
                  <a:pt x="9043" y="725"/>
                  <a:pt x="9043" y="1009"/>
                  <a:pt x="9200" y="1166"/>
                </a:cubicBezTo>
                <a:cubicBezTo>
                  <a:pt x="9279" y="1245"/>
                  <a:pt x="9389" y="1284"/>
                  <a:pt x="9499" y="1284"/>
                </a:cubicBezTo>
                <a:cubicBezTo>
                  <a:pt x="9610" y="1284"/>
                  <a:pt x="9720" y="1245"/>
                  <a:pt x="9799" y="1166"/>
                </a:cubicBezTo>
                <a:cubicBezTo>
                  <a:pt x="10051" y="946"/>
                  <a:pt x="10366" y="820"/>
                  <a:pt x="10681" y="820"/>
                </a:cubicBezTo>
                <a:cubicBezTo>
                  <a:pt x="11342" y="820"/>
                  <a:pt x="11878" y="1355"/>
                  <a:pt x="11878" y="2080"/>
                </a:cubicBezTo>
                <a:lnTo>
                  <a:pt x="11878" y="7499"/>
                </a:lnTo>
                <a:cubicBezTo>
                  <a:pt x="11374" y="6963"/>
                  <a:pt x="10618" y="6648"/>
                  <a:pt x="9799" y="6648"/>
                </a:cubicBezTo>
                <a:cubicBezTo>
                  <a:pt x="8570" y="6648"/>
                  <a:pt x="7562" y="7404"/>
                  <a:pt x="7121" y="8444"/>
                </a:cubicBezTo>
                <a:cubicBezTo>
                  <a:pt x="6932" y="8349"/>
                  <a:pt x="6585" y="8286"/>
                  <a:pt x="6365" y="8286"/>
                </a:cubicBezTo>
                <a:cubicBezTo>
                  <a:pt x="6144" y="8286"/>
                  <a:pt x="5798" y="8381"/>
                  <a:pt x="5640" y="8444"/>
                </a:cubicBezTo>
                <a:cubicBezTo>
                  <a:pt x="5199" y="7404"/>
                  <a:pt x="4191" y="6648"/>
                  <a:pt x="2962" y="6648"/>
                </a:cubicBezTo>
                <a:cubicBezTo>
                  <a:pt x="2111" y="6648"/>
                  <a:pt x="1418" y="6995"/>
                  <a:pt x="851" y="7499"/>
                </a:cubicBezTo>
                <a:lnTo>
                  <a:pt x="851" y="2080"/>
                </a:lnTo>
                <a:cubicBezTo>
                  <a:pt x="851" y="1418"/>
                  <a:pt x="1418" y="851"/>
                  <a:pt x="2080" y="820"/>
                </a:cubicBezTo>
                <a:cubicBezTo>
                  <a:pt x="2426" y="820"/>
                  <a:pt x="2742" y="977"/>
                  <a:pt x="2962" y="1166"/>
                </a:cubicBezTo>
                <a:cubicBezTo>
                  <a:pt x="3041" y="1245"/>
                  <a:pt x="3151" y="1284"/>
                  <a:pt x="3257" y="1284"/>
                </a:cubicBezTo>
                <a:cubicBezTo>
                  <a:pt x="3364" y="1284"/>
                  <a:pt x="3466" y="1245"/>
                  <a:pt x="3529" y="1166"/>
                </a:cubicBezTo>
                <a:cubicBezTo>
                  <a:pt x="3687" y="1009"/>
                  <a:pt x="3687" y="725"/>
                  <a:pt x="3529" y="568"/>
                </a:cubicBezTo>
                <a:cubicBezTo>
                  <a:pt x="3183" y="221"/>
                  <a:pt x="2647" y="1"/>
                  <a:pt x="2080" y="1"/>
                </a:cubicBezTo>
                <a:close/>
              </a:path>
            </a:pathLst>
          </a:custGeom>
          <a:solidFill>
            <a:srgbClr val="FFC86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7612" name="Google Shape;7612;p69"/>
          <p:cNvGrpSpPr/>
          <p:nvPr/>
        </p:nvGrpSpPr>
        <p:grpSpPr>
          <a:xfrm>
            <a:off x="1827005" y="2885417"/>
            <a:ext cx="216271" cy="371814"/>
            <a:chOff x="-39205300" y="3220175"/>
            <a:chExt cx="185100" cy="318225"/>
          </a:xfrm>
          <a:solidFill>
            <a:srgbClr val="FFC867"/>
          </a:solidFill>
        </p:grpSpPr>
        <p:sp>
          <p:nvSpPr>
            <p:cNvPr id="7613" name="Google Shape;7613;p69"/>
            <p:cNvSpPr/>
            <p:nvPr/>
          </p:nvSpPr>
          <p:spPr>
            <a:xfrm>
              <a:off x="-39205300" y="3220175"/>
              <a:ext cx="185100" cy="111875"/>
            </a:xfrm>
            <a:custGeom>
              <a:avLst/>
              <a:gdLst/>
              <a:ahLst/>
              <a:cxnLst/>
              <a:rect l="l" t="t" r="r" b="b"/>
              <a:pathLst>
                <a:path w="7404" h="4475" extrusionOk="0">
                  <a:moveTo>
                    <a:pt x="1229" y="1"/>
                  </a:moveTo>
                  <a:cubicBezTo>
                    <a:pt x="567" y="1"/>
                    <a:pt x="0" y="568"/>
                    <a:pt x="0" y="1261"/>
                  </a:cubicBezTo>
                  <a:cubicBezTo>
                    <a:pt x="0" y="1797"/>
                    <a:pt x="315" y="2269"/>
                    <a:pt x="819" y="2458"/>
                  </a:cubicBezTo>
                  <a:lnTo>
                    <a:pt x="819" y="4475"/>
                  </a:lnTo>
                  <a:lnTo>
                    <a:pt x="6616" y="4475"/>
                  </a:lnTo>
                  <a:lnTo>
                    <a:pt x="6616" y="2458"/>
                  </a:lnTo>
                  <a:lnTo>
                    <a:pt x="6585" y="2458"/>
                  </a:lnTo>
                  <a:cubicBezTo>
                    <a:pt x="7057" y="2301"/>
                    <a:pt x="7404" y="1828"/>
                    <a:pt x="7404" y="1261"/>
                  </a:cubicBezTo>
                  <a:cubicBezTo>
                    <a:pt x="7404" y="600"/>
                    <a:pt x="6868" y="64"/>
                    <a:pt x="617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14" name="Google Shape;7614;p69"/>
            <p:cNvSpPr/>
            <p:nvPr/>
          </p:nvSpPr>
          <p:spPr>
            <a:xfrm>
              <a:off x="-39184825" y="3353300"/>
              <a:ext cx="144950" cy="185100"/>
            </a:xfrm>
            <a:custGeom>
              <a:avLst/>
              <a:gdLst/>
              <a:ahLst/>
              <a:cxnLst/>
              <a:rect l="l" t="t" r="r" b="b"/>
              <a:pathLst>
                <a:path w="5798" h="7404" extrusionOk="0">
                  <a:moveTo>
                    <a:pt x="0" y="0"/>
                  </a:moveTo>
                  <a:lnTo>
                    <a:pt x="0" y="819"/>
                  </a:lnTo>
                  <a:lnTo>
                    <a:pt x="2111" y="819"/>
                  </a:lnTo>
                  <a:cubicBezTo>
                    <a:pt x="2332" y="819"/>
                    <a:pt x="2489" y="1040"/>
                    <a:pt x="2489" y="1260"/>
                  </a:cubicBezTo>
                  <a:cubicBezTo>
                    <a:pt x="2489" y="1513"/>
                    <a:pt x="2300" y="1702"/>
                    <a:pt x="2111" y="1702"/>
                  </a:cubicBezTo>
                  <a:lnTo>
                    <a:pt x="0" y="1702"/>
                  </a:lnTo>
                  <a:lnTo>
                    <a:pt x="0" y="2521"/>
                  </a:lnTo>
                  <a:lnTo>
                    <a:pt x="2111" y="2521"/>
                  </a:lnTo>
                  <a:cubicBezTo>
                    <a:pt x="2332" y="2521"/>
                    <a:pt x="2489" y="2710"/>
                    <a:pt x="2489" y="2930"/>
                  </a:cubicBezTo>
                  <a:cubicBezTo>
                    <a:pt x="2489" y="3151"/>
                    <a:pt x="2300" y="3340"/>
                    <a:pt x="2111" y="3340"/>
                  </a:cubicBezTo>
                  <a:lnTo>
                    <a:pt x="0" y="3340"/>
                  </a:lnTo>
                  <a:lnTo>
                    <a:pt x="0" y="4190"/>
                  </a:lnTo>
                  <a:lnTo>
                    <a:pt x="2111" y="4190"/>
                  </a:lnTo>
                  <a:cubicBezTo>
                    <a:pt x="2332" y="4190"/>
                    <a:pt x="2489" y="4379"/>
                    <a:pt x="2489" y="4600"/>
                  </a:cubicBezTo>
                  <a:cubicBezTo>
                    <a:pt x="2458" y="4726"/>
                    <a:pt x="2300" y="4915"/>
                    <a:pt x="2048" y="4915"/>
                  </a:cubicBezTo>
                  <a:lnTo>
                    <a:pt x="63" y="4915"/>
                  </a:lnTo>
                  <a:cubicBezTo>
                    <a:pt x="252" y="6427"/>
                    <a:pt x="1512" y="7404"/>
                    <a:pt x="2899" y="7404"/>
                  </a:cubicBezTo>
                  <a:cubicBezTo>
                    <a:pt x="4474" y="7404"/>
                    <a:pt x="5797" y="6112"/>
                    <a:pt x="5797" y="4537"/>
                  </a:cubicBezTo>
                  <a:lnTo>
                    <a:pt x="5797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615" name="Google Shape;7615;p69"/>
          <p:cNvGrpSpPr/>
          <p:nvPr/>
        </p:nvGrpSpPr>
        <p:grpSpPr>
          <a:xfrm>
            <a:off x="1792533" y="3345488"/>
            <a:ext cx="300016" cy="369273"/>
            <a:chOff x="-39248625" y="3588600"/>
            <a:chExt cx="256775" cy="316050"/>
          </a:xfrm>
          <a:solidFill>
            <a:srgbClr val="FFC867"/>
          </a:solidFill>
        </p:grpSpPr>
        <p:sp>
          <p:nvSpPr>
            <p:cNvPr id="7616" name="Google Shape;7616;p69"/>
            <p:cNvSpPr/>
            <p:nvPr/>
          </p:nvSpPr>
          <p:spPr>
            <a:xfrm>
              <a:off x="-39248625" y="3588600"/>
              <a:ext cx="256775" cy="316050"/>
            </a:xfrm>
            <a:custGeom>
              <a:avLst/>
              <a:gdLst/>
              <a:ahLst/>
              <a:cxnLst/>
              <a:rect l="l" t="t" r="r" b="b"/>
              <a:pathLst>
                <a:path w="10271" h="12642" extrusionOk="0">
                  <a:moveTo>
                    <a:pt x="5364" y="0"/>
                  </a:moveTo>
                  <a:cubicBezTo>
                    <a:pt x="5041" y="0"/>
                    <a:pt x="4710" y="118"/>
                    <a:pt x="4443" y="355"/>
                  </a:cubicBezTo>
                  <a:lnTo>
                    <a:pt x="3277" y="1552"/>
                  </a:lnTo>
                  <a:cubicBezTo>
                    <a:pt x="2804" y="2025"/>
                    <a:pt x="2804" y="2812"/>
                    <a:pt x="3277" y="3316"/>
                  </a:cubicBezTo>
                  <a:lnTo>
                    <a:pt x="3938" y="3978"/>
                  </a:lnTo>
                  <a:lnTo>
                    <a:pt x="1702" y="6215"/>
                  </a:lnTo>
                  <a:cubicBezTo>
                    <a:pt x="1544" y="6152"/>
                    <a:pt x="1355" y="6057"/>
                    <a:pt x="1135" y="6057"/>
                  </a:cubicBezTo>
                  <a:cubicBezTo>
                    <a:pt x="1119" y="6056"/>
                    <a:pt x="1104" y="6056"/>
                    <a:pt x="1089" y="6056"/>
                  </a:cubicBezTo>
                  <a:cubicBezTo>
                    <a:pt x="538" y="6056"/>
                    <a:pt x="0" y="6611"/>
                    <a:pt x="0" y="7286"/>
                  </a:cubicBezTo>
                  <a:cubicBezTo>
                    <a:pt x="0" y="7947"/>
                    <a:pt x="567" y="8515"/>
                    <a:pt x="1229" y="8515"/>
                  </a:cubicBezTo>
                  <a:cubicBezTo>
                    <a:pt x="1418" y="8515"/>
                    <a:pt x="1576" y="8483"/>
                    <a:pt x="1733" y="8388"/>
                  </a:cubicBezTo>
                  <a:lnTo>
                    <a:pt x="3560" y="10216"/>
                  </a:lnTo>
                  <a:cubicBezTo>
                    <a:pt x="2993" y="10720"/>
                    <a:pt x="2615" y="11381"/>
                    <a:pt x="2521" y="12169"/>
                  </a:cubicBezTo>
                  <a:cubicBezTo>
                    <a:pt x="2489" y="12421"/>
                    <a:pt x="2678" y="12642"/>
                    <a:pt x="2930" y="12642"/>
                  </a:cubicBezTo>
                  <a:lnTo>
                    <a:pt x="8633" y="12642"/>
                  </a:lnTo>
                  <a:cubicBezTo>
                    <a:pt x="8853" y="12642"/>
                    <a:pt x="9074" y="12421"/>
                    <a:pt x="9011" y="12169"/>
                  </a:cubicBezTo>
                  <a:cubicBezTo>
                    <a:pt x="8790" y="10562"/>
                    <a:pt x="7404" y="9334"/>
                    <a:pt x="5766" y="9334"/>
                  </a:cubicBezTo>
                  <a:cubicBezTo>
                    <a:pt x="5199" y="9334"/>
                    <a:pt x="4695" y="9491"/>
                    <a:pt x="4222" y="9743"/>
                  </a:cubicBezTo>
                  <a:lnTo>
                    <a:pt x="2300" y="7853"/>
                  </a:lnTo>
                  <a:cubicBezTo>
                    <a:pt x="2363" y="7695"/>
                    <a:pt x="2395" y="7475"/>
                    <a:pt x="2395" y="7286"/>
                  </a:cubicBezTo>
                  <a:cubicBezTo>
                    <a:pt x="2395" y="7097"/>
                    <a:pt x="2363" y="6939"/>
                    <a:pt x="2300" y="6782"/>
                  </a:cubicBezTo>
                  <a:lnTo>
                    <a:pt x="4285" y="4797"/>
                  </a:lnTo>
                  <a:lnTo>
                    <a:pt x="4285" y="4797"/>
                  </a:lnTo>
                  <a:cubicBezTo>
                    <a:pt x="4253" y="5742"/>
                    <a:pt x="4537" y="6624"/>
                    <a:pt x="5073" y="7317"/>
                  </a:cubicBezTo>
                  <a:lnTo>
                    <a:pt x="10271" y="2119"/>
                  </a:lnTo>
                  <a:cubicBezTo>
                    <a:pt x="9636" y="1606"/>
                    <a:pt x="8888" y="1321"/>
                    <a:pt x="8026" y="1321"/>
                  </a:cubicBezTo>
                  <a:cubicBezTo>
                    <a:pt x="7776" y="1321"/>
                    <a:pt x="7516" y="1345"/>
                    <a:pt x="7246" y="1394"/>
                  </a:cubicBezTo>
                  <a:lnTo>
                    <a:pt x="6238" y="355"/>
                  </a:lnTo>
                  <a:cubicBezTo>
                    <a:pt x="6002" y="118"/>
                    <a:pt x="5687" y="0"/>
                    <a:pt x="536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17" name="Google Shape;7617;p69"/>
            <p:cNvSpPr/>
            <p:nvPr/>
          </p:nvSpPr>
          <p:spPr>
            <a:xfrm>
              <a:off x="-39076150" y="3684875"/>
              <a:ext cx="84300" cy="80300"/>
            </a:xfrm>
            <a:custGeom>
              <a:avLst/>
              <a:gdLst/>
              <a:ahLst/>
              <a:cxnLst/>
              <a:rect l="l" t="t" r="r" b="b"/>
              <a:pathLst>
                <a:path w="3372" h="3212" extrusionOk="0">
                  <a:moveTo>
                    <a:pt x="2868" y="1"/>
                  </a:moveTo>
                  <a:lnTo>
                    <a:pt x="1" y="2868"/>
                  </a:lnTo>
                  <a:cubicBezTo>
                    <a:pt x="353" y="3098"/>
                    <a:pt x="757" y="3212"/>
                    <a:pt x="1156" y="3212"/>
                  </a:cubicBezTo>
                  <a:cubicBezTo>
                    <a:pt x="1686" y="3212"/>
                    <a:pt x="2207" y="3011"/>
                    <a:pt x="2584" y="2616"/>
                  </a:cubicBezTo>
                  <a:cubicBezTo>
                    <a:pt x="3309" y="1891"/>
                    <a:pt x="3372" y="851"/>
                    <a:pt x="286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618" name="Google Shape;7618;p69"/>
          <p:cNvSpPr/>
          <p:nvPr/>
        </p:nvSpPr>
        <p:spPr>
          <a:xfrm>
            <a:off x="1763554" y="3801114"/>
            <a:ext cx="363548" cy="370909"/>
          </a:xfrm>
          <a:custGeom>
            <a:avLst/>
            <a:gdLst/>
            <a:ahLst/>
            <a:cxnLst/>
            <a:rect l="l" t="t" r="r" b="b"/>
            <a:pathLst>
              <a:path w="12446" h="12698" extrusionOk="0">
                <a:moveTo>
                  <a:pt x="6239" y="1"/>
                </a:moveTo>
                <a:cubicBezTo>
                  <a:pt x="5105" y="1"/>
                  <a:pt x="4191" y="915"/>
                  <a:pt x="4159" y="2112"/>
                </a:cubicBezTo>
                <a:cubicBezTo>
                  <a:pt x="4159" y="3088"/>
                  <a:pt x="4852" y="3939"/>
                  <a:pt x="5798" y="4097"/>
                </a:cubicBezTo>
                <a:lnTo>
                  <a:pt x="5798" y="5294"/>
                </a:lnTo>
                <a:cubicBezTo>
                  <a:pt x="4852" y="5483"/>
                  <a:pt x="4159" y="6333"/>
                  <a:pt x="4159" y="7310"/>
                </a:cubicBezTo>
                <a:cubicBezTo>
                  <a:pt x="4159" y="7657"/>
                  <a:pt x="4222" y="7972"/>
                  <a:pt x="4380" y="8255"/>
                </a:cubicBezTo>
                <a:lnTo>
                  <a:pt x="3403" y="9043"/>
                </a:lnTo>
                <a:cubicBezTo>
                  <a:pt x="3057" y="8728"/>
                  <a:pt x="2584" y="8570"/>
                  <a:pt x="2112" y="8570"/>
                </a:cubicBezTo>
                <a:cubicBezTo>
                  <a:pt x="946" y="8602"/>
                  <a:pt x="1" y="9515"/>
                  <a:pt x="1" y="10650"/>
                </a:cubicBezTo>
                <a:cubicBezTo>
                  <a:pt x="1" y="11784"/>
                  <a:pt x="946" y="12697"/>
                  <a:pt x="2112" y="12697"/>
                </a:cubicBezTo>
                <a:cubicBezTo>
                  <a:pt x="3246" y="12697"/>
                  <a:pt x="4128" y="11752"/>
                  <a:pt x="4191" y="10650"/>
                </a:cubicBezTo>
                <a:cubicBezTo>
                  <a:pt x="4191" y="10303"/>
                  <a:pt x="4096" y="9988"/>
                  <a:pt x="3939" y="9704"/>
                </a:cubicBezTo>
                <a:lnTo>
                  <a:pt x="4947" y="8917"/>
                </a:lnTo>
                <a:cubicBezTo>
                  <a:pt x="5294" y="9232"/>
                  <a:pt x="5766" y="9389"/>
                  <a:pt x="6239" y="9389"/>
                </a:cubicBezTo>
                <a:cubicBezTo>
                  <a:pt x="6743" y="9389"/>
                  <a:pt x="7184" y="9200"/>
                  <a:pt x="7530" y="8917"/>
                </a:cubicBezTo>
                <a:lnTo>
                  <a:pt x="8507" y="9704"/>
                </a:lnTo>
                <a:cubicBezTo>
                  <a:pt x="8350" y="9988"/>
                  <a:pt x="8287" y="10303"/>
                  <a:pt x="8287" y="10650"/>
                </a:cubicBezTo>
                <a:cubicBezTo>
                  <a:pt x="8287" y="11784"/>
                  <a:pt x="9232" y="12697"/>
                  <a:pt x="10366" y="12697"/>
                </a:cubicBezTo>
                <a:cubicBezTo>
                  <a:pt x="11500" y="12697"/>
                  <a:pt x="12414" y="11752"/>
                  <a:pt x="12445" y="10650"/>
                </a:cubicBezTo>
                <a:cubicBezTo>
                  <a:pt x="12445" y="9515"/>
                  <a:pt x="11563" y="8602"/>
                  <a:pt x="10366" y="8570"/>
                </a:cubicBezTo>
                <a:cubicBezTo>
                  <a:pt x="9862" y="8570"/>
                  <a:pt x="9421" y="8759"/>
                  <a:pt x="9074" y="9043"/>
                </a:cubicBezTo>
                <a:lnTo>
                  <a:pt x="8097" y="8255"/>
                </a:lnTo>
                <a:cubicBezTo>
                  <a:pt x="8255" y="7972"/>
                  <a:pt x="8318" y="7657"/>
                  <a:pt x="8318" y="7310"/>
                </a:cubicBezTo>
                <a:cubicBezTo>
                  <a:pt x="8318" y="6333"/>
                  <a:pt x="7625" y="5451"/>
                  <a:pt x="6680" y="5294"/>
                </a:cubicBezTo>
                <a:lnTo>
                  <a:pt x="6680" y="4097"/>
                </a:lnTo>
                <a:cubicBezTo>
                  <a:pt x="7625" y="3908"/>
                  <a:pt x="8318" y="3088"/>
                  <a:pt x="8318" y="2112"/>
                </a:cubicBezTo>
                <a:cubicBezTo>
                  <a:pt x="8318" y="946"/>
                  <a:pt x="7404" y="64"/>
                  <a:pt x="6239" y="1"/>
                </a:cubicBezTo>
                <a:close/>
              </a:path>
            </a:pathLst>
          </a:custGeom>
          <a:solidFill>
            <a:srgbClr val="FFC86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19" name="Google Shape;7619;p69"/>
          <p:cNvSpPr/>
          <p:nvPr/>
        </p:nvSpPr>
        <p:spPr>
          <a:xfrm>
            <a:off x="3953101" y="2872552"/>
            <a:ext cx="369974" cy="368601"/>
          </a:xfrm>
          <a:custGeom>
            <a:avLst/>
            <a:gdLst/>
            <a:ahLst/>
            <a:cxnLst/>
            <a:rect l="l" t="t" r="r" b="b"/>
            <a:pathLst>
              <a:path w="12666" h="12619" extrusionOk="0">
                <a:moveTo>
                  <a:pt x="9294" y="1"/>
                </a:moveTo>
                <a:cubicBezTo>
                  <a:pt x="9192" y="1"/>
                  <a:pt x="9089" y="40"/>
                  <a:pt x="9011" y="119"/>
                </a:cubicBezTo>
                <a:lnTo>
                  <a:pt x="7593" y="1537"/>
                </a:lnTo>
                <a:lnTo>
                  <a:pt x="9011" y="2954"/>
                </a:lnTo>
                <a:cubicBezTo>
                  <a:pt x="9168" y="3112"/>
                  <a:pt x="9168" y="3395"/>
                  <a:pt x="9011" y="3553"/>
                </a:cubicBezTo>
                <a:cubicBezTo>
                  <a:pt x="8932" y="3632"/>
                  <a:pt x="8822" y="3671"/>
                  <a:pt x="8711" y="3671"/>
                </a:cubicBezTo>
                <a:cubicBezTo>
                  <a:pt x="8601" y="3671"/>
                  <a:pt x="8491" y="3632"/>
                  <a:pt x="8412" y="3553"/>
                </a:cubicBezTo>
                <a:lnTo>
                  <a:pt x="6994" y="2135"/>
                </a:lnTo>
                <a:lnTo>
                  <a:pt x="5923" y="3206"/>
                </a:lnTo>
                <a:lnTo>
                  <a:pt x="7341" y="4624"/>
                </a:lnTo>
                <a:cubicBezTo>
                  <a:pt x="7498" y="4782"/>
                  <a:pt x="7498" y="5034"/>
                  <a:pt x="7341" y="5191"/>
                </a:cubicBezTo>
                <a:cubicBezTo>
                  <a:pt x="7262" y="5270"/>
                  <a:pt x="7160" y="5309"/>
                  <a:pt x="7053" y="5309"/>
                </a:cubicBezTo>
                <a:cubicBezTo>
                  <a:pt x="6947" y="5309"/>
                  <a:pt x="6837" y="5270"/>
                  <a:pt x="6742" y="5191"/>
                </a:cubicBezTo>
                <a:lnTo>
                  <a:pt x="5356" y="3773"/>
                </a:lnTo>
                <a:lnTo>
                  <a:pt x="4285" y="4845"/>
                </a:lnTo>
                <a:lnTo>
                  <a:pt x="5703" y="6262"/>
                </a:lnTo>
                <a:cubicBezTo>
                  <a:pt x="5860" y="6420"/>
                  <a:pt x="5860" y="6703"/>
                  <a:pt x="5703" y="6861"/>
                </a:cubicBezTo>
                <a:cubicBezTo>
                  <a:pt x="5624" y="6940"/>
                  <a:pt x="5514" y="6979"/>
                  <a:pt x="5403" y="6979"/>
                </a:cubicBezTo>
                <a:cubicBezTo>
                  <a:pt x="5293" y="6979"/>
                  <a:pt x="5183" y="6940"/>
                  <a:pt x="5104" y="6861"/>
                </a:cubicBezTo>
                <a:lnTo>
                  <a:pt x="3686" y="5443"/>
                </a:lnTo>
                <a:lnTo>
                  <a:pt x="2615" y="6514"/>
                </a:lnTo>
                <a:lnTo>
                  <a:pt x="4096" y="7932"/>
                </a:lnTo>
                <a:cubicBezTo>
                  <a:pt x="4253" y="8090"/>
                  <a:pt x="4253" y="8373"/>
                  <a:pt x="4096" y="8499"/>
                </a:cubicBezTo>
                <a:cubicBezTo>
                  <a:pt x="4017" y="8578"/>
                  <a:pt x="3907" y="8617"/>
                  <a:pt x="3797" y="8617"/>
                </a:cubicBezTo>
                <a:cubicBezTo>
                  <a:pt x="3686" y="8617"/>
                  <a:pt x="3576" y="8578"/>
                  <a:pt x="3497" y="8499"/>
                </a:cubicBezTo>
                <a:lnTo>
                  <a:pt x="2048" y="7081"/>
                </a:lnTo>
                <a:lnTo>
                  <a:pt x="158" y="8972"/>
                </a:lnTo>
                <a:cubicBezTo>
                  <a:pt x="0" y="9129"/>
                  <a:pt x="0" y="9413"/>
                  <a:pt x="158" y="9570"/>
                </a:cubicBezTo>
                <a:lnTo>
                  <a:pt x="3056" y="12500"/>
                </a:lnTo>
                <a:cubicBezTo>
                  <a:pt x="3135" y="12579"/>
                  <a:pt x="3245" y="12618"/>
                  <a:pt x="3356" y="12618"/>
                </a:cubicBezTo>
                <a:cubicBezTo>
                  <a:pt x="3466" y="12618"/>
                  <a:pt x="3576" y="12579"/>
                  <a:pt x="3655" y="12500"/>
                </a:cubicBezTo>
                <a:lnTo>
                  <a:pt x="12508" y="3616"/>
                </a:lnTo>
                <a:cubicBezTo>
                  <a:pt x="12665" y="3458"/>
                  <a:pt x="12665" y="3206"/>
                  <a:pt x="12508" y="3049"/>
                </a:cubicBezTo>
                <a:lnTo>
                  <a:pt x="9578" y="119"/>
                </a:lnTo>
                <a:cubicBezTo>
                  <a:pt x="9499" y="40"/>
                  <a:pt x="9397" y="1"/>
                  <a:pt x="9294" y="1"/>
                </a:cubicBezTo>
                <a:close/>
              </a:path>
            </a:pathLst>
          </a:custGeom>
          <a:solidFill>
            <a:srgbClr val="FFC86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7620" name="Google Shape;7620;p69"/>
          <p:cNvGrpSpPr/>
          <p:nvPr/>
        </p:nvGrpSpPr>
        <p:grpSpPr>
          <a:xfrm>
            <a:off x="1243246" y="1533504"/>
            <a:ext cx="429504" cy="370879"/>
            <a:chOff x="-42651700" y="3217825"/>
            <a:chExt cx="367600" cy="317425"/>
          </a:xfrm>
          <a:solidFill>
            <a:srgbClr val="FFC867"/>
          </a:solidFill>
        </p:grpSpPr>
        <p:sp>
          <p:nvSpPr>
            <p:cNvPr id="7621" name="Google Shape;7621;p69"/>
            <p:cNvSpPr/>
            <p:nvPr/>
          </p:nvSpPr>
          <p:spPr>
            <a:xfrm>
              <a:off x="-42651700" y="3239075"/>
              <a:ext cx="367600" cy="296175"/>
            </a:xfrm>
            <a:custGeom>
              <a:avLst/>
              <a:gdLst/>
              <a:ahLst/>
              <a:cxnLst/>
              <a:rect l="l" t="t" r="r" b="b"/>
              <a:pathLst>
                <a:path w="14704" h="11847" extrusionOk="0">
                  <a:moveTo>
                    <a:pt x="7370" y="797"/>
                  </a:moveTo>
                  <a:cubicBezTo>
                    <a:pt x="8536" y="797"/>
                    <a:pt x="9694" y="1246"/>
                    <a:pt x="10576" y="2143"/>
                  </a:cubicBezTo>
                  <a:cubicBezTo>
                    <a:pt x="12340" y="3908"/>
                    <a:pt x="12340" y="6775"/>
                    <a:pt x="10576" y="8539"/>
                  </a:cubicBezTo>
                  <a:cubicBezTo>
                    <a:pt x="9757" y="9390"/>
                    <a:pt x="8623" y="9894"/>
                    <a:pt x="7363" y="9894"/>
                  </a:cubicBezTo>
                  <a:cubicBezTo>
                    <a:pt x="6102" y="9894"/>
                    <a:pt x="4937" y="9358"/>
                    <a:pt x="4118" y="8539"/>
                  </a:cubicBezTo>
                  <a:cubicBezTo>
                    <a:pt x="2353" y="6775"/>
                    <a:pt x="2353" y="3908"/>
                    <a:pt x="4118" y="2143"/>
                  </a:cubicBezTo>
                  <a:cubicBezTo>
                    <a:pt x="5031" y="1246"/>
                    <a:pt x="6205" y="797"/>
                    <a:pt x="7370" y="797"/>
                  </a:cubicBezTo>
                  <a:close/>
                  <a:moveTo>
                    <a:pt x="7326" y="1"/>
                  </a:moveTo>
                  <a:cubicBezTo>
                    <a:pt x="2091" y="1"/>
                    <a:pt x="0" y="6750"/>
                    <a:pt x="4275" y="9768"/>
                  </a:cubicBezTo>
                  <a:lnTo>
                    <a:pt x="3424" y="11280"/>
                  </a:lnTo>
                  <a:cubicBezTo>
                    <a:pt x="3298" y="11532"/>
                    <a:pt x="3487" y="11847"/>
                    <a:pt x="3771" y="11847"/>
                  </a:cubicBezTo>
                  <a:cubicBezTo>
                    <a:pt x="3929" y="11847"/>
                    <a:pt x="4086" y="11784"/>
                    <a:pt x="4118" y="11626"/>
                  </a:cubicBezTo>
                  <a:lnTo>
                    <a:pt x="5000" y="10209"/>
                  </a:lnTo>
                  <a:cubicBezTo>
                    <a:pt x="5740" y="10571"/>
                    <a:pt x="6543" y="10752"/>
                    <a:pt x="7351" y="10752"/>
                  </a:cubicBezTo>
                  <a:cubicBezTo>
                    <a:pt x="8158" y="10752"/>
                    <a:pt x="8969" y="10571"/>
                    <a:pt x="9725" y="10209"/>
                  </a:cubicBezTo>
                  <a:lnTo>
                    <a:pt x="10576" y="11626"/>
                  </a:lnTo>
                  <a:cubicBezTo>
                    <a:pt x="10671" y="11784"/>
                    <a:pt x="10828" y="11847"/>
                    <a:pt x="10923" y="11847"/>
                  </a:cubicBezTo>
                  <a:cubicBezTo>
                    <a:pt x="11238" y="11847"/>
                    <a:pt x="11458" y="11532"/>
                    <a:pt x="11301" y="11280"/>
                  </a:cubicBezTo>
                  <a:lnTo>
                    <a:pt x="10419" y="9768"/>
                  </a:lnTo>
                  <a:cubicBezTo>
                    <a:pt x="14703" y="6775"/>
                    <a:pt x="12592" y="1"/>
                    <a:pt x="7363" y="1"/>
                  </a:cubicBezTo>
                  <a:cubicBezTo>
                    <a:pt x="7350" y="1"/>
                    <a:pt x="7338" y="1"/>
                    <a:pt x="732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22" name="Google Shape;7622;p69"/>
            <p:cNvSpPr/>
            <p:nvPr/>
          </p:nvSpPr>
          <p:spPr>
            <a:xfrm>
              <a:off x="-42419600" y="3217825"/>
              <a:ext cx="106350" cy="106350"/>
            </a:xfrm>
            <a:custGeom>
              <a:avLst/>
              <a:gdLst/>
              <a:ahLst/>
              <a:cxnLst/>
              <a:rect l="l" t="t" r="r" b="b"/>
              <a:pathLst>
                <a:path w="4254" h="4254" extrusionOk="0">
                  <a:moveTo>
                    <a:pt x="1355" y="0"/>
                  </a:moveTo>
                  <a:cubicBezTo>
                    <a:pt x="882" y="0"/>
                    <a:pt x="410" y="95"/>
                    <a:pt x="0" y="315"/>
                  </a:cubicBezTo>
                  <a:cubicBezTo>
                    <a:pt x="1891" y="946"/>
                    <a:pt x="3340" y="2395"/>
                    <a:pt x="3938" y="4254"/>
                  </a:cubicBezTo>
                  <a:cubicBezTo>
                    <a:pt x="4128" y="3844"/>
                    <a:pt x="4254" y="3371"/>
                    <a:pt x="4254" y="2899"/>
                  </a:cubicBezTo>
                  <a:cubicBezTo>
                    <a:pt x="4254" y="1292"/>
                    <a:pt x="2962" y="0"/>
                    <a:pt x="135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23" name="Google Shape;7623;p69"/>
            <p:cNvSpPr/>
            <p:nvPr/>
          </p:nvSpPr>
          <p:spPr>
            <a:xfrm>
              <a:off x="-42623600" y="3218600"/>
              <a:ext cx="106350" cy="106375"/>
            </a:xfrm>
            <a:custGeom>
              <a:avLst/>
              <a:gdLst/>
              <a:ahLst/>
              <a:cxnLst/>
              <a:rect l="l" t="t" r="r" b="b"/>
              <a:pathLst>
                <a:path w="4254" h="4255" extrusionOk="0">
                  <a:moveTo>
                    <a:pt x="2931" y="1"/>
                  </a:moveTo>
                  <a:cubicBezTo>
                    <a:pt x="1292" y="1"/>
                    <a:pt x="1" y="1293"/>
                    <a:pt x="1" y="2899"/>
                  </a:cubicBezTo>
                  <a:cubicBezTo>
                    <a:pt x="1" y="3372"/>
                    <a:pt x="127" y="3845"/>
                    <a:pt x="316" y="4254"/>
                  </a:cubicBezTo>
                  <a:cubicBezTo>
                    <a:pt x="977" y="2364"/>
                    <a:pt x="2426" y="915"/>
                    <a:pt x="4254" y="316"/>
                  </a:cubicBezTo>
                  <a:cubicBezTo>
                    <a:pt x="3876" y="127"/>
                    <a:pt x="3403" y="1"/>
                    <a:pt x="293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24" name="Google Shape;7624;p69"/>
            <p:cNvSpPr/>
            <p:nvPr/>
          </p:nvSpPr>
          <p:spPr>
            <a:xfrm>
              <a:off x="-42561375" y="3279250"/>
              <a:ext cx="185900" cy="186700"/>
            </a:xfrm>
            <a:custGeom>
              <a:avLst/>
              <a:gdLst/>
              <a:ahLst/>
              <a:cxnLst/>
              <a:rect l="l" t="t" r="r" b="b"/>
              <a:pathLst>
                <a:path w="7436" h="7468" extrusionOk="0">
                  <a:moveTo>
                    <a:pt x="3781" y="1671"/>
                  </a:moveTo>
                  <a:cubicBezTo>
                    <a:pt x="4033" y="1671"/>
                    <a:pt x="4191" y="1860"/>
                    <a:pt x="4191" y="2112"/>
                  </a:cubicBezTo>
                  <a:lnTo>
                    <a:pt x="4191" y="3340"/>
                  </a:lnTo>
                  <a:lnTo>
                    <a:pt x="5388" y="3340"/>
                  </a:lnTo>
                  <a:cubicBezTo>
                    <a:pt x="5640" y="3340"/>
                    <a:pt x="5829" y="3529"/>
                    <a:pt x="5829" y="3750"/>
                  </a:cubicBezTo>
                  <a:cubicBezTo>
                    <a:pt x="5829" y="4002"/>
                    <a:pt x="5640" y="4128"/>
                    <a:pt x="5388" y="4128"/>
                  </a:cubicBezTo>
                  <a:lnTo>
                    <a:pt x="3750" y="4128"/>
                  </a:lnTo>
                  <a:cubicBezTo>
                    <a:pt x="3498" y="4128"/>
                    <a:pt x="3308" y="3939"/>
                    <a:pt x="3308" y="3750"/>
                  </a:cubicBezTo>
                  <a:lnTo>
                    <a:pt x="3308" y="2112"/>
                  </a:lnTo>
                  <a:lnTo>
                    <a:pt x="3340" y="2112"/>
                  </a:lnTo>
                  <a:cubicBezTo>
                    <a:pt x="3340" y="1860"/>
                    <a:pt x="3529" y="1671"/>
                    <a:pt x="3781" y="1671"/>
                  </a:cubicBezTo>
                  <a:close/>
                  <a:moveTo>
                    <a:pt x="3750" y="1"/>
                  </a:moveTo>
                  <a:cubicBezTo>
                    <a:pt x="1702" y="1"/>
                    <a:pt x="32" y="1671"/>
                    <a:pt x="0" y="3750"/>
                  </a:cubicBezTo>
                  <a:cubicBezTo>
                    <a:pt x="32" y="5798"/>
                    <a:pt x="1702" y="7467"/>
                    <a:pt x="3750" y="7467"/>
                  </a:cubicBezTo>
                  <a:cubicBezTo>
                    <a:pt x="5797" y="7467"/>
                    <a:pt x="7436" y="5798"/>
                    <a:pt x="7436" y="3750"/>
                  </a:cubicBezTo>
                  <a:cubicBezTo>
                    <a:pt x="7436" y="1702"/>
                    <a:pt x="5797" y="64"/>
                    <a:pt x="375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625" name="Google Shape;7625;p69"/>
          <p:cNvGrpSpPr/>
          <p:nvPr/>
        </p:nvGrpSpPr>
        <p:grpSpPr>
          <a:xfrm>
            <a:off x="1278678" y="1973154"/>
            <a:ext cx="358640" cy="363226"/>
            <a:chOff x="-42617300" y="3587775"/>
            <a:chExt cx="306950" cy="310875"/>
          </a:xfrm>
          <a:solidFill>
            <a:srgbClr val="FFC867"/>
          </a:solidFill>
        </p:grpSpPr>
        <p:sp>
          <p:nvSpPr>
            <p:cNvPr id="7626" name="Google Shape;7626;p69"/>
            <p:cNvSpPr/>
            <p:nvPr/>
          </p:nvSpPr>
          <p:spPr>
            <a:xfrm>
              <a:off x="-42617300" y="3587775"/>
              <a:ext cx="306950" cy="310875"/>
            </a:xfrm>
            <a:custGeom>
              <a:avLst/>
              <a:gdLst/>
              <a:ahLst/>
              <a:cxnLst/>
              <a:rect l="l" t="t" r="r" b="b"/>
              <a:pathLst>
                <a:path w="12278" h="12435" extrusionOk="0">
                  <a:moveTo>
                    <a:pt x="5905" y="860"/>
                  </a:moveTo>
                  <a:cubicBezTo>
                    <a:pt x="6421" y="860"/>
                    <a:pt x="6926" y="1412"/>
                    <a:pt x="7341" y="2467"/>
                  </a:cubicBezTo>
                  <a:cubicBezTo>
                    <a:pt x="6837" y="2593"/>
                    <a:pt x="6365" y="2782"/>
                    <a:pt x="5892" y="3003"/>
                  </a:cubicBezTo>
                  <a:cubicBezTo>
                    <a:pt x="5419" y="2782"/>
                    <a:pt x="4947" y="2593"/>
                    <a:pt x="4443" y="2467"/>
                  </a:cubicBezTo>
                  <a:cubicBezTo>
                    <a:pt x="4893" y="1381"/>
                    <a:pt x="5404" y="860"/>
                    <a:pt x="5905" y="860"/>
                  </a:cubicBezTo>
                  <a:close/>
                  <a:moveTo>
                    <a:pt x="4191" y="3255"/>
                  </a:moveTo>
                  <a:cubicBezTo>
                    <a:pt x="4443" y="3349"/>
                    <a:pt x="4632" y="3381"/>
                    <a:pt x="4884" y="3475"/>
                  </a:cubicBezTo>
                  <a:cubicBezTo>
                    <a:pt x="4726" y="3538"/>
                    <a:pt x="4600" y="3601"/>
                    <a:pt x="4443" y="3696"/>
                  </a:cubicBezTo>
                  <a:cubicBezTo>
                    <a:pt x="4285" y="3790"/>
                    <a:pt x="4159" y="3853"/>
                    <a:pt x="4002" y="3948"/>
                  </a:cubicBezTo>
                  <a:cubicBezTo>
                    <a:pt x="4096" y="3727"/>
                    <a:pt x="4159" y="3507"/>
                    <a:pt x="4191" y="3255"/>
                  </a:cubicBezTo>
                  <a:close/>
                  <a:moveTo>
                    <a:pt x="7625" y="3318"/>
                  </a:moveTo>
                  <a:cubicBezTo>
                    <a:pt x="7688" y="3507"/>
                    <a:pt x="7751" y="3727"/>
                    <a:pt x="7782" y="3979"/>
                  </a:cubicBezTo>
                  <a:cubicBezTo>
                    <a:pt x="7499" y="3790"/>
                    <a:pt x="7247" y="3633"/>
                    <a:pt x="6963" y="3507"/>
                  </a:cubicBezTo>
                  <a:cubicBezTo>
                    <a:pt x="7184" y="3412"/>
                    <a:pt x="7404" y="3349"/>
                    <a:pt x="7625" y="3318"/>
                  </a:cubicBezTo>
                  <a:close/>
                  <a:moveTo>
                    <a:pt x="2611" y="3034"/>
                  </a:moveTo>
                  <a:cubicBezTo>
                    <a:pt x="2846" y="3034"/>
                    <a:pt x="3110" y="3054"/>
                    <a:pt x="3403" y="3097"/>
                  </a:cubicBezTo>
                  <a:cubicBezTo>
                    <a:pt x="3309" y="3570"/>
                    <a:pt x="3183" y="4042"/>
                    <a:pt x="3151" y="4609"/>
                  </a:cubicBezTo>
                  <a:cubicBezTo>
                    <a:pt x="2742" y="4924"/>
                    <a:pt x="2363" y="5240"/>
                    <a:pt x="1954" y="5586"/>
                  </a:cubicBezTo>
                  <a:cubicBezTo>
                    <a:pt x="712" y="4068"/>
                    <a:pt x="945" y="3034"/>
                    <a:pt x="2611" y="3034"/>
                  </a:cubicBezTo>
                  <a:close/>
                  <a:moveTo>
                    <a:pt x="9301" y="3075"/>
                  </a:moveTo>
                  <a:cubicBezTo>
                    <a:pt x="10879" y="3075"/>
                    <a:pt x="11079" y="4102"/>
                    <a:pt x="9862" y="5618"/>
                  </a:cubicBezTo>
                  <a:cubicBezTo>
                    <a:pt x="9515" y="5271"/>
                    <a:pt x="9137" y="4924"/>
                    <a:pt x="8696" y="4641"/>
                  </a:cubicBezTo>
                  <a:cubicBezTo>
                    <a:pt x="8601" y="4137"/>
                    <a:pt x="8538" y="3601"/>
                    <a:pt x="8412" y="3160"/>
                  </a:cubicBezTo>
                  <a:cubicBezTo>
                    <a:pt x="8746" y="3102"/>
                    <a:pt x="9042" y="3075"/>
                    <a:pt x="9301" y="3075"/>
                  </a:cubicBezTo>
                  <a:close/>
                  <a:moveTo>
                    <a:pt x="8822" y="5744"/>
                  </a:moveTo>
                  <a:cubicBezTo>
                    <a:pt x="9011" y="5901"/>
                    <a:pt x="9169" y="6059"/>
                    <a:pt x="9326" y="6216"/>
                  </a:cubicBezTo>
                  <a:cubicBezTo>
                    <a:pt x="9169" y="6374"/>
                    <a:pt x="8980" y="6531"/>
                    <a:pt x="8822" y="6689"/>
                  </a:cubicBezTo>
                  <a:lnTo>
                    <a:pt x="8822" y="5744"/>
                  </a:lnTo>
                  <a:close/>
                  <a:moveTo>
                    <a:pt x="3025" y="5775"/>
                  </a:moveTo>
                  <a:lnTo>
                    <a:pt x="3025" y="6720"/>
                  </a:lnTo>
                  <a:cubicBezTo>
                    <a:pt x="2836" y="6563"/>
                    <a:pt x="2679" y="6405"/>
                    <a:pt x="2521" y="6248"/>
                  </a:cubicBezTo>
                  <a:cubicBezTo>
                    <a:pt x="2679" y="6090"/>
                    <a:pt x="2868" y="5933"/>
                    <a:pt x="3025" y="5775"/>
                  </a:cubicBezTo>
                  <a:close/>
                  <a:moveTo>
                    <a:pt x="5892" y="3885"/>
                  </a:moveTo>
                  <a:cubicBezTo>
                    <a:pt x="6617" y="4200"/>
                    <a:pt x="7278" y="4609"/>
                    <a:pt x="7908" y="5082"/>
                  </a:cubicBezTo>
                  <a:cubicBezTo>
                    <a:pt x="8003" y="5838"/>
                    <a:pt x="8003" y="6626"/>
                    <a:pt x="7908" y="7413"/>
                  </a:cubicBezTo>
                  <a:cubicBezTo>
                    <a:pt x="7278" y="7823"/>
                    <a:pt x="6585" y="8232"/>
                    <a:pt x="5892" y="8579"/>
                  </a:cubicBezTo>
                  <a:cubicBezTo>
                    <a:pt x="5545" y="8421"/>
                    <a:pt x="5230" y="8232"/>
                    <a:pt x="4884" y="8043"/>
                  </a:cubicBezTo>
                  <a:cubicBezTo>
                    <a:pt x="4537" y="7823"/>
                    <a:pt x="4191" y="7634"/>
                    <a:pt x="3876" y="7413"/>
                  </a:cubicBezTo>
                  <a:cubicBezTo>
                    <a:pt x="3844" y="6657"/>
                    <a:pt x="3844" y="5870"/>
                    <a:pt x="3876" y="5082"/>
                  </a:cubicBezTo>
                  <a:cubicBezTo>
                    <a:pt x="4191" y="4830"/>
                    <a:pt x="4537" y="4641"/>
                    <a:pt x="4884" y="4452"/>
                  </a:cubicBezTo>
                  <a:cubicBezTo>
                    <a:pt x="5230" y="4263"/>
                    <a:pt x="5577" y="4042"/>
                    <a:pt x="5892" y="3885"/>
                  </a:cubicBezTo>
                  <a:close/>
                  <a:moveTo>
                    <a:pt x="4033" y="8516"/>
                  </a:moveTo>
                  <a:cubicBezTo>
                    <a:pt x="4159" y="8579"/>
                    <a:pt x="4317" y="8674"/>
                    <a:pt x="4474" y="8737"/>
                  </a:cubicBezTo>
                  <a:cubicBezTo>
                    <a:pt x="4632" y="8831"/>
                    <a:pt x="4758" y="8894"/>
                    <a:pt x="4915" y="8989"/>
                  </a:cubicBezTo>
                  <a:cubicBezTo>
                    <a:pt x="4663" y="9052"/>
                    <a:pt x="4474" y="9146"/>
                    <a:pt x="4254" y="9178"/>
                  </a:cubicBezTo>
                  <a:cubicBezTo>
                    <a:pt x="4159" y="8926"/>
                    <a:pt x="4096" y="8737"/>
                    <a:pt x="4033" y="8516"/>
                  </a:cubicBezTo>
                  <a:close/>
                  <a:moveTo>
                    <a:pt x="7782" y="8516"/>
                  </a:moveTo>
                  <a:cubicBezTo>
                    <a:pt x="7751" y="8737"/>
                    <a:pt x="7688" y="8989"/>
                    <a:pt x="7625" y="9178"/>
                  </a:cubicBezTo>
                  <a:cubicBezTo>
                    <a:pt x="7404" y="9083"/>
                    <a:pt x="7184" y="9052"/>
                    <a:pt x="6963" y="8989"/>
                  </a:cubicBezTo>
                  <a:cubicBezTo>
                    <a:pt x="7278" y="8831"/>
                    <a:pt x="7499" y="8674"/>
                    <a:pt x="7782" y="8516"/>
                  </a:cubicBezTo>
                  <a:close/>
                  <a:moveTo>
                    <a:pt x="1954" y="6846"/>
                  </a:moveTo>
                  <a:cubicBezTo>
                    <a:pt x="2300" y="7193"/>
                    <a:pt x="2710" y="7571"/>
                    <a:pt x="3151" y="7823"/>
                  </a:cubicBezTo>
                  <a:cubicBezTo>
                    <a:pt x="3214" y="8358"/>
                    <a:pt x="3309" y="8863"/>
                    <a:pt x="3403" y="9335"/>
                  </a:cubicBezTo>
                  <a:cubicBezTo>
                    <a:pt x="3090" y="9388"/>
                    <a:pt x="2806" y="9414"/>
                    <a:pt x="2555" y="9414"/>
                  </a:cubicBezTo>
                  <a:cubicBezTo>
                    <a:pt x="1015" y="9414"/>
                    <a:pt x="681" y="8445"/>
                    <a:pt x="1954" y="6846"/>
                  </a:cubicBezTo>
                  <a:close/>
                  <a:moveTo>
                    <a:pt x="9925" y="6846"/>
                  </a:moveTo>
                  <a:lnTo>
                    <a:pt x="9925" y="6846"/>
                  </a:lnTo>
                  <a:cubicBezTo>
                    <a:pt x="11167" y="8392"/>
                    <a:pt x="10934" y="9430"/>
                    <a:pt x="9267" y="9430"/>
                  </a:cubicBezTo>
                  <a:cubicBezTo>
                    <a:pt x="9032" y="9430"/>
                    <a:pt x="8768" y="9410"/>
                    <a:pt x="8475" y="9367"/>
                  </a:cubicBezTo>
                  <a:cubicBezTo>
                    <a:pt x="8538" y="8894"/>
                    <a:pt x="8664" y="8390"/>
                    <a:pt x="8727" y="7823"/>
                  </a:cubicBezTo>
                  <a:cubicBezTo>
                    <a:pt x="9137" y="7508"/>
                    <a:pt x="9515" y="7193"/>
                    <a:pt x="9925" y="6846"/>
                  </a:cubicBezTo>
                  <a:close/>
                  <a:moveTo>
                    <a:pt x="5924" y="9461"/>
                  </a:moveTo>
                  <a:cubicBezTo>
                    <a:pt x="6396" y="9650"/>
                    <a:pt x="6869" y="9839"/>
                    <a:pt x="7404" y="9965"/>
                  </a:cubicBezTo>
                  <a:cubicBezTo>
                    <a:pt x="6962" y="11056"/>
                    <a:pt x="6440" y="11607"/>
                    <a:pt x="5922" y="11607"/>
                  </a:cubicBezTo>
                  <a:cubicBezTo>
                    <a:pt x="5408" y="11607"/>
                    <a:pt x="4898" y="11064"/>
                    <a:pt x="4474" y="9965"/>
                  </a:cubicBezTo>
                  <a:cubicBezTo>
                    <a:pt x="4978" y="9839"/>
                    <a:pt x="5451" y="9650"/>
                    <a:pt x="5924" y="9461"/>
                  </a:cubicBezTo>
                  <a:close/>
                  <a:moveTo>
                    <a:pt x="5931" y="1"/>
                  </a:moveTo>
                  <a:cubicBezTo>
                    <a:pt x="5817" y="1"/>
                    <a:pt x="5699" y="14"/>
                    <a:pt x="5577" y="41"/>
                  </a:cubicBezTo>
                  <a:cubicBezTo>
                    <a:pt x="4632" y="262"/>
                    <a:pt x="4002" y="1333"/>
                    <a:pt x="3655" y="2278"/>
                  </a:cubicBezTo>
                  <a:cubicBezTo>
                    <a:pt x="3326" y="2223"/>
                    <a:pt x="2973" y="2187"/>
                    <a:pt x="2624" y="2187"/>
                  </a:cubicBezTo>
                  <a:cubicBezTo>
                    <a:pt x="1770" y="2187"/>
                    <a:pt x="939" y="2404"/>
                    <a:pt x="536" y="3097"/>
                  </a:cubicBezTo>
                  <a:cubicBezTo>
                    <a:pt x="1" y="4074"/>
                    <a:pt x="662" y="5334"/>
                    <a:pt x="1387" y="6216"/>
                  </a:cubicBezTo>
                  <a:cubicBezTo>
                    <a:pt x="788" y="6972"/>
                    <a:pt x="158" y="8043"/>
                    <a:pt x="379" y="8926"/>
                  </a:cubicBezTo>
                  <a:cubicBezTo>
                    <a:pt x="599" y="9650"/>
                    <a:pt x="1166" y="10028"/>
                    <a:pt x="1922" y="10186"/>
                  </a:cubicBezTo>
                  <a:cubicBezTo>
                    <a:pt x="2157" y="10241"/>
                    <a:pt x="2410" y="10266"/>
                    <a:pt x="2668" y="10266"/>
                  </a:cubicBezTo>
                  <a:cubicBezTo>
                    <a:pt x="2998" y="10266"/>
                    <a:pt x="3337" y="10225"/>
                    <a:pt x="3655" y="10154"/>
                  </a:cubicBezTo>
                  <a:cubicBezTo>
                    <a:pt x="4221" y="11678"/>
                    <a:pt x="5076" y="12434"/>
                    <a:pt x="5929" y="12434"/>
                  </a:cubicBezTo>
                  <a:cubicBezTo>
                    <a:pt x="6786" y="12434"/>
                    <a:pt x="7639" y="11670"/>
                    <a:pt x="8192" y="10154"/>
                  </a:cubicBezTo>
                  <a:cubicBezTo>
                    <a:pt x="8550" y="10215"/>
                    <a:pt x="8882" y="10243"/>
                    <a:pt x="9186" y="10243"/>
                  </a:cubicBezTo>
                  <a:cubicBezTo>
                    <a:pt x="11589" y="10243"/>
                    <a:pt x="12278" y="8453"/>
                    <a:pt x="10460" y="6216"/>
                  </a:cubicBezTo>
                  <a:cubicBezTo>
                    <a:pt x="12272" y="4014"/>
                    <a:pt x="11618" y="2182"/>
                    <a:pt x="9217" y="2182"/>
                  </a:cubicBezTo>
                  <a:cubicBezTo>
                    <a:pt x="8904" y="2182"/>
                    <a:pt x="8562" y="2213"/>
                    <a:pt x="8192" y="2278"/>
                  </a:cubicBezTo>
                  <a:cubicBezTo>
                    <a:pt x="7765" y="1139"/>
                    <a:pt x="7004" y="1"/>
                    <a:pt x="593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27" name="Google Shape;7627;p69"/>
            <p:cNvSpPr/>
            <p:nvPr/>
          </p:nvSpPr>
          <p:spPr>
            <a:xfrm>
              <a:off x="-42500725" y="3712425"/>
              <a:ext cx="63025" cy="62275"/>
            </a:xfrm>
            <a:custGeom>
              <a:avLst/>
              <a:gdLst/>
              <a:ahLst/>
              <a:cxnLst/>
              <a:rect l="l" t="t" r="r" b="b"/>
              <a:pathLst>
                <a:path w="2521" h="2491" extrusionOk="0">
                  <a:moveTo>
                    <a:pt x="1313" y="0"/>
                  </a:moveTo>
                  <a:cubicBezTo>
                    <a:pt x="1295" y="0"/>
                    <a:pt x="1278" y="1"/>
                    <a:pt x="1261" y="1"/>
                  </a:cubicBezTo>
                  <a:cubicBezTo>
                    <a:pt x="599" y="1"/>
                    <a:pt x="0" y="569"/>
                    <a:pt x="63" y="1230"/>
                  </a:cubicBezTo>
                  <a:cubicBezTo>
                    <a:pt x="0" y="1955"/>
                    <a:pt x="567" y="2490"/>
                    <a:pt x="1261" y="2490"/>
                  </a:cubicBezTo>
                  <a:cubicBezTo>
                    <a:pt x="1954" y="2490"/>
                    <a:pt x="2521" y="1955"/>
                    <a:pt x="2489" y="1230"/>
                  </a:cubicBezTo>
                  <a:cubicBezTo>
                    <a:pt x="2489" y="585"/>
                    <a:pt x="1980" y="0"/>
                    <a:pt x="131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628" name="Google Shape;7628;p69"/>
          <p:cNvSpPr/>
          <p:nvPr/>
        </p:nvSpPr>
        <p:spPr>
          <a:xfrm>
            <a:off x="1275131" y="2412197"/>
            <a:ext cx="371785" cy="369974"/>
          </a:xfrm>
          <a:custGeom>
            <a:avLst/>
            <a:gdLst/>
            <a:ahLst/>
            <a:cxnLst/>
            <a:rect l="l" t="t" r="r" b="b"/>
            <a:pathLst>
              <a:path w="12728" h="12666" extrusionOk="0">
                <a:moveTo>
                  <a:pt x="1859" y="3308"/>
                </a:moveTo>
                <a:lnTo>
                  <a:pt x="1859" y="5230"/>
                </a:lnTo>
                <a:lnTo>
                  <a:pt x="882" y="5230"/>
                </a:lnTo>
                <a:lnTo>
                  <a:pt x="882" y="3308"/>
                </a:lnTo>
                <a:close/>
                <a:moveTo>
                  <a:pt x="5765" y="2458"/>
                </a:moveTo>
                <a:cubicBezTo>
                  <a:pt x="5860" y="2458"/>
                  <a:pt x="5986" y="2584"/>
                  <a:pt x="5986" y="2710"/>
                </a:cubicBezTo>
                <a:lnTo>
                  <a:pt x="5986" y="5230"/>
                </a:lnTo>
                <a:lnTo>
                  <a:pt x="2678" y="5230"/>
                </a:lnTo>
                <a:lnTo>
                  <a:pt x="2678" y="2710"/>
                </a:lnTo>
                <a:cubicBezTo>
                  <a:pt x="2678" y="2584"/>
                  <a:pt x="2772" y="2458"/>
                  <a:pt x="2930" y="2458"/>
                </a:cubicBezTo>
                <a:close/>
                <a:moveTo>
                  <a:pt x="9893" y="2458"/>
                </a:moveTo>
                <a:cubicBezTo>
                  <a:pt x="10019" y="2458"/>
                  <a:pt x="10113" y="2584"/>
                  <a:pt x="10113" y="2710"/>
                </a:cubicBezTo>
                <a:lnTo>
                  <a:pt x="10113" y="5230"/>
                </a:lnTo>
                <a:lnTo>
                  <a:pt x="6837" y="5230"/>
                </a:lnTo>
                <a:lnTo>
                  <a:pt x="6837" y="2710"/>
                </a:lnTo>
                <a:cubicBezTo>
                  <a:pt x="6805" y="2584"/>
                  <a:pt x="6900" y="2458"/>
                  <a:pt x="7057" y="2458"/>
                </a:cubicBezTo>
                <a:close/>
                <a:moveTo>
                  <a:pt x="11940" y="3308"/>
                </a:moveTo>
                <a:lnTo>
                  <a:pt x="11940" y="5230"/>
                </a:lnTo>
                <a:lnTo>
                  <a:pt x="10964" y="5230"/>
                </a:lnTo>
                <a:lnTo>
                  <a:pt x="10964" y="3308"/>
                </a:lnTo>
                <a:close/>
                <a:moveTo>
                  <a:pt x="7215" y="6900"/>
                </a:moveTo>
                <a:cubicBezTo>
                  <a:pt x="7435" y="6900"/>
                  <a:pt x="7656" y="7089"/>
                  <a:pt x="7656" y="7278"/>
                </a:cubicBezTo>
                <a:cubicBezTo>
                  <a:pt x="7656" y="7530"/>
                  <a:pt x="7435" y="7719"/>
                  <a:pt x="7215" y="7719"/>
                </a:cubicBezTo>
                <a:lnTo>
                  <a:pt x="5545" y="7719"/>
                </a:lnTo>
                <a:cubicBezTo>
                  <a:pt x="5324" y="7719"/>
                  <a:pt x="5135" y="7530"/>
                  <a:pt x="5135" y="7278"/>
                </a:cubicBezTo>
                <a:cubicBezTo>
                  <a:pt x="5135" y="7026"/>
                  <a:pt x="5324" y="6900"/>
                  <a:pt x="5545" y="6900"/>
                </a:cubicBezTo>
                <a:close/>
                <a:moveTo>
                  <a:pt x="3088" y="6900"/>
                </a:moveTo>
                <a:cubicBezTo>
                  <a:pt x="3749" y="6900"/>
                  <a:pt x="4285" y="7436"/>
                  <a:pt x="4348" y="8097"/>
                </a:cubicBezTo>
                <a:cubicBezTo>
                  <a:pt x="4348" y="8790"/>
                  <a:pt x="3781" y="9326"/>
                  <a:pt x="3088" y="9326"/>
                </a:cubicBezTo>
                <a:cubicBezTo>
                  <a:pt x="2394" y="9326"/>
                  <a:pt x="1859" y="8790"/>
                  <a:pt x="1859" y="8097"/>
                </a:cubicBezTo>
                <a:cubicBezTo>
                  <a:pt x="1859" y="7436"/>
                  <a:pt x="2394" y="6900"/>
                  <a:pt x="3088" y="6900"/>
                </a:cubicBezTo>
                <a:close/>
                <a:moveTo>
                  <a:pt x="7215" y="8570"/>
                </a:moveTo>
                <a:cubicBezTo>
                  <a:pt x="7435" y="8570"/>
                  <a:pt x="7656" y="8790"/>
                  <a:pt x="7656" y="8979"/>
                </a:cubicBezTo>
                <a:cubicBezTo>
                  <a:pt x="7656" y="9168"/>
                  <a:pt x="7435" y="9357"/>
                  <a:pt x="7215" y="9357"/>
                </a:cubicBezTo>
                <a:lnTo>
                  <a:pt x="5545" y="9357"/>
                </a:lnTo>
                <a:cubicBezTo>
                  <a:pt x="5324" y="9357"/>
                  <a:pt x="5135" y="9168"/>
                  <a:pt x="5135" y="8979"/>
                </a:cubicBezTo>
                <a:cubicBezTo>
                  <a:pt x="5135" y="8727"/>
                  <a:pt x="5324" y="8570"/>
                  <a:pt x="5545" y="8570"/>
                </a:cubicBezTo>
                <a:close/>
                <a:moveTo>
                  <a:pt x="9790" y="6930"/>
                </a:moveTo>
                <a:cubicBezTo>
                  <a:pt x="10428" y="6930"/>
                  <a:pt x="10964" y="7456"/>
                  <a:pt x="10964" y="8160"/>
                </a:cubicBezTo>
                <a:cubicBezTo>
                  <a:pt x="10964" y="8822"/>
                  <a:pt x="10397" y="9357"/>
                  <a:pt x="9735" y="9357"/>
                </a:cubicBezTo>
                <a:cubicBezTo>
                  <a:pt x="9073" y="9357"/>
                  <a:pt x="8506" y="8822"/>
                  <a:pt x="8506" y="8160"/>
                </a:cubicBezTo>
                <a:cubicBezTo>
                  <a:pt x="8506" y="7467"/>
                  <a:pt x="9073" y="6931"/>
                  <a:pt x="9735" y="6931"/>
                </a:cubicBezTo>
                <a:cubicBezTo>
                  <a:pt x="9754" y="6931"/>
                  <a:pt x="9772" y="6930"/>
                  <a:pt x="9790" y="6930"/>
                </a:cubicBezTo>
                <a:close/>
                <a:moveTo>
                  <a:pt x="3875" y="0"/>
                </a:moveTo>
                <a:cubicBezTo>
                  <a:pt x="2709" y="0"/>
                  <a:pt x="1827" y="946"/>
                  <a:pt x="1764" y="2080"/>
                </a:cubicBezTo>
                <a:lnTo>
                  <a:pt x="1764" y="2458"/>
                </a:lnTo>
                <a:lnTo>
                  <a:pt x="410" y="2458"/>
                </a:lnTo>
                <a:cubicBezTo>
                  <a:pt x="158" y="2458"/>
                  <a:pt x="0" y="2678"/>
                  <a:pt x="0" y="2899"/>
                </a:cubicBezTo>
                <a:lnTo>
                  <a:pt x="0" y="5671"/>
                </a:lnTo>
                <a:cubicBezTo>
                  <a:pt x="32" y="5860"/>
                  <a:pt x="252" y="6049"/>
                  <a:pt x="473" y="6049"/>
                </a:cubicBezTo>
                <a:lnTo>
                  <a:pt x="1449" y="6049"/>
                </a:lnTo>
                <a:cubicBezTo>
                  <a:pt x="1197" y="6427"/>
                  <a:pt x="1040" y="6837"/>
                  <a:pt x="1040" y="7278"/>
                </a:cubicBezTo>
                <a:lnTo>
                  <a:pt x="1040" y="9767"/>
                </a:lnTo>
                <a:cubicBezTo>
                  <a:pt x="1040" y="10302"/>
                  <a:pt x="1386" y="10744"/>
                  <a:pt x="1859" y="10933"/>
                </a:cubicBezTo>
                <a:lnTo>
                  <a:pt x="1859" y="12256"/>
                </a:lnTo>
                <a:cubicBezTo>
                  <a:pt x="1859" y="12476"/>
                  <a:pt x="2048" y="12665"/>
                  <a:pt x="2300" y="12665"/>
                </a:cubicBezTo>
                <a:lnTo>
                  <a:pt x="3938" y="12665"/>
                </a:lnTo>
                <a:cubicBezTo>
                  <a:pt x="4190" y="12665"/>
                  <a:pt x="4348" y="12476"/>
                  <a:pt x="4348" y="12256"/>
                </a:cubicBezTo>
                <a:lnTo>
                  <a:pt x="4348" y="10996"/>
                </a:lnTo>
                <a:lnTo>
                  <a:pt x="8475" y="10996"/>
                </a:lnTo>
                <a:lnTo>
                  <a:pt x="8475" y="12256"/>
                </a:lnTo>
                <a:cubicBezTo>
                  <a:pt x="8475" y="12476"/>
                  <a:pt x="8664" y="12665"/>
                  <a:pt x="8884" y="12665"/>
                </a:cubicBezTo>
                <a:lnTo>
                  <a:pt x="10523" y="12665"/>
                </a:lnTo>
                <a:cubicBezTo>
                  <a:pt x="10775" y="12665"/>
                  <a:pt x="10901" y="12476"/>
                  <a:pt x="10901" y="12256"/>
                </a:cubicBezTo>
                <a:lnTo>
                  <a:pt x="10901" y="10933"/>
                </a:lnTo>
                <a:cubicBezTo>
                  <a:pt x="11373" y="10775"/>
                  <a:pt x="11751" y="10302"/>
                  <a:pt x="11751" y="9767"/>
                </a:cubicBezTo>
                <a:lnTo>
                  <a:pt x="11751" y="7278"/>
                </a:lnTo>
                <a:cubicBezTo>
                  <a:pt x="11751" y="6805"/>
                  <a:pt x="11594" y="6364"/>
                  <a:pt x="11310" y="6049"/>
                </a:cubicBezTo>
                <a:lnTo>
                  <a:pt x="12287" y="6049"/>
                </a:lnTo>
                <a:cubicBezTo>
                  <a:pt x="12539" y="6049"/>
                  <a:pt x="12728" y="5860"/>
                  <a:pt x="12728" y="5671"/>
                </a:cubicBezTo>
                <a:lnTo>
                  <a:pt x="12728" y="2899"/>
                </a:lnTo>
                <a:cubicBezTo>
                  <a:pt x="12728" y="2678"/>
                  <a:pt x="12539" y="2458"/>
                  <a:pt x="12287" y="2458"/>
                </a:cubicBezTo>
                <a:lnTo>
                  <a:pt x="10901" y="2458"/>
                </a:lnTo>
                <a:lnTo>
                  <a:pt x="10901" y="2080"/>
                </a:lnTo>
                <a:cubicBezTo>
                  <a:pt x="10901" y="946"/>
                  <a:pt x="9987" y="32"/>
                  <a:pt x="8821" y="0"/>
                </a:cubicBezTo>
                <a:close/>
              </a:path>
            </a:pathLst>
          </a:custGeom>
          <a:solidFill>
            <a:srgbClr val="FFC86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7629" name="Google Shape;7629;p69"/>
          <p:cNvGrpSpPr/>
          <p:nvPr/>
        </p:nvGrpSpPr>
        <p:grpSpPr>
          <a:xfrm>
            <a:off x="3450506" y="1557895"/>
            <a:ext cx="376926" cy="370324"/>
            <a:chOff x="-40748275" y="3238700"/>
            <a:chExt cx="322600" cy="316950"/>
          </a:xfrm>
          <a:solidFill>
            <a:srgbClr val="FFC867"/>
          </a:solidFill>
        </p:grpSpPr>
        <p:sp>
          <p:nvSpPr>
            <p:cNvPr id="7630" name="Google Shape;7630;p69"/>
            <p:cNvSpPr/>
            <p:nvPr/>
          </p:nvSpPr>
          <p:spPr>
            <a:xfrm>
              <a:off x="-40709675" y="3273750"/>
              <a:ext cx="84300" cy="84300"/>
            </a:xfrm>
            <a:custGeom>
              <a:avLst/>
              <a:gdLst/>
              <a:ahLst/>
              <a:cxnLst/>
              <a:rect l="l" t="t" r="r" b="b"/>
              <a:pathLst>
                <a:path w="3372" h="3372" extrusionOk="0">
                  <a:moveTo>
                    <a:pt x="2710" y="0"/>
                  </a:moveTo>
                  <a:lnTo>
                    <a:pt x="1" y="2710"/>
                  </a:lnTo>
                  <a:lnTo>
                    <a:pt x="694" y="3371"/>
                  </a:lnTo>
                  <a:lnTo>
                    <a:pt x="3372" y="662"/>
                  </a:lnTo>
                  <a:lnTo>
                    <a:pt x="271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31" name="Google Shape;7631;p69"/>
            <p:cNvSpPr/>
            <p:nvPr/>
          </p:nvSpPr>
          <p:spPr>
            <a:xfrm>
              <a:off x="-40578925" y="3247175"/>
              <a:ext cx="151250" cy="149475"/>
            </a:xfrm>
            <a:custGeom>
              <a:avLst/>
              <a:gdLst/>
              <a:ahLst/>
              <a:cxnLst/>
              <a:rect l="l" t="t" r="r" b="b"/>
              <a:pathLst>
                <a:path w="6050" h="5979" extrusionOk="0">
                  <a:moveTo>
                    <a:pt x="2663" y="0"/>
                  </a:moveTo>
                  <a:cubicBezTo>
                    <a:pt x="2552" y="0"/>
                    <a:pt x="2442" y="39"/>
                    <a:pt x="2363" y="118"/>
                  </a:cubicBezTo>
                  <a:lnTo>
                    <a:pt x="1261" y="1221"/>
                  </a:lnTo>
                  <a:lnTo>
                    <a:pt x="2678" y="2639"/>
                  </a:lnTo>
                  <a:cubicBezTo>
                    <a:pt x="2836" y="2796"/>
                    <a:pt x="2836" y="3080"/>
                    <a:pt x="2678" y="3237"/>
                  </a:cubicBezTo>
                  <a:cubicBezTo>
                    <a:pt x="2637" y="3278"/>
                    <a:pt x="2560" y="3302"/>
                    <a:pt x="2473" y="3302"/>
                  </a:cubicBezTo>
                  <a:cubicBezTo>
                    <a:pt x="2360" y="3302"/>
                    <a:pt x="2232" y="3263"/>
                    <a:pt x="2143" y="3174"/>
                  </a:cubicBezTo>
                  <a:lnTo>
                    <a:pt x="725" y="1756"/>
                  </a:lnTo>
                  <a:lnTo>
                    <a:pt x="0" y="2481"/>
                  </a:lnTo>
                  <a:lnTo>
                    <a:pt x="3529" y="5978"/>
                  </a:lnTo>
                  <a:lnTo>
                    <a:pt x="5892" y="3615"/>
                  </a:lnTo>
                  <a:cubicBezTo>
                    <a:pt x="6049" y="3458"/>
                    <a:pt x="6049" y="3174"/>
                    <a:pt x="5892" y="3017"/>
                  </a:cubicBezTo>
                  <a:lnTo>
                    <a:pt x="2962" y="118"/>
                  </a:lnTo>
                  <a:cubicBezTo>
                    <a:pt x="2883" y="39"/>
                    <a:pt x="2773" y="0"/>
                    <a:pt x="266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32" name="Google Shape;7632;p69"/>
            <p:cNvSpPr/>
            <p:nvPr/>
          </p:nvSpPr>
          <p:spPr>
            <a:xfrm>
              <a:off x="-40678175" y="3305250"/>
              <a:ext cx="213475" cy="213475"/>
            </a:xfrm>
            <a:custGeom>
              <a:avLst/>
              <a:gdLst/>
              <a:ahLst/>
              <a:cxnLst/>
              <a:rect l="l" t="t" r="r" b="b"/>
              <a:pathLst>
                <a:path w="8539" h="8539" extrusionOk="0">
                  <a:moveTo>
                    <a:pt x="2679" y="0"/>
                  </a:moveTo>
                  <a:lnTo>
                    <a:pt x="1" y="2678"/>
                  </a:lnTo>
                  <a:lnTo>
                    <a:pt x="5861" y="8538"/>
                  </a:lnTo>
                  <a:lnTo>
                    <a:pt x="8539" y="5860"/>
                  </a:lnTo>
                  <a:lnTo>
                    <a:pt x="2679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33" name="Google Shape;7633;p69"/>
            <p:cNvSpPr/>
            <p:nvPr/>
          </p:nvSpPr>
          <p:spPr>
            <a:xfrm>
              <a:off x="-40513550" y="3469850"/>
              <a:ext cx="87875" cy="85800"/>
            </a:xfrm>
            <a:custGeom>
              <a:avLst/>
              <a:gdLst/>
              <a:ahLst/>
              <a:cxnLst/>
              <a:rect l="l" t="t" r="r" b="b"/>
              <a:pathLst>
                <a:path w="3515" h="3432" extrusionOk="0">
                  <a:moveTo>
                    <a:pt x="2426" y="1"/>
                  </a:moveTo>
                  <a:lnTo>
                    <a:pt x="0" y="2427"/>
                  </a:lnTo>
                  <a:lnTo>
                    <a:pt x="2899" y="3404"/>
                  </a:lnTo>
                  <a:cubicBezTo>
                    <a:pt x="2948" y="3423"/>
                    <a:pt x="2996" y="3432"/>
                    <a:pt x="3044" y="3432"/>
                  </a:cubicBezTo>
                  <a:cubicBezTo>
                    <a:pt x="3302" y="3432"/>
                    <a:pt x="3514" y="3166"/>
                    <a:pt x="3434" y="2899"/>
                  </a:cubicBezTo>
                  <a:lnTo>
                    <a:pt x="2426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34" name="Google Shape;7634;p69"/>
            <p:cNvSpPr/>
            <p:nvPr/>
          </p:nvSpPr>
          <p:spPr>
            <a:xfrm>
              <a:off x="-40738025" y="3404500"/>
              <a:ext cx="150450" cy="149475"/>
            </a:xfrm>
            <a:custGeom>
              <a:avLst/>
              <a:gdLst/>
              <a:ahLst/>
              <a:cxnLst/>
              <a:rect l="l" t="t" r="r" b="b"/>
              <a:pathLst>
                <a:path w="6018" h="5979" extrusionOk="0">
                  <a:moveTo>
                    <a:pt x="2521" y="0"/>
                  </a:moveTo>
                  <a:lnTo>
                    <a:pt x="1796" y="725"/>
                  </a:lnTo>
                  <a:lnTo>
                    <a:pt x="3308" y="2205"/>
                  </a:lnTo>
                  <a:cubicBezTo>
                    <a:pt x="3466" y="2363"/>
                    <a:pt x="3466" y="2646"/>
                    <a:pt x="3308" y="2804"/>
                  </a:cubicBezTo>
                  <a:cubicBezTo>
                    <a:pt x="3230" y="2883"/>
                    <a:pt x="3119" y="2922"/>
                    <a:pt x="3009" y="2922"/>
                  </a:cubicBezTo>
                  <a:cubicBezTo>
                    <a:pt x="2899" y="2922"/>
                    <a:pt x="2789" y="2883"/>
                    <a:pt x="2710" y="2804"/>
                  </a:cubicBezTo>
                  <a:lnTo>
                    <a:pt x="1229" y="1292"/>
                  </a:lnTo>
                  <a:lnTo>
                    <a:pt x="158" y="2363"/>
                  </a:lnTo>
                  <a:cubicBezTo>
                    <a:pt x="0" y="2520"/>
                    <a:pt x="0" y="2804"/>
                    <a:pt x="158" y="2962"/>
                  </a:cubicBezTo>
                  <a:lnTo>
                    <a:pt x="3056" y="5860"/>
                  </a:lnTo>
                  <a:cubicBezTo>
                    <a:pt x="3135" y="5939"/>
                    <a:pt x="3245" y="5978"/>
                    <a:pt x="3356" y="5978"/>
                  </a:cubicBezTo>
                  <a:cubicBezTo>
                    <a:pt x="3466" y="5978"/>
                    <a:pt x="3576" y="5939"/>
                    <a:pt x="3655" y="5860"/>
                  </a:cubicBezTo>
                  <a:lnTo>
                    <a:pt x="6018" y="3497"/>
                  </a:lnTo>
                  <a:lnTo>
                    <a:pt x="2521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35" name="Google Shape;7635;p69"/>
            <p:cNvSpPr/>
            <p:nvPr/>
          </p:nvSpPr>
          <p:spPr>
            <a:xfrm>
              <a:off x="-40748275" y="3238700"/>
              <a:ext cx="92175" cy="87850"/>
            </a:xfrm>
            <a:custGeom>
              <a:avLst/>
              <a:gdLst/>
              <a:ahLst/>
              <a:cxnLst/>
              <a:rect l="l" t="t" r="r" b="b"/>
              <a:pathLst>
                <a:path w="3687" h="3514" extrusionOk="0">
                  <a:moveTo>
                    <a:pt x="2281" y="0"/>
                  </a:moveTo>
                  <a:cubicBezTo>
                    <a:pt x="1915" y="0"/>
                    <a:pt x="1545" y="142"/>
                    <a:pt x="1261" y="426"/>
                  </a:cubicBezTo>
                  <a:lnTo>
                    <a:pt x="568" y="1119"/>
                  </a:lnTo>
                  <a:cubicBezTo>
                    <a:pt x="1" y="1686"/>
                    <a:pt x="1" y="2568"/>
                    <a:pt x="568" y="3135"/>
                  </a:cubicBezTo>
                  <a:lnTo>
                    <a:pt x="946" y="3513"/>
                  </a:lnTo>
                  <a:lnTo>
                    <a:pt x="3687" y="804"/>
                  </a:lnTo>
                  <a:lnTo>
                    <a:pt x="3277" y="426"/>
                  </a:lnTo>
                  <a:cubicBezTo>
                    <a:pt x="3010" y="142"/>
                    <a:pt x="2647" y="0"/>
                    <a:pt x="228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636" name="Google Shape;7636;p69"/>
          <p:cNvGrpSpPr/>
          <p:nvPr/>
        </p:nvGrpSpPr>
        <p:grpSpPr>
          <a:xfrm>
            <a:off x="3453062" y="2025879"/>
            <a:ext cx="371814" cy="338690"/>
            <a:chOff x="-40745125" y="3632900"/>
            <a:chExt cx="318225" cy="289875"/>
          </a:xfrm>
          <a:solidFill>
            <a:srgbClr val="FFC867"/>
          </a:solidFill>
        </p:grpSpPr>
        <p:sp>
          <p:nvSpPr>
            <p:cNvPr id="7637" name="Google Shape;7637;p69"/>
            <p:cNvSpPr/>
            <p:nvPr/>
          </p:nvSpPr>
          <p:spPr>
            <a:xfrm>
              <a:off x="-40745125" y="3632900"/>
              <a:ext cx="300125" cy="82725"/>
            </a:xfrm>
            <a:custGeom>
              <a:avLst/>
              <a:gdLst/>
              <a:ahLst/>
              <a:cxnLst/>
              <a:rect l="l" t="t" r="r" b="b"/>
              <a:pathLst>
                <a:path w="12005" h="3309" extrusionOk="0">
                  <a:moveTo>
                    <a:pt x="1671" y="0"/>
                  </a:moveTo>
                  <a:cubicBezTo>
                    <a:pt x="757" y="0"/>
                    <a:pt x="1" y="757"/>
                    <a:pt x="1" y="1670"/>
                  </a:cubicBezTo>
                  <a:cubicBezTo>
                    <a:pt x="1" y="2552"/>
                    <a:pt x="757" y="3308"/>
                    <a:pt x="1671" y="3308"/>
                  </a:cubicBezTo>
                  <a:lnTo>
                    <a:pt x="11469" y="3308"/>
                  </a:lnTo>
                  <a:cubicBezTo>
                    <a:pt x="11815" y="3308"/>
                    <a:pt x="12004" y="2930"/>
                    <a:pt x="11784" y="2647"/>
                  </a:cubicBezTo>
                  <a:cubicBezTo>
                    <a:pt x="11595" y="2363"/>
                    <a:pt x="11469" y="2017"/>
                    <a:pt x="11469" y="1670"/>
                  </a:cubicBezTo>
                  <a:cubicBezTo>
                    <a:pt x="11469" y="1292"/>
                    <a:pt x="11595" y="946"/>
                    <a:pt x="11784" y="662"/>
                  </a:cubicBezTo>
                  <a:cubicBezTo>
                    <a:pt x="11973" y="410"/>
                    <a:pt x="11784" y="0"/>
                    <a:pt x="1146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38" name="Google Shape;7638;p69"/>
            <p:cNvSpPr/>
            <p:nvPr/>
          </p:nvSpPr>
          <p:spPr>
            <a:xfrm>
              <a:off x="-40508050" y="3736075"/>
              <a:ext cx="21300" cy="82725"/>
            </a:xfrm>
            <a:custGeom>
              <a:avLst/>
              <a:gdLst/>
              <a:ahLst/>
              <a:cxnLst/>
              <a:rect l="l" t="t" r="r" b="b"/>
              <a:pathLst>
                <a:path w="852" h="3309" extrusionOk="0">
                  <a:moveTo>
                    <a:pt x="1" y="1"/>
                  </a:moveTo>
                  <a:lnTo>
                    <a:pt x="1" y="3309"/>
                  </a:lnTo>
                  <a:lnTo>
                    <a:pt x="852" y="3309"/>
                  </a:lnTo>
                  <a:lnTo>
                    <a:pt x="852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39" name="Google Shape;7639;p69"/>
            <p:cNvSpPr/>
            <p:nvPr/>
          </p:nvSpPr>
          <p:spPr>
            <a:xfrm>
              <a:off x="-40466300" y="3736875"/>
              <a:ext cx="39400" cy="82725"/>
            </a:xfrm>
            <a:custGeom>
              <a:avLst/>
              <a:gdLst/>
              <a:ahLst/>
              <a:cxnLst/>
              <a:rect l="l" t="t" r="r" b="b"/>
              <a:pathLst>
                <a:path w="1576" h="3309" extrusionOk="0">
                  <a:moveTo>
                    <a:pt x="1" y="0"/>
                  </a:moveTo>
                  <a:lnTo>
                    <a:pt x="1" y="3308"/>
                  </a:lnTo>
                  <a:lnTo>
                    <a:pt x="1198" y="3308"/>
                  </a:lnTo>
                  <a:cubicBezTo>
                    <a:pt x="1387" y="3277"/>
                    <a:pt x="1576" y="3088"/>
                    <a:pt x="1576" y="2899"/>
                  </a:cubicBezTo>
                  <a:lnTo>
                    <a:pt x="1576" y="410"/>
                  </a:lnTo>
                  <a:cubicBezTo>
                    <a:pt x="1576" y="158"/>
                    <a:pt x="1387" y="0"/>
                    <a:pt x="119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40" name="Google Shape;7640;p69"/>
            <p:cNvSpPr/>
            <p:nvPr/>
          </p:nvSpPr>
          <p:spPr>
            <a:xfrm>
              <a:off x="-40723050" y="3736075"/>
              <a:ext cx="194550" cy="82725"/>
            </a:xfrm>
            <a:custGeom>
              <a:avLst/>
              <a:gdLst/>
              <a:ahLst/>
              <a:cxnLst/>
              <a:rect l="l" t="t" r="r" b="b"/>
              <a:pathLst>
                <a:path w="7782" h="3309" extrusionOk="0">
                  <a:moveTo>
                    <a:pt x="441" y="1"/>
                  </a:moveTo>
                  <a:cubicBezTo>
                    <a:pt x="189" y="1"/>
                    <a:pt x="0" y="221"/>
                    <a:pt x="0" y="442"/>
                  </a:cubicBezTo>
                  <a:lnTo>
                    <a:pt x="0" y="2931"/>
                  </a:lnTo>
                  <a:cubicBezTo>
                    <a:pt x="0" y="3151"/>
                    <a:pt x="189" y="3309"/>
                    <a:pt x="441" y="3309"/>
                  </a:cubicBezTo>
                  <a:lnTo>
                    <a:pt x="7782" y="3309"/>
                  </a:lnTo>
                  <a:lnTo>
                    <a:pt x="7782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41" name="Google Shape;7641;p69"/>
            <p:cNvSpPr/>
            <p:nvPr/>
          </p:nvSpPr>
          <p:spPr>
            <a:xfrm>
              <a:off x="-40681325" y="3839250"/>
              <a:ext cx="21300" cy="82725"/>
            </a:xfrm>
            <a:custGeom>
              <a:avLst/>
              <a:gdLst/>
              <a:ahLst/>
              <a:cxnLst/>
              <a:rect l="l" t="t" r="r" b="b"/>
              <a:pathLst>
                <a:path w="852" h="3309" extrusionOk="0">
                  <a:moveTo>
                    <a:pt x="1" y="1"/>
                  </a:moveTo>
                  <a:lnTo>
                    <a:pt x="1" y="3309"/>
                  </a:lnTo>
                  <a:lnTo>
                    <a:pt x="851" y="3309"/>
                  </a:lnTo>
                  <a:lnTo>
                    <a:pt x="851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42" name="Google Shape;7642;p69"/>
            <p:cNvSpPr/>
            <p:nvPr/>
          </p:nvSpPr>
          <p:spPr>
            <a:xfrm>
              <a:off x="-40639575" y="3840825"/>
              <a:ext cx="190625" cy="81950"/>
            </a:xfrm>
            <a:custGeom>
              <a:avLst/>
              <a:gdLst/>
              <a:ahLst/>
              <a:cxnLst/>
              <a:rect l="l" t="t" r="r" b="b"/>
              <a:pathLst>
                <a:path w="7625" h="3278" extrusionOk="0">
                  <a:moveTo>
                    <a:pt x="1" y="1"/>
                  </a:moveTo>
                  <a:lnTo>
                    <a:pt x="1" y="3277"/>
                  </a:lnTo>
                  <a:lnTo>
                    <a:pt x="7247" y="3277"/>
                  </a:lnTo>
                  <a:cubicBezTo>
                    <a:pt x="7467" y="3277"/>
                    <a:pt x="7625" y="3057"/>
                    <a:pt x="7625" y="2868"/>
                  </a:cubicBezTo>
                  <a:lnTo>
                    <a:pt x="7625" y="379"/>
                  </a:lnTo>
                  <a:cubicBezTo>
                    <a:pt x="7625" y="158"/>
                    <a:pt x="7436" y="1"/>
                    <a:pt x="724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43" name="Google Shape;7643;p69"/>
            <p:cNvSpPr/>
            <p:nvPr/>
          </p:nvSpPr>
          <p:spPr>
            <a:xfrm>
              <a:off x="-40745125" y="3840050"/>
              <a:ext cx="43350" cy="82725"/>
            </a:xfrm>
            <a:custGeom>
              <a:avLst/>
              <a:gdLst/>
              <a:ahLst/>
              <a:cxnLst/>
              <a:rect l="l" t="t" r="r" b="b"/>
              <a:pathLst>
                <a:path w="1734" h="3309" extrusionOk="0">
                  <a:moveTo>
                    <a:pt x="442" y="0"/>
                  </a:moveTo>
                  <a:cubicBezTo>
                    <a:pt x="190" y="0"/>
                    <a:pt x="1" y="189"/>
                    <a:pt x="1" y="378"/>
                  </a:cubicBezTo>
                  <a:lnTo>
                    <a:pt x="1" y="2867"/>
                  </a:lnTo>
                  <a:cubicBezTo>
                    <a:pt x="1" y="3088"/>
                    <a:pt x="190" y="3308"/>
                    <a:pt x="442" y="3308"/>
                  </a:cubicBezTo>
                  <a:lnTo>
                    <a:pt x="1734" y="3308"/>
                  </a:lnTo>
                  <a:lnTo>
                    <a:pt x="1734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644" name="Google Shape;7644;p69"/>
          <p:cNvGrpSpPr/>
          <p:nvPr/>
        </p:nvGrpSpPr>
        <p:grpSpPr>
          <a:xfrm>
            <a:off x="3457209" y="2437089"/>
            <a:ext cx="363518" cy="370178"/>
            <a:chOff x="-40742750" y="3972175"/>
            <a:chExt cx="311125" cy="316825"/>
          </a:xfrm>
          <a:solidFill>
            <a:srgbClr val="FFC867"/>
          </a:solidFill>
        </p:grpSpPr>
        <p:sp>
          <p:nvSpPr>
            <p:cNvPr id="7645" name="Google Shape;7645;p69"/>
            <p:cNvSpPr/>
            <p:nvPr/>
          </p:nvSpPr>
          <p:spPr>
            <a:xfrm>
              <a:off x="-40699425" y="4118075"/>
              <a:ext cx="226850" cy="101625"/>
            </a:xfrm>
            <a:custGeom>
              <a:avLst/>
              <a:gdLst/>
              <a:ahLst/>
              <a:cxnLst/>
              <a:rect l="l" t="t" r="r" b="b"/>
              <a:pathLst>
                <a:path w="9074" h="4065" extrusionOk="0">
                  <a:moveTo>
                    <a:pt x="0" y="0"/>
                  </a:moveTo>
                  <a:lnTo>
                    <a:pt x="0" y="2017"/>
                  </a:lnTo>
                  <a:cubicBezTo>
                    <a:pt x="0" y="3529"/>
                    <a:pt x="2741" y="4065"/>
                    <a:pt x="4505" y="4065"/>
                  </a:cubicBezTo>
                  <a:cubicBezTo>
                    <a:pt x="6774" y="4065"/>
                    <a:pt x="9074" y="3371"/>
                    <a:pt x="9074" y="2017"/>
                  </a:cubicBezTo>
                  <a:lnTo>
                    <a:pt x="9074" y="0"/>
                  </a:lnTo>
                  <a:lnTo>
                    <a:pt x="5135" y="2237"/>
                  </a:lnTo>
                  <a:cubicBezTo>
                    <a:pt x="4953" y="2359"/>
                    <a:pt x="4748" y="2415"/>
                    <a:pt x="4546" y="2415"/>
                  </a:cubicBezTo>
                  <a:cubicBezTo>
                    <a:pt x="4330" y="2415"/>
                    <a:pt x="4117" y="2351"/>
                    <a:pt x="3938" y="2237"/>
                  </a:cubicBezTo>
                  <a:cubicBezTo>
                    <a:pt x="3623" y="2048"/>
                    <a:pt x="315" y="221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46" name="Google Shape;7646;p69"/>
            <p:cNvSpPr/>
            <p:nvPr/>
          </p:nvSpPr>
          <p:spPr>
            <a:xfrm>
              <a:off x="-40742750" y="3972175"/>
              <a:ext cx="311125" cy="316825"/>
            </a:xfrm>
            <a:custGeom>
              <a:avLst/>
              <a:gdLst/>
              <a:ahLst/>
              <a:cxnLst/>
              <a:rect l="l" t="t" r="r" b="b"/>
              <a:pathLst>
                <a:path w="12445" h="12673" extrusionOk="0">
                  <a:moveTo>
                    <a:pt x="6254" y="0"/>
                  </a:moveTo>
                  <a:cubicBezTo>
                    <a:pt x="6183" y="0"/>
                    <a:pt x="6112" y="24"/>
                    <a:pt x="6049" y="71"/>
                  </a:cubicBezTo>
                  <a:lnTo>
                    <a:pt x="284" y="3379"/>
                  </a:lnTo>
                  <a:cubicBezTo>
                    <a:pt x="0" y="3537"/>
                    <a:pt x="0" y="3915"/>
                    <a:pt x="284" y="4072"/>
                  </a:cubicBezTo>
                  <a:lnTo>
                    <a:pt x="6049" y="7380"/>
                  </a:lnTo>
                  <a:cubicBezTo>
                    <a:pt x="6112" y="7427"/>
                    <a:pt x="6183" y="7451"/>
                    <a:pt x="6254" y="7451"/>
                  </a:cubicBezTo>
                  <a:cubicBezTo>
                    <a:pt x="6325" y="7451"/>
                    <a:pt x="6396" y="7427"/>
                    <a:pt x="6459" y="7380"/>
                  </a:cubicBezTo>
                  <a:cubicBezTo>
                    <a:pt x="11374" y="4545"/>
                    <a:pt x="11626" y="4419"/>
                    <a:pt x="11626" y="4419"/>
                  </a:cubicBezTo>
                  <a:lnTo>
                    <a:pt x="11626" y="12263"/>
                  </a:lnTo>
                  <a:cubicBezTo>
                    <a:pt x="11657" y="12515"/>
                    <a:pt x="11846" y="12673"/>
                    <a:pt x="12035" y="12673"/>
                  </a:cubicBezTo>
                  <a:cubicBezTo>
                    <a:pt x="12287" y="12673"/>
                    <a:pt x="12445" y="12452"/>
                    <a:pt x="12445" y="12263"/>
                  </a:cubicBezTo>
                  <a:lnTo>
                    <a:pt x="12445" y="3726"/>
                  </a:lnTo>
                  <a:cubicBezTo>
                    <a:pt x="12445" y="3568"/>
                    <a:pt x="12319" y="3411"/>
                    <a:pt x="12256" y="3379"/>
                  </a:cubicBezTo>
                  <a:lnTo>
                    <a:pt x="6459" y="71"/>
                  </a:lnTo>
                  <a:cubicBezTo>
                    <a:pt x="6396" y="24"/>
                    <a:pt x="6325" y="0"/>
                    <a:pt x="625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647" name="Google Shape;7647;p69"/>
          <p:cNvGrpSpPr/>
          <p:nvPr/>
        </p:nvGrpSpPr>
        <p:grpSpPr>
          <a:xfrm>
            <a:off x="2239871" y="2887257"/>
            <a:ext cx="266892" cy="369974"/>
            <a:chOff x="-38860325" y="3221750"/>
            <a:chExt cx="228425" cy="316650"/>
          </a:xfrm>
          <a:solidFill>
            <a:srgbClr val="FFC867"/>
          </a:solidFill>
        </p:grpSpPr>
        <p:sp>
          <p:nvSpPr>
            <p:cNvPr id="7648" name="Google Shape;7648;p69"/>
            <p:cNvSpPr/>
            <p:nvPr/>
          </p:nvSpPr>
          <p:spPr>
            <a:xfrm>
              <a:off x="-38735875" y="3222550"/>
              <a:ext cx="103975" cy="123675"/>
            </a:xfrm>
            <a:custGeom>
              <a:avLst/>
              <a:gdLst/>
              <a:ahLst/>
              <a:cxnLst/>
              <a:rect l="l" t="t" r="r" b="b"/>
              <a:pathLst>
                <a:path w="4159" h="4947" extrusionOk="0">
                  <a:moveTo>
                    <a:pt x="0" y="0"/>
                  </a:moveTo>
                  <a:lnTo>
                    <a:pt x="0" y="2552"/>
                  </a:lnTo>
                  <a:cubicBezTo>
                    <a:pt x="473" y="2710"/>
                    <a:pt x="851" y="3182"/>
                    <a:pt x="851" y="3750"/>
                  </a:cubicBezTo>
                  <a:lnTo>
                    <a:pt x="851" y="4947"/>
                  </a:lnTo>
                  <a:lnTo>
                    <a:pt x="4159" y="4947"/>
                  </a:lnTo>
                  <a:lnTo>
                    <a:pt x="4159" y="3687"/>
                  </a:lnTo>
                  <a:cubicBezTo>
                    <a:pt x="4159" y="1639"/>
                    <a:pt x="2489" y="0"/>
                    <a:pt x="44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49" name="Google Shape;7649;p69"/>
            <p:cNvSpPr/>
            <p:nvPr/>
          </p:nvSpPr>
          <p:spPr>
            <a:xfrm>
              <a:off x="-38756375" y="3302875"/>
              <a:ext cx="22075" cy="63050"/>
            </a:xfrm>
            <a:custGeom>
              <a:avLst/>
              <a:gdLst/>
              <a:ahLst/>
              <a:cxnLst/>
              <a:rect l="l" t="t" r="r" b="b"/>
              <a:pathLst>
                <a:path w="883" h="2522" extrusionOk="0">
                  <a:moveTo>
                    <a:pt x="474" y="1"/>
                  </a:moveTo>
                  <a:cubicBezTo>
                    <a:pt x="253" y="1"/>
                    <a:pt x="95" y="222"/>
                    <a:pt x="95" y="442"/>
                  </a:cubicBezTo>
                  <a:lnTo>
                    <a:pt x="95" y="2112"/>
                  </a:lnTo>
                  <a:cubicBezTo>
                    <a:pt x="1" y="2332"/>
                    <a:pt x="190" y="2521"/>
                    <a:pt x="442" y="2521"/>
                  </a:cubicBezTo>
                  <a:cubicBezTo>
                    <a:pt x="663" y="2521"/>
                    <a:pt x="820" y="2332"/>
                    <a:pt x="883" y="2112"/>
                  </a:cubicBezTo>
                  <a:lnTo>
                    <a:pt x="883" y="442"/>
                  </a:lnTo>
                  <a:cubicBezTo>
                    <a:pt x="883" y="222"/>
                    <a:pt x="663" y="64"/>
                    <a:pt x="4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50" name="Google Shape;7650;p69"/>
            <p:cNvSpPr/>
            <p:nvPr/>
          </p:nvSpPr>
          <p:spPr>
            <a:xfrm>
              <a:off x="-38859550" y="3221750"/>
              <a:ext cx="103200" cy="122900"/>
            </a:xfrm>
            <a:custGeom>
              <a:avLst/>
              <a:gdLst/>
              <a:ahLst/>
              <a:cxnLst/>
              <a:rect l="l" t="t" r="r" b="b"/>
              <a:pathLst>
                <a:path w="4128" h="4916" extrusionOk="0">
                  <a:moveTo>
                    <a:pt x="3687" y="1"/>
                  </a:moveTo>
                  <a:cubicBezTo>
                    <a:pt x="1671" y="1"/>
                    <a:pt x="1" y="1639"/>
                    <a:pt x="1" y="3687"/>
                  </a:cubicBezTo>
                  <a:lnTo>
                    <a:pt x="1" y="4916"/>
                  </a:lnTo>
                  <a:lnTo>
                    <a:pt x="3309" y="4916"/>
                  </a:lnTo>
                  <a:lnTo>
                    <a:pt x="3309" y="3687"/>
                  </a:lnTo>
                  <a:cubicBezTo>
                    <a:pt x="3309" y="3151"/>
                    <a:pt x="3655" y="2710"/>
                    <a:pt x="4128" y="2521"/>
                  </a:cubicBezTo>
                  <a:lnTo>
                    <a:pt x="4128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51" name="Google Shape;7651;p69"/>
            <p:cNvSpPr/>
            <p:nvPr/>
          </p:nvSpPr>
          <p:spPr>
            <a:xfrm>
              <a:off x="-38860325" y="3367475"/>
              <a:ext cx="228425" cy="170925"/>
            </a:xfrm>
            <a:custGeom>
              <a:avLst/>
              <a:gdLst/>
              <a:ahLst/>
              <a:cxnLst/>
              <a:rect l="l" t="t" r="r" b="b"/>
              <a:pathLst>
                <a:path w="9137" h="6837" extrusionOk="0">
                  <a:moveTo>
                    <a:pt x="0" y="0"/>
                  </a:moveTo>
                  <a:lnTo>
                    <a:pt x="0" y="3151"/>
                  </a:lnTo>
                  <a:cubicBezTo>
                    <a:pt x="0" y="5199"/>
                    <a:pt x="1639" y="6837"/>
                    <a:pt x="3686" y="6837"/>
                  </a:cubicBezTo>
                  <a:lnTo>
                    <a:pt x="5356" y="6837"/>
                  </a:lnTo>
                  <a:cubicBezTo>
                    <a:pt x="7467" y="6837"/>
                    <a:pt x="9137" y="5199"/>
                    <a:pt x="9137" y="3151"/>
                  </a:cubicBezTo>
                  <a:lnTo>
                    <a:pt x="9137" y="0"/>
                  </a:lnTo>
                  <a:lnTo>
                    <a:pt x="5734" y="0"/>
                  </a:lnTo>
                  <a:cubicBezTo>
                    <a:pt x="5577" y="473"/>
                    <a:pt x="5104" y="819"/>
                    <a:pt x="4568" y="819"/>
                  </a:cubicBezTo>
                  <a:cubicBezTo>
                    <a:pt x="4001" y="819"/>
                    <a:pt x="3560" y="473"/>
                    <a:pt x="337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652" name="Google Shape;7652;p69"/>
          <p:cNvGrpSpPr/>
          <p:nvPr/>
        </p:nvGrpSpPr>
        <p:grpSpPr>
          <a:xfrm>
            <a:off x="2190678" y="3349314"/>
            <a:ext cx="380081" cy="367111"/>
            <a:chOff x="-38905225" y="3591875"/>
            <a:chExt cx="325300" cy="314200"/>
          </a:xfrm>
          <a:solidFill>
            <a:srgbClr val="FFC867"/>
          </a:solidFill>
        </p:grpSpPr>
        <p:sp>
          <p:nvSpPr>
            <p:cNvPr id="7653" name="Google Shape;7653;p69"/>
            <p:cNvSpPr/>
            <p:nvPr/>
          </p:nvSpPr>
          <p:spPr>
            <a:xfrm>
              <a:off x="-38716975" y="3591875"/>
              <a:ext cx="137050" cy="131625"/>
            </a:xfrm>
            <a:custGeom>
              <a:avLst/>
              <a:gdLst/>
              <a:ahLst/>
              <a:cxnLst/>
              <a:rect l="l" t="t" r="r" b="b"/>
              <a:pathLst>
                <a:path w="5482" h="5265" extrusionOk="0">
                  <a:moveTo>
                    <a:pt x="1543" y="1"/>
                  </a:moveTo>
                  <a:cubicBezTo>
                    <a:pt x="987" y="1"/>
                    <a:pt x="447" y="38"/>
                    <a:pt x="0" y="98"/>
                  </a:cubicBezTo>
                  <a:lnTo>
                    <a:pt x="5167" y="5265"/>
                  </a:lnTo>
                  <a:cubicBezTo>
                    <a:pt x="5482" y="3311"/>
                    <a:pt x="5198" y="1326"/>
                    <a:pt x="4568" y="696"/>
                  </a:cubicBezTo>
                  <a:cubicBezTo>
                    <a:pt x="4029" y="178"/>
                    <a:pt x="2751" y="1"/>
                    <a:pt x="154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54" name="Google Shape;7654;p69"/>
            <p:cNvSpPr/>
            <p:nvPr/>
          </p:nvSpPr>
          <p:spPr>
            <a:xfrm>
              <a:off x="-38905225" y="3774675"/>
              <a:ext cx="137075" cy="131400"/>
            </a:xfrm>
            <a:custGeom>
              <a:avLst/>
              <a:gdLst/>
              <a:ahLst/>
              <a:cxnLst/>
              <a:rect l="l" t="t" r="r" b="b"/>
              <a:pathLst>
                <a:path w="5483" h="5256" extrusionOk="0">
                  <a:moveTo>
                    <a:pt x="316" y="0"/>
                  </a:moveTo>
                  <a:lnTo>
                    <a:pt x="316" y="0"/>
                  </a:lnTo>
                  <a:cubicBezTo>
                    <a:pt x="0" y="1922"/>
                    <a:pt x="253" y="3907"/>
                    <a:pt x="914" y="4569"/>
                  </a:cubicBezTo>
                  <a:cubicBezTo>
                    <a:pt x="1376" y="5031"/>
                    <a:pt x="2601" y="5256"/>
                    <a:pt x="3967" y="5256"/>
                  </a:cubicBezTo>
                  <a:cubicBezTo>
                    <a:pt x="4464" y="5256"/>
                    <a:pt x="4979" y="5226"/>
                    <a:pt x="5482" y="5167"/>
                  </a:cubicBezTo>
                  <a:lnTo>
                    <a:pt x="316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55" name="Google Shape;7655;p69"/>
            <p:cNvSpPr/>
            <p:nvPr/>
          </p:nvSpPr>
          <p:spPr>
            <a:xfrm>
              <a:off x="-38891050" y="3599025"/>
              <a:ext cx="298525" cy="300900"/>
            </a:xfrm>
            <a:custGeom>
              <a:avLst/>
              <a:gdLst/>
              <a:ahLst/>
              <a:cxnLst/>
              <a:rect l="l" t="t" r="r" b="b"/>
              <a:pathLst>
                <a:path w="11941" h="12036" extrusionOk="0">
                  <a:moveTo>
                    <a:pt x="6349" y="2687"/>
                  </a:moveTo>
                  <a:cubicBezTo>
                    <a:pt x="6459" y="2687"/>
                    <a:pt x="6569" y="2726"/>
                    <a:pt x="6648" y="2805"/>
                  </a:cubicBezTo>
                  <a:lnTo>
                    <a:pt x="7593" y="3750"/>
                  </a:lnTo>
                  <a:lnTo>
                    <a:pt x="7719" y="3655"/>
                  </a:lnTo>
                  <a:cubicBezTo>
                    <a:pt x="7798" y="3577"/>
                    <a:pt x="7908" y="3537"/>
                    <a:pt x="8019" y="3537"/>
                  </a:cubicBezTo>
                  <a:cubicBezTo>
                    <a:pt x="8129" y="3537"/>
                    <a:pt x="8239" y="3577"/>
                    <a:pt x="8318" y="3655"/>
                  </a:cubicBezTo>
                  <a:cubicBezTo>
                    <a:pt x="8475" y="3813"/>
                    <a:pt x="8475" y="4065"/>
                    <a:pt x="8318" y="4222"/>
                  </a:cubicBezTo>
                  <a:lnTo>
                    <a:pt x="8192" y="4348"/>
                  </a:lnTo>
                  <a:lnTo>
                    <a:pt x="9137" y="5294"/>
                  </a:lnTo>
                  <a:cubicBezTo>
                    <a:pt x="9295" y="5451"/>
                    <a:pt x="9295" y="5735"/>
                    <a:pt x="9137" y="5892"/>
                  </a:cubicBezTo>
                  <a:cubicBezTo>
                    <a:pt x="9058" y="5971"/>
                    <a:pt x="8948" y="6010"/>
                    <a:pt x="8838" y="6010"/>
                  </a:cubicBezTo>
                  <a:cubicBezTo>
                    <a:pt x="8727" y="6010"/>
                    <a:pt x="8617" y="5971"/>
                    <a:pt x="8538" y="5892"/>
                  </a:cubicBezTo>
                  <a:lnTo>
                    <a:pt x="7593" y="4947"/>
                  </a:lnTo>
                  <a:lnTo>
                    <a:pt x="6522" y="6018"/>
                  </a:lnTo>
                  <a:lnTo>
                    <a:pt x="7467" y="6963"/>
                  </a:lnTo>
                  <a:cubicBezTo>
                    <a:pt x="7625" y="7089"/>
                    <a:pt x="7625" y="7373"/>
                    <a:pt x="7467" y="7530"/>
                  </a:cubicBezTo>
                  <a:cubicBezTo>
                    <a:pt x="7388" y="7609"/>
                    <a:pt x="7286" y="7649"/>
                    <a:pt x="7184" y="7649"/>
                  </a:cubicBezTo>
                  <a:cubicBezTo>
                    <a:pt x="7081" y="7649"/>
                    <a:pt x="6979" y="7609"/>
                    <a:pt x="6900" y="7530"/>
                  </a:cubicBezTo>
                  <a:lnTo>
                    <a:pt x="5955" y="6585"/>
                  </a:lnTo>
                  <a:lnTo>
                    <a:pt x="4884" y="7656"/>
                  </a:lnTo>
                  <a:lnTo>
                    <a:pt x="5829" y="8602"/>
                  </a:lnTo>
                  <a:cubicBezTo>
                    <a:pt x="5987" y="8759"/>
                    <a:pt x="5987" y="9043"/>
                    <a:pt x="5829" y="9200"/>
                  </a:cubicBezTo>
                  <a:cubicBezTo>
                    <a:pt x="5750" y="9279"/>
                    <a:pt x="5640" y="9318"/>
                    <a:pt x="5530" y="9318"/>
                  </a:cubicBezTo>
                  <a:cubicBezTo>
                    <a:pt x="5419" y="9318"/>
                    <a:pt x="5309" y="9279"/>
                    <a:pt x="5230" y="9200"/>
                  </a:cubicBezTo>
                  <a:lnTo>
                    <a:pt x="4285" y="8255"/>
                  </a:lnTo>
                  <a:lnTo>
                    <a:pt x="4159" y="8381"/>
                  </a:lnTo>
                  <a:cubicBezTo>
                    <a:pt x="4080" y="8460"/>
                    <a:pt x="3978" y="8499"/>
                    <a:pt x="3876" y="8499"/>
                  </a:cubicBezTo>
                  <a:cubicBezTo>
                    <a:pt x="3773" y="8499"/>
                    <a:pt x="3671" y="8460"/>
                    <a:pt x="3592" y="8381"/>
                  </a:cubicBezTo>
                  <a:cubicBezTo>
                    <a:pt x="3435" y="8224"/>
                    <a:pt x="3435" y="7940"/>
                    <a:pt x="3592" y="7782"/>
                  </a:cubicBezTo>
                  <a:lnTo>
                    <a:pt x="3687" y="7656"/>
                  </a:lnTo>
                  <a:lnTo>
                    <a:pt x="2742" y="6711"/>
                  </a:lnTo>
                  <a:cubicBezTo>
                    <a:pt x="2584" y="6554"/>
                    <a:pt x="2584" y="6270"/>
                    <a:pt x="2742" y="6113"/>
                  </a:cubicBezTo>
                  <a:cubicBezTo>
                    <a:pt x="2820" y="6034"/>
                    <a:pt x="2931" y="5995"/>
                    <a:pt x="3041" y="5995"/>
                  </a:cubicBezTo>
                  <a:cubicBezTo>
                    <a:pt x="3151" y="5995"/>
                    <a:pt x="3261" y="6034"/>
                    <a:pt x="3340" y="6113"/>
                  </a:cubicBezTo>
                  <a:lnTo>
                    <a:pt x="4285" y="7058"/>
                  </a:lnTo>
                  <a:lnTo>
                    <a:pt x="5356" y="6018"/>
                  </a:lnTo>
                  <a:lnTo>
                    <a:pt x="4411" y="5073"/>
                  </a:lnTo>
                  <a:cubicBezTo>
                    <a:pt x="4254" y="4916"/>
                    <a:pt x="4254" y="4632"/>
                    <a:pt x="4411" y="4474"/>
                  </a:cubicBezTo>
                  <a:cubicBezTo>
                    <a:pt x="4490" y="4396"/>
                    <a:pt x="4600" y="4356"/>
                    <a:pt x="4711" y="4356"/>
                  </a:cubicBezTo>
                  <a:cubicBezTo>
                    <a:pt x="4821" y="4356"/>
                    <a:pt x="4931" y="4396"/>
                    <a:pt x="5010" y="4474"/>
                  </a:cubicBezTo>
                  <a:lnTo>
                    <a:pt x="5955" y="5420"/>
                  </a:lnTo>
                  <a:lnTo>
                    <a:pt x="6995" y="4348"/>
                  </a:lnTo>
                  <a:lnTo>
                    <a:pt x="6050" y="3403"/>
                  </a:lnTo>
                  <a:cubicBezTo>
                    <a:pt x="5892" y="3246"/>
                    <a:pt x="5892" y="2962"/>
                    <a:pt x="6050" y="2805"/>
                  </a:cubicBezTo>
                  <a:cubicBezTo>
                    <a:pt x="6128" y="2726"/>
                    <a:pt x="6239" y="2687"/>
                    <a:pt x="6349" y="2687"/>
                  </a:cubicBezTo>
                  <a:close/>
                  <a:moveTo>
                    <a:pt x="5987" y="1"/>
                  </a:moveTo>
                  <a:cubicBezTo>
                    <a:pt x="2805" y="757"/>
                    <a:pt x="788" y="3025"/>
                    <a:pt x="1" y="6081"/>
                  </a:cubicBezTo>
                  <a:lnTo>
                    <a:pt x="5955" y="12036"/>
                  </a:lnTo>
                  <a:cubicBezTo>
                    <a:pt x="9106" y="11248"/>
                    <a:pt x="11153" y="9043"/>
                    <a:pt x="11941" y="5955"/>
                  </a:cubicBezTo>
                  <a:lnTo>
                    <a:pt x="5987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656" name="Google Shape;7656;p69"/>
          <p:cNvSpPr/>
          <p:nvPr/>
        </p:nvSpPr>
        <p:spPr>
          <a:xfrm>
            <a:off x="2198491" y="3859092"/>
            <a:ext cx="369974" cy="312927"/>
          </a:xfrm>
          <a:custGeom>
            <a:avLst/>
            <a:gdLst/>
            <a:ahLst/>
            <a:cxnLst/>
            <a:rect l="l" t="t" r="r" b="b"/>
            <a:pathLst>
              <a:path w="12666" h="10713" extrusionOk="0">
                <a:moveTo>
                  <a:pt x="1765" y="3309"/>
                </a:moveTo>
                <a:lnTo>
                  <a:pt x="1765" y="7058"/>
                </a:lnTo>
                <a:cubicBezTo>
                  <a:pt x="1765" y="7278"/>
                  <a:pt x="1954" y="7436"/>
                  <a:pt x="2206" y="7436"/>
                </a:cubicBezTo>
                <a:lnTo>
                  <a:pt x="2615" y="7436"/>
                </a:lnTo>
                <a:lnTo>
                  <a:pt x="2615" y="9925"/>
                </a:lnTo>
                <a:lnTo>
                  <a:pt x="788" y="9925"/>
                </a:lnTo>
                <a:lnTo>
                  <a:pt x="788" y="3309"/>
                </a:lnTo>
                <a:close/>
                <a:moveTo>
                  <a:pt x="5073" y="3309"/>
                </a:moveTo>
                <a:lnTo>
                  <a:pt x="5073" y="7058"/>
                </a:lnTo>
                <a:cubicBezTo>
                  <a:pt x="5073" y="7278"/>
                  <a:pt x="5262" y="7436"/>
                  <a:pt x="5514" y="7436"/>
                </a:cubicBezTo>
                <a:lnTo>
                  <a:pt x="5892" y="7436"/>
                </a:lnTo>
                <a:lnTo>
                  <a:pt x="5892" y="9925"/>
                </a:lnTo>
                <a:lnTo>
                  <a:pt x="3403" y="9925"/>
                </a:lnTo>
                <a:lnTo>
                  <a:pt x="3403" y="7436"/>
                </a:lnTo>
                <a:lnTo>
                  <a:pt x="3813" y="7436"/>
                </a:lnTo>
                <a:cubicBezTo>
                  <a:pt x="4033" y="7436"/>
                  <a:pt x="4254" y="7247"/>
                  <a:pt x="4254" y="7058"/>
                </a:cubicBezTo>
                <a:lnTo>
                  <a:pt x="4254" y="3309"/>
                </a:lnTo>
                <a:close/>
                <a:moveTo>
                  <a:pt x="8412" y="3309"/>
                </a:moveTo>
                <a:lnTo>
                  <a:pt x="8412" y="7058"/>
                </a:lnTo>
                <a:cubicBezTo>
                  <a:pt x="8412" y="7278"/>
                  <a:pt x="8601" y="7436"/>
                  <a:pt x="8853" y="7436"/>
                </a:cubicBezTo>
                <a:lnTo>
                  <a:pt x="9294" y="7436"/>
                </a:lnTo>
                <a:lnTo>
                  <a:pt x="9294" y="9925"/>
                </a:lnTo>
                <a:lnTo>
                  <a:pt x="6711" y="9925"/>
                </a:lnTo>
                <a:lnTo>
                  <a:pt x="6711" y="7436"/>
                </a:lnTo>
                <a:lnTo>
                  <a:pt x="7152" y="7436"/>
                </a:lnTo>
                <a:cubicBezTo>
                  <a:pt x="7404" y="7436"/>
                  <a:pt x="7593" y="7247"/>
                  <a:pt x="7593" y="7058"/>
                </a:cubicBezTo>
                <a:lnTo>
                  <a:pt x="7593" y="3309"/>
                </a:lnTo>
                <a:close/>
                <a:moveTo>
                  <a:pt x="11815" y="3309"/>
                </a:moveTo>
                <a:lnTo>
                  <a:pt x="11815" y="9925"/>
                </a:lnTo>
                <a:lnTo>
                  <a:pt x="9988" y="9925"/>
                </a:lnTo>
                <a:lnTo>
                  <a:pt x="9988" y="7436"/>
                </a:lnTo>
                <a:lnTo>
                  <a:pt x="10429" y="7436"/>
                </a:lnTo>
                <a:cubicBezTo>
                  <a:pt x="10649" y="7436"/>
                  <a:pt x="10870" y="7247"/>
                  <a:pt x="10870" y="7058"/>
                </a:cubicBezTo>
                <a:lnTo>
                  <a:pt x="10870" y="3309"/>
                </a:lnTo>
                <a:close/>
                <a:moveTo>
                  <a:pt x="379" y="1"/>
                </a:moveTo>
                <a:cubicBezTo>
                  <a:pt x="158" y="1"/>
                  <a:pt x="1" y="190"/>
                  <a:pt x="1" y="379"/>
                </a:cubicBezTo>
                <a:lnTo>
                  <a:pt x="1" y="10334"/>
                </a:lnTo>
                <a:cubicBezTo>
                  <a:pt x="1" y="10555"/>
                  <a:pt x="190" y="10712"/>
                  <a:pt x="379" y="10712"/>
                </a:cubicBezTo>
                <a:lnTo>
                  <a:pt x="12224" y="10712"/>
                </a:lnTo>
                <a:cubicBezTo>
                  <a:pt x="12476" y="10712"/>
                  <a:pt x="12665" y="10523"/>
                  <a:pt x="12665" y="10334"/>
                </a:cubicBezTo>
                <a:lnTo>
                  <a:pt x="12665" y="379"/>
                </a:lnTo>
                <a:cubicBezTo>
                  <a:pt x="12634" y="190"/>
                  <a:pt x="12445" y="1"/>
                  <a:pt x="12224" y="1"/>
                </a:cubicBezTo>
                <a:close/>
              </a:path>
            </a:pathLst>
          </a:custGeom>
          <a:solidFill>
            <a:srgbClr val="FFC86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7657" name="Google Shape;7657;p69"/>
          <p:cNvGrpSpPr/>
          <p:nvPr/>
        </p:nvGrpSpPr>
        <p:grpSpPr>
          <a:xfrm>
            <a:off x="3997427" y="3334394"/>
            <a:ext cx="290815" cy="369740"/>
            <a:chOff x="-37370925" y="3579105"/>
            <a:chExt cx="248900" cy="316450"/>
          </a:xfrm>
          <a:solidFill>
            <a:srgbClr val="FFC867"/>
          </a:solidFill>
        </p:grpSpPr>
        <p:sp>
          <p:nvSpPr>
            <p:cNvPr id="7658" name="Google Shape;7658;p69"/>
            <p:cNvSpPr/>
            <p:nvPr/>
          </p:nvSpPr>
          <p:spPr>
            <a:xfrm>
              <a:off x="-37268550" y="3671055"/>
              <a:ext cx="83525" cy="82525"/>
            </a:xfrm>
            <a:custGeom>
              <a:avLst/>
              <a:gdLst/>
              <a:ahLst/>
              <a:cxnLst/>
              <a:rect l="l" t="t" r="r" b="b"/>
              <a:pathLst>
                <a:path w="3341" h="3301" extrusionOk="0">
                  <a:moveTo>
                    <a:pt x="2238" y="1"/>
                  </a:moveTo>
                  <a:lnTo>
                    <a:pt x="1" y="2237"/>
                  </a:lnTo>
                  <a:lnTo>
                    <a:pt x="946" y="3183"/>
                  </a:lnTo>
                  <a:cubicBezTo>
                    <a:pt x="1040" y="3261"/>
                    <a:pt x="1151" y="3301"/>
                    <a:pt x="1257" y="3301"/>
                  </a:cubicBezTo>
                  <a:cubicBezTo>
                    <a:pt x="1363" y="3301"/>
                    <a:pt x="1466" y="3261"/>
                    <a:pt x="1545" y="3183"/>
                  </a:cubicBezTo>
                  <a:lnTo>
                    <a:pt x="3183" y="1544"/>
                  </a:lnTo>
                  <a:cubicBezTo>
                    <a:pt x="3340" y="1387"/>
                    <a:pt x="3340" y="1103"/>
                    <a:pt x="3183" y="946"/>
                  </a:cubicBezTo>
                  <a:lnTo>
                    <a:pt x="2238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59" name="Google Shape;7659;p69"/>
            <p:cNvSpPr/>
            <p:nvPr/>
          </p:nvSpPr>
          <p:spPr>
            <a:xfrm>
              <a:off x="-37370925" y="3579105"/>
              <a:ext cx="248900" cy="316450"/>
            </a:xfrm>
            <a:custGeom>
              <a:avLst/>
              <a:gdLst/>
              <a:ahLst/>
              <a:cxnLst/>
              <a:rect l="l" t="t" r="r" b="b"/>
              <a:pathLst>
                <a:path w="9956" h="12658" extrusionOk="0">
                  <a:moveTo>
                    <a:pt x="4537" y="8625"/>
                  </a:moveTo>
                  <a:cubicBezTo>
                    <a:pt x="4757" y="8625"/>
                    <a:pt x="4946" y="8845"/>
                    <a:pt x="4946" y="9066"/>
                  </a:cubicBezTo>
                  <a:cubicBezTo>
                    <a:pt x="4915" y="9255"/>
                    <a:pt x="4757" y="9475"/>
                    <a:pt x="4537" y="9475"/>
                  </a:cubicBezTo>
                  <a:cubicBezTo>
                    <a:pt x="4285" y="9475"/>
                    <a:pt x="4096" y="9255"/>
                    <a:pt x="4096" y="9066"/>
                  </a:cubicBezTo>
                  <a:cubicBezTo>
                    <a:pt x="4096" y="8845"/>
                    <a:pt x="4285" y="8625"/>
                    <a:pt x="4537" y="8625"/>
                  </a:cubicBezTo>
                  <a:close/>
                  <a:moveTo>
                    <a:pt x="2615" y="0"/>
                  </a:moveTo>
                  <a:cubicBezTo>
                    <a:pt x="2513" y="0"/>
                    <a:pt x="2410" y="40"/>
                    <a:pt x="2332" y="119"/>
                  </a:cubicBezTo>
                  <a:lnTo>
                    <a:pt x="662" y="1788"/>
                  </a:lnTo>
                  <a:cubicBezTo>
                    <a:pt x="504" y="1946"/>
                    <a:pt x="504" y="2229"/>
                    <a:pt x="662" y="2355"/>
                  </a:cubicBezTo>
                  <a:lnTo>
                    <a:pt x="1764" y="3458"/>
                  </a:lnTo>
                  <a:cubicBezTo>
                    <a:pt x="1166" y="4183"/>
                    <a:pt x="819" y="5096"/>
                    <a:pt x="819" y="6073"/>
                  </a:cubicBezTo>
                  <a:cubicBezTo>
                    <a:pt x="819" y="7774"/>
                    <a:pt x="1859" y="9223"/>
                    <a:pt x="3308" y="9853"/>
                  </a:cubicBezTo>
                  <a:lnTo>
                    <a:pt x="3308" y="10200"/>
                  </a:lnTo>
                  <a:lnTo>
                    <a:pt x="1229" y="10200"/>
                  </a:lnTo>
                  <a:cubicBezTo>
                    <a:pt x="536" y="10200"/>
                    <a:pt x="0" y="10767"/>
                    <a:pt x="0" y="11429"/>
                  </a:cubicBezTo>
                  <a:lnTo>
                    <a:pt x="0" y="12248"/>
                  </a:lnTo>
                  <a:cubicBezTo>
                    <a:pt x="0" y="12500"/>
                    <a:pt x="189" y="12657"/>
                    <a:pt x="441" y="12657"/>
                  </a:cubicBezTo>
                  <a:lnTo>
                    <a:pt x="8696" y="12657"/>
                  </a:lnTo>
                  <a:cubicBezTo>
                    <a:pt x="8948" y="12657"/>
                    <a:pt x="9137" y="12468"/>
                    <a:pt x="9137" y="12248"/>
                  </a:cubicBezTo>
                  <a:lnTo>
                    <a:pt x="9137" y="11429"/>
                  </a:lnTo>
                  <a:cubicBezTo>
                    <a:pt x="9137" y="10767"/>
                    <a:pt x="8570" y="10200"/>
                    <a:pt x="7876" y="10200"/>
                  </a:cubicBezTo>
                  <a:lnTo>
                    <a:pt x="5797" y="10200"/>
                  </a:lnTo>
                  <a:lnTo>
                    <a:pt x="5797" y="10137"/>
                  </a:lnTo>
                  <a:cubicBezTo>
                    <a:pt x="7120" y="9853"/>
                    <a:pt x="8223" y="8940"/>
                    <a:pt x="8790" y="7743"/>
                  </a:cubicBezTo>
                  <a:lnTo>
                    <a:pt x="9515" y="7743"/>
                  </a:lnTo>
                  <a:cubicBezTo>
                    <a:pt x="9767" y="7743"/>
                    <a:pt x="9956" y="7522"/>
                    <a:pt x="9956" y="7333"/>
                  </a:cubicBezTo>
                  <a:cubicBezTo>
                    <a:pt x="9893" y="7176"/>
                    <a:pt x="9735" y="6987"/>
                    <a:pt x="9483" y="6987"/>
                  </a:cubicBezTo>
                  <a:lnTo>
                    <a:pt x="6994" y="6987"/>
                  </a:lnTo>
                  <a:cubicBezTo>
                    <a:pt x="6774" y="6987"/>
                    <a:pt x="6585" y="7176"/>
                    <a:pt x="6585" y="7365"/>
                  </a:cubicBezTo>
                  <a:cubicBezTo>
                    <a:pt x="6585" y="7617"/>
                    <a:pt x="6774" y="7774"/>
                    <a:pt x="6994" y="7774"/>
                  </a:cubicBezTo>
                  <a:lnTo>
                    <a:pt x="7845" y="7774"/>
                  </a:lnTo>
                  <a:cubicBezTo>
                    <a:pt x="7404" y="8530"/>
                    <a:pt x="6648" y="9097"/>
                    <a:pt x="5734" y="9318"/>
                  </a:cubicBezTo>
                  <a:lnTo>
                    <a:pt x="5734" y="8971"/>
                  </a:lnTo>
                  <a:cubicBezTo>
                    <a:pt x="5734" y="8310"/>
                    <a:pt x="5198" y="7774"/>
                    <a:pt x="4537" y="7743"/>
                  </a:cubicBezTo>
                  <a:cubicBezTo>
                    <a:pt x="3844" y="7743"/>
                    <a:pt x="3308" y="8278"/>
                    <a:pt x="3308" y="8940"/>
                  </a:cubicBezTo>
                  <a:cubicBezTo>
                    <a:pt x="2332" y="8373"/>
                    <a:pt x="1638" y="7302"/>
                    <a:pt x="1638" y="6073"/>
                  </a:cubicBezTo>
                  <a:cubicBezTo>
                    <a:pt x="1638" y="5285"/>
                    <a:pt x="1922" y="4624"/>
                    <a:pt x="2363" y="4057"/>
                  </a:cubicBezTo>
                  <a:lnTo>
                    <a:pt x="3529" y="5254"/>
                  </a:lnTo>
                  <a:lnTo>
                    <a:pt x="5797" y="3017"/>
                  </a:lnTo>
                  <a:lnTo>
                    <a:pt x="2899" y="119"/>
                  </a:lnTo>
                  <a:cubicBezTo>
                    <a:pt x="2820" y="40"/>
                    <a:pt x="2717" y="0"/>
                    <a:pt x="261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660" name="Google Shape;7660;p69"/>
          <p:cNvSpPr/>
          <p:nvPr/>
        </p:nvSpPr>
        <p:spPr>
          <a:xfrm>
            <a:off x="1697481" y="1534192"/>
            <a:ext cx="364453" cy="369419"/>
          </a:xfrm>
          <a:custGeom>
            <a:avLst/>
            <a:gdLst/>
            <a:ahLst/>
            <a:cxnLst/>
            <a:rect l="l" t="t" r="r" b="b"/>
            <a:pathLst>
              <a:path w="12477" h="12647" extrusionOk="0">
                <a:moveTo>
                  <a:pt x="3750" y="4538"/>
                </a:moveTo>
                <a:cubicBezTo>
                  <a:pt x="4223" y="4538"/>
                  <a:pt x="4601" y="4884"/>
                  <a:pt x="4601" y="5357"/>
                </a:cubicBezTo>
                <a:cubicBezTo>
                  <a:pt x="4601" y="5829"/>
                  <a:pt x="4223" y="6176"/>
                  <a:pt x="3750" y="6176"/>
                </a:cubicBezTo>
                <a:cubicBezTo>
                  <a:pt x="3277" y="6176"/>
                  <a:pt x="2931" y="5829"/>
                  <a:pt x="2931" y="5357"/>
                </a:cubicBezTo>
                <a:cubicBezTo>
                  <a:pt x="2931" y="4884"/>
                  <a:pt x="3277" y="4538"/>
                  <a:pt x="3750" y="4538"/>
                </a:cubicBezTo>
                <a:close/>
                <a:moveTo>
                  <a:pt x="6239" y="4538"/>
                </a:moveTo>
                <a:cubicBezTo>
                  <a:pt x="6711" y="4538"/>
                  <a:pt x="7058" y="4884"/>
                  <a:pt x="7058" y="5357"/>
                </a:cubicBezTo>
                <a:cubicBezTo>
                  <a:pt x="7058" y="5829"/>
                  <a:pt x="6711" y="6176"/>
                  <a:pt x="6239" y="6176"/>
                </a:cubicBezTo>
                <a:cubicBezTo>
                  <a:pt x="5766" y="6176"/>
                  <a:pt x="5420" y="5829"/>
                  <a:pt x="5420" y="5357"/>
                </a:cubicBezTo>
                <a:cubicBezTo>
                  <a:pt x="5420" y="4884"/>
                  <a:pt x="5766" y="4538"/>
                  <a:pt x="6239" y="4538"/>
                </a:cubicBezTo>
                <a:close/>
                <a:moveTo>
                  <a:pt x="8728" y="4538"/>
                </a:moveTo>
                <a:cubicBezTo>
                  <a:pt x="9200" y="4538"/>
                  <a:pt x="9547" y="4884"/>
                  <a:pt x="9547" y="5357"/>
                </a:cubicBezTo>
                <a:cubicBezTo>
                  <a:pt x="9547" y="5829"/>
                  <a:pt x="9200" y="6176"/>
                  <a:pt x="8728" y="6176"/>
                </a:cubicBezTo>
                <a:cubicBezTo>
                  <a:pt x="8255" y="6176"/>
                  <a:pt x="7877" y="5829"/>
                  <a:pt x="7877" y="5357"/>
                </a:cubicBezTo>
                <a:cubicBezTo>
                  <a:pt x="7877" y="4884"/>
                  <a:pt x="8255" y="4538"/>
                  <a:pt x="8728" y="4538"/>
                </a:cubicBezTo>
                <a:close/>
                <a:moveTo>
                  <a:pt x="6239" y="1"/>
                </a:moveTo>
                <a:cubicBezTo>
                  <a:pt x="2805" y="1"/>
                  <a:pt x="1" y="2395"/>
                  <a:pt x="1" y="5357"/>
                </a:cubicBezTo>
                <a:cubicBezTo>
                  <a:pt x="1" y="7436"/>
                  <a:pt x="1387" y="9200"/>
                  <a:pt x="3309" y="10082"/>
                </a:cubicBezTo>
                <a:lnTo>
                  <a:pt x="3309" y="12256"/>
                </a:lnTo>
                <a:cubicBezTo>
                  <a:pt x="3309" y="12486"/>
                  <a:pt x="3502" y="12646"/>
                  <a:pt x="3715" y="12646"/>
                </a:cubicBezTo>
                <a:cubicBezTo>
                  <a:pt x="3824" y="12646"/>
                  <a:pt x="3938" y="12604"/>
                  <a:pt x="4034" y="12508"/>
                </a:cubicBezTo>
                <a:lnTo>
                  <a:pt x="5609" y="10681"/>
                </a:lnTo>
                <a:cubicBezTo>
                  <a:pt x="5798" y="10681"/>
                  <a:pt x="5987" y="10713"/>
                  <a:pt x="6239" y="10713"/>
                </a:cubicBezTo>
                <a:cubicBezTo>
                  <a:pt x="9641" y="10713"/>
                  <a:pt x="12477" y="8350"/>
                  <a:pt x="12477" y="5357"/>
                </a:cubicBezTo>
                <a:cubicBezTo>
                  <a:pt x="12477" y="2395"/>
                  <a:pt x="9704" y="1"/>
                  <a:pt x="6239" y="1"/>
                </a:cubicBezTo>
                <a:close/>
              </a:path>
            </a:pathLst>
          </a:custGeom>
          <a:solidFill>
            <a:srgbClr val="FFC86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61" name="Google Shape;7661;p69"/>
          <p:cNvSpPr/>
          <p:nvPr/>
        </p:nvSpPr>
        <p:spPr>
          <a:xfrm>
            <a:off x="1722323" y="1969494"/>
            <a:ext cx="314767" cy="371814"/>
          </a:xfrm>
          <a:custGeom>
            <a:avLst/>
            <a:gdLst/>
            <a:ahLst/>
            <a:cxnLst/>
            <a:rect l="l" t="t" r="r" b="b"/>
            <a:pathLst>
              <a:path w="10776" h="12729" extrusionOk="0">
                <a:moveTo>
                  <a:pt x="1670" y="851"/>
                </a:moveTo>
                <a:lnTo>
                  <a:pt x="1670" y="9326"/>
                </a:lnTo>
                <a:cubicBezTo>
                  <a:pt x="1355" y="9326"/>
                  <a:pt x="1072" y="9421"/>
                  <a:pt x="851" y="9578"/>
                </a:cubicBezTo>
                <a:lnTo>
                  <a:pt x="851" y="2049"/>
                </a:lnTo>
                <a:cubicBezTo>
                  <a:pt x="851" y="1481"/>
                  <a:pt x="1198" y="1072"/>
                  <a:pt x="1670" y="851"/>
                </a:cubicBezTo>
                <a:close/>
                <a:moveTo>
                  <a:pt x="9925" y="10177"/>
                </a:moveTo>
                <a:lnTo>
                  <a:pt x="9925" y="10208"/>
                </a:lnTo>
                <a:lnTo>
                  <a:pt x="9925" y="11846"/>
                </a:lnTo>
                <a:lnTo>
                  <a:pt x="1670" y="11846"/>
                </a:lnTo>
                <a:cubicBezTo>
                  <a:pt x="1229" y="11846"/>
                  <a:pt x="851" y="11468"/>
                  <a:pt x="851" y="11027"/>
                </a:cubicBezTo>
                <a:cubicBezTo>
                  <a:pt x="851" y="10586"/>
                  <a:pt x="1229" y="10177"/>
                  <a:pt x="1670" y="10177"/>
                </a:cubicBezTo>
                <a:close/>
                <a:moveTo>
                  <a:pt x="2111" y="1"/>
                </a:moveTo>
                <a:cubicBezTo>
                  <a:pt x="914" y="1"/>
                  <a:pt x="1" y="946"/>
                  <a:pt x="1" y="2080"/>
                </a:cubicBezTo>
                <a:lnTo>
                  <a:pt x="1" y="11059"/>
                </a:lnTo>
                <a:cubicBezTo>
                  <a:pt x="1" y="11973"/>
                  <a:pt x="757" y="12729"/>
                  <a:pt x="1670" y="12729"/>
                </a:cubicBezTo>
                <a:lnTo>
                  <a:pt x="10334" y="12729"/>
                </a:lnTo>
                <a:cubicBezTo>
                  <a:pt x="10586" y="12729"/>
                  <a:pt x="10775" y="12508"/>
                  <a:pt x="10775" y="12319"/>
                </a:cubicBezTo>
                <a:lnTo>
                  <a:pt x="10775" y="473"/>
                </a:lnTo>
                <a:cubicBezTo>
                  <a:pt x="10775" y="221"/>
                  <a:pt x="10586" y="64"/>
                  <a:pt x="10334" y="64"/>
                </a:cubicBezTo>
                <a:lnTo>
                  <a:pt x="9105" y="64"/>
                </a:lnTo>
                <a:lnTo>
                  <a:pt x="9105" y="3781"/>
                </a:lnTo>
                <a:cubicBezTo>
                  <a:pt x="9105" y="4011"/>
                  <a:pt x="8912" y="4171"/>
                  <a:pt x="8708" y="4171"/>
                </a:cubicBezTo>
                <a:cubicBezTo>
                  <a:pt x="8604" y="4171"/>
                  <a:pt x="8498" y="4129"/>
                  <a:pt x="8412" y="4033"/>
                </a:cubicBezTo>
                <a:lnTo>
                  <a:pt x="7845" y="3498"/>
                </a:lnTo>
                <a:lnTo>
                  <a:pt x="7310" y="4033"/>
                </a:lnTo>
                <a:cubicBezTo>
                  <a:pt x="7214" y="4129"/>
                  <a:pt x="7100" y="4171"/>
                  <a:pt x="6991" y="4171"/>
                </a:cubicBezTo>
                <a:cubicBezTo>
                  <a:pt x="6778" y="4171"/>
                  <a:pt x="6585" y="4011"/>
                  <a:pt x="6585" y="3781"/>
                </a:cubicBezTo>
                <a:lnTo>
                  <a:pt x="6585" y="64"/>
                </a:lnTo>
                <a:lnTo>
                  <a:pt x="2111" y="64"/>
                </a:lnTo>
                <a:lnTo>
                  <a:pt x="2111" y="1"/>
                </a:lnTo>
                <a:close/>
              </a:path>
            </a:pathLst>
          </a:custGeom>
          <a:solidFill>
            <a:srgbClr val="FFC86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7662" name="Google Shape;7662;p69"/>
          <p:cNvGrpSpPr/>
          <p:nvPr/>
        </p:nvGrpSpPr>
        <p:grpSpPr>
          <a:xfrm>
            <a:off x="1690803" y="2412465"/>
            <a:ext cx="371814" cy="369974"/>
            <a:chOff x="-42259725" y="3951100"/>
            <a:chExt cx="318225" cy="316650"/>
          </a:xfrm>
          <a:solidFill>
            <a:srgbClr val="FFC867"/>
          </a:solidFill>
        </p:grpSpPr>
        <p:sp>
          <p:nvSpPr>
            <p:cNvPr id="7663" name="Google Shape;7663;p69"/>
            <p:cNvSpPr/>
            <p:nvPr/>
          </p:nvSpPr>
          <p:spPr>
            <a:xfrm>
              <a:off x="-42258150" y="3951100"/>
              <a:ext cx="316650" cy="123675"/>
            </a:xfrm>
            <a:custGeom>
              <a:avLst/>
              <a:gdLst/>
              <a:ahLst/>
              <a:cxnLst/>
              <a:rect l="l" t="t" r="r" b="b"/>
              <a:pathLst>
                <a:path w="12666" h="4947" extrusionOk="0">
                  <a:moveTo>
                    <a:pt x="2868" y="820"/>
                  </a:moveTo>
                  <a:cubicBezTo>
                    <a:pt x="3120" y="820"/>
                    <a:pt x="3277" y="1009"/>
                    <a:pt x="3277" y="1261"/>
                  </a:cubicBezTo>
                  <a:lnTo>
                    <a:pt x="3277" y="2899"/>
                  </a:lnTo>
                  <a:cubicBezTo>
                    <a:pt x="3277" y="3151"/>
                    <a:pt x="3057" y="3308"/>
                    <a:pt x="2868" y="3308"/>
                  </a:cubicBezTo>
                  <a:cubicBezTo>
                    <a:pt x="2647" y="3308"/>
                    <a:pt x="2490" y="3119"/>
                    <a:pt x="2427" y="2899"/>
                  </a:cubicBezTo>
                  <a:lnTo>
                    <a:pt x="2427" y="1261"/>
                  </a:lnTo>
                  <a:cubicBezTo>
                    <a:pt x="2427" y="1009"/>
                    <a:pt x="2647" y="851"/>
                    <a:pt x="2868" y="820"/>
                  </a:cubicBezTo>
                  <a:close/>
                  <a:moveTo>
                    <a:pt x="9767" y="820"/>
                  </a:moveTo>
                  <a:cubicBezTo>
                    <a:pt x="9988" y="820"/>
                    <a:pt x="10145" y="1009"/>
                    <a:pt x="10145" y="1261"/>
                  </a:cubicBezTo>
                  <a:lnTo>
                    <a:pt x="10145" y="2899"/>
                  </a:lnTo>
                  <a:cubicBezTo>
                    <a:pt x="10145" y="3151"/>
                    <a:pt x="9956" y="3308"/>
                    <a:pt x="9767" y="3308"/>
                  </a:cubicBezTo>
                  <a:cubicBezTo>
                    <a:pt x="9515" y="3308"/>
                    <a:pt x="9358" y="3119"/>
                    <a:pt x="9326" y="2899"/>
                  </a:cubicBezTo>
                  <a:lnTo>
                    <a:pt x="9326" y="1261"/>
                  </a:lnTo>
                  <a:cubicBezTo>
                    <a:pt x="9326" y="1009"/>
                    <a:pt x="9515" y="851"/>
                    <a:pt x="9767" y="820"/>
                  </a:cubicBezTo>
                  <a:close/>
                  <a:moveTo>
                    <a:pt x="2868" y="0"/>
                  </a:moveTo>
                  <a:cubicBezTo>
                    <a:pt x="2206" y="0"/>
                    <a:pt x="1639" y="536"/>
                    <a:pt x="1608" y="1229"/>
                  </a:cubicBezTo>
                  <a:lnTo>
                    <a:pt x="1608" y="1639"/>
                  </a:lnTo>
                  <a:lnTo>
                    <a:pt x="1230" y="1639"/>
                  </a:lnTo>
                  <a:cubicBezTo>
                    <a:pt x="536" y="1639"/>
                    <a:pt x="1" y="2206"/>
                    <a:pt x="1" y="2867"/>
                  </a:cubicBezTo>
                  <a:lnTo>
                    <a:pt x="1" y="4947"/>
                  </a:lnTo>
                  <a:lnTo>
                    <a:pt x="12666" y="4947"/>
                  </a:lnTo>
                  <a:lnTo>
                    <a:pt x="12666" y="2867"/>
                  </a:lnTo>
                  <a:cubicBezTo>
                    <a:pt x="12634" y="2206"/>
                    <a:pt x="12036" y="1639"/>
                    <a:pt x="11374" y="1639"/>
                  </a:cubicBezTo>
                  <a:lnTo>
                    <a:pt x="10996" y="1639"/>
                  </a:lnTo>
                  <a:lnTo>
                    <a:pt x="10996" y="1229"/>
                  </a:lnTo>
                  <a:cubicBezTo>
                    <a:pt x="10996" y="536"/>
                    <a:pt x="10429" y="0"/>
                    <a:pt x="9767" y="0"/>
                  </a:cubicBezTo>
                  <a:cubicBezTo>
                    <a:pt x="9106" y="0"/>
                    <a:pt x="8539" y="536"/>
                    <a:pt x="8507" y="1229"/>
                  </a:cubicBezTo>
                  <a:lnTo>
                    <a:pt x="8507" y="1639"/>
                  </a:lnTo>
                  <a:lnTo>
                    <a:pt x="4097" y="1639"/>
                  </a:lnTo>
                  <a:lnTo>
                    <a:pt x="4097" y="1229"/>
                  </a:lnTo>
                  <a:cubicBezTo>
                    <a:pt x="4097" y="536"/>
                    <a:pt x="3561" y="0"/>
                    <a:pt x="286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64" name="Google Shape;7664;p69"/>
            <p:cNvSpPr/>
            <p:nvPr/>
          </p:nvSpPr>
          <p:spPr>
            <a:xfrm>
              <a:off x="-42259725" y="4096800"/>
              <a:ext cx="316650" cy="170950"/>
            </a:xfrm>
            <a:custGeom>
              <a:avLst/>
              <a:gdLst/>
              <a:ahLst/>
              <a:cxnLst/>
              <a:rect l="l" t="t" r="r" b="b"/>
              <a:pathLst>
                <a:path w="12666" h="6838" extrusionOk="0">
                  <a:moveTo>
                    <a:pt x="1" y="1"/>
                  </a:moveTo>
                  <a:lnTo>
                    <a:pt x="1" y="5640"/>
                  </a:lnTo>
                  <a:lnTo>
                    <a:pt x="32" y="5640"/>
                  </a:lnTo>
                  <a:cubicBezTo>
                    <a:pt x="32" y="6302"/>
                    <a:pt x="568" y="6837"/>
                    <a:pt x="1261" y="6837"/>
                  </a:cubicBezTo>
                  <a:lnTo>
                    <a:pt x="11437" y="6837"/>
                  </a:lnTo>
                  <a:cubicBezTo>
                    <a:pt x="12099" y="6837"/>
                    <a:pt x="12666" y="6302"/>
                    <a:pt x="12666" y="5640"/>
                  </a:cubicBezTo>
                  <a:lnTo>
                    <a:pt x="12666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665" name="Google Shape;7665;p69"/>
          <p:cNvGrpSpPr/>
          <p:nvPr/>
        </p:nvGrpSpPr>
        <p:grpSpPr>
          <a:xfrm>
            <a:off x="3889164" y="1591486"/>
            <a:ext cx="370879" cy="337755"/>
            <a:chOff x="-40378075" y="3267450"/>
            <a:chExt cx="317425" cy="289075"/>
          </a:xfrm>
          <a:solidFill>
            <a:srgbClr val="FFC867"/>
          </a:solidFill>
        </p:grpSpPr>
        <p:sp>
          <p:nvSpPr>
            <p:cNvPr id="7666" name="Google Shape;7666;p69"/>
            <p:cNvSpPr/>
            <p:nvPr/>
          </p:nvSpPr>
          <p:spPr>
            <a:xfrm>
              <a:off x="-40218975" y="3308400"/>
              <a:ext cx="158325" cy="248125"/>
            </a:xfrm>
            <a:custGeom>
              <a:avLst/>
              <a:gdLst/>
              <a:ahLst/>
              <a:cxnLst/>
              <a:rect l="l" t="t" r="r" b="b"/>
              <a:pathLst>
                <a:path w="6333" h="9925" extrusionOk="0">
                  <a:moveTo>
                    <a:pt x="4694" y="1"/>
                  </a:moveTo>
                  <a:lnTo>
                    <a:pt x="4694" y="7877"/>
                  </a:lnTo>
                  <a:cubicBezTo>
                    <a:pt x="4694" y="8097"/>
                    <a:pt x="4474" y="8255"/>
                    <a:pt x="4253" y="8255"/>
                  </a:cubicBezTo>
                  <a:cubicBezTo>
                    <a:pt x="2993" y="8255"/>
                    <a:pt x="1638" y="8696"/>
                    <a:pt x="693" y="9452"/>
                  </a:cubicBezTo>
                  <a:cubicBezTo>
                    <a:pt x="536" y="9546"/>
                    <a:pt x="189" y="9925"/>
                    <a:pt x="0" y="9925"/>
                  </a:cubicBezTo>
                  <a:lnTo>
                    <a:pt x="5073" y="9925"/>
                  </a:lnTo>
                  <a:cubicBezTo>
                    <a:pt x="5734" y="9925"/>
                    <a:pt x="6333" y="9357"/>
                    <a:pt x="6333" y="8696"/>
                  </a:cubicBezTo>
                  <a:lnTo>
                    <a:pt x="6333" y="1229"/>
                  </a:lnTo>
                  <a:cubicBezTo>
                    <a:pt x="6333" y="536"/>
                    <a:pt x="5766" y="1"/>
                    <a:pt x="507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67" name="Google Shape;7667;p69"/>
            <p:cNvSpPr/>
            <p:nvPr/>
          </p:nvSpPr>
          <p:spPr>
            <a:xfrm>
              <a:off x="-40316650" y="3267450"/>
              <a:ext cx="86675" cy="257575"/>
            </a:xfrm>
            <a:custGeom>
              <a:avLst/>
              <a:gdLst/>
              <a:ahLst/>
              <a:cxnLst/>
              <a:rect l="l" t="t" r="r" b="b"/>
              <a:pathLst>
                <a:path w="3467" h="10303" extrusionOk="0">
                  <a:moveTo>
                    <a:pt x="1" y="0"/>
                  </a:moveTo>
                  <a:lnTo>
                    <a:pt x="1" y="9105"/>
                  </a:lnTo>
                  <a:cubicBezTo>
                    <a:pt x="1166" y="9200"/>
                    <a:pt x="2489" y="9578"/>
                    <a:pt x="3466" y="10302"/>
                  </a:cubicBezTo>
                  <a:lnTo>
                    <a:pt x="3466" y="1197"/>
                  </a:lnTo>
                  <a:cubicBezTo>
                    <a:pt x="2489" y="473"/>
                    <a:pt x="1229" y="95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68" name="Google Shape;7668;p69"/>
            <p:cNvSpPr/>
            <p:nvPr/>
          </p:nvSpPr>
          <p:spPr>
            <a:xfrm>
              <a:off x="-40209525" y="3267450"/>
              <a:ext cx="86650" cy="257575"/>
            </a:xfrm>
            <a:custGeom>
              <a:avLst/>
              <a:gdLst/>
              <a:ahLst/>
              <a:cxnLst/>
              <a:rect l="l" t="t" r="r" b="b"/>
              <a:pathLst>
                <a:path w="3466" h="10303" extrusionOk="0">
                  <a:moveTo>
                    <a:pt x="3466" y="0"/>
                  </a:moveTo>
                  <a:cubicBezTo>
                    <a:pt x="2300" y="95"/>
                    <a:pt x="977" y="473"/>
                    <a:pt x="0" y="1197"/>
                  </a:cubicBezTo>
                  <a:lnTo>
                    <a:pt x="0" y="10302"/>
                  </a:lnTo>
                  <a:cubicBezTo>
                    <a:pt x="977" y="9578"/>
                    <a:pt x="2237" y="9200"/>
                    <a:pt x="3466" y="9105"/>
                  </a:cubicBezTo>
                  <a:lnTo>
                    <a:pt x="3466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69" name="Google Shape;7669;p69"/>
            <p:cNvSpPr/>
            <p:nvPr/>
          </p:nvSpPr>
          <p:spPr>
            <a:xfrm>
              <a:off x="-40378075" y="3308400"/>
              <a:ext cx="157550" cy="248125"/>
            </a:xfrm>
            <a:custGeom>
              <a:avLst/>
              <a:gdLst/>
              <a:ahLst/>
              <a:cxnLst/>
              <a:rect l="l" t="t" r="r" b="b"/>
              <a:pathLst>
                <a:path w="6302" h="9925" extrusionOk="0">
                  <a:moveTo>
                    <a:pt x="1229" y="1"/>
                  </a:moveTo>
                  <a:cubicBezTo>
                    <a:pt x="567" y="1"/>
                    <a:pt x="0" y="536"/>
                    <a:pt x="0" y="1198"/>
                  </a:cubicBezTo>
                  <a:lnTo>
                    <a:pt x="0" y="8664"/>
                  </a:lnTo>
                  <a:cubicBezTo>
                    <a:pt x="32" y="9357"/>
                    <a:pt x="567" y="9925"/>
                    <a:pt x="1229" y="9925"/>
                  </a:cubicBezTo>
                  <a:lnTo>
                    <a:pt x="6301" y="9925"/>
                  </a:lnTo>
                  <a:cubicBezTo>
                    <a:pt x="6112" y="9925"/>
                    <a:pt x="5766" y="9609"/>
                    <a:pt x="5608" y="9452"/>
                  </a:cubicBezTo>
                  <a:cubicBezTo>
                    <a:pt x="4631" y="8664"/>
                    <a:pt x="3277" y="8255"/>
                    <a:pt x="2048" y="8255"/>
                  </a:cubicBezTo>
                  <a:cubicBezTo>
                    <a:pt x="1828" y="8255"/>
                    <a:pt x="1638" y="8066"/>
                    <a:pt x="1638" y="7877"/>
                  </a:cubicBezTo>
                  <a:lnTo>
                    <a:pt x="1638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670" name="Google Shape;7670;p69"/>
          <p:cNvGrpSpPr/>
          <p:nvPr/>
        </p:nvGrpSpPr>
        <p:grpSpPr>
          <a:xfrm>
            <a:off x="3892830" y="1992754"/>
            <a:ext cx="363548" cy="369974"/>
            <a:chOff x="-40372575" y="3604550"/>
            <a:chExt cx="311150" cy="316650"/>
          </a:xfrm>
          <a:solidFill>
            <a:srgbClr val="FFC867"/>
          </a:solidFill>
        </p:grpSpPr>
        <p:sp>
          <p:nvSpPr>
            <p:cNvPr id="7671" name="Google Shape;7671;p69"/>
            <p:cNvSpPr/>
            <p:nvPr/>
          </p:nvSpPr>
          <p:spPr>
            <a:xfrm>
              <a:off x="-40372575" y="3604550"/>
              <a:ext cx="311150" cy="134475"/>
            </a:xfrm>
            <a:custGeom>
              <a:avLst/>
              <a:gdLst/>
              <a:ahLst/>
              <a:cxnLst/>
              <a:rect l="l" t="t" r="r" b="b"/>
              <a:pathLst>
                <a:path w="12446" h="5379" extrusionOk="0">
                  <a:moveTo>
                    <a:pt x="3088" y="0"/>
                  </a:moveTo>
                  <a:cubicBezTo>
                    <a:pt x="1639" y="0"/>
                    <a:pt x="316" y="1008"/>
                    <a:pt x="95" y="2489"/>
                  </a:cubicBezTo>
                  <a:cubicBezTo>
                    <a:pt x="1" y="3214"/>
                    <a:pt x="190" y="3938"/>
                    <a:pt x="568" y="4506"/>
                  </a:cubicBezTo>
                  <a:cubicBezTo>
                    <a:pt x="962" y="5071"/>
                    <a:pt x="1607" y="5366"/>
                    <a:pt x="2240" y="5366"/>
                  </a:cubicBezTo>
                  <a:cubicBezTo>
                    <a:pt x="2772" y="5366"/>
                    <a:pt x="3296" y="5157"/>
                    <a:pt x="3655" y="4726"/>
                  </a:cubicBezTo>
                  <a:cubicBezTo>
                    <a:pt x="4569" y="3655"/>
                    <a:pt x="3844" y="2489"/>
                    <a:pt x="2836" y="2489"/>
                  </a:cubicBezTo>
                  <a:cubicBezTo>
                    <a:pt x="2584" y="2489"/>
                    <a:pt x="2427" y="2678"/>
                    <a:pt x="2427" y="2899"/>
                  </a:cubicBezTo>
                  <a:cubicBezTo>
                    <a:pt x="2427" y="3151"/>
                    <a:pt x="2616" y="3308"/>
                    <a:pt x="2836" y="3340"/>
                  </a:cubicBezTo>
                  <a:cubicBezTo>
                    <a:pt x="3057" y="3340"/>
                    <a:pt x="3214" y="3529"/>
                    <a:pt x="3214" y="3749"/>
                  </a:cubicBezTo>
                  <a:cubicBezTo>
                    <a:pt x="3214" y="3970"/>
                    <a:pt x="3025" y="4127"/>
                    <a:pt x="2836" y="4127"/>
                  </a:cubicBezTo>
                  <a:cubicBezTo>
                    <a:pt x="2049" y="4127"/>
                    <a:pt x="1450" y="3434"/>
                    <a:pt x="1608" y="2584"/>
                  </a:cubicBezTo>
                  <a:cubicBezTo>
                    <a:pt x="1754" y="1999"/>
                    <a:pt x="2279" y="1632"/>
                    <a:pt x="2882" y="1632"/>
                  </a:cubicBezTo>
                  <a:cubicBezTo>
                    <a:pt x="2930" y="1632"/>
                    <a:pt x="2977" y="1634"/>
                    <a:pt x="3025" y="1639"/>
                  </a:cubicBezTo>
                  <a:cubicBezTo>
                    <a:pt x="3624" y="1733"/>
                    <a:pt x="4128" y="2048"/>
                    <a:pt x="4474" y="2489"/>
                  </a:cubicBezTo>
                  <a:lnTo>
                    <a:pt x="7908" y="2489"/>
                  </a:lnTo>
                  <a:cubicBezTo>
                    <a:pt x="8255" y="2017"/>
                    <a:pt x="8759" y="1702"/>
                    <a:pt x="9358" y="1639"/>
                  </a:cubicBezTo>
                  <a:cubicBezTo>
                    <a:pt x="9406" y="1634"/>
                    <a:pt x="9453" y="1632"/>
                    <a:pt x="9501" y="1632"/>
                  </a:cubicBezTo>
                  <a:cubicBezTo>
                    <a:pt x="10104" y="1632"/>
                    <a:pt x="10629" y="1999"/>
                    <a:pt x="10775" y="2584"/>
                  </a:cubicBezTo>
                  <a:cubicBezTo>
                    <a:pt x="10964" y="3434"/>
                    <a:pt x="10334" y="4127"/>
                    <a:pt x="9547" y="4127"/>
                  </a:cubicBezTo>
                  <a:cubicBezTo>
                    <a:pt x="9326" y="4127"/>
                    <a:pt x="9137" y="3938"/>
                    <a:pt x="9137" y="3749"/>
                  </a:cubicBezTo>
                  <a:cubicBezTo>
                    <a:pt x="9137" y="3497"/>
                    <a:pt x="9326" y="3340"/>
                    <a:pt x="9547" y="3340"/>
                  </a:cubicBezTo>
                  <a:cubicBezTo>
                    <a:pt x="9799" y="3340"/>
                    <a:pt x="9956" y="3151"/>
                    <a:pt x="9956" y="2899"/>
                  </a:cubicBezTo>
                  <a:cubicBezTo>
                    <a:pt x="9956" y="2678"/>
                    <a:pt x="9767" y="2521"/>
                    <a:pt x="9547" y="2489"/>
                  </a:cubicBezTo>
                  <a:cubicBezTo>
                    <a:pt x="8539" y="2489"/>
                    <a:pt x="7814" y="3686"/>
                    <a:pt x="8728" y="4726"/>
                  </a:cubicBezTo>
                  <a:cubicBezTo>
                    <a:pt x="9099" y="5169"/>
                    <a:pt x="9626" y="5379"/>
                    <a:pt x="10158" y="5379"/>
                  </a:cubicBezTo>
                  <a:cubicBezTo>
                    <a:pt x="10800" y="5379"/>
                    <a:pt x="11451" y="5074"/>
                    <a:pt x="11847" y="4506"/>
                  </a:cubicBezTo>
                  <a:cubicBezTo>
                    <a:pt x="12225" y="3970"/>
                    <a:pt x="12445" y="3277"/>
                    <a:pt x="12319" y="2489"/>
                  </a:cubicBezTo>
                  <a:cubicBezTo>
                    <a:pt x="12130" y="1008"/>
                    <a:pt x="10775" y="0"/>
                    <a:pt x="93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72" name="Google Shape;7672;p69"/>
            <p:cNvSpPr/>
            <p:nvPr/>
          </p:nvSpPr>
          <p:spPr>
            <a:xfrm>
              <a:off x="-40312700" y="3730575"/>
              <a:ext cx="185100" cy="190625"/>
            </a:xfrm>
            <a:custGeom>
              <a:avLst/>
              <a:gdLst/>
              <a:ahLst/>
              <a:cxnLst/>
              <a:rect l="l" t="t" r="r" b="b"/>
              <a:pathLst>
                <a:path w="7404" h="7625" extrusionOk="0">
                  <a:moveTo>
                    <a:pt x="2426" y="0"/>
                  </a:moveTo>
                  <a:lnTo>
                    <a:pt x="2426" y="5639"/>
                  </a:lnTo>
                  <a:cubicBezTo>
                    <a:pt x="2426" y="5860"/>
                    <a:pt x="2237" y="6017"/>
                    <a:pt x="2048" y="6017"/>
                  </a:cubicBezTo>
                  <a:cubicBezTo>
                    <a:pt x="1796" y="6017"/>
                    <a:pt x="1638" y="5828"/>
                    <a:pt x="1638" y="5639"/>
                  </a:cubicBezTo>
                  <a:lnTo>
                    <a:pt x="1638" y="473"/>
                  </a:lnTo>
                  <a:cubicBezTo>
                    <a:pt x="1229" y="851"/>
                    <a:pt x="630" y="1103"/>
                    <a:pt x="0" y="1134"/>
                  </a:cubicBezTo>
                  <a:lnTo>
                    <a:pt x="0" y="7246"/>
                  </a:lnTo>
                  <a:cubicBezTo>
                    <a:pt x="0" y="7467"/>
                    <a:pt x="189" y="7624"/>
                    <a:pt x="378" y="7624"/>
                  </a:cubicBezTo>
                  <a:lnTo>
                    <a:pt x="6994" y="7624"/>
                  </a:lnTo>
                  <a:cubicBezTo>
                    <a:pt x="7246" y="7624"/>
                    <a:pt x="7404" y="7435"/>
                    <a:pt x="7404" y="7246"/>
                  </a:cubicBezTo>
                  <a:lnTo>
                    <a:pt x="7404" y="1134"/>
                  </a:lnTo>
                  <a:cubicBezTo>
                    <a:pt x="6774" y="1071"/>
                    <a:pt x="6175" y="788"/>
                    <a:pt x="5734" y="315"/>
                  </a:cubicBezTo>
                  <a:lnTo>
                    <a:pt x="5734" y="5639"/>
                  </a:lnTo>
                  <a:cubicBezTo>
                    <a:pt x="5734" y="5860"/>
                    <a:pt x="5545" y="6017"/>
                    <a:pt x="5324" y="6017"/>
                  </a:cubicBezTo>
                  <a:cubicBezTo>
                    <a:pt x="5072" y="6017"/>
                    <a:pt x="4915" y="5828"/>
                    <a:pt x="4915" y="5639"/>
                  </a:cubicBezTo>
                  <a:lnTo>
                    <a:pt x="4915" y="0"/>
                  </a:lnTo>
                  <a:lnTo>
                    <a:pt x="4096" y="0"/>
                  </a:lnTo>
                  <a:lnTo>
                    <a:pt x="4096" y="5639"/>
                  </a:lnTo>
                  <a:cubicBezTo>
                    <a:pt x="4096" y="5860"/>
                    <a:pt x="3907" y="6017"/>
                    <a:pt x="3686" y="6017"/>
                  </a:cubicBezTo>
                  <a:cubicBezTo>
                    <a:pt x="3466" y="6017"/>
                    <a:pt x="3277" y="5828"/>
                    <a:pt x="3277" y="5639"/>
                  </a:cubicBezTo>
                  <a:lnTo>
                    <a:pt x="3277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73" name="Google Shape;7673;p69"/>
            <p:cNvSpPr/>
            <p:nvPr/>
          </p:nvSpPr>
          <p:spPr>
            <a:xfrm>
              <a:off x="-40250475" y="3688025"/>
              <a:ext cx="66950" cy="20500"/>
            </a:xfrm>
            <a:custGeom>
              <a:avLst/>
              <a:gdLst/>
              <a:ahLst/>
              <a:cxnLst/>
              <a:rect l="l" t="t" r="r" b="b"/>
              <a:pathLst>
                <a:path w="2678" h="820" extrusionOk="0">
                  <a:moveTo>
                    <a:pt x="0" y="1"/>
                  </a:moveTo>
                  <a:cubicBezTo>
                    <a:pt x="32" y="127"/>
                    <a:pt x="32" y="284"/>
                    <a:pt x="32" y="379"/>
                  </a:cubicBezTo>
                  <a:cubicBezTo>
                    <a:pt x="32" y="536"/>
                    <a:pt x="32" y="662"/>
                    <a:pt x="0" y="788"/>
                  </a:cubicBezTo>
                  <a:lnTo>
                    <a:pt x="2666" y="788"/>
                  </a:lnTo>
                  <a:cubicBezTo>
                    <a:pt x="2615" y="649"/>
                    <a:pt x="2615" y="555"/>
                    <a:pt x="2615" y="379"/>
                  </a:cubicBezTo>
                  <a:cubicBezTo>
                    <a:pt x="2615" y="284"/>
                    <a:pt x="2615" y="127"/>
                    <a:pt x="2678" y="1"/>
                  </a:cubicBezTo>
                  <a:close/>
                  <a:moveTo>
                    <a:pt x="2666" y="788"/>
                  </a:moveTo>
                  <a:cubicBezTo>
                    <a:pt x="2670" y="799"/>
                    <a:pt x="2674" y="809"/>
                    <a:pt x="2678" y="820"/>
                  </a:cubicBezTo>
                  <a:lnTo>
                    <a:pt x="2678" y="788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674" name="Google Shape;7674;p69"/>
          <p:cNvSpPr/>
          <p:nvPr/>
        </p:nvSpPr>
        <p:spPr>
          <a:xfrm>
            <a:off x="3896162" y="2436031"/>
            <a:ext cx="362613" cy="371902"/>
          </a:xfrm>
          <a:custGeom>
            <a:avLst/>
            <a:gdLst/>
            <a:ahLst/>
            <a:cxnLst/>
            <a:rect l="l" t="t" r="r" b="b"/>
            <a:pathLst>
              <a:path w="12414" h="12732" extrusionOk="0">
                <a:moveTo>
                  <a:pt x="11965" y="0"/>
                </a:moveTo>
                <a:cubicBezTo>
                  <a:pt x="11946" y="0"/>
                  <a:pt x="11928" y="1"/>
                  <a:pt x="11910" y="4"/>
                </a:cubicBezTo>
                <a:lnTo>
                  <a:pt x="4474" y="1642"/>
                </a:lnTo>
                <a:cubicBezTo>
                  <a:pt x="4254" y="1705"/>
                  <a:pt x="4128" y="1862"/>
                  <a:pt x="4128" y="2051"/>
                </a:cubicBezTo>
                <a:lnTo>
                  <a:pt x="4128" y="9108"/>
                </a:lnTo>
                <a:cubicBezTo>
                  <a:pt x="3718" y="8793"/>
                  <a:pt x="3120" y="8541"/>
                  <a:pt x="2490" y="8541"/>
                </a:cubicBezTo>
                <a:cubicBezTo>
                  <a:pt x="1103" y="8541"/>
                  <a:pt x="1" y="9486"/>
                  <a:pt x="1" y="10652"/>
                </a:cubicBezTo>
                <a:cubicBezTo>
                  <a:pt x="1" y="11786"/>
                  <a:pt x="1103" y="12731"/>
                  <a:pt x="2490" y="12731"/>
                </a:cubicBezTo>
                <a:cubicBezTo>
                  <a:pt x="3876" y="12731"/>
                  <a:pt x="4979" y="11786"/>
                  <a:pt x="4979" y="10652"/>
                </a:cubicBezTo>
                <a:lnTo>
                  <a:pt x="4979" y="4887"/>
                </a:lnTo>
                <a:lnTo>
                  <a:pt x="11595" y="3438"/>
                </a:lnTo>
                <a:lnTo>
                  <a:pt x="11595" y="7502"/>
                </a:lnTo>
                <a:cubicBezTo>
                  <a:pt x="11154" y="7187"/>
                  <a:pt x="10555" y="6935"/>
                  <a:pt x="9925" y="6935"/>
                </a:cubicBezTo>
                <a:cubicBezTo>
                  <a:pt x="8570" y="6935"/>
                  <a:pt x="7467" y="7880"/>
                  <a:pt x="7467" y="9014"/>
                </a:cubicBezTo>
                <a:cubicBezTo>
                  <a:pt x="7467" y="10180"/>
                  <a:pt x="8570" y="11125"/>
                  <a:pt x="9925" y="11125"/>
                </a:cubicBezTo>
                <a:cubicBezTo>
                  <a:pt x="11311" y="11125"/>
                  <a:pt x="12414" y="10180"/>
                  <a:pt x="12414" y="9014"/>
                </a:cubicBezTo>
                <a:lnTo>
                  <a:pt x="12414" y="445"/>
                </a:lnTo>
                <a:cubicBezTo>
                  <a:pt x="12414" y="182"/>
                  <a:pt x="12197" y="0"/>
                  <a:pt x="11965" y="0"/>
                </a:cubicBezTo>
                <a:close/>
              </a:path>
            </a:pathLst>
          </a:custGeom>
          <a:solidFill>
            <a:srgbClr val="FFC86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7675" name="Google Shape;7675;p69"/>
          <p:cNvGrpSpPr/>
          <p:nvPr/>
        </p:nvGrpSpPr>
        <p:grpSpPr>
          <a:xfrm>
            <a:off x="2616780" y="2885417"/>
            <a:ext cx="399038" cy="372165"/>
            <a:chOff x="-38542250" y="3220175"/>
            <a:chExt cx="341525" cy="318525"/>
          </a:xfrm>
          <a:solidFill>
            <a:srgbClr val="FFC867"/>
          </a:solidFill>
        </p:grpSpPr>
        <p:sp>
          <p:nvSpPr>
            <p:cNvPr id="7676" name="Google Shape;7676;p69"/>
            <p:cNvSpPr/>
            <p:nvPr/>
          </p:nvSpPr>
          <p:spPr>
            <a:xfrm>
              <a:off x="-38542250" y="3440725"/>
              <a:ext cx="101750" cy="97975"/>
            </a:xfrm>
            <a:custGeom>
              <a:avLst/>
              <a:gdLst/>
              <a:ahLst/>
              <a:cxnLst/>
              <a:rect l="l" t="t" r="r" b="b"/>
              <a:pathLst>
                <a:path w="4070" h="3919" extrusionOk="0">
                  <a:moveTo>
                    <a:pt x="1455" y="0"/>
                  </a:moveTo>
                  <a:lnTo>
                    <a:pt x="1013" y="2489"/>
                  </a:lnTo>
                  <a:lnTo>
                    <a:pt x="289" y="3214"/>
                  </a:lnTo>
                  <a:cubicBezTo>
                    <a:pt x="1" y="3502"/>
                    <a:pt x="280" y="3919"/>
                    <a:pt x="597" y="3919"/>
                  </a:cubicBezTo>
                  <a:cubicBezTo>
                    <a:pt x="695" y="3919"/>
                    <a:pt x="798" y="3878"/>
                    <a:pt x="887" y="3781"/>
                  </a:cubicBezTo>
                  <a:lnTo>
                    <a:pt x="1612" y="3088"/>
                  </a:lnTo>
                  <a:lnTo>
                    <a:pt x="4069" y="2647"/>
                  </a:lnTo>
                  <a:lnTo>
                    <a:pt x="1455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77" name="Google Shape;7677;p69"/>
            <p:cNvSpPr/>
            <p:nvPr/>
          </p:nvSpPr>
          <p:spPr>
            <a:xfrm>
              <a:off x="-38494875" y="3354075"/>
              <a:ext cx="141800" cy="141025"/>
            </a:xfrm>
            <a:custGeom>
              <a:avLst/>
              <a:gdLst/>
              <a:ahLst/>
              <a:cxnLst/>
              <a:rect l="l" t="t" r="r" b="b"/>
              <a:pathLst>
                <a:path w="5672" h="5641" extrusionOk="0">
                  <a:moveTo>
                    <a:pt x="2742" y="1"/>
                  </a:moveTo>
                  <a:lnTo>
                    <a:pt x="1" y="2710"/>
                  </a:lnTo>
                  <a:lnTo>
                    <a:pt x="2931" y="5640"/>
                  </a:lnTo>
                  <a:lnTo>
                    <a:pt x="5671" y="2899"/>
                  </a:lnTo>
                  <a:lnTo>
                    <a:pt x="2742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78" name="Google Shape;7678;p69"/>
            <p:cNvSpPr/>
            <p:nvPr/>
          </p:nvSpPr>
          <p:spPr>
            <a:xfrm>
              <a:off x="-38432050" y="3220175"/>
              <a:ext cx="231325" cy="192225"/>
            </a:xfrm>
            <a:custGeom>
              <a:avLst/>
              <a:gdLst/>
              <a:ahLst/>
              <a:cxnLst/>
              <a:rect l="l" t="t" r="r" b="b"/>
              <a:pathLst>
                <a:path w="9253" h="7689" extrusionOk="0">
                  <a:moveTo>
                    <a:pt x="3442" y="1"/>
                  </a:moveTo>
                  <a:cubicBezTo>
                    <a:pt x="3127" y="1"/>
                    <a:pt x="2812" y="127"/>
                    <a:pt x="2591" y="379"/>
                  </a:cubicBezTo>
                  <a:lnTo>
                    <a:pt x="292" y="2647"/>
                  </a:lnTo>
                  <a:cubicBezTo>
                    <a:pt x="1" y="2962"/>
                    <a:pt x="287" y="3370"/>
                    <a:pt x="607" y="3370"/>
                  </a:cubicBezTo>
                  <a:cubicBezTo>
                    <a:pt x="704" y="3370"/>
                    <a:pt x="803" y="3333"/>
                    <a:pt x="890" y="3246"/>
                  </a:cubicBezTo>
                  <a:lnTo>
                    <a:pt x="3190" y="946"/>
                  </a:lnTo>
                  <a:cubicBezTo>
                    <a:pt x="3269" y="867"/>
                    <a:pt x="3371" y="828"/>
                    <a:pt x="3474" y="828"/>
                  </a:cubicBezTo>
                  <a:cubicBezTo>
                    <a:pt x="3576" y="828"/>
                    <a:pt x="3678" y="867"/>
                    <a:pt x="3757" y="946"/>
                  </a:cubicBezTo>
                  <a:lnTo>
                    <a:pt x="4198" y="1387"/>
                  </a:lnTo>
                  <a:lnTo>
                    <a:pt x="827" y="4758"/>
                  </a:lnTo>
                  <a:lnTo>
                    <a:pt x="3726" y="7688"/>
                  </a:lnTo>
                  <a:lnTo>
                    <a:pt x="7821" y="3593"/>
                  </a:lnTo>
                  <a:cubicBezTo>
                    <a:pt x="9253" y="2161"/>
                    <a:pt x="8028" y="43"/>
                    <a:pt x="6392" y="43"/>
                  </a:cubicBezTo>
                  <a:cubicBezTo>
                    <a:pt x="5868" y="43"/>
                    <a:pt x="5301" y="261"/>
                    <a:pt x="4765" y="789"/>
                  </a:cubicBezTo>
                  <a:cubicBezTo>
                    <a:pt x="4324" y="379"/>
                    <a:pt x="4041" y="1"/>
                    <a:pt x="344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679" name="Google Shape;7679;p69"/>
          <p:cNvGrpSpPr/>
          <p:nvPr/>
        </p:nvGrpSpPr>
        <p:grpSpPr>
          <a:xfrm>
            <a:off x="2638712" y="3344787"/>
            <a:ext cx="369974" cy="369068"/>
            <a:chOff x="-38537400" y="3588000"/>
            <a:chExt cx="316650" cy="315875"/>
          </a:xfrm>
          <a:solidFill>
            <a:srgbClr val="FFC867"/>
          </a:solidFill>
        </p:grpSpPr>
        <p:sp>
          <p:nvSpPr>
            <p:cNvPr id="7680" name="Google Shape;7680;p69"/>
            <p:cNvSpPr/>
            <p:nvPr/>
          </p:nvSpPr>
          <p:spPr>
            <a:xfrm>
              <a:off x="-38327900" y="3719550"/>
              <a:ext cx="20500" cy="41750"/>
            </a:xfrm>
            <a:custGeom>
              <a:avLst/>
              <a:gdLst/>
              <a:ahLst/>
              <a:cxnLst/>
              <a:rect l="l" t="t" r="r" b="b"/>
              <a:pathLst>
                <a:path w="820" h="1670" extrusionOk="0">
                  <a:moveTo>
                    <a:pt x="1" y="0"/>
                  </a:moveTo>
                  <a:lnTo>
                    <a:pt x="1" y="1229"/>
                  </a:lnTo>
                  <a:cubicBezTo>
                    <a:pt x="1" y="1449"/>
                    <a:pt x="190" y="1607"/>
                    <a:pt x="442" y="1670"/>
                  </a:cubicBezTo>
                  <a:cubicBezTo>
                    <a:pt x="631" y="1607"/>
                    <a:pt x="820" y="1449"/>
                    <a:pt x="820" y="1229"/>
                  </a:cubicBezTo>
                  <a:lnTo>
                    <a:pt x="82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81" name="Google Shape;7681;p69"/>
            <p:cNvSpPr/>
            <p:nvPr/>
          </p:nvSpPr>
          <p:spPr>
            <a:xfrm>
              <a:off x="-38452350" y="3719550"/>
              <a:ext cx="21300" cy="41750"/>
            </a:xfrm>
            <a:custGeom>
              <a:avLst/>
              <a:gdLst/>
              <a:ahLst/>
              <a:cxnLst/>
              <a:rect l="l" t="t" r="r" b="b"/>
              <a:pathLst>
                <a:path w="852" h="1670" extrusionOk="0">
                  <a:moveTo>
                    <a:pt x="1" y="0"/>
                  </a:moveTo>
                  <a:lnTo>
                    <a:pt x="1" y="1229"/>
                  </a:lnTo>
                  <a:cubicBezTo>
                    <a:pt x="1" y="1449"/>
                    <a:pt x="221" y="1607"/>
                    <a:pt x="410" y="1670"/>
                  </a:cubicBezTo>
                  <a:cubicBezTo>
                    <a:pt x="631" y="1607"/>
                    <a:pt x="851" y="1449"/>
                    <a:pt x="851" y="1229"/>
                  </a:cubicBezTo>
                  <a:lnTo>
                    <a:pt x="851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82" name="Google Shape;7682;p69"/>
            <p:cNvSpPr/>
            <p:nvPr/>
          </p:nvSpPr>
          <p:spPr>
            <a:xfrm>
              <a:off x="-38516925" y="3759700"/>
              <a:ext cx="275700" cy="144175"/>
            </a:xfrm>
            <a:custGeom>
              <a:avLst/>
              <a:gdLst/>
              <a:ahLst/>
              <a:cxnLst/>
              <a:rect l="l" t="t" r="r" b="b"/>
              <a:pathLst>
                <a:path w="11028" h="5767" extrusionOk="0">
                  <a:moveTo>
                    <a:pt x="7152" y="1671"/>
                  </a:moveTo>
                  <a:cubicBezTo>
                    <a:pt x="7404" y="1671"/>
                    <a:pt x="7593" y="1860"/>
                    <a:pt x="7593" y="2112"/>
                  </a:cubicBezTo>
                  <a:lnTo>
                    <a:pt x="7593" y="3750"/>
                  </a:lnTo>
                  <a:cubicBezTo>
                    <a:pt x="7593" y="4002"/>
                    <a:pt x="7404" y="4159"/>
                    <a:pt x="7152" y="4159"/>
                  </a:cubicBezTo>
                  <a:lnTo>
                    <a:pt x="3844" y="4159"/>
                  </a:lnTo>
                  <a:cubicBezTo>
                    <a:pt x="3624" y="4159"/>
                    <a:pt x="3434" y="3939"/>
                    <a:pt x="3434" y="3750"/>
                  </a:cubicBezTo>
                  <a:lnTo>
                    <a:pt x="3434" y="2112"/>
                  </a:lnTo>
                  <a:cubicBezTo>
                    <a:pt x="3434" y="1860"/>
                    <a:pt x="3624" y="1671"/>
                    <a:pt x="3844" y="1671"/>
                  </a:cubicBezTo>
                  <a:close/>
                  <a:moveTo>
                    <a:pt x="0" y="1"/>
                  </a:moveTo>
                  <a:lnTo>
                    <a:pt x="0" y="4537"/>
                  </a:lnTo>
                  <a:cubicBezTo>
                    <a:pt x="0" y="5199"/>
                    <a:pt x="568" y="5766"/>
                    <a:pt x="1261" y="5766"/>
                  </a:cubicBezTo>
                  <a:lnTo>
                    <a:pt x="9798" y="5766"/>
                  </a:lnTo>
                  <a:cubicBezTo>
                    <a:pt x="10460" y="5766"/>
                    <a:pt x="11027" y="5199"/>
                    <a:pt x="11027" y="4537"/>
                  </a:cubicBezTo>
                  <a:lnTo>
                    <a:pt x="11027" y="1"/>
                  </a:lnTo>
                  <a:lnTo>
                    <a:pt x="9168" y="1"/>
                  </a:lnTo>
                  <a:cubicBezTo>
                    <a:pt x="9011" y="473"/>
                    <a:pt x="8538" y="851"/>
                    <a:pt x="8003" y="851"/>
                  </a:cubicBezTo>
                  <a:cubicBezTo>
                    <a:pt x="7436" y="851"/>
                    <a:pt x="6995" y="473"/>
                    <a:pt x="6806" y="1"/>
                  </a:cubicBezTo>
                  <a:lnTo>
                    <a:pt x="4159" y="1"/>
                  </a:lnTo>
                  <a:cubicBezTo>
                    <a:pt x="4002" y="473"/>
                    <a:pt x="3560" y="851"/>
                    <a:pt x="2993" y="851"/>
                  </a:cubicBezTo>
                  <a:cubicBezTo>
                    <a:pt x="2489" y="851"/>
                    <a:pt x="2017" y="536"/>
                    <a:pt x="185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83" name="Google Shape;7683;p69"/>
            <p:cNvSpPr/>
            <p:nvPr/>
          </p:nvSpPr>
          <p:spPr>
            <a:xfrm>
              <a:off x="-38537400" y="3588000"/>
              <a:ext cx="316650" cy="151250"/>
            </a:xfrm>
            <a:custGeom>
              <a:avLst/>
              <a:gdLst/>
              <a:ahLst/>
              <a:cxnLst/>
              <a:rect l="l" t="t" r="r" b="b"/>
              <a:pathLst>
                <a:path w="12666" h="6050" extrusionOk="0">
                  <a:moveTo>
                    <a:pt x="7971" y="820"/>
                  </a:moveTo>
                  <a:cubicBezTo>
                    <a:pt x="8223" y="820"/>
                    <a:pt x="8381" y="1009"/>
                    <a:pt x="8412" y="1229"/>
                  </a:cubicBezTo>
                  <a:lnTo>
                    <a:pt x="8412" y="1639"/>
                  </a:lnTo>
                  <a:lnTo>
                    <a:pt x="4253" y="1639"/>
                  </a:lnTo>
                  <a:lnTo>
                    <a:pt x="4253" y="1229"/>
                  </a:lnTo>
                  <a:cubicBezTo>
                    <a:pt x="4253" y="1009"/>
                    <a:pt x="4443" y="851"/>
                    <a:pt x="4663" y="820"/>
                  </a:cubicBezTo>
                  <a:close/>
                  <a:moveTo>
                    <a:pt x="4632" y="1"/>
                  </a:moveTo>
                  <a:cubicBezTo>
                    <a:pt x="3970" y="1"/>
                    <a:pt x="3403" y="536"/>
                    <a:pt x="3403" y="1229"/>
                  </a:cubicBezTo>
                  <a:lnTo>
                    <a:pt x="3403" y="1639"/>
                  </a:lnTo>
                  <a:lnTo>
                    <a:pt x="1229" y="1639"/>
                  </a:lnTo>
                  <a:cubicBezTo>
                    <a:pt x="536" y="1639"/>
                    <a:pt x="0" y="2175"/>
                    <a:pt x="0" y="2868"/>
                  </a:cubicBezTo>
                  <a:lnTo>
                    <a:pt x="0" y="5609"/>
                  </a:lnTo>
                  <a:cubicBezTo>
                    <a:pt x="0" y="5861"/>
                    <a:pt x="189" y="6050"/>
                    <a:pt x="378" y="6050"/>
                  </a:cubicBezTo>
                  <a:lnTo>
                    <a:pt x="2584" y="6050"/>
                  </a:lnTo>
                  <a:lnTo>
                    <a:pt x="2584" y="4821"/>
                  </a:lnTo>
                  <a:cubicBezTo>
                    <a:pt x="2584" y="4600"/>
                    <a:pt x="2804" y="4380"/>
                    <a:pt x="3025" y="4380"/>
                  </a:cubicBezTo>
                  <a:lnTo>
                    <a:pt x="4663" y="4380"/>
                  </a:lnTo>
                  <a:cubicBezTo>
                    <a:pt x="4915" y="4380"/>
                    <a:pt x="5104" y="4600"/>
                    <a:pt x="5104" y="4821"/>
                  </a:cubicBezTo>
                  <a:lnTo>
                    <a:pt x="5104" y="6050"/>
                  </a:lnTo>
                  <a:lnTo>
                    <a:pt x="7593" y="6050"/>
                  </a:lnTo>
                  <a:lnTo>
                    <a:pt x="7593" y="4821"/>
                  </a:lnTo>
                  <a:cubicBezTo>
                    <a:pt x="7593" y="4600"/>
                    <a:pt x="7782" y="4380"/>
                    <a:pt x="7971" y="4380"/>
                  </a:cubicBezTo>
                  <a:lnTo>
                    <a:pt x="9641" y="4380"/>
                  </a:lnTo>
                  <a:cubicBezTo>
                    <a:pt x="9861" y="4380"/>
                    <a:pt x="10019" y="4600"/>
                    <a:pt x="10019" y="4821"/>
                  </a:cubicBezTo>
                  <a:lnTo>
                    <a:pt x="10019" y="6050"/>
                  </a:lnTo>
                  <a:lnTo>
                    <a:pt x="12224" y="6050"/>
                  </a:lnTo>
                  <a:cubicBezTo>
                    <a:pt x="12476" y="6050"/>
                    <a:pt x="12665" y="5861"/>
                    <a:pt x="12665" y="5609"/>
                  </a:cubicBezTo>
                  <a:lnTo>
                    <a:pt x="12665" y="2868"/>
                  </a:lnTo>
                  <a:cubicBezTo>
                    <a:pt x="12665" y="2238"/>
                    <a:pt x="12067" y="1639"/>
                    <a:pt x="11405" y="1639"/>
                  </a:cubicBezTo>
                  <a:lnTo>
                    <a:pt x="9200" y="1639"/>
                  </a:lnTo>
                  <a:lnTo>
                    <a:pt x="9200" y="1229"/>
                  </a:lnTo>
                  <a:cubicBezTo>
                    <a:pt x="9200" y="568"/>
                    <a:pt x="8664" y="32"/>
                    <a:pt x="794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684" name="Google Shape;7684;p69"/>
          <p:cNvGrpSpPr/>
          <p:nvPr/>
        </p:nvGrpSpPr>
        <p:grpSpPr>
          <a:xfrm>
            <a:off x="2637792" y="3802316"/>
            <a:ext cx="371814" cy="369974"/>
            <a:chOff x="-38538975" y="3954250"/>
            <a:chExt cx="318225" cy="316650"/>
          </a:xfrm>
          <a:solidFill>
            <a:srgbClr val="FFC867"/>
          </a:solidFill>
        </p:grpSpPr>
        <p:sp>
          <p:nvSpPr>
            <p:cNvPr id="7685" name="Google Shape;7685;p69"/>
            <p:cNvSpPr/>
            <p:nvPr/>
          </p:nvSpPr>
          <p:spPr>
            <a:xfrm>
              <a:off x="-38538975" y="3954250"/>
              <a:ext cx="254425" cy="253625"/>
            </a:xfrm>
            <a:custGeom>
              <a:avLst/>
              <a:gdLst/>
              <a:ahLst/>
              <a:cxnLst/>
              <a:rect l="l" t="t" r="r" b="b"/>
              <a:pathLst>
                <a:path w="10177" h="10145" extrusionOk="0">
                  <a:moveTo>
                    <a:pt x="5104" y="3813"/>
                  </a:moveTo>
                  <a:cubicBezTo>
                    <a:pt x="5797" y="3813"/>
                    <a:pt x="6364" y="4348"/>
                    <a:pt x="6364" y="5073"/>
                  </a:cubicBezTo>
                  <a:cubicBezTo>
                    <a:pt x="6364" y="5766"/>
                    <a:pt x="5797" y="6333"/>
                    <a:pt x="5104" y="6333"/>
                  </a:cubicBezTo>
                  <a:cubicBezTo>
                    <a:pt x="4379" y="6333"/>
                    <a:pt x="3844" y="5766"/>
                    <a:pt x="3844" y="5073"/>
                  </a:cubicBezTo>
                  <a:cubicBezTo>
                    <a:pt x="3844" y="4411"/>
                    <a:pt x="4411" y="3813"/>
                    <a:pt x="5104" y="3813"/>
                  </a:cubicBezTo>
                  <a:close/>
                  <a:moveTo>
                    <a:pt x="5104" y="0"/>
                  </a:moveTo>
                  <a:cubicBezTo>
                    <a:pt x="2300" y="0"/>
                    <a:pt x="0" y="2269"/>
                    <a:pt x="0" y="5073"/>
                  </a:cubicBezTo>
                  <a:cubicBezTo>
                    <a:pt x="63" y="7908"/>
                    <a:pt x="2300" y="10145"/>
                    <a:pt x="5104" y="10145"/>
                  </a:cubicBezTo>
                  <a:cubicBezTo>
                    <a:pt x="7877" y="10145"/>
                    <a:pt x="10176" y="7877"/>
                    <a:pt x="10176" y="5073"/>
                  </a:cubicBezTo>
                  <a:cubicBezTo>
                    <a:pt x="10176" y="2269"/>
                    <a:pt x="7877" y="0"/>
                    <a:pt x="510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86" name="Google Shape;7686;p69"/>
            <p:cNvSpPr/>
            <p:nvPr/>
          </p:nvSpPr>
          <p:spPr>
            <a:xfrm>
              <a:off x="-38496450" y="4081725"/>
              <a:ext cx="275700" cy="189175"/>
            </a:xfrm>
            <a:custGeom>
              <a:avLst/>
              <a:gdLst/>
              <a:ahLst/>
              <a:cxnLst/>
              <a:rect l="l" t="t" r="r" b="b"/>
              <a:pathLst>
                <a:path w="11028" h="7567" extrusionOk="0">
                  <a:moveTo>
                    <a:pt x="9774" y="0"/>
                  </a:moveTo>
                  <a:cubicBezTo>
                    <a:pt x="9040" y="0"/>
                    <a:pt x="8444" y="548"/>
                    <a:pt x="8444" y="1265"/>
                  </a:cubicBezTo>
                  <a:cubicBezTo>
                    <a:pt x="8444" y="1801"/>
                    <a:pt x="8790" y="2305"/>
                    <a:pt x="9295" y="2463"/>
                  </a:cubicBezTo>
                  <a:lnTo>
                    <a:pt x="9295" y="2967"/>
                  </a:lnTo>
                  <a:cubicBezTo>
                    <a:pt x="9295" y="4416"/>
                    <a:pt x="8192" y="5645"/>
                    <a:pt x="6774" y="5834"/>
                  </a:cubicBezTo>
                  <a:lnTo>
                    <a:pt x="6774" y="4825"/>
                  </a:lnTo>
                  <a:cubicBezTo>
                    <a:pt x="5829" y="5487"/>
                    <a:pt x="4663" y="5865"/>
                    <a:pt x="3403" y="5865"/>
                  </a:cubicBezTo>
                  <a:cubicBezTo>
                    <a:pt x="2143" y="5865"/>
                    <a:pt x="977" y="5487"/>
                    <a:pt x="1" y="4825"/>
                  </a:cubicBezTo>
                  <a:lnTo>
                    <a:pt x="1" y="6306"/>
                  </a:lnTo>
                  <a:cubicBezTo>
                    <a:pt x="1" y="7031"/>
                    <a:pt x="568" y="7566"/>
                    <a:pt x="1261" y="7566"/>
                  </a:cubicBezTo>
                  <a:lnTo>
                    <a:pt x="5388" y="7566"/>
                  </a:lnTo>
                  <a:cubicBezTo>
                    <a:pt x="5955" y="7566"/>
                    <a:pt x="6459" y="7220"/>
                    <a:pt x="6617" y="6716"/>
                  </a:cubicBezTo>
                  <a:cubicBezTo>
                    <a:pt x="8601" y="6495"/>
                    <a:pt x="10082" y="4920"/>
                    <a:pt x="10114" y="2904"/>
                  </a:cubicBezTo>
                  <a:lnTo>
                    <a:pt x="10114" y="2400"/>
                  </a:lnTo>
                  <a:cubicBezTo>
                    <a:pt x="10649" y="2211"/>
                    <a:pt x="11027" y="1706"/>
                    <a:pt x="10996" y="1108"/>
                  </a:cubicBezTo>
                  <a:cubicBezTo>
                    <a:pt x="10964" y="572"/>
                    <a:pt x="10492" y="100"/>
                    <a:pt x="9893" y="5"/>
                  </a:cubicBezTo>
                  <a:cubicBezTo>
                    <a:pt x="9853" y="2"/>
                    <a:pt x="9813" y="0"/>
                    <a:pt x="977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687" name="Google Shape;7687;p69"/>
          <p:cNvGrpSpPr/>
          <p:nvPr/>
        </p:nvGrpSpPr>
        <p:grpSpPr>
          <a:xfrm>
            <a:off x="3955104" y="3797243"/>
            <a:ext cx="375465" cy="371814"/>
            <a:chOff x="-37385100" y="3949908"/>
            <a:chExt cx="321350" cy="318225"/>
          </a:xfrm>
          <a:solidFill>
            <a:srgbClr val="FFC867"/>
          </a:solidFill>
        </p:grpSpPr>
        <p:sp>
          <p:nvSpPr>
            <p:cNvPr id="7688" name="Google Shape;7688;p69"/>
            <p:cNvSpPr/>
            <p:nvPr/>
          </p:nvSpPr>
          <p:spPr>
            <a:xfrm>
              <a:off x="-37190575" y="4145233"/>
              <a:ext cx="126825" cy="122900"/>
            </a:xfrm>
            <a:custGeom>
              <a:avLst/>
              <a:gdLst/>
              <a:ahLst/>
              <a:cxnLst/>
              <a:rect l="l" t="t" r="r" b="b"/>
              <a:pathLst>
                <a:path w="5073" h="4916" extrusionOk="0">
                  <a:moveTo>
                    <a:pt x="2238" y="1"/>
                  </a:moveTo>
                  <a:cubicBezTo>
                    <a:pt x="1986" y="442"/>
                    <a:pt x="1671" y="820"/>
                    <a:pt x="1324" y="1229"/>
                  </a:cubicBezTo>
                  <a:cubicBezTo>
                    <a:pt x="946" y="1671"/>
                    <a:pt x="473" y="1986"/>
                    <a:pt x="1" y="2238"/>
                  </a:cubicBezTo>
                  <a:lnTo>
                    <a:pt x="2206" y="4443"/>
                  </a:lnTo>
                  <a:cubicBezTo>
                    <a:pt x="2521" y="4758"/>
                    <a:pt x="2923" y="4916"/>
                    <a:pt x="3325" y="4916"/>
                  </a:cubicBezTo>
                  <a:cubicBezTo>
                    <a:pt x="3726" y="4916"/>
                    <a:pt x="4128" y="4758"/>
                    <a:pt x="4443" y="4443"/>
                  </a:cubicBezTo>
                  <a:cubicBezTo>
                    <a:pt x="5073" y="3813"/>
                    <a:pt x="5073" y="2836"/>
                    <a:pt x="4443" y="2206"/>
                  </a:cubicBezTo>
                  <a:lnTo>
                    <a:pt x="2238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89" name="Google Shape;7689;p69"/>
            <p:cNvSpPr/>
            <p:nvPr/>
          </p:nvSpPr>
          <p:spPr>
            <a:xfrm>
              <a:off x="-37385100" y="3949908"/>
              <a:ext cx="248125" cy="248950"/>
            </a:xfrm>
            <a:custGeom>
              <a:avLst/>
              <a:gdLst/>
              <a:ahLst/>
              <a:cxnLst/>
              <a:rect l="l" t="t" r="r" b="b"/>
              <a:pathLst>
                <a:path w="9925" h="9958" extrusionOk="0">
                  <a:moveTo>
                    <a:pt x="4978" y="1702"/>
                  </a:moveTo>
                  <a:cubicBezTo>
                    <a:pt x="6774" y="1702"/>
                    <a:pt x="8286" y="3214"/>
                    <a:pt x="8286" y="5010"/>
                  </a:cubicBezTo>
                  <a:cubicBezTo>
                    <a:pt x="8254" y="5892"/>
                    <a:pt x="7939" y="6711"/>
                    <a:pt x="7341" y="7310"/>
                  </a:cubicBezTo>
                  <a:cubicBezTo>
                    <a:pt x="6742" y="7908"/>
                    <a:pt x="5923" y="8318"/>
                    <a:pt x="4978" y="8318"/>
                  </a:cubicBezTo>
                  <a:cubicBezTo>
                    <a:pt x="3151" y="8318"/>
                    <a:pt x="1670" y="6837"/>
                    <a:pt x="1670" y="5010"/>
                  </a:cubicBezTo>
                  <a:cubicBezTo>
                    <a:pt x="1670" y="3214"/>
                    <a:pt x="3151" y="1702"/>
                    <a:pt x="4978" y="1702"/>
                  </a:cubicBezTo>
                  <a:close/>
                  <a:moveTo>
                    <a:pt x="4978" y="1"/>
                  </a:moveTo>
                  <a:cubicBezTo>
                    <a:pt x="2268" y="1"/>
                    <a:pt x="0" y="2269"/>
                    <a:pt x="0" y="4978"/>
                  </a:cubicBezTo>
                  <a:cubicBezTo>
                    <a:pt x="0" y="7688"/>
                    <a:pt x="2268" y="9956"/>
                    <a:pt x="4978" y="9956"/>
                  </a:cubicBezTo>
                  <a:cubicBezTo>
                    <a:pt x="5013" y="9957"/>
                    <a:pt x="5048" y="9957"/>
                    <a:pt x="5083" y="9957"/>
                  </a:cubicBezTo>
                  <a:cubicBezTo>
                    <a:pt x="6367" y="9957"/>
                    <a:pt x="7586" y="9395"/>
                    <a:pt x="8506" y="8444"/>
                  </a:cubicBezTo>
                  <a:cubicBezTo>
                    <a:pt x="9420" y="7499"/>
                    <a:pt x="9924" y="6270"/>
                    <a:pt x="9924" y="4978"/>
                  </a:cubicBezTo>
                  <a:cubicBezTo>
                    <a:pt x="9924" y="2269"/>
                    <a:pt x="7687" y="1"/>
                    <a:pt x="497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690" name="Google Shape;7690;p69"/>
          <p:cNvGrpSpPr/>
          <p:nvPr/>
        </p:nvGrpSpPr>
        <p:grpSpPr>
          <a:xfrm>
            <a:off x="2130763" y="1532803"/>
            <a:ext cx="370909" cy="370675"/>
            <a:chOff x="-41895050" y="3217225"/>
            <a:chExt cx="317450" cy="317250"/>
          </a:xfrm>
          <a:solidFill>
            <a:srgbClr val="FFC867"/>
          </a:solidFill>
        </p:grpSpPr>
        <p:sp>
          <p:nvSpPr>
            <p:cNvPr id="7691" name="Google Shape;7691;p69"/>
            <p:cNvSpPr/>
            <p:nvPr/>
          </p:nvSpPr>
          <p:spPr>
            <a:xfrm>
              <a:off x="-41895050" y="3273750"/>
              <a:ext cx="41775" cy="245750"/>
            </a:xfrm>
            <a:custGeom>
              <a:avLst/>
              <a:gdLst/>
              <a:ahLst/>
              <a:cxnLst/>
              <a:rect l="l" t="t" r="r" b="b"/>
              <a:pathLst>
                <a:path w="1671" h="9830" extrusionOk="0">
                  <a:moveTo>
                    <a:pt x="1" y="0"/>
                  </a:moveTo>
                  <a:lnTo>
                    <a:pt x="1" y="9830"/>
                  </a:lnTo>
                  <a:lnTo>
                    <a:pt x="1670" y="8192"/>
                  </a:lnTo>
                  <a:lnTo>
                    <a:pt x="1670" y="1639"/>
                  </a:lnTo>
                  <a:lnTo>
                    <a:pt x="1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92" name="Google Shape;7692;p69"/>
            <p:cNvSpPr/>
            <p:nvPr/>
          </p:nvSpPr>
          <p:spPr>
            <a:xfrm>
              <a:off x="-41619375" y="3273750"/>
              <a:ext cx="41775" cy="245750"/>
            </a:xfrm>
            <a:custGeom>
              <a:avLst/>
              <a:gdLst/>
              <a:ahLst/>
              <a:cxnLst/>
              <a:rect l="l" t="t" r="r" b="b"/>
              <a:pathLst>
                <a:path w="1671" h="9830" extrusionOk="0">
                  <a:moveTo>
                    <a:pt x="1670" y="0"/>
                  </a:moveTo>
                  <a:lnTo>
                    <a:pt x="0" y="1639"/>
                  </a:lnTo>
                  <a:lnTo>
                    <a:pt x="0" y="8192"/>
                  </a:lnTo>
                  <a:lnTo>
                    <a:pt x="1670" y="9830"/>
                  </a:lnTo>
                  <a:lnTo>
                    <a:pt x="167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93" name="Google Shape;7693;p69"/>
            <p:cNvSpPr/>
            <p:nvPr/>
          </p:nvSpPr>
          <p:spPr>
            <a:xfrm>
              <a:off x="-41832825" y="3321000"/>
              <a:ext cx="193000" cy="151250"/>
            </a:xfrm>
            <a:custGeom>
              <a:avLst/>
              <a:gdLst/>
              <a:ahLst/>
              <a:cxnLst/>
              <a:rect l="l" t="t" r="r" b="b"/>
              <a:pathLst>
                <a:path w="7720" h="6050" extrusionOk="0">
                  <a:moveTo>
                    <a:pt x="1" y="1"/>
                  </a:moveTo>
                  <a:lnTo>
                    <a:pt x="1" y="6050"/>
                  </a:lnTo>
                  <a:lnTo>
                    <a:pt x="3592" y="6050"/>
                  </a:lnTo>
                  <a:lnTo>
                    <a:pt x="3592" y="4821"/>
                  </a:lnTo>
                  <a:cubicBezTo>
                    <a:pt x="3592" y="4600"/>
                    <a:pt x="3781" y="4411"/>
                    <a:pt x="4002" y="4411"/>
                  </a:cubicBezTo>
                  <a:lnTo>
                    <a:pt x="6491" y="4411"/>
                  </a:lnTo>
                  <a:cubicBezTo>
                    <a:pt x="6743" y="4411"/>
                    <a:pt x="6932" y="4600"/>
                    <a:pt x="6932" y="4821"/>
                  </a:cubicBezTo>
                  <a:lnTo>
                    <a:pt x="6932" y="6050"/>
                  </a:lnTo>
                  <a:lnTo>
                    <a:pt x="7719" y="6050"/>
                  </a:lnTo>
                  <a:lnTo>
                    <a:pt x="7719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94" name="Google Shape;7694;p69"/>
            <p:cNvSpPr/>
            <p:nvPr/>
          </p:nvSpPr>
          <p:spPr>
            <a:xfrm>
              <a:off x="-41880075" y="3493500"/>
              <a:ext cx="287500" cy="40975"/>
            </a:xfrm>
            <a:custGeom>
              <a:avLst/>
              <a:gdLst/>
              <a:ahLst/>
              <a:cxnLst/>
              <a:rect l="l" t="t" r="r" b="b"/>
              <a:pathLst>
                <a:path w="11500" h="1639" extrusionOk="0">
                  <a:moveTo>
                    <a:pt x="1639" y="0"/>
                  </a:moveTo>
                  <a:lnTo>
                    <a:pt x="0" y="1638"/>
                  </a:lnTo>
                  <a:lnTo>
                    <a:pt x="11500" y="1638"/>
                  </a:lnTo>
                  <a:lnTo>
                    <a:pt x="983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95" name="Google Shape;7695;p69"/>
            <p:cNvSpPr/>
            <p:nvPr/>
          </p:nvSpPr>
          <p:spPr>
            <a:xfrm>
              <a:off x="-41880875" y="3217225"/>
              <a:ext cx="288300" cy="83325"/>
            </a:xfrm>
            <a:custGeom>
              <a:avLst/>
              <a:gdLst/>
              <a:ahLst/>
              <a:cxnLst/>
              <a:rect l="l" t="t" r="r" b="b"/>
              <a:pathLst>
                <a:path w="11532" h="3333" extrusionOk="0">
                  <a:moveTo>
                    <a:pt x="5798" y="1033"/>
                  </a:moveTo>
                  <a:lnTo>
                    <a:pt x="6459" y="1694"/>
                  </a:lnTo>
                  <a:lnTo>
                    <a:pt x="5136" y="1694"/>
                  </a:lnTo>
                  <a:lnTo>
                    <a:pt x="5798" y="1033"/>
                  </a:lnTo>
                  <a:close/>
                  <a:moveTo>
                    <a:pt x="5750" y="1"/>
                  </a:moveTo>
                  <a:cubicBezTo>
                    <a:pt x="5640" y="1"/>
                    <a:pt x="5530" y="40"/>
                    <a:pt x="5451" y="119"/>
                  </a:cubicBezTo>
                  <a:lnTo>
                    <a:pt x="3939" y="1663"/>
                  </a:lnTo>
                  <a:lnTo>
                    <a:pt x="1" y="1663"/>
                  </a:lnTo>
                  <a:lnTo>
                    <a:pt x="1639" y="3332"/>
                  </a:lnTo>
                  <a:lnTo>
                    <a:pt x="9862" y="3332"/>
                  </a:lnTo>
                  <a:lnTo>
                    <a:pt x="11532" y="1663"/>
                  </a:lnTo>
                  <a:lnTo>
                    <a:pt x="7593" y="1663"/>
                  </a:lnTo>
                  <a:lnTo>
                    <a:pt x="6050" y="119"/>
                  </a:lnTo>
                  <a:cubicBezTo>
                    <a:pt x="5971" y="40"/>
                    <a:pt x="5861" y="1"/>
                    <a:pt x="575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696" name="Google Shape;7696;p69"/>
          <p:cNvGrpSpPr/>
          <p:nvPr/>
        </p:nvGrpSpPr>
        <p:grpSpPr>
          <a:xfrm>
            <a:off x="2130310" y="1969737"/>
            <a:ext cx="371814" cy="369974"/>
            <a:chOff x="-41893475" y="3584850"/>
            <a:chExt cx="318225" cy="316650"/>
          </a:xfrm>
          <a:solidFill>
            <a:srgbClr val="FFC867"/>
          </a:solidFill>
        </p:grpSpPr>
        <p:sp>
          <p:nvSpPr>
            <p:cNvPr id="7697" name="Google Shape;7697;p69"/>
            <p:cNvSpPr/>
            <p:nvPr/>
          </p:nvSpPr>
          <p:spPr>
            <a:xfrm>
              <a:off x="-41827300" y="3715600"/>
              <a:ext cx="186675" cy="185900"/>
            </a:xfrm>
            <a:custGeom>
              <a:avLst/>
              <a:gdLst/>
              <a:ahLst/>
              <a:cxnLst/>
              <a:rect l="l" t="t" r="r" b="b"/>
              <a:pathLst>
                <a:path w="7467" h="7436" extrusionOk="0">
                  <a:moveTo>
                    <a:pt x="3686" y="1465"/>
                  </a:moveTo>
                  <a:cubicBezTo>
                    <a:pt x="3836" y="1465"/>
                    <a:pt x="3985" y="1544"/>
                    <a:pt x="4064" y="1702"/>
                  </a:cubicBezTo>
                  <a:lnTo>
                    <a:pt x="4537" y="2678"/>
                  </a:lnTo>
                  <a:lnTo>
                    <a:pt x="5608" y="2836"/>
                  </a:lnTo>
                  <a:cubicBezTo>
                    <a:pt x="5955" y="2867"/>
                    <a:pt x="6081" y="3308"/>
                    <a:pt x="5829" y="3561"/>
                  </a:cubicBezTo>
                  <a:lnTo>
                    <a:pt x="5041" y="4285"/>
                  </a:lnTo>
                  <a:lnTo>
                    <a:pt x="5261" y="5356"/>
                  </a:lnTo>
                  <a:cubicBezTo>
                    <a:pt x="5286" y="5630"/>
                    <a:pt x="5075" y="5845"/>
                    <a:pt x="4845" y="5845"/>
                  </a:cubicBezTo>
                  <a:cubicBezTo>
                    <a:pt x="4784" y="5845"/>
                    <a:pt x="4722" y="5830"/>
                    <a:pt x="4663" y="5797"/>
                  </a:cubicBezTo>
                  <a:lnTo>
                    <a:pt x="3686" y="5262"/>
                  </a:lnTo>
                  <a:lnTo>
                    <a:pt x="2678" y="5797"/>
                  </a:lnTo>
                  <a:cubicBezTo>
                    <a:pt x="2616" y="5828"/>
                    <a:pt x="2553" y="5842"/>
                    <a:pt x="2492" y="5842"/>
                  </a:cubicBezTo>
                  <a:cubicBezTo>
                    <a:pt x="2244" y="5842"/>
                    <a:pt x="2035" y="5609"/>
                    <a:pt x="2111" y="5356"/>
                  </a:cubicBezTo>
                  <a:lnTo>
                    <a:pt x="2300" y="4285"/>
                  </a:lnTo>
                  <a:lnTo>
                    <a:pt x="1512" y="3561"/>
                  </a:lnTo>
                  <a:cubicBezTo>
                    <a:pt x="1323" y="3308"/>
                    <a:pt x="1418" y="2867"/>
                    <a:pt x="1796" y="2836"/>
                  </a:cubicBezTo>
                  <a:lnTo>
                    <a:pt x="2836" y="2678"/>
                  </a:lnTo>
                  <a:lnTo>
                    <a:pt x="3308" y="1702"/>
                  </a:lnTo>
                  <a:cubicBezTo>
                    <a:pt x="3387" y="1544"/>
                    <a:pt x="3537" y="1465"/>
                    <a:pt x="3686" y="1465"/>
                  </a:cubicBezTo>
                  <a:close/>
                  <a:moveTo>
                    <a:pt x="3718" y="0"/>
                  </a:moveTo>
                  <a:cubicBezTo>
                    <a:pt x="1670" y="0"/>
                    <a:pt x="32" y="1670"/>
                    <a:pt x="32" y="3750"/>
                  </a:cubicBezTo>
                  <a:cubicBezTo>
                    <a:pt x="0" y="5766"/>
                    <a:pt x="1670" y="7436"/>
                    <a:pt x="3718" y="7436"/>
                  </a:cubicBezTo>
                  <a:cubicBezTo>
                    <a:pt x="5765" y="7436"/>
                    <a:pt x="7404" y="5797"/>
                    <a:pt x="7467" y="3750"/>
                  </a:cubicBezTo>
                  <a:cubicBezTo>
                    <a:pt x="7467" y="1702"/>
                    <a:pt x="5797" y="32"/>
                    <a:pt x="371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98" name="Google Shape;7698;p69"/>
            <p:cNvSpPr/>
            <p:nvPr/>
          </p:nvSpPr>
          <p:spPr>
            <a:xfrm>
              <a:off x="-41726500" y="3586725"/>
              <a:ext cx="151250" cy="147800"/>
            </a:xfrm>
            <a:custGeom>
              <a:avLst/>
              <a:gdLst/>
              <a:ahLst/>
              <a:cxnLst/>
              <a:rect l="l" t="t" r="r" b="b"/>
              <a:pathLst>
                <a:path w="6050" h="5912" extrusionOk="0">
                  <a:moveTo>
                    <a:pt x="3829" y="0"/>
                  </a:moveTo>
                  <a:cubicBezTo>
                    <a:pt x="3706" y="0"/>
                    <a:pt x="3580" y="47"/>
                    <a:pt x="3498" y="146"/>
                  </a:cubicBezTo>
                  <a:lnTo>
                    <a:pt x="1" y="4336"/>
                  </a:lnTo>
                  <a:cubicBezTo>
                    <a:pt x="1229" y="4399"/>
                    <a:pt x="2332" y="4998"/>
                    <a:pt x="3088" y="5912"/>
                  </a:cubicBezTo>
                  <a:lnTo>
                    <a:pt x="5861" y="2446"/>
                  </a:lnTo>
                  <a:cubicBezTo>
                    <a:pt x="6050" y="2289"/>
                    <a:pt x="6050" y="2037"/>
                    <a:pt x="5924" y="1879"/>
                  </a:cubicBezTo>
                  <a:lnTo>
                    <a:pt x="4128" y="115"/>
                  </a:lnTo>
                  <a:cubicBezTo>
                    <a:pt x="4053" y="40"/>
                    <a:pt x="3942" y="0"/>
                    <a:pt x="382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99" name="Google Shape;7699;p69"/>
            <p:cNvSpPr/>
            <p:nvPr/>
          </p:nvSpPr>
          <p:spPr>
            <a:xfrm>
              <a:off x="-41808400" y="3584850"/>
              <a:ext cx="148100" cy="89825"/>
            </a:xfrm>
            <a:custGeom>
              <a:avLst/>
              <a:gdLst/>
              <a:ahLst/>
              <a:cxnLst/>
              <a:rect l="l" t="t" r="r" b="b"/>
              <a:pathLst>
                <a:path w="5924" h="3593" extrusionOk="0">
                  <a:moveTo>
                    <a:pt x="0" y="1"/>
                  </a:moveTo>
                  <a:lnTo>
                    <a:pt x="2962" y="3592"/>
                  </a:lnTo>
                  <a:lnTo>
                    <a:pt x="5923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00" name="Google Shape;7700;p69"/>
            <p:cNvSpPr/>
            <p:nvPr/>
          </p:nvSpPr>
          <p:spPr>
            <a:xfrm>
              <a:off x="-41893475" y="3586725"/>
              <a:ext cx="148875" cy="147025"/>
            </a:xfrm>
            <a:custGeom>
              <a:avLst/>
              <a:gdLst/>
              <a:ahLst/>
              <a:cxnLst/>
              <a:rect l="l" t="t" r="r" b="b"/>
              <a:pathLst>
                <a:path w="5955" h="5881" extrusionOk="0">
                  <a:moveTo>
                    <a:pt x="2194" y="0"/>
                  </a:moveTo>
                  <a:cubicBezTo>
                    <a:pt x="2084" y="0"/>
                    <a:pt x="1965" y="40"/>
                    <a:pt x="1859" y="115"/>
                  </a:cubicBezTo>
                  <a:lnTo>
                    <a:pt x="95" y="1879"/>
                  </a:lnTo>
                  <a:cubicBezTo>
                    <a:pt x="1" y="2037"/>
                    <a:pt x="1" y="2289"/>
                    <a:pt x="95" y="2446"/>
                  </a:cubicBezTo>
                  <a:lnTo>
                    <a:pt x="2899" y="5880"/>
                  </a:lnTo>
                  <a:cubicBezTo>
                    <a:pt x="3655" y="4998"/>
                    <a:pt x="4758" y="4399"/>
                    <a:pt x="5955" y="4305"/>
                  </a:cubicBezTo>
                  <a:lnTo>
                    <a:pt x="2490" y="146"/>
                  </a:lnTo>
                  <a:cubicBezTo>
                    <a:pt x="2424" y="47"/>
                    <a:pt x="2315" y="0"/>
                    <a:pt x="219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701" name="Google Shape;7701;p69"/>
          <p:cNvSpPr/>
          <p:nvPr/>
        </p:nvSpPr>
        <p:spPr>
          <a:xfrm>
            <a:off x="2133283" y="2414037"/>
            <a:ext cx="371814" cy="369302"/>
          </a:xfrm>
          <a:custGeom>
            <a:avLst/>
            <a:gdLst/>
            <a:ahLst/>
            <a:cxnLst/>
            <a:rect l="l" t="t" r="r" b="b"/>
            <a:pathLst>
              <a:path w="12729" h="12643" extrusionOk="0">
                <a:moveTo>
                  <a:pt x="6365" y="2395"/>
                </a:moveTo>
                <a:cubicBezTo>
                  <a:pt x="7026" y="2395"/>
                  <a:pt x="7562" y="2962"/>
                  <a:pt x="7562" y="3655"/>
                </a:cubicBezTo>
                <a:cubicBezTo>
                  <a:pt x="7562" y="4348"/>
                  <a:pt x="7026" y="4884"/>
                  <a:pt x="6365" y="4884"/>
                </a:cubicBezTo>
                <a:cubicBezTo>
                  <a:pt x="5672" y="4884"/>
                  <a:pt x="5136" y="4348"/>
                  <a:pt x="5136" y="3655"/>
                </a:cubicBezTo>
                <a:cubicBezTo>
                  <a:pt x="5073" y="2962"/>
                  <a:pt x="5672" y="2395"/>
                  <a:pt x="6365" y="2395"/>
                </a:cubicBezTo>
                <a:close/>
                <a:moveTo>
                  <a:pt x="6806" y="5640"/>
                </a:moveTo>
                <a:lnTo>
                  <a:pt x="8349" y="8192"/>
                </a:lnTo>
                <a:lnTo>
                  <a:pt x="7530" y="8192"/>
                </a:lnTo>
                <a:cubicBezTo>
                  <a:pt x="7373" y="7719"/>
                  <a:pt x="6900" y="7373"/>
                  <a:pt x="6333" y="7373"/>
                </a:cubicBezTo>
                <a:cubicBezTo>
                  <a:pt x="5798" y="7373"/>
                  <a:pt x="5357" y="7719"/>
                  <a:pt x="5167" y="8192"/>
                </a:cubicBezTo>
                <a:lnTo>
                  <a:pt x="4285" y="8192"/>
                </a:lnTo>
                <a:lnTo>
                  <a:pt x="5829" y="5640"/>
                </a:lnTo>
                <a:cubicBezTo>
                  <a:pt x="5987" y="5671"/>
                  <a:pt x="6144" y="5734"/>
                  <a:pt x="6365" y="5734"/>
                </a:cubicBezTo>
                <a:cubicBezTo>
                  <a:pt x="6491" y="5734"/>
                  <a:pt x="6680" y="5671"/>
                  <a:pt x="6806" y="5640"/>
                </a:cubicBezTo>
                <a:close/>
                <a:moveTo>
                  <a:pt x="6365" y="8192"/>
                </a:moveTo>
                <a:cubicBezTo>
                  <a:pt x="6585" y="8192"/>
                  <a:pt x="6743" y="8412"/>
                  <a:pt x="6743" y="8633"/>
                </a:cubicBezTo>
                <a:cubicBezTo>
                  <a:pt x="6743" y="8822"/>
                  <a:pt x="6585" y="9042"/>
                  <a:pt x="6365" y="9042"/>
                </a:cubicBezTo>
                <a:cubicBezTo>
                  <a:pt x="6113" y="9042"/>
                  <a:pt x="5955" y="8822"/>
                  <a:pt x="5955" y="8633"/>
                </a:cubicBezTo>
                <a:cubicBezTo>
                  <a:pt x="5955" y="8412"/>
                  <a:pt x="6144" y="8255"/>
                  <a:pt x="6365" y="8192"/>
                </a:cubicBezTo>
                <a:close/>
                <a:moveTo>
                  <a:pt x="6428" y="0"/>
                </a:moveTo>
                <a:cubicBezTo>
                  <a:pt x="5766" y="0"/>
                  <a:pt x="5199" y="568"/>
                  <a:pt x="5199" y="1229"/>
                </a:cubicBezTo>
                <a:lnTo>
                  <a:pt x="5199" y="2080"/>
                </a:lnTo>
                <a:cubicBezTo>
                  <a:pt x="4695" y="2489"/>
                  <a:pt x="4380" y="3025"/>
                  <a:pt x="4380" y="3718"/>
                </a:cubicBezTo>
                <a:cubicBezTo>
                  <a:pt x="4380" y="4065"/>
                  <a:pt x="4443" y="4380"/>
                  <a:pt x="4600" y="4695"/>
                </a:cubicBezTo>
                <a:lnTo>
                  <a:pt x="2458" y="8286"/>
                </a:lnTo>
                <a:lnTo>
                  <a:pt x="505" y="8286"/>
                </a:lnTo>
                <a:cubicBezTo>
                  <a:pt x="284" y="8286"/>
                  <a:pt x="95" y="8475"/>
                  <a:pt x="95" y="8664"/>
                </a:cubicBezTo>
                <a:cubicBezTo>
                  <a:pt x="1" y="8822"/>
                  <a:pt x="190" y="9042"/>
                  <a:pt x="410" y="9042"/>
                </a:cubicBezTo>
                <a:lnTo>
                  <a:pt x="1859" y="9042"/>
                </a:lnTo>
                <a:cubicBezTo>
                  <a:pt x="1261" y="9987"/>
                  <a:pt x="631" y="10775"/>
                  <a:pt x="631" y="11437"/>
                </a:cubicBezTo>
                <a:cubicBezTo>
                  <a:pt x="631" y="12108"/>
                  <a:pt x="1021" y="12642"/>
                  <a:pt x="1366" y="12642"/>
                </a:cubicBezTo>
                <a:cubicBezTo>
                  <a:pt x="1491" y="12642"/>
                  <a:pt x="1610" y="12572"/>
                  <a:pt x="1702" y="12413"/>
                </a:cubicBezTo>
                <a:lnTo>
                  <a:pt x="3781" y="9074"/>
                </a:lnTo>
                <a:lnTo>
                  <a:pt x="5167" y="9074"/>
                </a:lnTo>
                <a:cubicBezTo>
                  <a:pt x="5325" y="9546"/>
                  <a:pt x="5798" y="9893"/>
                  <a:pt x="6333" y="9893"/>
                </a:cubicBezTo>
                <a:cubicBezTo>
                  <a:pt x="6900" y="9893"/>
                  <a:pt x="7341" y="9546"/>
                  <a:pt x="7530" y="9074"/>
                </a:cubicBezTo>
                <a:lnTo>
                  <a:pt x="8854" y="9074"/>
                </a:lnTo>
                <a:lnTo>
                  <a:pt x="10964" y="12413"/>
                </a:lnTo>
                <a:cubicBezTo>
                  <a:pt x="11056" y="12572"/>
                  <a:pt x="11173" y="12642"/>
                  <a:pt x="11295" y="12642"/>
                </a:cubicBezTo>
                <a:cubicBezTo>
                  <a:pt x="11630" y="12642"/>
                  <a:pt x="12004" y="12108"/>
                  <a:pt x="12004" y="11437"/>
                </a:cubicBezTo>
                <a:cubicBezTo>
                  <a:pt x="12004" y="10775"/>
                  <a:pt x="11374" y="9987"/>
                  <a:pt x="10807" y="9042"/>
                </a:cubicBezTo>
                <a:lnTo>
                  <a:pt x="12288" y="9042"/>
                </a:lnTo>
                <a:cubicBezTo>
                  <a:pt x="12540" y="9042"/>
                  <a:pt x="12729" y="8822"/>
                  <a:pt x="12729" y="8633"/>
                </a:cubicBezTo>
                <a:cubicBezTo>
                  <a:pt x="12729" y="8412"/>
                  <a:pt x="12540" y="8255"/>
                  <a:pt x="12288" y="8255"/>
                </a:cubicBezTo>
                <a:lnTo>
                  <a:pt x="10334" y="8255"/>
                </a:lnTo>
                <a:lnTo>
                  <a:pt x="8192" y="4695"/>
                </a:lnTo>
                <a:cubicBezTo>
                  <a:pt x="8349" y="4380"/>
                  <a:pt x="8475" y="4065"/>
                  <a:pt x="8475" y="3718"/>
                </a:cubicBezTo>
                <a:cubicBezTo>
                  <a:pt x="8475" y="3056"/>
                  <a:pt x="8160" y="2458"/>
                  <a:pt x="7656" y="2080"/>
                </a:cubicBezTo>
                <a:lnTo>
                  <a:pt x="7656" y="1229"/>
                </a:lnTo>
                <a:cubicBezTo>
                  <a:pt x="7656" y="568"/>
                  <a:pt x="7089" y="0"/>
                  <a:pt x="6428" y="0"/>
                </a:cubicBezTo>
                <a:close/>
              </a:path>
            </a:pathLst>
          </a:custGeom>
          <a:solidFill>
            <a:srgbClr val="FFC86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02" name="Google Shape;7702;p69"/>
          <p:cNvSpPr/>
          <p:nvPr/>
        </p:nvSpPr>
        <p:spPr>
          <a:xfrm>
            <a:off x="845041" y="2906375"/>
            <a:ext cx="438997" cy="369039"/>
          </a:xfrm>
          <a:custGeom>
            <a:avLst/>
            <a:gdLst/>
            <a:ahLst/>
            <a:cxnLst/>
            <a:rect l="l" t="t" r="r" b="b"/>
            <a:pathLst>
              <a:path w="15029" h="12634" extrusionOk="0">
                <a:moveTo>
                  <a:pt x="10155" y="885"/>
                </a:moveTo>
                <a:cubicBezTo>
                  <a:pt x="10393" y="885"/>
                  <a:pt x="10643" y="915"/>
                  <a:pt x="10901" y="977"/>
                </a:cubicBezTo>
                <a:cubicBezTo>
                  <a:pt x="10586" y="2332"/>
                  <a:pt x="9546" y="2994"/>
                  <a:pt x="8475" y="3025"/>
                </a:cubicBezTo>
                <a:lnTo>
                  <a:pt x="8444" y="3025"/>
                </a:lnTo>
                <a:cubicBezTo>
                  <a:pt x="8192" y="3025"/>
                  <a:pt x="7971" y="2994"/>
                  <a:pt x="7719" y="2899"/>
                </a:cubicBezTo>
                <a:cubicBezTo>
                  <a:pt x="8009" y="1661"/>
                  <a:pt x="8937" y="885"/>
                  <a:pt x="10155" y="885"/>
                </a:cubicBezTo>
                <a:close/>
                <a:moveTo>
                  <a:pt x="9924" y="4348"/>
                </a:moveTo>
                <a:cubicBezTo>
                  <a:pt x="10271" y="4443"/>
                  <a:pt x="11122" y="5262"/>
                  <a:pt x="11122" y="6648"/>
                </a:cubicBezTo>
                <a:cubicBezTo>
                  <a:pt x="11122" y="7247"/>
                  <a:pt x="10996" y="7845"/>
                  <a:pt x="10807" y="8381"/>
                </a:cubicBezTo>
                <a:cubicBezTo>
                  <a:pt x="10744" y="8538"/>
                  <a:pt x="10555" y="8664"/>
                  <a:pt x="10397" y="8664"/>
                </a:cubicBezTo>
                <a:cubicBezTo>
                  <a:pt x="10176" y="8664"/>
                  <a:pt x="9956" y="8475"/>
                  <a:pt x="9956" y="8223"/>
                </a:cubicBezTo>
                <a:cubicBezTo>
                  <a:pt x="9956" y="8066"/>
                  <a:pt x="10807" y="6050"/>
                  <a:pt x="9641" y="5136"/>
                </a:cubicBezTo>
                <a:cubicBezTo>
                  <a:pt x="9546" y="5073"/>
                  <a:pt x="9483" y="4947"/>
                  <a:pt x="9483" y="4789"/>
                </a:cubicBezTo>
                <a:cubicBezTo>
                  <a:pt x="9483" y="4569"/>
                  <a:pt x="9704" y="4348"/>
                  <a:pt x="9924" y="4348"/>
                </a:cubicBezTo>
                <a:close/>
                <a:moveTo>
                  <a:pt x="10176" y="1"/>
                </a:moveTo>
                <a:cubicBezTo>
                  <a:pt x="8948" y="1"/>
                  <a:pt x="7688" y="631"/>
                  <a:pt x="7089" y="2048"/>
                </a:cubicBezTo>
                <a:cubicBezTo>
                  <a:pt x="6711" y="1450"/>
                  <a:pt x="6270" y="1166"/>
                  <a:pt x="5734" y="914"/>
                </a:cubicBezTo>
                <a:cubicBezTo>
                  <a:pt x="5659" y="879"/>
                  <a:pt x="5588" y="863"/>
                  <a:pt x="5522" y="863"/>
                </a:cubicBezTo>
                <a:cubicBezTo>
                  <a:pt x="5118" y="863"/>
                  <a:pt x="4923" y="1449"/>
                  <a:pt x="5356" y="1639"/>
                </a:cubicBezTo>
                <a:cubicBezTo>
                  <a:pt x="5986" y="1954"/>
                  <a:pt x="6459" y="2363"/>
                  <a:pt x="6711" y="3151"/>
                </a:cubicBezTo>
                <a:cubicBezTo>
                  <a:pt x="6207" y="2836"/>
                  <a:pt x="5797" y="2489"/>
                  <a:pt x="5199" y="2489"/>
                </a:cubicBezTo>
                <a:cubicBezTo>
                  <a:pt x="4537" y="2521"/>
                  <a:pt x="3718" y="2868"/>
                  <a:pt x="2993" y="3529"/>
                </a:cubicBezTo>
                <a:cubicBezTo>
                  <a:pt x="0" y="6491"/>
                  <a:pt x="3182" y="12634"/>
                  <a:pt x="5514" y="12634"/>
                </a:cubicBezTo>
                <a:cubicBezTo>
                  <a:pt x="5829" y="12634"/>
                  <a:pt x="6144" y="12571"/>
                  <a:pt x="6427" y="12350"/>
                </a:cubicBezTo>
                <a:cubicBezTo>
                  <a:pt x="6821" y="12098"/>
                  <a:pt x="7050" y="11972"/>
                  <a:pt x="7278" y="11972"/>
                </a:cubicBezTo>
                <a:cubicBezTo>
                  <a:pt x="7506" y="11972"/>
                  <a:pt x="7735" y="12098"/>
                  <a:pt x="8129" y="12350"/>
                </a:cubicBezTo>
                <a:cubicBezTo>
                  <a:pt x="8412" y="12571"/>
                  <a:pt x="8727" y="12634"/>
                  <a:pt x="9042" y="12634"/>
                </a:cubicBezTo>
                <a:cubicBezTo>
                  <a:pt x="11594" y="12634"/>
                  <a:pt x="15028" y="5325"/>
                  <a:pt x="10712" y="2899"/>
                </a:cubicBezTo>
                <a:cubicBezTo>
                  <a:pt x="11405" y="2237"/>
                  <a:pt x="11815" y="1261"/>
                  <a:pt x="11815" y="662"/>
                </a:cubicBezTo>
                <a:cubicBezTo>
                  <a:pt x="11815" y="505"/>
                  <a:pt x="11720" y="347"/>
                  <a:pt x="11563" y="284"/>
                </a:cubicBezTo>
                <a:cubicBezTo>
                  <a:pt x="11090" y="127"/>
                  <a:pt x="10649" y="1"/>
                  <a:pt x="10176" y="1"/>
                </a:cubicBezTo>
                <a:close/>
              </a:path>
            </a:pathLst>
          </a:custGeom>
          <a:solidFill>
            <a:srgbClr val="FFC86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7703" name="Google Shape;7703;p69"/>
          <p:cNvGrpSpPr/>
          <p:nvPr/>
        </p:nvGrpSpPr>
        <p:grpSpPr>
          <a:xfrm>
            <a:off x="900338" y="3365029"/>
            <a:ext cx="337522" cy="370909"/>
            <a:chOff x="-39998250" y="3605325"/>
            <a:chExt cx="288875" cy="317450"/>
          </a:xfrm>
          <a:solidFill>
            <a:srgbClr val="FFC867"/>
          </a:solidFill>
        </p:grpSpPr>
        <p:sp>
          <p:nvSpPr>
            <p:cNvPr id="7704" name="Google Shape;7704;p69"/>
            <p:cNvSpPr/>
            <p:nvPr/>
          </p:nvSpPr>
          <p:spPr>
            <a:xfrm>
              <a:off x="-39998250" y="3799600"/>
              <a:ext cx="288875" cy="123175"/>
            </a:xfrm>
            <a:custGeom>
              <a:avLst/>
              <a:gdLst/>
              <a:ahLst/>
              <a:cxnLst/>
              <a:rect l="l" t="t" r="r" b="b"/>
              <a:pathLst>
                <a:path w="11555" h="4927" extrusionOk="0">
                  <a:moveTo>
                    <a:pt x="3679" y="2028"/>
                  </a:moveTo>
                  <a:cubicBezTo>
                    <a:pt x="3931" y="2028"/>
                    <a:pt x="4088" y="2217"/>
                    <a:pt x="4088" y="2469"/>
                  </a:cubicBezTo>
                  <a:cubicBezTo>
                    <a:pt x="4088" y="2721"/>
                    <a:pt x="3868" y="2878"/>
                    <a:pt x="3679" y="2878"/>
                  </a:cubicBezTo>
                  <a:cubicBezTo>
                    <a:pt x="3458" y="2878"/>
                    <a:pt x="3238" y="2658"/>
                    <a:pt x="3238" y="2469"/>
                  </a:cubicBezTo>
                  <a:cubicBezTo>
                    <a:pt x="3238" y="2185"/>
                    <a:pt x="3458" y="2028"/>
                    <a:pt x="3679" y="2028"/>
                  </a:cubicBezTo>
                  <a:close/>
                  <a:moveTo>
                    <a:pt x="7806" y="1618"/>
                  </a:moveTo>
                  <a:cubicBezTo>
                    <a:pt x="8278" y="1618"/>
                    <a:pt x="8656" y="1965"/>
                    <a:pt x="8656" y="2437"/>
                  </a:cubicBezTo>
                  <a:cubicBezTo>
                    <a:pt x="8656" y="2910"/>
                    <a:pt x="8278" y="3256"/>
                    <a:pt x="7806" y="3256"/>
                  </a:cubicBezTo>
                  <a:cubicBezTo>
                    <a:pt x="7333" y="3256"/>
                    <a:pt x="6987" y="2910"/>
                    <a:pt x="6987" y="2437"/>
                  </a:cubicBezTo>
                  <a:cubicBezTo>
                    <a:pt x="6987" y="1965"/>
                    <a:pt x="7333" y="1618"/>
                    <a:pt x="7806" y="1618"/>
                  </a:cubicBezTo>
                  <a:close/>
                  <a:moveTo>
                    <a:pt x="5348" y="2878"/>
                  </a:moveTo>
                  <a:cubicBezTo>
                    <a:pt x="5569" y="2878"/>
                    <a:pt x="5758" y="3067"/>
                    <a:pt x="5758" y="3256"/>
                  </a:cubicBezTo>
                  <a:cubicBezTo>
                    <a:pt x="5758" y="3509"/>
                    <a:pt x="5569" y="3698"/>
                    <a:pt x="5348" y="3698"/>
                  </a:cubicBezTo>
                  <a:cubicBezTo>
                    <a:pt x="5096" y="3698"/>
                    <a:pt x="4907" y="3509"/>
                    <a:pt x="4907" y="3256"/>
                  </a:cubicBezTo>
                  <a:cubicBezTo>
                    <a:pt x="4907" y="3004"/>
                    <a:pt x="5096" y="2878"/>
                    <a:pt x="5348" y="2878"/>
                  </a:cubicBezTo>
                  <a:close/>
                  <a:moveTo>
                    <a:pt x="8249" y="1"/>
                  </a:moveTo>
                  <a:cubicBezTo>
                    <a:pt x="6319" y="1"/>
                    <a:pt x="5400" y="1530"/>
                    <a:pt x="3381" y="1530"/>
                  </a:cubicBezTo>
                  <a:cubicBezTo>
                    <a:pt x="2909" y="1530"/>
                    <a:pt x="2377" y="1447"/>
                    <a:pt x="1757" y="1240"/>
                  </a:cubicBezTo>
                  <a:lnTo>
                    <a:pt x="560" y="2973"/>
                  </a:lnTo>
                  <a:cubicBezTo>
                    <a:pt x="0" y="3812"/>
                    <a:pt x="544" y="4927"/>
                    <a:pt x="1557" y="4927"/>
                  </a:cubicBezTo>
                  <a:cubicBezTo>
                    <a:pt x="1571" y="4927"/>
                    <a:pt x="1585" y="4927"/>
                    <a:pt x="1599" y="4926"/>
                  </a:cubicBezTo>
                  <a:lnTo>
                    <a:pt x="9980" y="4926"/>
                  </a:lnTo>
                  <a:cubicBezTo>
                    <a:pt x="10956" y="4926"/>
                    <a:pt x="11555" y="3761"/>
                    <a:pt x="11019" y="2941"/>
                  </a:cubicBezTo>
                  <a:lnTo>
                    <a:pt x="9003" y="75"/>
                  </a:lnTo>
                  <a:cubicBezTo>
                    <a:pt x="8734" y="24"/>
                    <a:pt x="8484" y="1"/>
                    <a:pt x="824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05" name="Google Shape;7705;p69"/>
            <p:cNvSpPr/>
            <p:nvPr/>
          </p:nvSpPr>
          <p:spPr>
            <a:xfrm>
              <a:off x="-39940950" y="3605325"/>
              <a:ext cx="160700" cy="212050"/>
            </a:xfrm>
            <a:custGeom>
              <a:avLst/>
              <a:gdLst/>
              <a:ahLst/>
              <a:cxnLst/>
              <a:rect l="l" t="t" r="r" b="b"/>
              <a:pathLst>
                <a:path w="6428" h="8482" extrusionOk="0">
                  <a:moveTo>
                    <a:pt x="1891" y="1"/>
                  </a:moveTo>
                  <a:cubicBezTo>
                    <a:pt x="1229" y="1"/>
                    <a:pt x="694" y="568"/>
                    <a:pt x="694" y="1261"/>
                  </a:cubicBezTo>
                  <a:cubicBezTo>
                    <a:pt x="694" y="1828"/>
                    <a:pt x="1040" y="2238"/>
                    <a:pt x="1513" y="2395"/>
                  </a:cubicBezTo>
                  <a:lnTo>
                    <a:pt x="1513" y="5829"/>
                  </a:lnTo>
                  <a:cubicBezTo>
                    <a:pt x="1481" y="6459"/>
                    <a:pt x="1072" y="6774"/>
                    <a:pt x="0" y="8318"/>
                  </a:cubicBezTo>
                  <a:cubicBezTo>
                    <a:pt x="441" y="8433"/>
                    <a:pt x="822" y="8482"/>
                    <a:pt x="1162" y="8482"/>
                  </a:cubicBezTo>
                  <a:cubicBezTo>
                    <a:pt x="3061" y="8482"/>
                    <a:pt x="3671" y="6963"/>
                    <a:pt x="6049" y="6963"/>
                  </a:cubicBezTo>
                  <a:lnTo>
                    <a:pt x="6112" y="6963"/>
                  </a:lnTo>
                  <a:cubicBezTo>
                    <a:pt x="5829" y="6585"/>
                    <a:pt x="5608" y="6333"/>
                    <a:pt x="5608" y="5861"/>
                  </a:cubicBezTo>
                  <a:lnTo>
                    <a:pt x="5608" y="2458"/>
                  </a:lnTo>
                  <a:cubicBezTo>
                    <a:pt x="6081" y="2301"/>
                    <a:pt x="6427" y="1828"/>
                    <a:pt x="6427" y="1261"/>
                  </a:cubicBezTo>
                  <a:cubicBezTo>
                    <a:pt x="6427" y="599"/>
                    <a:pt x="5892" y="1"/>
                    <a:pt x="519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706" name="Google Shape;7706;p69"/>
          <p:cNvGrpSpPr/>
          <p:nvPr/>
        </p:nvGrpSpPr>
        <p:grpSpPr>
          <a:xfrm>
            <a:off x="884112" y="3823493"/>
            <a:ext cx="369974" cy="369945"/>
            <a:chOff x="-40011050" y="3972375"/>
            <a:chExt cx="316650" cy="316625"/>
          </a:xfrm>
          <a:solidFill>
            <a:srgbClr val="FFC867"/>
          </a:solidFill>
        </p:grpSpPr>
        <p:sp>
          <p:nvSpPr>
            <p:cNvPr id="7707" name="Google Shape;7707;p69"/>
            <p:cNvSpPr/>
            <p:nvPr/>
          </p:nvSpPr>
          <p:spPr>
            <a:xfrm>
              <a:off x="-40011050" y="3972375"/>
              <a:ext cx="316650" cy="232350"/>
            </a:xfrm>
            <a:custGeom>
              <a:avLst/>
              <a:gdLst/>
              <a:ahLst/>
              <a:cxnLst/>
              <a:rect l="l" t="t" r="r" b="b"/>
              <a:pathLst>
                <a:path w="12666" h="9294" extrusionOk="0">
                  <a:moveTo>
                    <a:pt x="11405" y="1701"/>
                  </a:moveTo>
                  <a:cubicBezTo>
                    <a:pt x="11626" y="1701"/>
                    <a:pt x="11846" y="1890"/>
                    <a:pt x="11846" y="2142"/>
                  </a:cubicBezTo>
                  <a:cubicBezTo>
                    <a:pt x="11846" y="3749"/>
                    <a:pt x="11090" y="4663"/>
                    <a:pt x="9956" y="4978"/>
                  </a:cubicBezTo>
                  <a:cubicBezTo>
                    <a:pt x="10051" y="4631"/>
                    <a:pt x="10145" y="4222"/>
                    <a:pt x="10145" y="3844"/>
                  </a:cubicBezTo>
                  <a:lnTo>
                    <a:pt x="10145" y="1701"/>
                  </a:lnTo>
                  <a:close/>
                  <a:moveTo>
                    <a:pt x="2584" y="1701"/>
                  </a:moveTo>
                  <a:lnTo>
                    <a:pt x="2584" y="3812"/>
                  </a:lnTo>
                  <a:cubicBezTo>
                    <a:pt x="2584" y="4222"/>
                    <a:pt x="2647" y="4600"/>
                    <a:pt x="2773" y="5009"/>
                  </a:cubicBezTo>
                  <a:cubicBezTo>
                    <a:pt x="1639" y="4694"/>
                    <a:pt x="851" y="3781"/>
                    <a:pt x="851" y="2142"/>
                  </a:cubicBezTo>
                  <a:cubicBezTo>
                    <a:pt x="851" y="1890"/>
                    <a:pt x="1040" y="1701"/>
                    <a:pt x="1292" y="1701"/>
                  </a:cubicBezTo>
                  <a:close/>
                  <a:moveTo>
                    <a:pt x="4065" y="3655"/>
                  </a:moveTo>
                  <a:cubicBezTo>
                    <a:pt x="4317" y="3655"/>
                    <a:pt x="4506" y="3875"/>
                    <a:pt x="4506" y="4096"/>
                  </a:cubicBezTo>
                  <a:cubicBezTo>
                    <a:pt x="4506" y="4631"/>
                    <a:pt x="4821" y="5041"/>
                    <a:pt x="5262" y="5261"/>
                  </a:cubicBezTo>
                  <a:cubicBezTo>
                    <a:pt x="5451" y="5324"/>
                    <a:pt x="5577" y="5608"/>
                    <a:pt x="5482" y="5797"/>
                  </a:cubicBezTo>
                  <a:cubicBezTo>
                    <a:pt x="5431" y="5952"/>
                    <a:pt x="5229" y="6065"/>
                    <a:pt x="5054" y="6065"/>
                  </a:cubicBezTo>
                  <a:cubicBezTo>
                    <a:pt x="5017" y="6065"/>
                    <a:pt x="4980" y="6060"/>
                    <a:pt x="4947" y="6049"/>
                  </a:cubicBezTo>
                  <a:cubicBezTo>
                    <a:pt x="4128" y="5734"/>
                    <a:pt x="3655" y="4946"/>
                    <a:pt x="3655" y="4096"/>
                  </a:cubicBezTo>
                  <a:cubicBezTo>
                    <a:pt x="3655" y="3875"/>
                    <a:pt x="3844" y="3655"/>
                    <a:pt x="4065" y="3655"/>
                  </a:cubicBezTo>
                  <a:close/>
                  <a:moveTo>
                    <a:pt x="2993" y="0"/>
                  </a:moveTo>
                  <a:cubicBezTo>
                    <a:pt x="2741" y="0"/>
                    <a:pt x="2552" y="189"/>
                    <a:pt x="2552" y="441"/>
                  </a:cubicBezTo>
                  <a:lnTo>
                    <a:pt x="2552" y="882"/>
                  </a:lnTo>
                  <a:lnTo>
                    <a:pt x="1261" y="882"/>
                  </a:lnTo>
                  <a:cubicBezTo>
                    <a:pt x="536" y="882"/>
                    <a:pt x="1" y="1418"/>
                    <a:pt x="1" y="2142"/>
                  </a:cubicBezTo>
                  <a:cubicBezTo>
                    <a:pt x="1" y="4568"/>
                    <a:pt x="1513" y="5797"/>
                    <a:pt x="3183" y="5923"/>
                  </a:cubicBezTo>
                  <a:cubicBezTo>
                    <a:pt x="4159" y="7372"/>
                    <a:pt x="5073" y="7089"/>
                    <a:pt x="5073" y="7687"/>
                  </a:cubicBezTo>
                  <a:cubicBezTo>
                    <a:pt x="5073" y="8286"/>
                    <a:pt x="4821" y="8884"/>
                    <a:pt x="4443" y="9294"/>
                  </a:cubicBezTo>
                  <a:lnTo>
                    <a:pt x="8192" y="9294"/>
                  </a:lnTo>
                  <a:cubicBezTo>
                    <a:pt x="7782" y="8884"/>
                    <a:pt x="7562" y="8286"/>
                    <a:pt x="7562" y="7687"/>
                  </a:cubicBezTo>
                  <a:cubicBezTo>
                    <a:pt x="7562" y="7089"/>
                    <a:pt x="8507" y="7372"/>
                    <a:pt x="9484" y="5923"/>
                  </a:cubicBezTo>
                  <a:cubicBezTo>
                    <a:pt x="11216" y="5797"/>
                    <a:pt x="12666" y="4537"/>
                    <a:pt x="12666" y="2142"/>
                  </a:cubicBezTo>
                  <a:cubicBezTo>
                    <a:pt x="12666" y="1418"/>
                    <a:pt x="12098" y="882"/>
                    <a:pt x="11405" y="882"/>
                  </a:cubicBezTo>
                  <a:lnTo>
                    <a:pt x="10145" y="882"/>
                  </a:lnTo>
                  <a:lnTo>
                    <a:pt x="10145" y="441"/>
                  </a:lnTo>
                  <a:cubicBezTo>
                    <a:pt x="10145" y="189"/>
                    <a:pt x="9956" y="0"/>
                    <a:pt x="970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08" name="Google Shape;7708;p69"/>
            <p:cNvSpPr/>
            <p:nvPr/>
          </p:nvSpPr>
          <p:spPr>
            <a:xfrm>
              <a:off x="-39950400" y="4225975"/>
              <a:ext cx="194575" cy="63025"/>
            </a:xfrm>
            <a:custGeom>
              <a:avLst/>
              <a:gdLst/>
              <a:ahLst/>
              <a:cxnLst/>
              <a:rect l="l" t="t" r="r" b="b"/>
              <a:pathLst>
                <a:path w="7783" h="2521" extrusionOk="0">
                  <a:moveTo>
                    <a:pt x="757" y="1"/>
                  </a:moveTo>
                  <a:lnTo>
                    <a:pt x="63" y="1954"/>
                  </a:lnTo>
                  <a:cubicBezTo>
                    <a:pt x="0" y="2237"/>
                    <a:pt x="158" y="2521"/>
                    <a:pt x="473" y="2521"/>
                  </a:cubicBezTo>
                  <a:lnTo>
                    <a:pt x="7278" y="2521"/>
                  </a:lnTo>
                  <a:cubicBezTo>
                    <a:pt x="7593" y="2521"/>
                    <a:pt x="7782" y="2237"/>
                    <a:pt x="7688" y="1954"/>
                  </a:cubicBezTo>
                  <a:lnTo>
                    <a:pt x="6995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709" name="Google Shape;7709;p69"/>
          <p:cNvGrpSpPr/>
          <p:nvPr/>
        </p:nvGrpSpPr>
        <p:grpSpPr>
          <a:xfrm>
            <a:off x="3116043" y="2888192"/>
            <a:ext cx="266921" cy="369039"/>
            <a:chOff x="-38129425" y="3222550"/>
            <a:chExt cx="228450" cy="315850"/>
          </a:xfrm>
          <a:solidFill>
            <a:srgbClr val="FFC867"/>
          </a:solidFill>
        </p:grpSpPr>
        <p:sp>
          <p:nvSpPr>
            <p:cNvPr id="7710" name="Google Shape;7710;p69"/>
            <p:cNvSpPr/>
            <p:nvPr/>
          </p:nvSpPr>
          <p:spPr>
            <a:xfrm>
              <a:off x="-38129425" y="3222550"/>
              <a:ext cx="228450" cy="227650"/>
            </a:xfrm>
            <a:custGeom>
              <a:avLst/>
              <a:gdLst/>
              <a:ahLst/>
              <a:cxnLst/>
              <a:rect l="l" t="t" r="r" b="b"/>
              <a:pathLst>
                <a:path w="9138" h="9106" extrusionOk="0">
                  <a:moveTo>
                    <a:pt x="4097" y="1292"/>
                  </a:moveTo>
                  <a:cubicBezTo>
                    <a:pt x="4349" y="1292"/>
                    <a:pt x="4538" y="1450"/>
                    <a:pt x="4538" y="1702"/>
                  </a:cubicBezTo>
                  <a:cubicBezTo>
                    <a:pt x="4538" y="1922"/>
                    <a:pt x="4349" y="2111"/>
                    <a:pt x="4160" y="2111"/>
                  </a:cubicBezTo>
                  <a:cubicBezTo>
                    <a:pt x="2994" y="2111"/>
                    <a:pt x="2112" y="3056"/>
                    <a:pt x="2049" y="4222"/>
                  </a:cubicBezTo>
                  <a:cubicBezTo>
                    <a:pt x="2049" y="4443"/>
                    <a:pt x="1860" y="4600"/>
                    <a:pt x="1639" y="4600"/>
                  </a:cubicBezTo>
                  <a:cubicBezTo>
                    <a:pt x="1387" y="4600"/>
                    <a:pt x="1198" y="4411"/>
                    <a:pt x="1198" y="4222"/>
                  </a:cubicBezTo>
                  <a:cubicBezTo>
                    <a:pt x="1198" y="2584"/>
                    <a:pt x="2490" y="1324"/>
                    <a:pt x="4097" y="1292"/>
                  </a:cubicBezTo>
                  <a:close/>
                  <a:moveTo>
                    <a:pt x="4569" y="0"/>
                  </a:moveTo>
                  <a:cubicBezTo>
                    <a:pt x="2049" y="0"/>
                    <a:pt x="1" y="2048"/>
                    <a:pt x="1" y="4569"/>
                  </a:cubicBezTo>
                  <a:cubicBezTo>
                    <a:pt x="1" y="6207"/>
                    <a:pt x="946" y="7688"/>
                    <a:pt x="2332" y="8475"/>
                  </a:cubicBezTo>
                  <a:cubicBezTo>
                    <a:pt x="2458" y="8507"/>
                    <a:pt x="2521" y="8664"/>
                    <a:pt x="2521" y="8822"/>
                  </a:cubicBezTo>
                  <a:lnTo>
                    <a:pt x="2521" y="9105"/>
                  </a:lnTo>
                  <a:lnTo>
                    <a:pt x="6680" y="9105"/>
                  </a:lnTo>
                  <a:lnTo>
                    <a:pt x="6680" y="8822"/>
                  </a:lnTo>
                  <a:cubicBezTo>
                    <a:pt x="6680" y="8696"/>
                    <a:pt x="6743" y="8570"/>
                    <a:pt x="6900" y="8507"/>
                  </a:cubicBezTo>
                  <a:cubicBezTo>
                    <a:pt x="8255" y="7719"/>
                    <a:pt x="9137" y="6270"/>
                    <a:pt x="9137" y="4569"/>
                  </a:cubicBezTo>
                  <a:cubicBezTo>
                    <a:pt x="9137" y="2048"/>
                    <a:pt x="7089" y="32"/>
                    <a:pt x="456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11" name="Google Shape;7711;p69"/>
            <p:cNvSpPr/>
            <p:nvPr/>
          </p:nvSpPr>
          <p:spPr>
            <a:xfrm>
              <a:off x="-38067200" y="3470650"/>
              <a:ext cx="103200" cy="67750"/>
            </a:xfrm>
            <a:custGeom>
              <a:avLst/>
              <a:gdLst/>
              <a:ahLst/>
              <a:cxnLst/>
              <a:rect l="l" t="t" r="r" b="b"/>
              <a:pathLst>
                <a:path w="4128" h="2710" extrusionOk="0">
                  <a:moveTo>
                    <a:pt x="1" y="0"/>
                  </a:moveTo>
                  <a:lnTo>
                    <a:pt x="1" y="662"/>
                  </a:lnTo>
                  <a:cubicBezTo>
                    <a:pt x="1" y="1198"/>
                    <a:pt x="410" y="1702"/>
                    <a:pt x="883" y="1859"/>
                  </a:cubicBezTo>
                  <a:cubicBezTo>
                    <a:pt x="1040" y="2363"/>
                    <a:pt x="1513" y="2710"/>
                    <a:pt x="2049" y="2710"/>
                  </a:cubicBezTo>
                  <a:cubicBezTo>
                    <a:pt x="2647" y="2710"/>
                    <a:pt x="3120" y="2363"/>
                    <a:pt x="3277" y="1859"/>
                  </a:cubicBezTo>
                  <a:cubicBezTo>
                    <a:pt x="3781" y="1702"/>
                    <a:pt x="4128" y="1198"/>
                    <a:pt x="4128" y="662"/>
                  </a:cubicBezTo>
                  <a:lnTo>
                    <a:pt x="4128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712" name="Google Shape;7712;p69"/>
          <p:cNvGrpSpPr/>
          <p:nvPr/>
        </p:nvGrpSpPr>
        <p:grpSpPr>
          <a:xfrm>
            <a:off x="3071012" y="3344787"/>
            <a:ext cx="371785" cy="369974"/>
            <a:chOff x="-38172725" y="3588000"/>
            <a:chExt cx="318200" cy="316650"/>
          </a:xfrm>
          <a:solidFill>
            <a:srgbClr val="FFC867"/>
          </a:solidFill>
        </p:grpSpPr>
        <p:sp>
          <p:nvSpPr>
            <p:cNvPr id="7713" name="Google Shape;7713;p69"/>
            <p:cNvSpPr/>
            <p:nvPr/>
          </p:nvSpPr>
          <p:spPr>
            <a:xfrm>
              <a:off x="-38171150" y="3760050"/>
              <a:ext cx="98475" cy="91050"/>
            </a:xfrm>
            <a:custGeom>
              <a:avLst/>
              <a:gdLst/>
              <a:ahLst/>
              <a:cxnLst/>
              <a:rect l="l" t="t" r="r" b="b"/>
              <a:pathLst>
                <a:path w="3939" h="3642" extrusionOk="0">
                  <a:moveTo>
                    <a:pt x="739" y="1"/>
                  </a:moveTo>
                  <a:cubicBezTo>
                    <a:pt x="480" y="1"/>
                    <a:pt x="232" y="12"/>
                    <a:pt x="0" y="18"/>
                  </a:cubicBezTo>
                  <a:cubicBezTo>
                    <a:pt x="95" y="1341"/>
                    <a:pt x="630" y="2602"/>
                    <a:pt x="1512" y="3641"/>
                  </a:cubicBezTo>
                  <a:lnTo>
                    <a:pt x="3938" y="1247"/>
                  </a:lnTo>
                  <a:cubicBezTo>
                    <a:pt x="2844" y="153"/>
                    <a:pt x="1711" y="1"/>
                    <a:pt x="73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14" name="Google Shape;7714;p69"/>
            <p:cNvSpPr/>
            <p:nvPr/>
          </p:nvSpPr>
          <p:spPr>
            <a:xfrm>
              <a:off x="-38172725" y="3641575"/>
              <a:ext cx="144150" cy="133900"/>
            </a:xfrm>
            <a:custGeom>
              <a:avLst/>
              <a:gdLst/>
              <a:ahLst/>
              <a:cxnLst/>
              <a:rect l="l" t="t" r="r" b="b"/>
              <a:pathLst>
                <a:path w="5766" h="5356" extrusionOk="0">
                  <a:moveTo>
                    <a:pt x="1575" y="0"/>
                  </a:moveTo>
                  <a:cubicBezTo>
                    <a:pt x="599" y="1103"/>
                    <a:pt x="95" y="2520"/>
                    <a:pt x="0" y="3907"/>
                  </a:cubicBezTo>
                  <a:cubicBezTo>
                    <a:pt x="213" y="3901"/>
                    <a:pt x="452" y="3891"/>
                    <a:pt x="712" y="3891"/>
                  </a:cubicBezTo>
                  <a:cubicBezTo>
                    <a:pt x="1801" y="3891"/>
                    <a:pt x="3246" y="4059"/>
                    <a:pt x="4568" y="5356"/>
                  </a:cubicBezTo>
                  <a:lnTo>
                    <a:pt x="5766" y="4190"/>
                  </a:lnTo>
                  <a:lnTo>
                    <a:pt x="1575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15" name="Google Shape;7715;p69"/>
            <p:cNvSpPr/>
            <p:nvPr/>
          </p:nvSpPr>
          <p:spPr>
            <a:xfrm>
              <a:off x="-38117600" y="3806975"/>
              <a:ext cx="77200" cy="94525"/>
            </a:xfrm>
            <a:custGeom>
              <a:avLst/>
              <a:gdLst/>
              <a:ahLst/>
              <a:cxnLst/>
              <a:rect l="l" t="t" r="r" b="b"/>
              <a:pathLst>
                <a:path w="3088" h="3781" extrusionOk="0">
                  <a:moveTo>
                    <a:pt x="2332" y="0"/>
                  </a:moveTo>
                  <a:lnTo>
                    <a:pt x="0" y="2331"/>
                  </a:lnTo>
                  <a:cubicBezTo>
                    <a:pt x="883" y="3088"/>
                    <a:pt x="1891" y="3592"/>
                    <a:pt x="2962" y="3781"/>
                  </a:cubicBezTo>
                  <a:cubicBezTo>
                    <a:pt x="3088" y="2363"/>
                    <a:pt x="3088" y="1197"/>
                    <a:pt x="233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16" name="Google Shape;7716;p69"/>
            <p:cNvSpPr/>
            <p:nvPr/>
          </p:nvSpPr>
          <p:spPr>
            <a:xfrm>
              <a:off x="-37997875" y="3716375"/>
              <a:ext cx="143350" cy="135500"/>
            </a:xfrm>
            <a:custGeom>
              <a:avLst/>
              <a:gdLst/>
              <a:ahLst/>
              <a:cxnLst/>
              <a:rect l="l" t="t" r="r" b="b"/>
              <a:pathLst>
                <a:path w="5734" h="5420" extrusionOk="0">
                  <a:moveTo>
                    <a:pt x="1197" y="1"/>
                  </a:moveTo>
                  <a:lnTo>
                    <a:pt x="0" y="1230"/>
                  </a:lnTo>
                  <a:lnTo>
                    <a:pt x="4159" y="5420"/>
                  </a:lnTo>
                  <a:cubicBezTo>
                    <a:pt x="5199" y="4191"/>
                    <a:pt x="5703" y="2773"/>
                    <a:pt x="5734" y="1324"/>
                  </a:cubicBezTo>
                  <a:cubicBezTo>
                    <a:pt x="5557" y="1324"/>
                    <a:pt x="5356" y="1329"/>
                    <a:pt x="5135" y="1329"/>
                  </a:cubicBezTo>
                  <a:cubicBezTo>
                    <a:pt x="4098" y="1329"/>
                    <a:pt x="2626" y="1222"/>
                    <a:pt x="119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17" name="Google Shape;7717;p69"/>
            <p:cNvSpPr/>
            <p:nvPr/>
          </p:nvSpPr>
          <p:spPr>
            <a:xfrm>
              <a:off x="-38044350" y="3761275"/>
              <a:ext cx="135500" cy="143375"/>
            </a:xfrm>
            <a:custGeom>
              <a:avLst/>
              <a:gdLst/>
              <a:ahLst/>
              <a:cxnLst/>
              <a:rect l="l" t="t" r="r" b="b"/>
              <a:pathLst>
                <a:path w="5420" h="5735" extrusionOk="0">
                  <a:moveTo>
                    <a:pt x="1261" y="1"/>
                  </a:moveTo>
                  <a:lnTo>
                    <a:pt x="0" y="1261"/>
                  </a:lnTo>
                  <a:cubicBezTo>
                    <a:pt x="1009" y="2679"/>
                    <a:pt x="1009" y="4002"/>
                    <a:pt x="851" y="5735"/>
                  </a:cubicBezTo>
                  <a:lnTo>
                    <a:pt x="1261" y="5735"/>
                  </a:lnTo>
                  <a:cubicBezTo>
                    <a:pt x="2773" y="5735"/>
                    <a:pt x="4254" y="5231"/>
                    <a:pt x="5419" y="4159"/>
                  </a:cubicBezTo>
                  <a:lnTo>
                    <a:pt x="1261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18" name="Google Shape;7718;p69"/>
            <p:cNvSpPr/>
            <p:nvPr/>
          </p:nvSpPr>
          <p:spPr>
            <a:xfrm>
              <a:off x="-37997875" y="3588800"/>
              <a:ext cx="89025" cy="97675"/>
            </a:xfrm>
            <a:custGeom>
              <a:avLst/>
              <a:gdLst/>
              <a:ahLst/>
              <a:cxnLst/>
              <a:rect l="l" t="t" r="r" b="b"/>
              <a:pathLst>
                <a:path w="3561" h="3907" extrusionOk="0">
                  <a:moveTo>
                    <a:pt x="158" y="0"/>
                  </a:moveTo>
                  <a:lnTo>
                    <a:pt x="158" y="0"/>
                  </a:lnTo>
                  <a:cubicBezTo>
                    <a:pt x="126" y="977"/>
                    <a:pt x="0" y="2395"/>
                    <a:pt x="1260" y="3907"/>
                  </a:cubicBezTo>
                  <a:lnTo>
                    <a:pt x="3560" y="1544"/>
                  </a:lnTo>
                  <a:cubicBezTo>
                    <a:pt x="2584" y="662"/>
                    <a:pt x="1355" y="158"/>
                    <a:pt x="15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19" name="Google Shape;7719;p69"/>
            <p:cNvSpPr/>
            <p:nvPr/>
          </p:nvSpPr>
          <p:spPr>
            <a:xfrm>
              <a:off x="-38117600" y="3588000"/>
              <a:ext cx="135500" cy="143375"/>
            </a:xfrm>
            <a:custGeom>
              <a:avLst/>
              <a:gdLst/>
              <a:ahLst/>
              <a:cxnLst/>
              <a:rect l="l" t="t" r="r" b="b"/>
              <a:pathLst>
                <a:path w="5420" h="5735" extrusionOk="0">
                  <a:moveTo>
                    <a:pt x="4096" y="1"/>
                  </a:moveTo>
                  <a:lnTo>
                    <a:pt x="4096" y="1"/>
                  </a:lnTo>
                  <a:cubicBezTo>
                    <a:pt x="2647" y="32"/>
                    <a:pt x="1198" y="536"/>
                    <a:pt x="0" y="1576"/>
                  </a:cubicBezTo>
                  <a:lnTo>
                    <a:pt x="4191" y="5735"/>
                  </a:lnTo>
                  <a:lnTo>
                    <a:pt x="5419" y="4506"/>
                  </a:lnTo>
                  <a:cubicBezTo>
                    <a:pt x="3939" y="2805"/>
                    <a:pt x="4065" y="1135"/>
                    <a:pt x="409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20" name="Google Shape;7720;p69"/>
            <p:cNvSpPr/>
            <p:nvPr/>
          </p:nvSpPr>
          <p:spPr>
            <a:xfrm>
              <a:off x="-37953000" y="3641575"/>
              <a:ext cx="97700" cy="86350"/>
            </a:xfrm>
            <a:custGeom>
              <a:avLst/>
              <a:gdLst/>
              <a:ahLst/>
              <a:cxnLst/>
              <a:rect l="l" t="t" r="r" b="b"/>
              <a:pathLst>
                <a:path w="3908" h="3454" extrusionOk="0">
                  <a:moveTo>
                    <a:pt x="2364" y="0"/>
                  </a:moveTo>
                  <a:lnTo>
                    <a:pt x="1" y="2363"/>
                  </a:lnTo>
                  <a:cubicBezTo>
                    <a:pt x="1171" y="3313"/>
                    <a:pt x="2246" y="3453"/>
                    <a:pt x="3155" y="3453"/>
                  </a:cubicBezTo>
                  <a:cubicBezTo>
                    <a:pt x="3421" y="3453"/>
                    <a:pt x="3672" y="3441"/>
                    <a:pt x="3908" y="3434"/>
                  </a:cubicBezTo>
                  <a:cubicBezTo>
                    <a:pt x="3750" y="2205"/>
                    <a:pt x="3246" y="1008"/>
                    <a:pt x="236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721" name="Google Shape;7721;p69"/>
          <p:cNvGrpSpPr/>
          <p:nvPr/>
        </p:nvGrpSpPr>
        <p:grpSpPr>
          <a:xfrm>
            <a:off x="3146914" y="3803222"/>
            <a:ext cx="219981" cy="369974"/>
            <a:chOff x="-38109725" y="3955025"/>
            <a:chExt cx="188275" cy="316650"/>
          </a:xfrm>
          <a:solidFill>
            <a:srgbClr val="FFC867"/>
          </a:solidFill>
        </p:grpSpPr>
        <p:sp>
          <p:nvSpPr>
            <p:cNvPr id="7722" name="Google Shape;7722;p69"/>
            <p:cNvSpPr/>
            <p:nvPr/>
          </p:nvSpPr>
          <p:spPr>
            <a:xfrm>
              <a:off x="-38109725" y="3955025"/>
              <a:ext cx="188275" cy="220575"/>
            </a:xfrm>
            <a:custGeom>
              <a:avLst/>
              <a:gdLst/>
              <a:ahLst/>
              <a:cxnLst/>
              <a:rect l="l" t="t" r="r" b="b"/>
              <a:pathLst>
                <a:path w="7531" h="8823" extrusionOk="0">
                  <a:moveTo>
                    <a:pt x="3372" y="1"/>
                  </a:moveTo>
                  <a:lnTo>
                    <a:pt x="95" y="5703"/>
                  </a:lnTo>
                  <a:cubicBezTo>
                    <a:pt x="1" y="5829"/>
                    <a:pt x="1" y="5987"/>
                    <a:pt x="95" y="6113"/>
                  </a:cubicBezTo>
                  <a:lnTo>
                    <a:pt x="1418" y="8822"/>
                  </a:lnTo>
                  <a:lnTo>
                    <a:pt x="6081" y="8822"/>
                  </a:lnTo>
                  <a:lnTo>
                    <a:pt x="7467" y="6113"/>
                  </a:lnTo>
                  <a:cubicBezTo>
                    <a:pt x="7530" y="5987"/>
                    <a:pt x="7499" y="5829"/>
                    <a:pt x="7467" y="5703"/>
                  </a:cubicBezTo>
                  <a:lnTo>
                    <a:pt x="4191" y="1"/>
                  </a:lnTo>
                  <a:lnTo>
                    <a:pt x="4191" y="4727"/>
                  </a:lnTo>
                  <a:cubicBezTo>
                    <a:pt x="4663" y="4884"/>
                    <a:pt x="5010" y="5357"/>
                    <a:pt x="5010" y="5892"/>
                  </a:cubicBezTo>
                  <a:cubicBezTo>
                    <a:pt x="5010" y="6585"/>
                    <a:pt x="4474" y="7121"/>
                    <a:pt x="3750" y="7121"/>
                  </a:cubicBezTo>
                  <a:cubicBezTo>
                    <a:pt x="3088" y="7121"/>
                    <a:pt x="2521" y="6585"/>
                    <a:pt x="2521" y="5892"/>
                  </a:cubicBezTo>
                  <a:cubicBezTo>
                    <a:pt x="2521" y="5357"/>
                    <a:pt x="2899" y="4916"/>
                    <a:pt x="3372" y="4727"/>
                  </a:cubicBezTo>
                  <a:lnTo>
                    <a:pt x="3372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23" name="Google Shape;7723;p69"/>
            <p:cNvSpPr/>
            <p:nvPr/>
          </p:nvSpPr>
          <p:spPr>
            <a:xfrm>
              <a:off x="-38067200" y="4196050"/>
              <a:ext cx="104775" cy="75625"/>
            </a:xfrm>
            <a:custGeom>
              <a:avLst/>
              <a:gdLst/>
              <a:ahLst/>
              <a:cxnLst/>
              <a:rect l="l" t="t" r="r" b="b"/>
              <a:pathLst>
                <a:path w="4191" h="3025" extrusionOk="0">
                  <a:moveTo>
                    <a:pt x="32" y="0"/>
                  </a:moveTo>
                  <a:lnTo>
                    <a:pt x="32" y="2615"/>
                  </a:lnTo>
                  <a:cubicBezTo>
                    <a:pt x="1" y="2836"/>
                    <a:pt x="190" y="3025"/>
                    <a:pt x="442" y="3025"/>
                  </a:cubicBezTo>
                  <a:lnTo>
                    <a:pt x="3750" y="3025"/>
                  </a:lnTo>
                  <a:cubicBezTo>
                    <a:pt x="3970" y="3025"/>
                    <a:pt x="4191" y="2836"/>
                    <a:pt x="4191" y="2615"/>
                  </a:cubicBezTo>
                  <a:lnTo>
                    <a:pt x="4191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724" name="Google Shape;7724;p69"/>
          <p:cNvSpPr/>
          <p:nvPr/>
        </p:nvSpPr>
        <p:spPr>
          <a:xfrm>
            <a:off x="2248517" y="4262983"/>
            <a:ext cx="383790" cy="370266"/>
          </a:xfrm>
          <a:custGeom>
            <a:avLst/>
            <a:gdLst/>
            <a:ahLst/>
            <a:cxnLst/>
            <a:rect l="l" t="t" r="r" b="b"/>
            <a:pathLst>
              <a:path w="13139" h="12676" extrusionOk="0">
                <a:moveTo>
                  <a:pt x="7184" y="1702"/>
                </a:moveTo>
                <a:cubicBezTo>
                  <a:pt x="7909" y="1702"/>
                  <a:pt x="8444" y="2237"/>
                  <a:pt x="8444" y="2962"/>
                </a:cubicBezTo>
                <a:cubicBezTo>
                  <a:pt x="8444" y="3623"/>
                  <a:pt x="7877" y="4222"/>
                  <a:pt x="7184" y="4222"/>
                </a:cubicBezTo>
                <a:cubicBezTo>
                  <a:pt x="6491" y="4222"/>
                  <a:pt x="5955" y="3655"/>
                  <a:pt x="5955" y="2962"/>
                </a:cubicBezTo>
                <a:cubicBezTo>
                  <a:pt x="5955" y="2237"/>
                  <a:pt x="6491" y="1702"/>
                  <a:pt x="7184" y="1702"/>
                </a:cubicBezTo>
                <a:close/>
                <a:moveTo>
                  <a:pt x="3813" y="2521"/>
                </a:moveTo>
                <a:cubicBezTo>
                  <a:pt x="4506" y="2521"/>
                  <a:pt x="5073" y="3056"/>
                  <a:pt x="5073" y="3781"/>
                </a:cubicBezTo>
                <a:cubicBezTo>
                  <a:pt x="5073" y="4474"/>
                  <a:pt x="4506" y="5041"/>
                  <a:pt x="3813" y="5041"/>
                </a:cubicBezTo>
                <a:cubicBezTo>
                  <a:pt x="3088" y="5041"/>
                  <a:pt x="2553" y="4474"/>
                  <a:pt x="2553" y="3781"/>
                </a:cubicBezTo>
                <a:cubicBezTo>
                  <a:pt x="2521" y="3056"/>
                  <a:pt x="3088" y="2521"/>
                  <a:pt x="3813" y="2521"/>
                </a:cubicBezTo>
                <a:close/>
                <a:moveTo>
                  <a:pt x="2931" y="5892"/>
                </a:moveTo>
                <a:cubicBezTo>
                  <a:pt x="3656" y="5892"/>
                  <a:pt x="4191" y="6459"/>
                  <a:pt x="4191" y="7152"/>
                </a:cubicBezTo>
                <a:cubicBezTo>
                  <a:pt x="4191" y="7877"/>
                  <a:pt x="3656" y="8412"/>
                  <a:pt x="2931" y="8412"/>
                </a:cubicBezTo>
                <a:cubicBezTo>
                  <a:pt x="2238" y="8412"/>
                  <a:pt x="1671" y="7877"/>
                  <a:pt x="1671" y="7152"/>
                </a:cubicBezTo>
                <a:cubicBezTo>
                  <a:pt x="1671" y="6459"/>
                  <a:pt x="2238" y="5892"/>
                  <a:pt x="2931" y="5892"/>
                </a:cubicBezTo>
                <a:close/>
                <a:moveTo>
                  <a:pt x="5514" y="8475"/>
                </a:moveTo>
                <a:cubicBezTo>
                  <a:pt x="6207" y="8475"/>
                  <a:pt x="6775" y="9011"/>
                  <a:pt x="6775" y="9735"/>
                </a:cubicBezTo>
                <a:cubicBezTo>
                  <a:pt x="6775" y="10397"/>
                  <a:pt x="6176" y="10996"/>
                  <a:pt x="5514" y="10996"/>
                </a:cubicBezTo>
                <a:cubicBezTo>
                  <a:pt x="4790" y="10996"/>
                  <a:pt x="4254" y="10429"/>
                  <a:pt x="4254" y="9735"/>
                </a:cubicBezTo>
                <a:cubicBezTo>
                  <a:pt x="4254" y="9011"/>
                  <a:pt x="4790" y="8475"/>
                  <a:pt x="5514" y="8475"/>
                </a:cubicBezTo>
                <a:close/>
                <a:moveTo>
                  <a:pt x="6333" y="0"/>
                </a:moveTo>
                <a:cubicBezTo>
                  <a:pt x="2836" y="0"/>
                  <a:pt x="1" y="2836"/>
                  <a:pt x="1" y="6333"/>
                </a:cubicBezTo>
                <a:cubicBezTo>
                  <a:pt x="1" y="9420"/>
                  <a:pt x="2143" y="11878"/>
                  <a:pt x="4916" y="12508"/>
                </a:cubicBezTo>
                <a:cubicBezTo>
                  <a:pt x="5408" y="12621"/>
                  <a:pt x="5838" y="12675"/>
                  <a:pt x="6211" y="12675"/>
                </a:cubicBezTo>
                <a:cubicBezTo>
                  <a:pt x="7914" y="12675"/>
                  <a:pt x="8444" y="11545"/>
                  <a:pt x="8444" y="9735"/>
                </a:cubicBezTo>
                <a:cubicBezTo>
                  <a:pt x="8444" y="9011"/>
                  <a:pt x="9011" y="8475"/>
                  <a:pt x="9705" y="8475"/>
                </a:cubicBezTo>
                <a:cubicBezTo>
                  <a:pt x="11878" y="8475"/>
                  <a:pt x="13139" y="7719"/>
                  <a:pt x="12508" y="4915"/>
                </a:cubicBezTo>
                <a:cubicBezTo>
                  <a:pt x="11878" y="2206"/>
                  <a:pt x="9452" y="0"/>
                  <a:pt x="6333" y="0"/>
                </a:cubicBezTo>
                <a:close/>
              </a:path>
            </a:pathLst>
          </a:custGeom>
          <a:solidFill>
            <a:srgbClr val="FFC86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7725" name="Google Shape;7725;p69"/>
          <p:cNvGrpSpPr/>
          <p:nvPr/>
        </p:nvGrpSpPr>
        <p:grpSpPr>
          <a:xfrm>
            <a:off x="2562313" y="1534643"/>
            <a:ext cx="373654" cy="369068"/>
            <a:chOff x="-41530375" y="3218800"/>
            <a:chExt cx="319800" cy="315875"/>
          </a:xfrm>
          <a:solidFill>
            <a:srgbClr val="FFC867"/>
          </a:solidFill>
        </p:grpSpPr>
        <p:sp>
          <p:nvSpPr>
            <p:cNvPr id="7726" name="Google Shape;7726;p69"/>
            <p:cNvSpPr/>
            <p:nvPr/>
          </p:nvSpPr>
          <p:spPr>
            <a:xfrm>
              <a:off x="-41530375" y="3337550"/>
              <a:ext cx="199300" cy="197125"/>
            </a:xfrm>
            <a:custGeom>
              <a:avLst/>
              <a:gdLst/>
              <a:ahLst/>
              <a:cxnLst/>
              <a:rect l="l" t="t" r="r" b="b"/>
              <a:pathLst>
                <a:path w="7972" h="7885" extrusionOk="0">
                  <a:moveTo>
                    <a:pt x="3245" y="0"/>
                  </a:moveTo>
                  <a:lnTo>
                    <a:pt x="473" y="2804"/>
                  </a:lnTo>
                  <a:cubicBezTo>
                    <a:pt x="0" y="3277"/>
                    <a:pt x="0" y="4064"/>
                    <a:pt x="473" y="4568"/>
                  </a:cubicBezTo>
                  <a:lnTo>
                    <a:pt x="3403" y="7530"/>
                  </a:lnTo>
                  <a:cubicBezTo>
                    <a:pt x="3639" y="7766"/>
                    <a:pt x="3954" y="7884"/>
                    <a:pt x="4277" y="7884"/>
                  </a:cubicBezTo>
                  <a:cubicBezTo>
                    <a:pt x="4600" y="7884"/>
                    <a:pt x="4931" y="7766"/>
                    <a:pt x="5199" y="7530"/>
                  </a:cubicBezTo>
                  <a:lnTo>
                    <a:pt x="7971" y="4726"/>
                  </a:lnTo>
                  <a:lnTo>
                    <a:pt x="3245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27" name="Google Shape;7727;p69"/>
            <p:cNvSpPr/>
            <p:nvPr/>
          </p:nvSpPr>
          <p:spPr>
            <a:xfrm>
              <a:off x="-41435075" y="3218800"/>
              <a:ext cx="224500" cy="221950"/>
            </a:xfrm>
            <a:custGeom>
              <a:avLst/>
              <a:gdLst/>
              <a:ahLst/>
              <a:cxnLst/>
              <a:rect l="l" t="t" r="r" b="b"/>
              <a:pathLst>
                <a:path w="8980" h="8878" extrusionOk="0">
                  <a:moveTo>
                    <a:pt x="4395" y="1"/>
                  </a:moveTo>
                  <a:cubicBezTo>
                    <a:pt x="4285" y="1"/>
                    <a:pt x="4175" y="40"/>
                    <a:pt x="4096" y="119"/>
                  </a:cubicBezTo>
                  <a:lnTo>
                    <a:pt x="1" y="4152"/>
                  </a:lnTo>
                  <a:lnTo>
                    <a:pt x="4726" y="8877"/>
                  </a:lnTo>
                  <a:lnTo>
                    <a:pt x="8822" y="4845"/>
                  </a:lnTo>
                  <a:cubicBezTo>
                    <a:pt x="8979" y="4687"/>
                    <a:pt x="8979" y="4404"/>
                    <a:pt x="8822" y="4246"/>
                  </a:cubicBezTo>
                  <a:lnTo>
                    <a:pt x="4695" y="119"/>
                  </a:lnTo>
                  <a:cubicBezTo>
                    <a:pt x="4616" y="40"/>
                    <a:pt x="4506" y="1"/>
                    <a:pt x="439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728" name="Google Shape;7728;p69"/>
          <p:cNvGrpSpPr/>
          <p:nvPr/>
        </p:nvGrpSpPr>
        <p:grpSpPr>
          <a:xfrm>
            <a:off x="2564607" y="2049801"/>
            <a:ext cx="369068" cy="289004"/>
            <a:chOff x="-41526450" y="3653375"/>
            <a:chExt cx="315875" cy="247350"/>
          </a:xfrm>
          <a:solidFill>
            <a:srgbClr val="FFC867"/>
          </a:solidFill>
        </p:grpSpPr>
        <p:sp>
          <p:nvSpPr>
            <p:cNvPr id="7729" name="Google Shape;7729;p69"/>
            <p:cNvSpPr/>
            <p:nvPr/>
          </p:nvSpPr>
          <p:spPr>
            <a:xfrm>
              <a:off x="-41526450" y="3860525"/>
              <a:ext cx="315875" cy="40200"/>
            </a:xfrm>
            <a:custGeom>
              <a:avLst/>
              <a:gdLst/>
              <a:ahLst/>
              <a:cxnLst/>
              <a:rect l="l" t="t" r="r" b="b"/>
              <a:pathLst>
                <a:path w="12635" h="1608" extrusionOk="0">
                  <a:moveTo>
                    <a:pt x="379" y="0"/>
                  </a:moveTo>
                  <a:cubicBezTo>
                    <a:pt x="159" y="0"/>
                    <a:pt x="1" y="189"/>
                    <a:pt x="1" y="378"/>
                  </a:cubicBezTo>
                  <a:cubicBezTo>
                    <a:pt x="1" y="1040"/>
                    <a:pt x="537" y="1607"/>
                    <a:pt x="1198" y="1607"/>
                  </a:cubicBezTo>
                  <a:lnTo>
                    <a:pt x="11406" y="1607"/>
                  </a:lnTo>
                  <a:cubicBezTo>
                    <a:pt x="12067" y="1607"/>
                    <a:pt x="12634" y="1072"/>
                    <a:pt x="12634" y="378"/>
                  </a:cubicBezTo>
                  <a:cubicBezTo>
                    <a:pt x="12603" y="158"/>
                    <a:pt x="12445" y="0"/>
                    <a:pt x="12193" y="0"/>
                  </a:cubicBezTo>
                  <a:lnTo>
                    <a:pt x="10965" y="0"/>
                  </a:lnTo>
                  <a:lnTo>
                    <a:pt x="10965" y="378"/>
                  </a:lnTo>
                  <a:cubicBezTo>
                    <a:pt x="10965" y="630"/>
                    <a:pt x="10776" y="819"/>
                    <a:pt x="10555" y="819"/>
                  </a:cubicBezTo>
                  <a:cubicBezTo>
                    <a:pt x="10303" y="819"/>
                    <a:pt x="10146" y="630"/>
                    <a:pt x="10146" y="378"/>
                  </a:cubicBezTo>
                  <a:lnTo>
                    <a:pt x="10146" y="0"/>
                  </a:lnTo>
                  <a:lnTo>
                    <a:pt x="9326" y="0"/>
                  </a:lnTo>
                  <a:lnTo>
                    <a:pt x="9326" y="378"/>
                  </a:lnTo>
                  <a:cubicBezTo>
                    <a:pt x="9326" y="630"/>
                    <a:pt x="9137" y="819"/>
                    <a:pt x="8917" y="819"/>
                  </a:cubicBezTo>
                  <a:cubicBezTo>
                    <a:pt x="8696" y="819"/>
                    <a:pt x="8507" y="630"/>
                    <a:pt x="8507" y="378"/>
                  </a:cubicBezTo>
                  <a:lnTo>
                    <a:pt x="8507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30" name="Google Shape;7730;p69"/>
            <p:cNvSpPr/>
            <p:nvPr/>
          </p:nvSpPr>
          <p:spPr>
            <a:xfrm>
              <a:off x="-41506750" y="3653375"/>
              <a:ext cx="275700" cy="186700"/>
            </a:xfrm>
            <a:custGeom>
              <a:avLst/>
              <a:gdLst/>
              <a:ahLst/>
              <a:cxnLst/>
              <a:rect l="l" t="t" r="r" b="b"/>
              <a:pathLst>
                <a:path w="11028" h="7468" extrusionOk="0">
                  <a:moveTo>
                    <a:pt x="3794" y="1673"/>
                  </a:moveTo>
                  <a:cubicBezTo>
                    <a:pt x="3841" y="1673"/>
                    <a:pt x="3890" y="1682"/>
                    <a:pt x="3939" y="1702"/>
                  </a:cubicBezTo>
                  <a:lnTo>
                    <a:pt x="6428" y="2521"/>
                  </a:lnTo>
                  <a:cubicBezTo>
                    <a:pt x="6680" y="2616"/>
                    <a:pt x="6806" y="2994"/>
                    <a:pt x="6585" y="3214"/>
                  </a:cubicBezTo>
                  <a:lnTo>
                    <a:pt x="6018" y="3750"/>
                  </a:lnTo>
                  <a:lnTo>
                    <a:pt x="7404" y="5136"/>
                  </a:lnTo>
                  <a:cubicBezTo>
                    <a:pt x="7593" y="5262"/>
                    <a:pt x="7593" y="5514"/>
                    <a:pt x="7436" y="5671"/>
                  </a:cubicBezTo>
                  <a:cubicBezTo>
                    <a:pt x="7357" y="5750"/>
                    <a:pt x="7247" y="5790"/>
                    <a:pt x="7136" y="5790"/>
                  </a:cubicBezTo>
                  <a:cubicBezTo>
                    <a:pt x="7026" y="5790"/>
                    <a:pt x="6916" y="5750"/>
                    <a:pt x="6837" y="5671"/>
                  </a:cubicBezTo>
                  <a:lnTo>
                    <a:pt x="5451" y="4317"/>
                  </a:lnTo>
                  <a:lnTo>
                    <a:pt x="4915" y="4852"/>
                  </a:lnTo>
                  <a:cubicBezTo>
                    <a:pt x="4821" y="4947"/>
                    <a:pt x="4714" y="4988"/>
                    <a:pt x="4613" y="4988"/>
                  </a:cubicBezTo>
                  <a:cubicBezTo>
                    <a:pt x="4444" y="4988"/>
                    <a:pt x="4293" y="4872"/>
                    <a:pt x="4254" y="4695"/>
                  </a:cubicBezTo>
                  <a:lnTo>
                    <a:pt x="3435" y="2206"/>
                  </a:lnTo>
                  <a:cubicBezTo>
                    <a:pt x="3328" y="1940"/>
                    <a:pt x="3537" y="1673"/>
                    <a:pt x="3794" y="1673"/>
                  </a:cubicBezTo>
                  <a:close/>
                  <a:moveTo>
                    <a:pt x="1198" y="1"/>
                  </a:moveTo>
                  <a:cubicBezTo>
                    <a:pt x="536" y="1"/>
                    <a:pt x="1" y="568"/>
                    <a:pt x="1" y="1229"/>
                  </a:cubicBezTo>
                  <a:lnTo>
                    <a:pt x="1" y="7467"/>
                  </a:lnTo>
                  <a:lnTo>
                    <a:pt x="11027" y="7467"/>
                  </a:lnTo>
                  <a:lnTo>
                    <a:pt x="11027" y="1229"/>
                  </a:lnTo>
                  <a:cubicBezTo>
                    <a:pt x="11027" y="568"/>
                    <a:pt x="10460" y="1"/>
                    <a:pt x="976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731" name="Google Shape;7731;p69"/>
          <p:cNvGrpSpPr/>
          <p:nvPr/>
        </p:nvGrpSpPr>
        <p:grpSpPr>
          <a:xfrm>
            <a:off x="2565994" y="2412465"/>
            <a:ext cx="366293" cy="369974"/>
            <a:chOff x="-41526450" y="3951100"/>
            <a:chExt cx="313500" cy="316650"/>
          </a:xfrm>
          <a:solidFill>
            <a:srgbClr val="FFC867"/>
          </a:solidFill>
        </p:grpSpPr>
        <p:sp>
          <p:nvSpPr>
            <p:cNvPr id="7732" name="Google Shape;7732;p69"/>
            <p:cNvSpPr/>
            <p:nvPr/>
          </p:nvSpPr>
          <p:spPr>
            <a:xfrm>
              <a:off x="-41483125" y="4041675"/>
              <a:ext cx="226075" cy="226075"/>
            </a:xfrm>
            <a:custGeom>
              <a:avLst/>
              <a:gdLst/>
              <a:ahLst/>
              <a:cxnLst/>
              <a:rect l="l" t="t" r="r" b="b"/>
              <a:pathLst>
                <a:path w="9043" h="9043" extrusionOk="0">
                  <a:moveTo>
                    <a:pt x="4506" y="2174"/>
                  </a:moveTo>
                  <a:cubicBezTo>
                    <a:pt x="6144" y="2174"/>
                    <a:pt x="7404" y="3466"/>
                    <a:pt x="7436" y="5041"/>
                  </a:cubicBezTo>
                  <a:cubicBezTo>
                    <a:pt x="7436" y="6648"/>
                    <a:pt x="6144" y="7908"/>
                    <a:pt x="4506" y="7908"/>
                  </a:cubicBezTo>
                  <a:cubicBezTo>
                    <a:pt x="2899" y="7908"/>
                    <a:pt x="1639" y="6616"/>
                    <a:pt x="1639" y="5041"/>
                  </a:cubicBezTo>
                  <a:cubicBezTo>
                    <a:pt x="1639" y="3466"/>
                    <a:pt x="2931" y="2174"/>
                    <a:pt x="4506" y="2174"/>
                  </a:cubicBezTo>
                  <a:close/>
                  <a:moveTo>
                    <a:pt x="4506" y="0"/>
                  </a:moveTo>
                  <a:lnTo>
                    <a:pt x="1" y="3214"/>
                  </a:lnTo>
                  <a:lnTo>
                    <a:pt x="1" y="8664"/>
                  </a:lnTo>
                  <a:cubicBezTo>
                    <a:pt x="1" y="8885"/>
                    <a:pt x="190" y="9042"/>
                    <a:pt x="379" y="9042"/>
                  </a:cubicBezTo>
                  <a:lnTo>
                    <a:pt x="8665" y="9042"/>
                  </a:lnTo>
                  <a:cubicBezTo>
                    <a:pt x="8885" y="9042"/>
                    <a:pt x="9043" y="8853"/>
                    <a:pt x="9043" y="8664"/>
                  </a:cubicBezTo>
                  <a:lnTo>
                    <a:pt x="9043" y="3214"/>
                  </a:lnTo>
                  <a:lnTo>
                    <a:pt x="4506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33" name="Google Shape;7733;p69"/>
            <p:cNvSpPr/>
            <p:nvPr/>
          </p:nvSpPr>
          <p:spPr>
            <a:xfrm>
              <a:off x="-41422475" y="4114925"/>
              <a:ext cx="104775" cy="104775"/>
            </a:xfrm>
            <a:custGeom>
              <a:avLst/>
              <a:gdLst/>
              <a:ahLst/>
              <a:cxnLst/>
              <a:rect l="l" t="t" r="r" b="b"/>
              <a:pathLst>
                <a:path w="4191" h="4191" extrusionOk="0">
                  <a:moveTo>
                    <a:pt x="2080" y="1040"/>
                  </a:moveTo>
                  <a:cubicBezTo>
                    <a:pt x="2332" y="1040"/>
                    <a:pt x="2521" y="1229"/>
                    <a:pt x="2521" y="1450"/>
                  </a:cubicBezTo>
                  <a:lnTo>
                    <a:pt x="2521" y="1859"/>
                  </a:lnTo>
                  <a:lnTo>
                    <a:pt x="2931" y="1859"/>
                  </a:lnTo>
                  <a:cubicBezTo>
                    <a:pt x="3151" y="1859"/>
                    <a:pt x="3372" y="2080"/>
                    <a:pt x="3372" y="2269"/>
                  </a:cubicBezTo>
                  <a:cubicBezTo>
                    <a:pt x="3372" y="2489"/>
                    <a:pt x="3151" y="2710"/>
                    <a:pt x="2931" y="2710"/>
                  </a:cubicBezTo>
                  <a:lnTo>
                    <a:pt x="2080" y="2710"/>
                  </a:lnTo>
                  <a:cubicBezTo>
                    <a:pt x="1859" y="2710"/>
                    <a:pt x="1702" y="2489"/>
                    <a:pt x="1702" y="2269"/>
                  </a:cubicBezTo>
                  <a:lnTo>
                    <a:pt x="1702" y="1450"/>
                  </a:lnTo>
                  <a:cubicBezTo>
                    <a:pt x="1702" y="1198"/>
                    <a:pt x="1891" y="1040"/>
                    <a:pt x="2080" y="1040"/>
                  </a:cubicBezTo>
                  <a:close/>
                  <a:moveTo>
                    <a:pt x="2080" y="0"/>
                  </a:moveTo>
                  <a:cubicBezTo>
                    <a:pt x="946" y="0"/>
                    <a:pt x="64" y="946"/>
                    <a:pt x="1" y="2111"/>
                  </a:cubicBezTo>
                  <a:cubicBezTo>
                    <a:pt x="64" y="3277"/>
                    <a:pt x="946" y="4191"/>
                    <a:pt x="2080" y="4191"/>
                  </a:cubicBezTo>
                  <a:cubicBezTo>
                    <a:pt x="3246" y="4191"/>
                    <a:pt x="4128" y="3245"/>
                    <a:pt x="4191" y="2111"/>
                  </a:cubicBezTo>
                  <a:cubicBezTo>
                    <a:pt x="4191" y="977"/>
                    <a:pt x="3246" y="63"/>
                    <a:pt x="208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34" name="Google Shape;7734;p69"/>
            <p:cNvSpPr/>
            <p:nvPr/>
          </p:nvSpPr>
          <p:spPr>
            <a:xfrm>
              <a:off x="-41526450" y="3951100"/>
              <a:ext cx="313500" cy="165575"/>
            </a:xfrm>
            <a:custGeom>
              <a:avLst/>
              <a:gdLst/>
              <a:ahLst/>
              <a:cxnLst/>
              <a:rect l="l" t="t" r="r" b="b"/>
              <a:pathLst>
                <a:path w="12540" h="6623" extrusionOk="0">
                  <a:moveTo>
                    <a:pt x="6239" y="0"/>
                  </a:moveTo>
                  <a:cubicBezTo>
                    <a:pt x="6018" y="0"/>
                    <a:pt x="5861" y="189"/>
                    <a:pt x="5861" y="378"/>
                  </a:cubicBezTo>
                  <a:lnTo>
                    <a:pt x="5861" y="1859"/>
                  </a:lnTo>
                  <a:lnTo>
                    <a:pt x="1891" y="4695"/>
                  </a:lnTo>
                  <a:lnTo>
                    <a:pt x="222" y="5860"/>
                  </a:lnTo>
                  <a:cubicBezTo>
                    <a:pt x="32" y="5986"/>
                    <a:pt x="1" y="6270"/>
                    <a:pt x="159" y="6459"/>
                  </a:cubicBezTo>
                  <a:cubicBezTo>
                    <a:pt x="230" y="6566"/>
                    <a:pt x="342" y="6623"/>
                    <a:pt x="460" y="6623"/>
                  </a:cubicBezTo>
                  <a:cubicBezTo>
                    <a:pt x="550" y="6623"/>
                    <a:pt x="644" y="6590"/>
                    <a:pt x="726" y="6522"/>
                  </a:cubicBezTo>
                  <a:lnTo>
                    <a:pt x="6050" y="2741"/>
                  </a:lnTo>
                  <a:cubicBezTo>
                    <a:pt x="6129" y="2678"/>
                    <a:pt x="6215" y="2647"/>
                    <a:pt x="6298" y="2647"/>
                  </a:cubicBezTo>
                  <a:cubicBezTo>
                    <a:pt x="6381" y="2647"/>
                    <a:pt x="6459" y="2678"/>
                    <a:pt x="6523" y="2741"/>
                  </a:cubicBezTo>
                  <a:lnTo>
                    <a:pt x="11847" y="6522"/>
                  </a:lnTo>
                  <a:cubicBezTo>
                    <a:pt x="11926" y="6575"/>
                    <a:pt x="12016" y="6600"/>
                    <a:pt x="12105" y="6600"/>
                  </a:cubicBezTo>
                  <a:cubicBezTo>
                    <a:pt x="12230" y="6600"/>
                    <a:pt x="12354" y="6551"/>
                    <a:pt x="12445" y="6459"/>
                  </a:cubicBezTo>
                  <a:cubicBezTo>
                    <a:pt x="12540" y="6270"/>
                    <a:pt x="12508" y="6018"/>
                    <a:pt x="12351" y="5860"/>
                  </a:cubicBezTo>
                  <a:lnTo>
                    <a:pt x="10713" y="4695"/>
                  </a:lnTo>
                  <a:lnTo>
                    <a:pt x="6712" y="1859"/>
                  </a:lnTo>
                  <a:lnTo>
                    <a:pt x="6712" y="378"/>
                  </a:lnTo>
                  <a:cubicBezTo>
                    <a:pt x="6680" y="189"/>
                    <a:pt x="6491" y="0"/>
                    <a:pt x="623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735" name="Google Shape;7735;p69"/>
          <p:cNvGrpSpPr/>
          <p:nvPr/>
        </p:nvGrpSpPr>
        <p:grpSpPr>
          <a:xfrm>
            <a:off x="1331249" y="2906594"/>
            <a:ext cx="339595" cy="371814"/>
            <a:chOff x="-39625900" y="3238300"/>
            <a:chExt cx="290650" cy="318225"/>
          </a:xfrm>
          <a:solidFill>
            <a:srgbClr val="FFC867"/>
          </a:solidFill>
        </p:grpSpPr>
        <p:sp>
          <p:nvSpPr>
            <p:cNvPr id="7736" name="Google Shape;7736;p69"/>
            <p:cNvSpPr/>
            <p:nvPr/>
          </p:nvSpPr>
          <p:spPr>
            <a:xfrm>
              <a:off x="-39625900" y="3238300"/>
              <a:ext cx="290650" cy="318225"/>
            </a:xfrm>
            <a:custGeom>
              <a:avLst/>
              <a:gdLst/>
              <a:ahLst/>
              <a:cxnLst/>
              <a:rect l="l" t="t" r="r" b="b"/>
              <a:pathLst>
                <a:path w="11626" h="12729" extrusionOk="0">
                  <a:moveTo>
                    <a:pt x="442" y="1"/>
                  </a:moveTo>
                  <a:cubicBezTo>
                    <a:pt x="221" y="1"/>
                    <a:pt x="32" y="190"/>
                    <a:pt x="32" y="442"/>
                  </a:cubicBezTo>
                  <a:lnTo>
                    <a:pt x="32" y="4159"/>
                  </a:lnTo>
                  <a:cubicBezTo>
                    <a:pt x="32" y="4317"/>
                    <a:pt x="126" y="4474"/>
                    <a:pt x="284" y="4569"/>
                  </a:cubicBezTo>
                  <a:cubicBezTo>
                    <a:pt x="1072" y="4821"/>
                    <a:pt x="1670" y="5640"/>
                    <a:pt x="1670" y="6491"/>
                  </a:cubicBezTo>
                  <a:cubicBezTo>
                    <a:pt x="1670" y="7404"/>
                    <a:pt x="1103" y="8129"/>
                    <a:pt x="284" y="8475"/>
                  </a:cubicBezTo>
                  <a:cubicBezTo>
                    <a:pt x="126" y="8507"/>
                    <a:pt x="0" y="8664"/>
                    <a:pt x="0" y="8853"/>
                  </a:cubicBezTo>
                  <a:lnTo>
                    <a:pt x="0" y="12319"/>
                  </a:lnTo>
                  <a:cubicBezTo>
                    <a:pt x="0" y="12571"/>
                    <a:pt x="221" y="12729"/>
                    <a:pt x="442" y="12729"/>
                  </a:cubicBezTo>
                  <a:lnTo>
                    <a:pt x="3308" y="12729"/>
                  </a:lnTo>
                  <a:lnTo>
                    <a:pt x="3308" y="4852"/>
                  </a:lnTo>
                  <a:cubicBezTo>
                    <a:pt x="3308" y="3687"/>
                    <a:pt x="4254" y="2805"/>
                    <a:pt x="5419" y="2741"/>
                  </a:cubicBezTo>
                  <a:lnTo>
                    <a:pt x="6238" y="2741"/>
                  </a:lnTo>
                  <a:cubicBezTo>
                    <a:pt x="7373" y="2741"/>
                    <a:pt x="8286" y="3687"/>
                    <a:pt x="8318" y="4852"/>
                  </a:cubicBezTo>
                  <a:lnTo>
                    <a:pt x="8318" y="12729"/>
                  </a:lnTo>
                  <a:lnTo>
                    <a:pt x="11216" y="12729"/>
                  </a:lnTo>
                  <a:cubicBezTo>
                    <a:pt x="11437" y="12729"/>
                    <a:pt x="11594" y="12508"/>
                    <a:pt x="11626" y="12319"/>
                  </a:cubicBezTo>
                  <a:lnTo>
                    <a:pt x="11626" y="8853"/>
                  </a:lnTo>
                  <a:cubicBezTo>
                    <a:pt x="11626" y="8696"/>
                    <a:pt x="11500" y="8538"/>
                    <a:pt x="11374" y="8475"/>
                  </a:cubicBezTo>
                  <a:cubicBezTo>
                    <a:pt x="10586" y="8192"/>
                    <a:pt x="9988" y="7404"/>
                    <a:pt x="9988" y="6491"/>
                  </a:cubicBezTo>
                  <a:cubicBezTo>
                    <a:pt x="9988" y="5577"/>
                    <a:pt x="10586" y="4852"/>
                    <a:pt x="11374" y="4569"/>
                  </a:cubicBezTo>
                  <a:cubicBezTo>
                    <a:pt x="11531" y="4537"/>
                    <a:pt x="11626" y="4380"/>
                    <a:pt x="11626" y="4159"/>
                  </a:cubicBezTo>
                  <a:lnTo>
                    <a:pt x="11626" y="442"/>
                  </a:lnTo>
                  <a:cubicBezTo>
                    <a:pt x="11626" y="190"/>
                    <a:pt x="11437" y="1"/>
                    <a:pt x="1121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37" name="Google Shape;7737;p69"/>
            <p:cNvSpPr/>
            <p:nvPr/>
          </p:nvSpPr>
          <p:spPr>
            <a:xfrm>
              <a:off x="-39521150" y="3328875"/>
              <a:ext cx="82725" cy="227650"/>
            </a:xfrm>
            <a:custGeom>
              <a:avLst/>
              <a:gdLst/>
              <a:ahLst/>
              <a:cxnLst/>
              <a:rect l="l" t="t" r="r" b="b"/>
              <a:pathLst>
                <a:path w="3309" h="9106" extrusionOk="0">
                  <a:moveTo>
                    <a:pt x="1607" y="3309"/>
                  </a:moveTo>
                  <a:cubicBezTo>
                    <a:pt x="2080" y="3309"/>
                    <a:pt x="2426" y="3655"/>
                    <a:pt x="2426" y="4128"/>
                  </a:cubicBezTo>
                  <a:cubicBezTo>
                    <a:pt x="2426" y="4600"/>
                    <a:pt x="2080" y="4947"/>
                    <a:pt x="1607" y="4947"/>
                  </a:cubicBezTo>
                  <a:cubicBezTo>
                    <a:pt x="1135" y="4947"/>
                    <a:pt x="788" y="4600"/>
                    <a:pt x="788" y="4128"/>
                  </a:cubicBezTo>
                  <a:cubicBezTo>
                    <a:pt x="788" y="3655"/>
                    <a:pt x="1135" y="3309"/>
                    <a:pt x="1607" y="3309"/>
                  </a:cubicBezTo>
                  <a:close/>
                  <a:moveTo>
                    <a:pt x="1229" y="1"/>
                  </a:moveTo>
                  <a:cubicBezTo>
                    <a:pt x="536" y="1"/>
                    <a:pt x="1" y="536"/>
                    <a:pt x="1" y="1261"/>
                  </a:cubicBezTo>
                  <a:lnTo>
                    <a:pt x="1" y="9106"/>
                  </a:lnTo>
                  <a:lnTo>
                    <a:pt x="3309" y="9106"/>
                  </a:lnTo>
                  <a:lnTo>
                    <a:pt x="3309" y="1229"/>
                  </a:lnTo>
                  <a:cubicBezTo>
                    <a:pt x="3309" y="536"/>
                    <a:pt x="2742" y="1"/>
                    <a:pt x="208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738" name="Google Shape;7738;p69"/>
          <p:cNvSpPr/>
          <p:nvPr/>
        </p:nvSpPr>
        <p:spPr>
          <a:xfrm>
            <a:off x="1353422" y="3365720"/>
            <a:ext cx="315672" cy="369974"/>
          </a:xfrm>
          <a:custGeom>
            <a:avLst/>
            <a:gdLst/>
            <a:ahLst/>
            <a:cxnLst/>
            <a:rect l="l" t="t" r="r" b="b"/>
            <a:pathLst>
              <a:path w="10807" h="12666" extrusionOk="0">
                <a:moveTo>
                  <a:pt x="5419" y="851"/>
                </a:moveTo>
                <a:cubicBezTo>
                  <a:pt x="5640" y="851"/>
                  <a:pt x="5797" y="1040"/>
                  <a:pt x="5829" y="1261"/>
                </a:cubicBezTo>
                <a:cubicBezTo>
                  <a:pt x="5829" y="1513"/>
                  <a:pt x="6049" y="1670"/>
                  <a:pt x="6270" y="1670"/>
                </a:cubicBezTo>
                <a:lnTo>
                  <a:pt x="7940" y="1670"/>
                </a:lnTo>
                <a:cubicBezTo>
                  <a:pt x="8160" y="1670"/>
                  <a:pt x="8318" y="1859"/>
                  <a:pt x="8349" y="2048"/>
                </a:cubicBezTo>
                <a:lnTo>
                  <a:pt x="8349" y="2489"/>
                </a:lnTo>
                <a:lnTo>
                  <a:pt x="2615" y="2489"/>
                </a:lnTo>
                <a:lnTo>
                  <a:pt x="2615" y="2048"/>
                </a:lnTo>
                <a:lnTo>
                  <a:pt x="2521" y="2048"/>
                </a:lnTo>
                <a:cubicBezTo>
                  <a:pt x="2521" y="1828"/>
                  <a:pt x="2741" y="1670"/>
                  <a:pt x="2962" y="1670"/>
                </a:cubicBezTo>
                <a:lnTo>
                  <a:pt x="4569" y="1670"/>
                </a:lnTo>
                <a:cubicBezTo>
                  <a:pt x="4821" y="1670"/>
                  <a:pt x="5010" y="1481"/>
                  <a:pt x="5010" y="1261"/>
                </a:cubicBezTo>
                <a:cubicBezTo>
                  <a:pt x="5010" y="1040"/>
                  <a:pt x="5199" y="882"/>
                  <a:pt x="5419" y="851"/>
                </a:cubicBezTo>
                <a:close/>
                <a:moveTo>
                  <a:pt x="8203" y="5651"/>
                </a:moveTo>
                <a:cubicBezTo>
                  <a:pt x="8417" y="5651"/>
                  <a:pt x="8629" y="5730"/>
                  <a:pt x="8790" y="5892"/>
                </a:cubicBezTo>
                <a:lnTo>
                  <a:pt x="8885" y="5955"/>
                </a:lnTo>
                <a:cubicBezTo>
                  <a:pt x="9200" y="6270"/>
                  <a:pt x="9200" y="6805"/>
                  <a:pt x="8885" y="7152"/>
                </a:cubicBezTo>
                <a:lnTo>
                  <a:pt x="5577" y="10428"/>
                </a:lnTo>
                <a:cubicBezTo>
                  <a:pt x="5419" y="10586"/>
                  <a:pt x="5199" y="10665"/>
                  <a:pt x="4978" y="10665"/>
                </a:cubicBezTo>
                <a:cubicBezTo>
                  <a:pt x="4758" y="10665"/>
                  <a:pt x="4537" y="10586"/>
                  <a:pt x="4380" y="10428"/>
                </a:cubicBezTo>
                <a:lnTo>
                  <a:pt x="2773" y="8822"/>
                </a:lnTo>
                <a:cubicBezTo>
                  <a:pt x="2458" y="8507"/>
                  <a:pt x="2458" y="7971"/>
                  <a:pt x="2773" y="7656"/>
                </a:cubicBezTo>
                <a:lnTo>
                  <a:pt x="2836" y="7561"/>
                </a:lnTo>
                <a:cubicBezTo>
                  <a:pt x="2993" y="7404"/>
                  <a:pt x="3214" y="7325"/>
                  <a:pt x="3434" y="7325"/>
                </a:cubicBezTo>
                <a:cubicBezTo>
                  <a:pt x="3655" y="7325"/>
                  <a:pt x="3876" y="7404"/>
                  <a:pt x="4033" y="7561"/>
                </a:cubicBezTo>
                <a:lnTo>
                  <a:pt x="4978" y="8507"/>
                </a:lnTo>
                <a:lnTo>
                  <a:pt x="7625" y="5860"/>
                </a:lnTo>
                <a:cubicBezTo>
                  <a:pt x="7793" y="5722"/>
                  <a:pt x="7999" y="5651"/>
                  <a:pt x="8203" y="5651"/>
                </a:cubicBezTo>
                <a:close/>
                <a:moveTo>
                  <a:pt x="5419" y="0"/>
                </a:moveTo>
                <a:cubicBezTo>
                  <a:pt x="4852" y="0"/>
                  <a:pt x="4411" y="347"/>
                  <a:pt x="4222" y="851"/>
                </a:cubicBezTo>
                <a:lnTo>
                  <a:pt x="2930" y="851"/>
                </a:lnTo>
                <a:cubicBezTo>
                  <a:pt x="2363" y="851"/>
                  <a:pt x="1954" y="1198"/>
                  <a:pt x="1733" y="1670"/>
                </a:cubicBezTo>
                <a:lnTo>
                  <a:pt x="442" y="1670"/>
                </a:lnTo>
                <a:cubicBezTo>
                  <a:pt x="221" y="1670"/>
                  <a:pt x="0" y="1859"/>
                  <a:pt x="0" y="2048"/>
                </a:cubicBezTo>
                <a:lnTo>
                  <a:pt x="0" y="12256"/>
                </a:lnTo>
                <a:cubicBezTo>
                  <a:pt x="0" y="12508"/>
                  <a:pt x="221" y="12665"/>
                  <a:pt x="442" y="12665"/>
                </a:cubicBezTo>
                <a:lnTo>
                  <a:pt x="10366" y="12665"/>
                </a:lnTo>
                <a:cubicBezTo>
                  <a:pt x="10618" y="12665"/>
                  <a:pt x="10807" y="12445"/>
                  <a:pt x="10807" y="12256"/>
                </a:cubicBezTo>
                <a:lnTo>
                  <a:pt x="10807" y="2048"/>
                </a:lnTo>
                <a:cubicBezTo>
                  <a:pt x="10807" y="1828"/>
                  <a:pt x="10618" y="1670"/>
                  <a:pt x="10366" y="1670"/>
                </a:cubicBezTo>
                <a:lnTo>
                  <a:pt x="9074" y="1670"/>
                </a:lnTo>
                <a:cubicBezTo>
                  <a:pt x="8916" y="1198"/>
                  <a:pt x="8444" y="851"/>
                  <a:pt x="7877" y="851"/>
                </a:cubicBezTo>
                <a:lnTo>
                  <a:pt x="6585" y="851"/>
                </a:lnTo>
                <a:cubicBezTo>
                  <a:pt x="6427" y="378"/>
                  <a:pt x="5955" y="0"/>
                  <a:pt x="5419" y="0"/>
                </a:cubicBezTo>
                <a:close/>
              </a:path>
            </a:pathLst>
          </a:custGeom>
          <a:solidFill>
            <a:srgbClr val="FFC86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7739" name="Google Shape;7739;p69"/>
          <p:cNvGrpSpPr/>
          <p:nvPr/>
        </p:nvGrpSpPr>
        <p:grpSpPr>
          <a:xfrm>
            <a:off x="1325300" y="3823055"/>
            <a:ext cx="366293" cy="370441"/>
            <a:chOff x="-39647175" y="3972000"/>
            <a:chExt cx="313500" cy="317050"/>
          </a:xfrm>
          <a:solidFill>
            <a:srgbClr val="FFC867"/>
          </a:solidFill>
        </p:grpSpPr>
        <p:sp>
          <p:nvSpPr>
            <p:cNvPr id="7740" name="Google Shape;7740;p69"/>
            <p:cNvSpPr/>
            <p:nvPr/>
          </p:nvSpPr>
          <p:spPr>
            <a:xfrm>
              <a:off x="-39647175" y="3972000"/>
              <a:ext cx="95325" cy="153975"/>
            </a:xfrm>
            <a:custGeom>
              <a:avLst/>
              <a:gdLst/>
              <a:ahLst/>
              <a:cxnLst/>
              <a:rect l="l" t="t" r="r" b="b"/>
              <a:pathLst>
                <a:path w="3813" h="6159" extrusionOk="0">
                  <a:moveTo>
                    <a:pt x="1698" y="1"/>
                  </a:moveTo>
                  <a:cubicBezTo>
                    <a:pt x="1520" y="1"/>
                    <a:pt x="1373" y="138"/>
                    <a:pt x="1293" y="299"/>
                  </a:cubicBezTo>
                  <a:lnTo>
                    <a:pt x="1" y="5119"/>
                  </a:lnTo>
                  <a:cubicBezTo>
                    <a:pt x="1" y="5308"/>
                    <a:pt x="127" y="5528"/>
                    <a:pt x="316" y="5623"/>
                  </a:cubicBezTo>
                  <a:lnTo>
                    <a:pt x="2332" y="6158"/>
                  </a:lnTo>
                  <a:cubicBezTo>
                    <a:pt x="3277" y="2630"/>
                    <a:pt x="2868" y="4111"/>
                    <a:pt x="3813" y="582"/>
                  </a:cubicBezTo>
                  <a:lnTo>
                    <a:pt x="1797" y="15"/>
                  </a:lnTo>
                  <a:cubicBezTo>
                    <a:pt x="1763" y="5"/>
                    <a:pt x="1730" y="1"/>
                    <a:pt x="169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41" name="Google Shape;7741;p69"/>
            <p:cNvSpPr/>
            <p:nvPr/>
          </p:nvSpPr>
          <p:spPr>
            <a:xfrm>
              <a:off x="-39588875" y="4011750"/>
              <a:ext cx="216600" cy="277300"/>
            </a:xfrm>
            <a:custGeom>
              <a:avLst/>
              <a:gdLst/>
              <a:ahLst/>
              <a:cxnLst/>
              <a:rect l="l" t="t" r="r" b="b"/>
              <a:pathLst>
                <a:path w="8664" h="11092" extrusionOk="0">
                  <a:moveTo>
                    <a:pt x="4348" y="3466"/>
                  </a:moveTo>
                  <a:cubicBezTo>
                    <a:pt x="4820" y="3466"/>
                    <a:pt x="5199" y="3844"/>
                    <a:pt x="5199" y="4316"/>
                  </a:cubicBezTo>
                  <a:cubicBezTo>
                    <a:pt x="5199" y="4789"/>
                    <a:pt x="4820" y="5136"/>
                    <a:pt x="4348" y="5136"/>
                  </a:cubicBezTo>
                  <a:cubicBezTo>
                    <a:pt x="3907" y="5136"/>
                    <a:pt x="3529" y="4789"/>
                    <a:pt x="3529" y="4316"/>
                  </a:cubicBezTo>
                  <a:cubicBezTo>
                    <a:pt x="3529" y="3875"/>
                    <a:pt x="3875" y="3466"/>
                    <a:pt x="4348" y="3466"/>
                  </a:cubicBezTo>
                  <a:close/>
                  <a:moveTo>
                    <a:pt x="5104" y="5766"/>
                  </a:moveTo>
                  <a:lnTo>
                    <a:pt x="6081" y="7624"/>
                  </a:lnTo>
                  <a:lnTo>
                    <a:pt x="2615" y="7624"/>
                  </a:lnTo>
                  <a:lnTo>
                    <a:pt x="3560" y="5766"/>
                  </a:lnTo>
                  <a:cubicBezTo>
                    <a:pt x="3812" y="5892"/>
                    <a:pt x="4096" y="5955"/>
                    <a:pt x="4348" y="5955"/>
                  </a:cubicBezTo>
                  <a:cubicBezTo>
                    <a:pt x="4631" y="5955"/>
                    <a:pt x="4883" y="5892"/>
                    <a:pt x="5104" y="5766"/>
                  </a:cubicBezTo>
                  <a:close/>
                  <a:moveTo>
                    <a:pt x="2048" y="0"/>
                  </a:moveTo>
                  <a:cubicBezTo>
                    <a:pt x="1386" y="2458"/>
                    <a:pt x="1638" y="1544"/>
                    <a:pt x="977" y="4001"/>
                  </a:cubicBezTo>
                  <a:lnTo>
                    <a:pt x="2678" y="4474"/>
                  </a:lnTo>
                  <a:cubicBezTo>
                    <a:pt x="2678" y="4726"/>
                    <a:pt x="2741" y="5010"/>
                    <a:pt x="2899" y="5199"/>
                  </a:cubicBezTo>
                  <a:lnTo>
                    <a:pt x="32" y="10523"/>
                  </a:lnTo>
                  <a:cubicBezTo>
                    <a:pt x="0" y="10680"/>
                    <a:pt x="63" y="10964"/>
                    <a:pt x="252" y="11027"/>
                  </a:cubicBezTo>
                  <a:cubicBezTo>
                    <a:pt x="328" y="11070"/>
                    <a:pt x="404" y="11091"/>
                    <a:pt x="475" y="11091"/>
                  </a:cubicBezTo>
                  <a:cubicBezTo>
                    <a:pt x="613" y="11091"/>
                    <a:pt x="737" y="11014"/>
                    <a:pt x="819" y="10869"/>
                  </a:cubicBezTo>
                  <a:lnTo>
                    <a:pt x="2143" y="8475"/>
                  </a:lnTo>
                  <a:lnTo>
                    <a:pt x="6490" y="8475"/>
                  </a:lnTo>
                  <a:lnTo>
                    <a:pt x="7845" y="10869"/>
                  </a:lnTo>
                  <a:cubicBezTo>
                    <a:pt x="7907" y="11014"/>
                    <a:pt x="8037" y="11091"/>
                    <a:pt x="8173" y="11091"/>
                  </a:cubicBezTo>
                  <a:cubicBezTo>
                    <a:pt x="8243" y="11091"/>
                    <a:pt x="8316" y="11070"/>
                    <a:pt x="8381" y="11027"/>
                  </a:cubicBezTo>
                  <a:cubicBezTo>
                    <a:pt x="8570" y="10932"/>
                    <a:pt x="8664" y="10680"/>
                    <a:pt x="8538" y="10491"/>
                  </a:cubicBezTo>
                  <a:lnTo>
                    <a:pt x="5734" y="5262"/>
                  </a:lnTo>
                  <a:lnTo>
                    <a:pt x="6585" y="5482"/>
                  </a:lnTo>
                  <a:cubicBezTo>
                    <a:pt x="7120" y="3434"/>
                    <a:pt x="6931" y="4222"/>
                    <a:pt x="7624" y="1513"/>
                  </a:cubicBezTo>
                  <a:lnTo>
                    <a:pt x="2048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42" name="Google Shape;7742;p69"/>
            <p:cNvSpPr/>
            <p:nvPr/>
          </p:nvSpPr>
          <p:spPr>
            <a:xfrm>
              <a:off x="-39398275" y="4073975"/>
              <a:ext cx="64600" cy="71600"/>
            </a:xfrm>
            <a:custGeom>
              <a:avLst/>
              <a:gdLst/>
              <a:ahLst/>
              <a:cxnLst/>
              <a:rect l="l" t="t" r="r" b="b"/>
              <a:pathLst>
                <a:path w="2584" h="2864" extrusionOk="0">
                  <a:moveTo>
                    <a:pt x="630" y="0"/>
                  </a:moveTo>
                  <a:cubicBezTo>
                    <a:pt x="252" y="1449"/>
                    <a:pt x="410" y="945"/>
                    <a:pt x="0" y="2395"/>
                  </a:cubicBezTo>
                  <a:lnTo>
                    <a:pt x="1607" y="2836"/>
                  </a:lnTo>
                  <a:cubicBezTo>
                    <a:pt x="1658" y="2855"/>
                    <a:pt x="1707" y="2864"/>
                    <a:pt x="1753" y="2864"/>
                  </a:cubicBezTo>
                  <a:cubicBezTo>
                    <a:pt x="1932" y="2864"/>
                    <a:pt x="2067" y="2728"/>
                    <a:pt x="2143" y="2552"/>
                  </a:cubicBezTo>
                  <a:lnTo>
                    <a:pt x="2584" y="945"/>
                  </a:lnTo>
                  <a:cubicBezTo>
                    <a:pt x="2552" y="725"/>
                    <a:pt x="2458" y="473"/>
                    <a:pt x="2237" y="441"/>
                  </a:cubicBezTo>
                  <a:lnTo>
                    <a:pt x="63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743" name="Google Shape;7743;p69"/>
          <p:cNvGrpSpPr/>
          <p:nvPr/>
        </p:nvGrpSpPr>
        <p:grpSpPr>
          <a:xfrm>
            <a:off x="3494427" y="2887053"/>
            <a:ext cx="375495" cy="370879"/>
            <a:chOff x="-37808850" y="3221575"/>
            <a:chExt cx="321375" cy="317425"/>
          </a:xfrm>
          <a:solidFill>
            <a:srgbClr val="FFC867"/>
          </a:solidFill>
        </p:grpSpPr>
        <p:sp>
          <p:nvSpPr>
            <p:cNvPr id="7744" name="Google Shape;7744;p69"/>
            <p:cNvSpPr/>
            <p:nvPr/>
          </p:nvSpPr>
          <p:spPr>
            <a:xfrm>
              <a:off x="-37808850" y="3294050"/>
              <a:ext cx="261500" cy="244950"/>
            </a:xfrm>
            <a:custGeom>
              <a:avLst/>
              <a:gdLst/>
              <a:ahLst/>
              <a:cxnLst/>
              <a:rect l="l" t="t" r="r" b="b"/>
              <a:pathLst>
                <a:path w="10460" h="9798" extrusionOk="0">
                  <a:moveTo>
                    <a:pt x="6091" y="980"/>
                  </a:moveTo>
                  <a:cubicBezTo>
                    <a:pt x="6596" y="980"/>
                    <a:pt x="7119" y="1154"/>
                    <a:pt x="7562" y="1520"/>
                  </a:cubicBezTo>
                  <a:cubicBezTo>
                    <a:pt x="7719" y="1677"/>
                    <a:pt x="7751" y="1898"/>
                    <a:pt x="7593" y="2087"/>
                  </a:cubicBezTo>
                  <a:cubicBezTo>
                    <a:pt x="7518" y="2181"/>
                    <a:pt x="7387" y="2241"/>
                    <a:pt x="7260" y="2241"/>
                  </a:cubicBezTo>
                  <a:cubicBezTo>
                    <a:pt x="7174" y="2241"/>
                    <a:pt x="7090" y="2213"/>
                    <a:pt x="7026" y="2150"/>
                  </a:cubicBezTo>
                  <a:cubicBezTo>
                    <a:pt x="6747" y="1918"/>
                    <a:pt x="6415" y="1807"/>
                    <a:pt x="6101" y="1807"/>
                  </a:cubicBezTo>
                  <a:cubicBezTo>
                    <a:pt x="5776" y="1807"/>
                    <a:pt x="5470" y="1925"/>
                    <a:pt x="5262" y="2150"/>
                  </a:cubicBezTo>
                  <a:cubicBezTo>
                    <a:pt x="5183" y="2229"/>
                    <a:pt x="5073" y="2268"/>
                    <a:pt x="4962" y="2268"/>
                  </a:cubicBezTo>
                  <a:cubicBezTo>
                    <a:pt x="4852" y="2268"/>
                    <a:pt x="4742" y="2229"/>
                    <a:pt x="4663" y="2150"/>
                  </a:cubicBezTo>
                  <a:cubicBezTo>
                    <a:pt x="4506" y="1992"/>
                    <a:pt x="4506" y="1709"/>
                    <a:pt x="4663" y="1551"/>
                  </a:cubicBezTo>
                  <a:cubicBezTo>
                    <a:pt x="5037" y="1177"/>
                    <a:pt x="5553" y="980"/>
                    <a:pt x="6091" y="980"/>
                  </a:cubicBezTo>
                  <a:close/>
                  <a:moveTo>
                    <a:pt x="3781" y="7852"/>
                  </a:moveTo>
                  <a:lnTo>
                    <a:pt x="4348" y="8451"/>
                  </a:lnTo>
                  <a:lnTo>
                    <a:pt x="4002" y="8797"/>
                  </a:lnTo>
                  <a:cubicBezTo>
                    <a:pt x="3923" y="8876"/>
                    <a:pt x="3812" y="8915"/>
                    <a:pt x="3702" y="8915"/>
                  </a:cubicBezTo>
                  <a:cubicBezTo>
                    <a:pt x="3592" y="8915"/>
                    <a:pt x="3482" y="8876"/>
                    <a:pt x="3403" y="8797"/>
                  </a:cubicBezTo>
                  <a:cubicBezTo>
                    <a:pt x="3214" y="8640"/>
                    <a:pt x="3214" y="8356"/>
                    <a:pt x="3403" y="8199"/>
                  </a:cubicBezTo>
                  <a:lnTo>
                    <a:pt x="3781" y="7852"/>
                  </a:lnTo>
                  <a:close/>
                  <a:moveTo>
                    <a:pt x="6201" y="1"/>
                  </a:moveTo>
                  <a:cubicBezTo>
                    <a:pt x="5236" y="1"/>
                    <a:pt x="4264" y="375"/>
                    <a:pt x="3529" y="1110"/>
                  </a:cubicBezTo>
                  <a:lnTo>
                    <a:pt x="2363" y="2307"/>
                  </a:lnTo>
                  <a:cubicBezTo>
                    <a:pt x="2269" y="2370"/>
                    <a:pt x="2206" y="2402"/>
                    <a:pt x="2048" y="2402"/>
                  </a:cubicBezTo>
                  <a:cubicBezTo>
                    <a:pt x="1450" y="2465"/>
                    <a:pt x="851" y="2622"/>
                    <a:pt x="378" y="3095"/>
                  </a:cubicBezTo>
                  <a:cubicBezTo>
                    <a:pt x="0" y="3441"/>
                    <a:pt x="0" y="4040"/>
                    <a:pt x="347" y="4418"/>
                  </a:cubicBezTo>
                  <a:lnTo>
                    <a:pt x="3182" y="7254"/>
                  </a:lnTo>
                  <a:lnTo>
                    <a:pt x="2773" y="7663"/>
                  </a:lnTo>
                  <a:cubicBezTo>
                    <a:pt x="2300" y="8136"/>
                    <a:pt x="2300" y="8923"/>
                    <a:pt x="2773" y="9427"/>
                  </a:cubicBezTo>
                  <a:cubicBezTo>
                    <a:pt x="3009" y="9664"/>
                    <a:pt x="3324" y="9782"/>
                    <a:pt x="3647" y="9782"/>
                  </a:cubicBezTo>
                  <a:cubicBezTo>
                    <a:pt x="3970" y="9782"/>
                    <a:pt x="4301" y="9664"/>
                    <a:pt x="4569" y="9427"/>
                  </a:cubicBezTo>
                  <a:lnTo>
                    <a:pt x="4947" y="9018"/>
                  </a:lnTo>
                  <a:lnTo>
                    <a:pt x="5419" y="9490"/>
                  </a:lnTo>
                  <a:cubicBezTo>
                    <a:pt x="5624" y="9695"/>
                    <a:pt x="5868" y="9798"/>
                    <a:pt x="6112" y="9798"/>
                  </a:cubicBezTo>
                  <a:cubicBezTo>
                    <a:pt x="6357" y="9798"/>
                    <a:pt x="6601" y="9695"/>
                    <a:pt x="6805" y="9490"/>
                  </a:cubicBezTo>
                  <a:cubicBezTo>
                    <a:pt x="7278" y="9018"/>
                    <a:pt x="7436" y="8388"/>
                    <a:pt x="7467" y="7852"/>
                  </a:cubicBezTo>
                  <a:cubicBezTo>
                    <a:pt x="7467" y="7726"/>
                    <a:pt x="7499" y="7663"/>
                    <a:pt x="7593" y="7569"/>
                  </a:cubicBezTo>
                  <a:lnTo>
                    <a:pt x="8696" y="6466"/>
                  </a:lnTo>
                  <a:cubicBezTo>
                    <a:pt x="10460" y="4702"/>
                    <a:pt x="10145" y="1740"/>
                    <a:pt x="8066" y="511"/>
                  </a:cubicBezTo>
                  <a:cubicBezTo>
                    <a:pt x="7496" y="170"/>
                    <a:pt x="6850" y="1"/>
                    <a:pt x="620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45" name="Google Shape;7745;p69"/>
            <p:cNvSpPr/>
            <p:nvPr/>
          </p:nvSpPr>
          <p:spPr>
            <a:xfrm>
              <a:off x="-37601700" y="3221575"/>
              <a:ext cx="114225" cy="111275"/>
            </a:xfrm>
            <a:custGeom>
              <a:avLst/>
              <a:gdLst/>
              <a:ahLst/>
              <a:cxnLst/>
              <a:rect l="l" t="t" r="r" b="b"/>
              <a:pathLst>
                <a:path w="4569" h="4451" extrusionOk="0">
                  <a:moveTo>
                    <a:pt x="3226" y="0"/>
                  </a:moveTo>
                  <a:cubicBezTo>
                    <a:pt x="2907" y="0"/>
                    <a:pt x="2584" y="118"/>
                    <a:pt x="2332" y="355"/>
                  </a:cubicBezTo>
                  <a:lnTo>
                    <a:pt x="0" y="2686"/>
                  </a:lnTo>
                  <a:cubicBezTo>
                    <a:pt x="788" y="3095"/>
                    <a:pt x="1355" y="3631"/>
                    <a:pt x="1796" y="4450"/>
                  </a:cubicBezTo>
                  <a:lnTo>
                    <a:pt x="4096" y="2119"/>
                  </a:lnTo>
                  <a:cubicBezTo>
                    <a:pt x="4568" y="1646"/>
                    <a:pt x="4568" y="859"/>
                    <a:pt x="4096" y="355"/>
                  </a:cubicBezTo>
                  <a:cubicBezTo>
                    <a:pt x="3860" y="118"/>
                    <a:pt x="3545" y="0"/>
                    <a:pt x="32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746" name="Google Shape;7746;p69"/>
          <p:cNvGrpSpPr/>
          <p:nvPr/>
        </p:nvGrpSpPr>
        <p:grpSpPr>
          <a:xfrm>
            <a:off x="3503201" y="3409084"/>
            <a:ext cx="372749" cy="241158"/>
            <a:chOff x="-37806500" y="3643030"/>
            <a:chExt cx="319025" cy="206400"/>
          </a:xfrm>
          <a:solidFill>
            <a:srgbClr val="FFC867"/>
          </a:solidFill>
        </p:grpSpPr>
        <p:sp>
          <p:nvSpPr>
            <p:cNvPr id="7747" name="Google Shape;7747;p69"/>
            <p:cNvSpPr/>
            <p:nvPr/>
          </p:nvSpPr>
          <p:spPr>
            <a:xfrm>
              <a:off x="-37615100" y="3759700"/>
              <a:ext cx="62250" cy="62250"/>
            </a:xfrm>
            <a:custGeom>
              <a:avLst/>
              <a:gdLst/>
              <a:ahLst/>
              <a:cxnLst/>
              <a:rect l="l" t="t" r="r" b="b"/>
              <a:pathLst>
                <a:path w="2490" h="2490" extrusionOk="0">
                  <a:moveTo>
                    <a:pt x="1229" y="1"/>
                  </a:moveTo>
                  <a:cubicBezTo>
                    <a:pt x="568" y="1"/>
                    <a:pt x="1" y="568"/>
                    <a:pt x="1" y="1261"/>
                  </a:cubicBezTo>
                  <a:cubicBezTo>
                    <a:pt x="1" y="1923"/>
                    <a:pt x="568" y="2490"/>
                    <a:pt x="1229" y="2490"/>
                  </a:cubicBezTo>
                  <a:cubicBezTo>
                    <a:pt x="1891" y="2490"/>
                    <a:pt x="2426" y="1954"/>
                    <a:pt x="2490" y="1261"/>
                  </a:cubicBezTo>
                  <a:cubicBezTo>
                    <a:pt x="2490" y="599"/>
                    <a:pt x="1922" y="1"/>
                    <a:pt x="122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48" name="Google Shape;7748;p69"/>
            <p:cNvSpPr/>
            <p:nvPr/>
          </p:nvSpPr>
          <p:spPr>
            <a:xfrm>
              <a:off x="-37806500" y="3643030"/>
              <a:ext cx="319025" cy="206400"/>
            </a:xfrm>
            <a:custGeom>
              <a:avLst/>
              <a:gdLst/>
              <a:ahLst/>
              <a:cxnLst/>
              <a:rect l="l" t="t" r="r" b="b"/>
              <a:pathLst>
                <a:path w="12761" h="8256" extrusionOk="0">
                  <a:moveTo>
                    <a:pt x="5357" y="1702"/>
                  </a:moveTo>
                  <a:cubicBezTo>
                    <a:pt x="5609" y="1702"/>
                    <a:pt x="5798" y="1923"/>
                    <a:pt x="5798" y="2112"/>
                  </a:cubicBezTo>
                  <a:cubicBezTo>
                    <a:pt x="5766" y="2332"/>
                    <a:pt x="5609" y="2490"/>
                    <a:pt x="5357" y="2490"/>
                  </a:cubicBezTo>
                  <a:lnTo>
                    <a:pt x="2049" y="2490"/>
                  </a:lnTo>
                  <a:cubicBezTo>
                    <a:pt x="1828" y="2490"/>
                    <a:pt x="1639" y="2301"/>
                    <a:pt x="1639" y="2112"/>
                  </a:cubicBezTo>
                  <a:cubicBezTo>
                    <a:pt x="1639" y="1860"/>
                    <a:pt x="1828" y="1702"/>
                    <a:pt x="2049" y="1702"/>
                  </a:cubicBezTo>
                  <a:close/>
                  <a:moveTo>
                    <a:pt x="5357" y="3309"/>
                  </a:moveTo>
                  <a:cubicBezTo>
                    <a:pt x="5609" y="3309"/>
                    <a:pt x="5798" y="3529"/>
                    <a:pt x="5798" y="3750"/>
                  </a:cubicBezTo>
                  <a:cubicBezTo>
                    <a:pt x="5766" y="4002"/>
                    <a:pt x="5609" y="4160"/>
                    <a:pt x="5357" y="4160"/>
                  </a:cubicBezTo>
                  <a:lnTo>
                    <a:pt x="2049" y="4160"/>
                  </a:lnTo>
                  <a:cubicBezTo>
                    <a:pt x="1828" y="4160"/>
                    <a:pt x="1639" y="3939"/>
                    <a:pt x="1639" y="3750"/>
                  </a:cubicBezTo>
                  <a:cubicBezTo>
                    <a:pt x="1639" y="3529"/>
                    <a:pt x="1828" y="3309"/>
                    <a:pt x="2049" y="3309"/>
                  </a:cubicBezTo>
                  <a:close/>
                  <a:moveTo>
                    <a:pt x="5357" y="4979"/>
                  </a:moveTo>
                  <a:cubicBezTo>
                    <a:pt x="5609" y="4979"/>
                    <a:pt x="5798" y="5168"/>
                    <a:pt x="5798" y="5388"/>
                  </a:cubicBezTo>
                  <a:cubicBezTo>
                    <a:pt x="5766" y="5640"/>
                    <a:pt x="5609" y="5798"/>
                    <a:pt x="5357" y="5798"/>
                  </a:cubicBezTo>
                  <a:lnTo>
                    <a:pt x="2049" y="5798"/>
                  </a:lnTo>
                  <a:cubicBezTo>
                    <a:pt x="1828" y="5798"/>
                    <a:pt x="1639" y="5609"/>
                    <a:pt x="1639" y="5388"/>
                  </a:cubicBezTo>
                  <a:cubicBezTo>
                    <a:pt x="1639" y="5136"/>
                    <a:pt x="1828" y="4979"/>
                    <a:pt x="2049" y="4979"/>
                  </a:cubicBezTo>
                  <a:close/>
                  <a:moveTo>
                    <a:pt x="8948" y="1671"/>
                  </a:moveTo>
                  <a:cubicBezTo>
                    <a:pt x="10082" y="1671"/>
                    <a:pt x="10996" y="2584"/>
                    <a:pt x="11028" y="3750"/>
                  </a:cubicBezTo>
                  <a:cubicBezTo>
                    <a:pt x="10996" y="4916"/>
                    <a:pt x="10082" y="5798"/>
                    <a:pt x="8948" y="5798"/>
                  </a:cubicBezTo>
                  <a:cubicBezTo>
                    <a:pt x="7814" y="5798"/>
                    <a:pt x="6900" y="4853"/>
                    <a:pt x="6869" y="3750"/>
                  </a:cubicBezTo>
                  <a:cubicBezTo>
                    <a:pt x="6869" y="2616"/>
                    <a:pt x="7814" y="1702"/>
                    <a:pt x="8948" y="1671"/>
                  </a:cubicBezTo>
                  <a:close/>
                  <a:moveTo>
                    <a:pt x="1230" y="1"/>
                  </a:moveTo>
                  <a:cubicBezTo>
                    <a:pt x="568" y="1"/>
                    <a:pt x="1" y="568"/>
                    <a:pt x="1" y="1230"/>
                  </a:cubicBezTo>
                  <a:lnTo>
                    <a:pt x="1" y="6207"/>
                  </a:lnTo>
                  <a:cubicBezTo>
                    <a:pt x="1" y="6743"/>
                    <a:pt x="379" y="7184"/>
                    <a:pt x="852" y="7373"/>
                  </a:cubicBezTo>
                  <a:lnTo>
                    <a:pt x="852" y="7846"/>
                  </a:lnTo>
                  <a:cubicBezTo>
                    <a:pt x="852" y="8098"/>
                    <a:pt x="1041" y="8255"/>
                    <a:pt x="1261" y="8255"/>
                  </a:cubicBezTo>
                  <a:lnTo>
                    <a:pt x="2931" y="8255"/>
                  </a:lnTo>
                  <a:cubicBezTo>
                    <a:pt x="3151" y="8255"/>
                    <a:pt x="3372" y="8066"/>
                    <a:pt x="3372" y="7846"/>
                  </a:cubicBezTo>
                  <a:lnTo>
                    <a:pt x="3372" y="7436"/>
                  </a:lnTo>
                  <a:lnTo>
                    <a:pt x="9421" y="7436"/>
                  </a:lnTo>
                  <a:lnTo>
                    <a:pt x="9421" y="7846"/>
                  </a:lnTo>
                  <a:cubicBezTo>
                    <a:pt x="9421" y="8098"/>
                    <a:pt x="9610" y="8255"/>
                    <a:pt x="9862" y="8255"/>
                  </a:cubicBezTo>
                  <a:lnTo>
                    <a:pt x="11500" y="8255"/>
                  </a:lnTo>
                  <a:cubicBezTo>
                    <a:pt x="11752" y="8255"/>
                    <a:pt x="11941" y="8066"/>
                    <a:pt x="11941" y="7846"/>
                  </a:cubicBezTo>
                  <a:lnTo>
                    <a:pt x="11941" y="7373"/>
                  </a:lnTo>
                  <a:cubicBezTo>
                    <a:pt x="12414" y="7215"/>
                    <a:pt x="12760" y="6743"/>
                    <a:pt x="12760" y="6207"/>
                  </a:cubicBezTo>
                  <a:lnTo>
                    <a:pt x="12760" y="1230"/>
                  </a:lnTo>
                  <a:cubicBezTo>
                    <a:pt x="12666" y="599"/>
                    <a:pt x="12099" y="1"/>
                    <a:pt x="1143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749" name="Google Shape;7749;p69"/>
          <p:cNvGrpSpPr/>
          <p:nvPr/>
        </p:nvGrpSpPr>
        <p:grpSpPr>
          <a:xfrm>
            <a:off x="3505508" y="3801381"/>
            <a:ext cx="368134" cy="371814"/>
            <a:chOff x="-37804925" y="3953450"/>
            <a:chExt cx="315075" cy="318225"/>
          </a:xfrm>
          <a:solidFill>
            <a:srgbClr val="FFC867"/>
          </a:solidFill>
        </p:grpSpPr>
        <p:sp>
          <p:nvSpPr>
            <p:cNvPr id="7750" name="Google Shape;7750;p69"/>
            <p:cNvSpPr/>
            <p:nvPr/>
          </p:nvSpPr>
          <p:spPr>
            <a:xfrm>
              <a:off x="-37614300" y="3955025"/>
              <a:ext cx="124450" cy="186200"/>
            </a:xfrm>
            <a:custGeom>
              <a:avLst/>
              <a:gdLst/>
              <a:ahLst/>
              <a:cxnLst/>
              <a:rect l="l" t="t" r="r" b="b"/>
              <a:pathLst>
                <a:path w="4978" h="7448" extrusionOk="0">
                  <a:moveTo>
                    <a:pt x="2489" y="820"/>
                  </a:moveTo>
                  <a:cubicBezTo>
                    <a:pt x="3403" y="820"/>
                    <a:pt x="4127" y="1576"/>
                    <a:pt x="4127" y="2490"/>
                  </a:cubicBezTo>
                  <a:cubicBezTo>
                    <a:pt x="4127" y="3372"/>
                    <a:pt x="3403" y="4128"/>
                    <a:pt x="2489" y="4128"/>
                  </a:cubicBezTo>
                  <a:cubicBezTo>
                    <a:pt x="1575" y="4128"/>
                    <a:pt x="819" y="3372"/>
                    <a:pt x="819" y="2490"/>
                  </a:cubicBezTo>
                  <a:cubicBezTo>
                    <a:pt x="819" y="1576"/>
                    <a:pt x="1575" y="820"/>
                    <a:pt x="2489" y="820"/>
                  </a:cubicBezTo>
                  <a:close/>
                  <a:moveTo>
                    <a:pt x="2489" y="1"/>
                  </a:moveTo>
                  <a:cubicBezTo>
                    <a:pt x="1103" y="1"/>
                    <a:pt x="0" y="1104"/>
                    <a:pt x="0" y="2490"/>
                  </a:cubicBezTo>
                  <a:cubicBezTo>
                    <a:pt x="0" y="3214"/>
                    <a:pt x="315" y="3845"/>
                    <a:pt x="819" y="4317"/>
                  </a:cubicBezTo>
                  <a:lnTo>
                    <a:pt x="819" y="7058"/>
                  </a:lnTo>
                  <a:cubicBezTo>
                    <a:pt x="819" y="7287"/>
                    <a:pt x="1012" y="7448"/>
                    <a:pt x="1225" y="7448"/>
                  </a:cubicBezTo>
                  <a:cubicBezTo>
                    <a:pt x="1334" y="7448"/>
                    <a:pt x="1448" y="7406"/>
                    <a:pt x="1544" y="7310"/>
                  </a:cubicBezTo>
                  <a:lnTo>
                    <a:pt x="2489" y="6365"/>
                  </a:lnTo>
                  <a:lnTo>
                    <a:pt x="3434" y="7310"/>
                  </a:lnTo>
                  <a:cubicBezTo>
                    <a:pt x="3530" y="7406"/>
                    <a:pt x="3640" y="7448"/>
                    <a:pt x="3744" y="7448"/>
                  </a:cubicBezTo>
                  <a:cubicBezTo>
                    <a:pt x="3948" y="7448"/>
                    <a:pt x="4127" y="7287"/>
                    <a:pt x="4127" y="7058"/>
                  </a:cubicBezTo>
                  <a:lnTo>
                    <a:pt x="4127" y="4317"/>
                  </a:lnTo>
                  <a:cubicBezTo>
                    <a:pt x="4663" y="3845"/>
                    <a:pt x="4978" y="3214"/>
                    <a:pt x="4978" y="2490"/>
                  </a:cubicBezTo>
                  <a:cubicBezTo>
                    <a:pt x="4978" y="1104"/>
                    <a:pt x="3875" y="1"/>
                    <a:pt x="248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51" name="Google Shape;7751;p69"/>
            <p:cNvSpPr/>
            <p:nvPr/>
          </p:nvSpPr>
          <p:spPr>
            <a:xfrm>
              <a:off x="-37761600" y="4230700"/>
              <a:ext cx="270175" cy="40975"/>
            </a:xfrm>
            <a:custGeom>
              <a:avLst/>
              <a:gdLst/>
              <a:ahLst/>
              <a:cxnLst/>
              <a:rect l="l" t="t" r="r" b="b"/>
              <a:pathLst>
                <a:path w="10807" h="1639" extrusionOk="0">
                  <a:moveTo>
                    <a:pt x="1450" y="1"/>
                  </a:moveTo>
                  <a:cubicBezTo>
                    <a:pt x="1292" y="788"/>
                    <a:pt x="662" y="1387"/>
                    <a:pt x="1" y="1639"/>
                  </a:cubicBezTo>
                  <a:lnTo>
                    <a:pt x="8822" y="1639"/>
                  </a:lnTo>
                  <a:cubicBezTo>
                    <a:pt x="9799" y="1639"/>
                    <a:pt x="10649" y="946"/>
                    <a:pt x="1080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52" name="Google Shape;7752;p69"/>
            <p:cNvSpPr/>
            <p:nvPr/>
          </p:nvSpPr>
          <p:spPr>
            <a:xfrm>
              <a:off x="-37804925" y="3953450"/>
              <a:ext cx="274125" cy="295675"/>
            </a:xfrm>
            <a:custGeom>
              <a:avLst/>
              <a:gdLst/>
              <a:ahLst/>
              <a:cxnLst/>
              <a:rect l="l" t="t" r="r" b="b"/>
              <a:pathLst>
                <a:path w="10965" h="11827" extrusionOk="0">
                  <a:moveTo>
                    <a:pt x="379" y="1"/>
                  </a:moveTo>
                  <a:cubicBezTo>
                    <a:pt x="158" y="1"/>
                    <a:pt x="1" y="221"/>
                    <a:pt x="1" y="411"/>
                  </a:cubicBezTo>
                  <a:lnTo>
                    <a:pt x="1" y="10618"/>
                  </a:lnTo>
                  <a:cubicBezTo>
                    <a:pt x="1" y="11280"/>
                    <a:pt x="537" y="11815"/>
                    <a:pt x="1198" y="11815"/>
                  </a:cubicBezTo>
                  <a:cubicBezTo>
                    <a:pt x="1247" y="11823"/>
                    <a:pt x="1295" y="11826"/>
                    <a:pt x="1342" y="11826"/>
                  </a:cubicBezTo>
                  <a:cubicBezTo>
                    <a:pt x="1912" y="11826"/>
                    <a:pt x="2395" y="11318"/>
                    <a:pt x="2395" y="10650"/>
                  </a:cubicBezTo>
                  <a:cubicBezTo>
                    <a:pt x="2395" y="10398"/>
                    <a:pt x="2584" y="10272"/>
                    <a:pt x="2836" y="10272"/>
                  </a:cubicBezTo>
                  <a:lnTo>
                    <a:pt x="10965" y="10272"/>
                  </a:lnTo>
                  <a:lnTo>
                    <a:pt x="10965" y="8255"/>
                  </a:lnTo>
                  <a:cubicBezTo>
                    <a:pt x="10807" y="8161"/>
                    <a:pt x="10650" y="8098"/>
                    <a:pt x="10492" y="7972"/>
                  </a:cubicBezTo>
                  <a:lnTo>
                    <a:pt x="10146" y="7625"/>
                  </a:lnTo>
                  <a:lnTo>
                    <a:pt x="9799" y="7972"/>
                  </a:lnTo>
                  <a:cubicBezTo>
                    <a:pt x="9547" y="8224"/>
                    <a:pt x="9232" y="8318"/>
                    <a:pt x="8917" y="8318"/>
                  </a:cubicBezTo>
                  <a:cubicBezTo>
                    <a:pt x="8255" y="8318"/>
                    <a:pt x="7720" y="7783"/>
                    <a:pt x="7720" y="7058"/>
                  </a:cubicBezTo>
                  <a:lnTo>
                    <a:pt x="7720" y="4664"/>
                  </a:lnTo>
                  <a:cubicBezTo>
                    <a:pt x="7184" y="4065"/>
                    <a:pt x="6869" y="3309"/>
                    <a:pt x="6869" y="2490"/>
                  </a:cubicBezTo>
                  <a:cubicBezTo>
                    <a:pt x="6869" y="1513"/>
                    <a:pt x="7310" y="600"/>
                    <a:pt x="803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753" name="Google Shape;7753;p69"/>
          <p:cNvSpPr/>
          <p:nvPr/>
        </p:nvSpPr>
        <p:spPr>
          <a:xfrm>
            <a:off x="2754452" y="4266125"/>
            <a:ext cx="265986" cy="369039"/>
          </a:xfrm>
          <a:custGeom>
            <a:avLst/>
            <a:gdLst/>
            <a:ahLst/>
            <a:cxnLst/>
            <a:rect l="l" t="t" r="r" b="b"/>
            <a:pathLst>
              <a:path w="9106" h="12634" extrusionOk="0">
                <a:moveTo>
                  <a:pt x="7499" y="788"/>
                </a:moveTo>
                <a:lnTo>
                  <a:pt x="7499" y="1859"/>
                </a:lnTo>
                <a:cubicBezTo>
                  <a:pt x="7499" y="2426"/>
                  <a:pt x="7373" y="3025"/>
                  <a:pt x="7121" y="3529"/>
                </a:cubicBezTo>
                <a:cubicBezTo>
                  <a:pt x="6806" y="3466"/>
                  <a:pt x="6554" y="3434"/>
                  <a:pt x="6239" y="3434"/>
                </a:cubicBezTo>
                <a:cubicBezTo>
                  <a:pt x="5546" y="3434"/>
                  <a:pt x="4916" y="3592"/>
                  <a:pt x="4380" y="3844"/>
                </a:cubicBezTo>
                <a:cubicBezTo>
                  <a:pt x="3907" y="4096"/>
                  <a:pt x="3403" y="4222"/>
                  <a:pt x="2931" y="4222"/>
                </a:cubicBezTo>
                <a:cubicBezTo>
                  <a:pt x="2710" y="4222"/>
                  <a:pt x="2521" y="4159"/>
                  <a:pt x="2364" y="4127"/>
                </a:cubicBezTo>
                <a:cubicBezTo>
                  <a:pt x="2301" y="4001"/>
                  <a:pt x="2206" y="3938"/>
                  <a:pt x="2175" y="3812"/>
                </a:cubicBezTo>
                <a:cubicBezTo>
                  <a:pt x="1860" y="3277"/>
                  <a:pt x="1702" y="2552"/>
                  <a:pt x="1702" y="1859"/>
                </a:cubicBezTo>
                <a:lnTo>
                  <a:pt x="1702" y="788"/>
                </a:lnTo>
                <a:close/>
                <a:moveTo>
                  <a:pt x="5357" y="7278"/>
                </a:moveTo>
                <a:cubicBezTo>
                  <a:pt x="5451" y="7372"/>
                  <a:pt x="5546" y="7435"/>
                  <a:pt x="5672" y="7467"/>
                </a:cubicBezTo>
                <a:cubicBezTo>
                  <a:pt x="6869" y="8066"/>
                  <a:pt x="7436" y="9420"/>
                  <a:pt x="7436" y="10743"/>
                </a:cubicBezTo>
                <a:lnTo>
                  <a:pt x="7436" y="11279"/>
                </a:lnTo>
                <a:lnTo>
                  <a:pt x="4821" y="9294"/>
                </a:lnTo>
                <a:cubicBezTo>
                  <a:pt x="4742" y="9231"/>
                  <a:pt x="4648" y="9200"/>
                  <a:pt x="4553" y="9200"/>
                </a:cubicBezTo>
                <a:cubicBezTo>
                  <a:pt x="4459" y="9200"/>
                  <a:pt x="4364" y="9231"/>
                  <a:pt x="4285" y="9294"/>
                </a:cubicBezTo>
                <a:lnTo>
                  <a:pt x="1671" y="11279"/>
                </a:lnTo>
                <a:lnTo>
                  <a:pt x="1671" y="10743"/>
                </a:lnTo>
                <a:cubicBezTo>
                  <a:pt x="1671" y="9357"/>
                  <a:pt x="2238" y="8066"/>
                  <a:pt x="3435" y="7467"/>
                </a:cubicBezTo>
                <a:cubicBezTo>
                  <a:pt x="3561" y="7435"/>
                  <a:pt x="3624" y="7372"/>
                  <a:pt x="3750" y="7278"/>
                </a:cubicBezTo>
                <a:lnTo>
                  <a:pt x="4191" y="8160"/>
                </a:lnTo>
                <a:cubicBezTo>
                  <a:pt x="4270" y="8318"/>
                  <a:pt x="4411" y="8396"/>
                  <a:pt x="4557" y="8396"/>
                </a:cubicBezTo>
                <a:cubicBezTo>
                  <a:pt x="4703" y="8396"/>
                  <a:pt x="4853" y="8318"/>
                  <a:pt x="4947" y="8160"/>
                </a:cubicBezTo>
                <a:lnTo>
                  <a:pt x="5357" y="7278"/>
                </a:lnTo>
                <a:close/>
                <a:moveTo>
                  <a:pt x="410" y="0"/>
                </a:moveTo>
                <a:cubicBezTo>
                  <a:pt x="158" y="0"/>
                  <a:pt x="1" y="189"/>
                  <a:pt x="1" y="410"/>
                </a:cubicBezTo>
                <a:cubicBezTo>
                  <a:pt x="1" y="630"/>
                  <a:pt x="190" y="788"/>
                  <a:pt x="410" y="788"/>
                </a:cubicBezTo>
                <a:lnTo>
                  <a:pt x="820" y="788"/>
                </a:lnTo>
                <a:lnTo>
                  <a:pt x="820" y="1859"/>
                </a:lnTo>
                <a:cubicBezTo>
                  <a:pt x="820" y="3749"/>
                  <a:pt x="1734" y="5199"/>
                  <a:pt x="3088" y="5860"/>
                </a:cubicBezTo>
                <a:cubicBezTo>
                  <a:pt x="3403" y="6018"/>
                  <a:pt x="3403" y="6585"/>
                  <a:pt x="3088" y="6742"/>
                </a:cubicBezTo>
                <a:cubicBezTo>
                  <a:pt x="1576" y="7467"/>
                  <a:pt x="820" y="9042"/>
                  <a:pt x="820" y="10743"/>
                </a:cubicBezTo>
                <a:lnTo>
                  <a:pt x="820" y="11815"/>
                </a:lnTo>
                <a:lnTo>
                  <a:pt x="410" y="11815"/>
                </a:lnTo>
                <a:cubicBezTo>
                  <a:pt x="158" y="11815"/>
                  <a:pt x="1" y="12004"/>
                  <a:pt x="1" y="12256"/>
                </a:cubicBezTo>
                <a:cubicBezTo>
                  <a:pt x="1" y="12476"/>
                  <a:pt x="190" y="12634"/>
                  <a:pt x="410" y="12634"/>
                </a:cubicBezTo>
                <a:lnTo>
                  <a:pt x="8665" y="12634"/>
                </a:lnTo>
                <a:cubicBezTo>
                  <a:pt x="8917" y="12634"/>
                  <a:pt x="9106" y="12445"/>
                  <a:pt x="9106" y="12256"/>
                </a:cubicBezTo>
                <a:cubicBezTo>
                  <a:pt x="9106" y="12004"/>
                  <a:pt x="8917" y="11815"/>
                  <a:pt x="8665" y="11815"/>
                </a:cubicBezTo>
                <a:lnTo>
                  <a:pt x="8287" y="11815"/>
                </a:lnTo>
                <a:lnTo>
                  <a:pt x="8287" y="10743"/>
                </a:lnTo>
                <a:cubicBezTo>
                  <a:pt x="8287" y="9042"/>
                  <a:pt x="7530" y="7467"/>
                  <a:pt x="6018" y="6742"/>
                </a:cubicBezTo>
                <a:cubicBezTo>
                  <a:pt x="5703" y="6585"/>
                  <a:pt x="5672" y="6018"/>
                  <a:pt x="6018" y="5860"/>
                </a:cubicBezTo>
                <a:cubicBezTo>
                  <a:pt x="7530" y="5136"/>
                  <a:pt x="8287" y="3560"/>
                  <a:pt x="8287" y="1859"/>
                </a:cubicBezTo>
                <a:lnTo>
                  <a:pt x="8287" y="788"/>
                </a:lnTo>
                <a:lnTo>
                  <a:pt x="8665" y="788"/>
                </a:lnTo>
                <a:cubicBezTo>
                  <a:pt x="8917" y="788"/>
                  <a:pt x="9106" y="599"/>
                  <a:pt x="9106" y="410"/>
                </a:cubicBezTo>
                <a:cubicBezTo>
                  <a:pt x="9106" y="158"/>
                  <a:pt x="8917" y="0"/>
                  <a:pt x="8665" y="0"/>
                </a:cubicBezTo>
                <a:close/>
              </a:path>
            </a:pathLst>
          </a:custGeom>
          <a:solidFill>
            <a:srgbClr val="FFC86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7754" name="Google Shape;7754;p69"/>
          <p:cNvGrpSpPr/>
          <p:nvPr/>
        </p:nvGrpSpPr>
        <p:grpSpPr>
          <a:xfrm>
            <a:off x="4860977" y="1553988"/>
            <a:ext cx="355663" cy="308725"/>
            <a:chOff x="-28462125" y="3199700"/>
            <a:chExt cx="298550" cy="259150"/>
          </a:xfrm>
          <a:solidFill>
            <a:srgbClr val="FFC867"/>
          </a:solidFill>
        </p:grpSpPr>
        <p:sp>
          <p:nvSpPr>
            <p:cNvPr id="7755" name="Google Shape;7755;p69"/>
            <p:cNvSpPr/>
            <p:nvPr/>
          </p:nvSpPr>
          <p:spPr>
            <a:xfrm>
              <a:off x="-28459750" y="3284775"/>
              <a:ext cx="296175" cy="104775"/>
            </a:xfrm>
            <a:custGeom>
              <a:avLst/>
              <a:gdLst/>
              <a:ahLst/>
              <a:cxnLst/>
              <a:rect l="l" t="t" r="r" b="b"/>
              <a:pathLst>
                <a:path w="11847" h="4191" extrusionOk="0">
                  <a:moveTo>
                    <a:pt x="5230" y="0"/>
                  </a:moveTo>
                  <a:cubicBezTo>
                    <a:pt x="5073" y="0"/>
                    <a:pt x="4947" y="63"/>
                    <a:pt x="4915" y="189"/>
                  </a:cubicBezTo>
                  <a:lnTo>
                    <a:pt x="4096" y="2080"/>
                  </a:lnTo>
                  <a:lnTo>
                    <a:pt x="347" y="2080"/>
                  </a:lnTo>
                  <a:cubicBezTo>
                    <a:pt x="158" y="2080"/>
                    <a:pt x="0" y="2237"/>
                    <a:pt x="0" y="2426"/>
                  </a:cubicBezTo>
                  <a:cubicBezTo>
                    <a:pt x="0" y="2615"/>
                    <a:pt x="158" y="2773"/>
                    <a:pt x="347" y="2773"/>
                  </a:cubicBezTo>
                  <a:lnTo>
                    <a:pt x="4316" y="2773"/>
                  </a:lnTo>
                  <a:cubicBezTo>
                    <a:pt x="4411" y="2773"/>
                    <a:pt x="4505" y="2710"/>
                    <a:pt x="4600" y="2584"/>
                  </a:cubicBezTo>
                  <a:lnTo>
                    <a:pt x="5199" y="1292"/>
                  </a:lnTo>
                  <a:lnTo>
                    <a:pt x="6238" y="3970"/>
                  </a:lnTo>
                  <a:cubicBezTo>
                    <a:pt x="6301" y="4096"/>
                    <a:pt x="6396" y="4159"/>
                    <a:pt x="6522" y="4191"/>
                  </a:cubicBezTo>
                  <a:lnTo>
                    <a:pt x="6553" y="4191"/>
                  </a:lnTo>
                  <a:cubicBezTo>
                    <a:pt x="6679" y="4191"/>
                    <a:pt x="6805" y="4127"/>
                    <a:pt x="6868" y="4033"/>
                  </a:cubicBezTo>
                  <a:lnTo>
                    <a:pt x="7624" y="2836"/>
                  </a:lnTo>
                  <a:lnTo>
                    <a:pt x="11500" y="2836"/>
                  </a:lnTo>
                  <a:cubicBezTo>
                    <a:pt x="11689" y="2836"/>
                    <a:pt x="11846" y="2678"/>
                    <a:pt x="11846" y="2458"/>
                  </a:cubicBezTo>
                  <a:cubicBezTo>
                    <a:pt x="11846" y="2269"/>
                    <a:pt x="11689" y="2111"/>
                    <a:pt x="11500" y="2111"/>
                  </a:cubicBezTo>
                  <a:lnTo>
                    <a:pt x="7435" y="2111"/>
                  </a:lnTo>
                  <a:cubicBezTo>
                    <a:pt x="7309" y="2111"/>
                    <a:pt x="7183" y="2206"/>
                    <a:pt x="7120" y="2269"/>
                  </a:cubicBezTo>
                  <a:lnTo>
                    <a:pt x="6648" y="3056"/>
                  </a:lnTo>
                  <a:lnTo>
                    <a:pt x="5545" y="221"/>
                  </a:lnTo>
                  <a:cubicBezTo>
                    <a:pt x="5514" y="95"/>
                    <a:pt x="5388" y="0"/>
                    <a:pt x="523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56" name="Google Shape;7756;p69"/>
            <p:cNvSpPr/>
            <p:nvPr/>
          </p:nvSpPr>
          <p:spPr>
            <a:xfrm>
              <a:off x="-28462125" y="3199700"/>
              <a:ext cx="295400" cy="125275"/>
            </a:xfrm>
            <a:custGeom>
              <a:avLst/>
              <a:gdLst/>
              <a:ahLst/>
              <a:cxnLst/>
              <a:rect l="l" t="t" r="r" b="b"/>
              <a:pathLst>
                <a:path w="11816" h="5011" extrusionOk="0">
                  <a:moveTo>
                    <a:pt x="3151" y="1"/>
                  </a:moveTo>
                  <a:cubicBezTo>
                    <a:pt x="1387" y="1"/>
                    <a:pt x="1" y="1419"/>
                    <a:pt x="1" y="3277"/>
                  </a:cubicBezTo>
                  <a:cubicBezTo>
                    <a:pt x="1" y="3876"/>
                    <a:pt x="158" y="4349"/>
                    <a:pt x="442" y="4821"/>
                  </a:cubicBezTo>
                  <a:lnTo>
                    <a:pt x="3655" y="4821"/>
                  </a:lnTo>
                  <a:lnTo>
                    <a:pt x="4285" y="3340"/>
                  </a:lnTo>
                  <a:cubicBezTo>
                    <a:pt x="4443" y="2994"/>
                    <a:pt x="4821" y="2773"/>
                    <a:pt x="5199" y="2710"/>
                  </a:cubicBezTo>
                  <a:cubicBezTo>
                    <a:pt x="5672" y="2710"/>
                    <a:pt x="6018" y="2994"/>
                    <a:pt x="6176" y="3403"/>
                  </a:cubicBezTo>
                  <a:lnTo>
                    <a:pt x="6806" y="5010"/>
                  </a:lnTo>
                  <a:cubicBezTo>
                    <a:pt x="6963" y="4884"/>
                    <a:pt x="7215" y="4821"/>
                    <a:pt x="7404" y="4821"/>
                  </a:cubicBezTo>
                  <a:lnTo>
                    <a:pt x="11374" y="4821"/>
                  </a:lnTo>
                  <a:cubicBezTo>
                    <a:pt x="11626" y="4349"/>
                    <a:pt x="11815" y="3813"/>
                    <a:pt x="11815" y="3277"/>
                  </a:cubicBezTo>
                  <a:cubicBezTo>
                    <a:pt x="11815" y="1419"/>
                    <a:pt x="10429" y="1"/>
                    <a:pt x="8665" y="1"/>
                  </a:cubicBezTo>
                  <a:cubicBezTo>
                    <a:pt x="7247" y="1"/>
                    <a:pt x="6396" y="977"/>
                    <a:pt x="5924" y="1860"/>
                  </a:cubicBezTo>
                  <a:cubicBezTo>
                    <a:pt x="5451" y="977"/>
                    <a:pt x="4537" y="1"/>
                    <a:pt x="315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57" name="Google Shape;7757;p69"/>
            <p:cNvSpPr/>
            <p:nvPr/>
          </p:nvSpPr>
          <p:spPr>
            <a:xfrm>
              <a:off x="-28405400" y="3360375"/>
              <a:ext cx="186675" cy="98475"/>
            </a:xfrm>
            <a:custGeom>
              <a:avLst/>
              <a:gdLst/>
              <a:ahLst/>
              <a:cxnLst/>
              <a:rect l="l" t="t" r="r" b="b"/>
              <a:pathLst>
                <a:path w="7467" h="3939" extrusionOk="0">
                  <a:moveTo>
                    <a:pt x="2962" y="1"/>
                  </a:moveTo>
                  <a:cubicBezTo>
                    <a:pt x="2773" y="284"/>
                    <a:pt x="2458" y="442"/>
                    <a:pt x="2111" y="442"/>
                  </a:cubicBezTo>
                  <a:lnTo>
                    <a:pt x="0" y="442"/>
                  </a:lnTo>
                  <a:cubicBezTo>
                    <a:pt x="158" y="599"/>
                    <a:pt x="347" y="757"/>
                    <a:pt x="536" y="914"/>
                  </a:cubicBezTo>
                  <a:cubicBezTo>
                    <a:pt x="1449" y="1734"/>
                    <a:pt x="2426" y="2647"/>
                    <a:pt x="3434" y="3813"/>
                  </a:cubicBezTo>
                  <a:cubicBezTo>
                    <a:pt x="3529" y="3907"/>
                    <a:pt x="3592" y="3939"/>
                    <a:pt x="3718" y="3939"/>
                  </a:cubicBezTo>
                  <a:cubicBezTo>
                    <a:pt x="3844" y="3939"/>
                    <a:pt x="3907" y="3907"/>
                    <a:pt x="4001" y="3813"/>
                  </a:cubicBezTo>
                  <a:cubicBezTo>
                    <a:pt x="4978" y="2584"/>
                    <a:pt x="6018" y="1734"/>
                    <a:pt x="6900" y="914"/>
                  </a:cubicBezTo>
                  <a:cubicBezTo>
                    <a:pt x="7120" y="757"/>
                    <a:pt x="7278" y="599"/>
                    <a:pt x="7467" y="442"/>
                  </a:cubicBezTo>
                  <a:lnTo>
                    <a:pt x="5860" y="442"/>
                  </a:lnTo>
                  <a:lnTo>
                    <a:pt x="5293" y="1324"/>
                  </a:lnTo>
                  <a:cubicBezTo>
                    <a:pt x="5104" y="1639"/>
                    <a:pt x="4789" y="1860"/>
                    <a:pt x="4379" y="1860"/>
                  </a:cubicBezTo>
                  <a:lnTo>
                    <a:pt x="4316" y="1860"/>
                  </a:lnTo>
                  <a:cubicBezTo>
                    <a:pt x="3907" y="1797"/>
                    <a:pt x="3592" y="1576"/>
                    <a:pt x="3434" y="1167"/>
                  </a:cubicBezTo>
                  <a:lnTo>
                    <a:pt x="2962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758" name="Google Shape;7758;p69"/>
          <p:cNvGrpSpPr/>
          <p:nvPr/>
        </p:nvGrpSpPr>
        <p:grpSpPr>
          <a:xfrm>
            <a:off x="4861930" y="1988678"/>
            <a:ext cx="353757" cy="352833"/>
            <a:chOff x="-28461325" y="3545475"/>
            <a:chExt cx="296950" cy="296175"/>
          </a:xfrm>
          <a:solidFill>
            <a:srgbClr val="FFC867"/>
          </a:solidFill>
        </p:grpSpPr>
        <p:sp>
          <p:nvSpPr>
            <p:cNvPr id="7759" name="Google Shape;7759;p69"/>
            <p:cNvSpPr/>
            <p:nvPr/>
          </p:nvSpPr>
          <p:spPr>
            <a:xfrm>
              <a:off x="-28461325" y="3666775"/>
              <a:ext cx="34675" cy="52775"/>
            </a:xfrm>
            <a:custGeom>
              <a:avLst/>
              <a:gdLst/>
              <a:ahLst/>
              <a:cxnLst/>
              <a:rect l="l" t="t" r="r" b="b"/>
              <a:pathLst>
                <a:path w="1387" h="2111" extrusionOk="0">
                  <a:moveTo>
                    <a:pt x="0" y="0"/>
                  </a:moveTo>
                  <a:lnTo>
                    <a:pt x="0" y="2111"/>
                  </a:lnTo>
                  <a:lnTo>
                    <a:pt x="1386" y="2111"/>
                  </a:lnTo>
                  <a:lnTo>
                    <a:pt x="1386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60" name="Google Shape;7760;p69"/>
            <p:cNvSpPr/>
            <p:nvPr/>
          </p:nvSpPr>
          <p:spPr>
            <a:xfrm>
              <a:off x="-28461325" y="3737650"/>
              <a:ext cx="52775" cy="17350"/>
            </a:xfrm>
            <a:custGeom>
              <a:avLst/>
              <a:gdLst/>
              <a:ahLst/>
              <a:cxnLst/>
              <a:rect l="l" t="t" r="r" b="b"/>
              <a:pathLst>
                <a:path w="2111" h="694" extrusionOk="0">
                  <a:moveTo>
                    <a:pt x="0" y="1"/>
                  </a:moveTo>
                  <a:lnTo>
                    <a:pt x="0" y="694"/>
                  </a:lnTo>
                  <a:lnTo>
                    <a:pt x="1733" y="694"/>
                  </a:lnTo>
                  <a:cubicBezTo>
                    <a:pt x="1954" y="694"/>
                    <a:pt x="2111" y="536"/>
                    <a:pt x="2111" y="347"/>
                  </a:cubicBezTo>
                  <a:cubicBezTo>
                    <a:pt x="2111" y="158"/>
                    <a:pt x="1954" y="1"/>
                    <a:pt x="173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61" name="Google Shape;7761;p69"/>
            <p:cNvSpPr/>
            <p:nvPr/>
          </p:nvSpPr>
          <p:spPr>
            <a:xfrm>
              <a:off x="-28461325" y="3632100"/>
              <a:ext cx="52775" cy="17375"/>
            </a:xfrm>
            <a:custGeom>
              <a:avLst/>
              <a:gdLst/>
              <a:ahLst/>
              <a:cxnLst/>
              <a:rect l="l" t="t" r="r" b="b"/>
              <a:pathLst>
                <a:path w="2111" h="695" extrusionOk="0">
                  <a:moveTo>
                    <a:pt x="0" y="1"/>
                  </a:moveTo>
                  <a:lnTo>
                    <a:pt x="0" y="694"/>
                  </a:lnTo>
                  <a:lnTo>
                    <a:pt x="1733" y="694"/>
                  </a:lnTo>
                  <a:cubicBezTo>
                    <a:pt x="1954" y="694"/>
                    <a:pt x="2111" y="537"/>
                    <a:pt x="2111" y="348"/>
                  </a:cubicBezTo>
                  <a:cubicBezTo>
                    <a:pt x="2111" y="159"/>
                    <a:pt x="1954" y="1"/>
                    <a:pt x="173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62" name="Google Shape;7762;p69"/>
            <p:cNvSpPr/>
            <p:nvPr/>
          </p:nvSpPr>
          <p:spPr>
            <a:xfrm>
              <a:off x="-28460550" y="3545475"/>
              <a:ext cx="296175" cy="296175"/>
            </a:xfrm>
            <a:custGeom>
              <a:avLst/>
              <a:gdLst/>
              <a:ahLst/>
              <a:cxnLst/>
              <a:rect l="l" t="t" r="r" b="b"/>
              <a:pathLst>
                <a:path w="11847" h="11847" extrusionOk="0">
                  <a:moveTo>
                    <a:pt x="2427" y="0"/>
                  </a:moveTo>
                  <a:cubicBezTo>
                    <a:pt x="1072" y="0"/>
                    <a:pt x="1" y="1103"/>
                    <a:pt x="1" y="2426"/>
                  </a:cubicBezTo>
                  <a:lnTo>
                    <a:pt x="1" y="2804"/>
                  </a:lnTo>
                  <a:lnTo>
                    <a:pt x="1355" y="2804"/>
                  </a:lnTo>
                  <a:lnTo>
                    <a:pt x="1355" y="2426"/>
                  </a:lnTo>
                  <a:cubicBezTo>
                    <a:pt x="1355" y="1859"/>
                    <a:pt x="1828" y="1418"/>
                    <a:pt x="2395" y="1418"/>
                  </a:cubicBezTo>
                  <a:lnTo>
                    <a:pt x="9358" y="1418"/>
                  </a:lnTo>
                  <a:cubicBezTo>
                    <a:pt x="9956" y="1418"/>
                    <a:pt x="10366" y="1891"/>
                    <a:pt x="10366" y="2426"/>
                  </a:cubicBezTo>
                  <a:lnTo>
                    <a:pt x="10366" y="9420"/>
                  </a:lnTo>
                  <a:cubicBezTo>
                    <a:pt x="10366" y="9987"/>
                    <a:pt x="9893" y="10429"/>
                    <a:pt x="9358" y="10429"/>
                  </a:cubicBezTo>
                  <a:lnTo>
                    <a:pt x="2395" y="10429"/>
                  </a:lnTo>
                  <a:cubicBezTo>
                    <a:pt x="1797" y="10429"/>
                    <a:pt x="1355" y="9956"/>
                    <a:pt x="1355" y="9420"/>
                  </a:cubicBezTo>
                  <a:lnTo>
                    <a:pt x="1355" y="9042"/>
                  </a:lnTo>
                  <a:lnTo>
                    <a:pt x="1" y="9042"/>
                  </a:lnTo>
                  <a:lnTo>
                    <a:pt x="1" y="9420"/>
                  </a:lnTo>
                  <a:cubicBezTo>
                    <a:pt x="1" y="10744"/>
                    <a:pt x="1103" y="11846"/>
                    <a:pt x="2427" y="11846"/>
                  </a:cubicBezTo>
                  <a:lnTo>
                    <a:pt x="9389" y="11846"/>
                  </a:lnTo>
                  <a:cubicBezTo>
                    <a:pt x="10744" y="11846"/>
                    <a:pt x="11847" y="10744"/>
                    <a:pt x="11847" y="9420"/>
                  </a:cubicBezTo>
                  <a:lnTo>
                    <a:pt x="11847" y="2426"/>
                  </a:lnTo>
                  <a:cubicBezTo>
                    <a:pt x="11847" y="1103"/>
                    <a:pt x="10744" y="0"/>
                    <a:pt x="938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63" name="Google Shape;7763;p69"/>
            <p:cNvSpPr/>
            <p:nvPr/>
          </p:nvSpPr>
          <p:spPr>
            <a:xfrm>
              <a:off x="-28347925" y="3649450"/>
              <a:ext cx="86675" cy="86650"/>
            </a:xfrm>
            <a:custGeom>
              <a:avLst/>
              <a:gdLst/>
              <a:ahLst/>
              <a:cxnLst/>
              <a:rect l="l" t="t" r="r" b="b"/>
              <a:pathLst>
                <a:path w="3467" h="3466" extrusionOk="0">
                  <a:moveTo>
                    <a:pt x="1387" y="0"/>
                  </a:moveTo>
                  <a:lnTo>
                    <a:pt x="1387" y="1040"/>
                  </a:lnTo>
                  <a:cubicBezTo>
                    <a:pt x="1387" y="1229"/>
                    <a:pt x="1230" y="1386"/>
                    <a:pt x="1041" y="1386"/>
                  </a:cubicBezTo>
                  <a:lnTo>
                    <a:pt x="1" y="1386"/>
                  </a:lnTo>
                  <a:lnTo>
                    <a:pt x="1" y="2111"/>
                  </a:lnTo>
                  <a:lnTo>
                    <a:pt x="1041" y="2111"/>
                  </a:lnTo>
                  <a:cubicBezTo>
                    <a:pt x="1230" y="2111"/>
                    <a:pt x="1387" y="2268"/>
                    <a:pt x="1387" y="2457"/>
                  </a:cubicBezTo>
                  <a:lnTo>
                    <a:pt x="1387" y="3466"/>
                  </a:lnTo>
                  <a:lnTo>
                    <a:pt x="2080" y="3466"/>
                  </a:lnTo>
                  <a:lnTo>
                    <a:pt x="2080" y="2457"/>
                  </a:lnTo>
                  <a:cubicBezTo>
                    <a:pt x="2080" y="2268"/>
                    <a:pt x="2238" y="2111"/>
                    <a:pt x="2458" y="2111"/>
                  </a:cubicBezTo>
                  <a:lnTo>
                    <a:pt x="3467" y="2111"/>
                  </a:lnTo>
                  <a:lnTo>
                    <a:pt x="3467" y="1386"/>
                  </a:lnTo>
                  <a:lnTo>
                    <a:pt x="2458" y="1386"/>
                  </a:lnTo>
                  <a:cubicBezTo>
                    <a:pt x="2238" y="1386"/>
                    <a:pt x="2080" y="1229"/>
                    <a:pt x="2080" y="1040"/>
                  </a:cubicBezTo>
                  <a:lnTo>
                    <a:pt x="208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64" name="Google Shape;7764;p69"/>
            <p:cNvSpPr/>
            <p:nvPr/>
          </p:nvSpPr>
          <p:spPr>
            <a:xfrm>
              <a:off x="-28408550" y="3597450"/>
              <a:ext cx="191400" cy="192200"/>
            </a:xfrm>
            <a:custGeom>
              <a:avLst/>
              <a:gdLst/>
              <a:ahLst/>
              <a:cxnLst/>
              <a:rect l="l" t="t" r="r" b="b"/>
              <a:pathLst>
                <a:path w="7656" h="7688" extrusionOk="0">
                  <a:moveTo>
                    <a:pt x="4883" y="1418"/>
                  </a:moveTo>
                  <a:cubicBezTo>
                    <a:pt x="5072" y="1418"/>
                    <a:pt x="5230" y="1576"/>
                    <a:pt x="5230" y="1765"/>
                  </a:cubicBezTo>
                  <a:lnTo>
                    <a:pt x="5230" y="2805"/>
                  </a:lnTo>
                  <a:lnTo>
                    <a:pt x="6238" y="2805"/>
                  </a:lnTo>
                  <a:cubicBezTo>
                    <a:pt x="6459" y="2805"/>
                    <a:pt x="6616" y="2962"/>
                    <a:pt x="6616" y="3151"/>
                  </a:cubicBezTo>
                  <a:lnTo>
                    <a:pt x="6616" y="4537"/>
                  </a:lnTo>
                  <a:cubicBezTo>
                    <a:pt x="6616" y="4726"/>
                    <a:pt x="6459" y="4884"/>
                    <a:pt x="6238" y="4884"/>
                  </a:cubicBezTo>
                  <a:lnTo>
                    <a:pt x="5230" y="4884"/>
                  </a:lnTo>
                  <a:lnTo>
                    <a:pt x="5230" y="5924"/>
                  </a:lnTo>
                  <a:cubicBezTo>
                    <a:pt x="5230" y="6113"/>
                    <a:pt x="5072" y="6270"/>
                    <a:pt x="4883" y="6270"/>
                  </a:cubicBezTo>
                  <a:lnTo>
                    <a:pt x="3497" y="6270"/>
                  </a:lnTo>
                  <a:cubicBezTo>
                    <a:pt x="3308" y="6270"/>
                    <a:pt x="3151" y="6113"/>
                    <a:pt x="3151" y="5924"/>
                  </a:cubicBezTo>
                  <a:lnTo>
                    <a:pt x="3151" y="4884"/>
                  </a:lnTo>
                  <a:lnTo>
                    <a:pt x="2111" y="4884"/>
                  </a:lnTo>
                  <a:cubicBezTo>
                    <a:pt x="1922" y="4884"/>
                    <a:pt x="1764" y="4726"/>
                    <a:pt x="1764" y="4537"/>
                  </a:cubicBezTo>
                  <a:lnTo>
                    <a:pt x="1764" y="3151"/>
                  </a:lnTo>
                  <a:cubicBezTo>
                    <a:pt x="1764" y="2962"/>
                    <a:pt x="1922" y="2805"/>
                    <a:pt x="2111" y="2805"/>
                  </a:cubicBezTo>
                  <a:lnTo>
                    <a:pt x="3151" y="2805"/>
                  </a:lnTo>
                  <a:lnTo>
                    <a:pt x="3151" y="1765"/>
                  </a:lnTo>
                  <a:cubicBezTo>
                    <a:pt x="3151" y="1576"/>
                    <a:pt x="3308" y="1418"/>
                    <a:pt x="3497" y="1418"/>
                  </a:cubicBezTo>
                  <a:close/>
                  <a:moveTo>
                    <a:pt x="347" y="1"/>
                  </a:moveTo>
                  <a:cubicBezTo>
                    <a:pt x="158" y="1"/>
                    <a:pt x="0" y="158"/>
                    <a:pt x="0" y="347"/>
                  </a:cubicBezTo>
                  <a:lnTo>
                    <a:pt x="0" y="757"/>
                  </a:lnTo>
                  <a:cubicBezTo>
                    <a:pt x="378" y="914"/>
                    <a:pt x="693" y="1261"/>
                    <a:pt x="693" y="1734"/>
                  </a:cubicBezTo>
                  <a:cubicBezTo>
                    <a:pt x="693" y="2175"/>
                    <a:pt x="378" y="2553"/>
                    <a:pt x="0" y="2710"/>
                  </a:cubicBezTo>
                  <a:lnTo>
                    <a:pt x="0" y="4979"/>
                  </a:lnTo>
                  <a:cubicBezTo>
                    <a:pt x="378" y="5136"/>
                    <a:pt x="693" y="5483"/>
                    <a:pt x="693" y="5955"/>
                  </a:cubicBezTo>
                  <a:cubicBezTo>
                    <a:pt x="693" y="6396"/>
                    <a:pt x="441" y="6774"/>
                    <a:pt x="0" y="6932"/>
                  </a:cubicBezTo>
                  <a:lnTo>
                    <a:pt x="0" y="7341"/>
                  </a:lnTo>
                  <a:cubicBezTo>
                    <a:pt x="0" y="7530"/>
                    <a:pt x="158" y="7688"/>
                    <a:pt x="347" y="7688"/>
                  </a:cubicBezTo>
                  <a:lnTo>
                    <a:pt x="7309" y="7688"/>
                  </a:lnTo>
                  <a:cubicBezTo>
                    <a:pt x="7498" y="7688"/>
                    <a:pt x="7656" y="7530"/>
                    <a:pt x="7656" y="7341"/>
                  </a:cubicBezTo>
                  <a:lnTo>
                    <a:pt x="7656" y="347"/>
                  </a:lnTo>
                  <a:cubicBezTo>
                    <a:pt x="7656" y="158"/>
                    <a:pt x="7498" y="1"/>
                    <a:pt x="730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765" name="Google Shape;7765;p69"/>
          <p:cNvGrpSpPr/>
          <p:nvPr/>
        </p:nvGrpSpPr>
        <p:grpSpPr>
          <a:xfrm>
            <a:off x="4858162" y="2438722"/>
            <a:ext cx="361292" cy="352803"/>
            <a:chOff x="-28463700" y="3914875"/>
            <a:chExt cx="303275" cy="296150"/>
          </a:xfrm>
          <a:solidFill>
            <a:srgbClr val="FFC867"/>
          </a:solidFill>
        </p:grpSpPr>
        <p:sp>
          <p:nvSpPr>
            <p:cNvPr id="7766" name="Google Shape;7766;p69"/>
            <p:cNvSpPr/>
            <p:nvPr/>
          </p:nvSpPr>
          <p:spPr>
            <a:xfrm>
              <a:off x="-28333725" y="4057375"/>
              <a:ext cx="86650" cy="64650"/>
            </a:xfrm>
            <a:custGeom>
              <a:avLst/>
              <a:gdLst/>
              <a:ahLst/>
              <a:cxnLst/>
              <a:rect l="l" t="t" r="r" b="b"/>
              <a:pathLst>
                <a:path w="3466" h="2586" extrusionOk="0">
                  <a:moveTo>
                    <a:pt x="614" y="0"/>
                  </a:moveTo>
                  <a:cubicBezTo>
                    <a:pt x="287" y="0"/>
                    <a:pt x="0" y="305"/>
                    <a:pt x="0" y="696"/>
                  </a:cubicBezTo>
                  <a:cubicBezTo>
                    <a:pt x="0" y="1326"/>
                    <a:pt x="1008" y="2019"/>
                    <a:pt x="1733" y="2586"/>
                  </a:cubicBezTo>
                  <a:cubicBezTo>
                    <a:pt x="2426" y="2019"/>
                    <a:pt x="3466" y="1326"/>
                    <a:pt x="3466" y="696"/>
                  </a:cubicBezTo>
                  <a:cubicBezTo>
                    <a:pt x="3466" y="349"/>
                    <a:pt x="3214" y="3"/>
                    <a:pt x="2741" y="3"/>
                  </a:cubicBezTo>
                  <a:cubicBezTo>
                    <a:pt x="2237" y="3"/>
                    <a:pt x="2048" y="570"/>
                    <a:pt x="2048" y="570"/>
                  </a:cubicBezTo>
                  <a:cubicBezTo>
                    <a:pt x="2001" y="743"/>
                    <a:pt x="1851" y="830"/>
                    <a:pt x="1701" y="830"/>
                  </a:cubicBezTo>
                  <a:cubicBezTo>
                    <a:pt x="1552" y="830"/>
                    <a:pt x="1402" y="743"/>
                    <a:pt x="1355" y="570"/>
                  </a:cubicBezTo>
                  <a:cubicBezTo>
                    <a:pt x="1355" y="538"/>
                    <a:pt x="1166" y="3"/>
                    <a:pt x="662" y="3"/>
                  </a:cubicBezTo>
                  <a:cubicBezTo>
                    <a:pt x="646" y="1"/>
                    <a:pt x="630" y="0"/>
                    <a:pt x="61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67" name="Google Shape;7767;p69"/>
            <p:cNvSpPr/>
            <p:nvPr/>
          </p:nvSpPr>
          <p:spPr>
            <a:xfrm>
              <a:off x="-28463700" y="3914875"/>
              <a:ext cx="303275" cy="296150"/>
            </a:xfrm>
            <a:custGeom>
              <a:avLst/>
              <a:gdLst/>
              <a:ahLst/>
              <a:cxnLst/>
              <a:rect l="l" t="t" r="r" b="b"/>
              <a:pathLst>
                <a:path w="12131" h="11846" extrusionOk="0">
                  <a:moveTo>
                    <a:pt x="3744" y="3555"/>
                  </a:moveTo>
                  <a:cubicBezTo>
                    <a:pt x="3907" y="3555"/>
                    <a:pt x="4040" y="3674"/>
                    <a:pt x="4096" y="3844"/>
                  </a:cubicBezTo>
                  <a:cubicBezTo>
                    <a:pt x="4128" y="4033"/>
                    <a:pt x="3970" y="4190"/>
                    <a:pt x="3813" y="4253"/>
                  </a:cubicBezTo>
                  <a:cubicBezTo>
                    <a:pt x="2931" y="4379"/>
                    <a:pt x="2427" y="5451"/>
                    <a:pt x="2899" y="6333"/>
                  </a:cubicBezTo>
                  <a:cubicBezTo>
                    <a:pt x="2994" y="6490"/>
                    <a:pt x="2931" y="6711"/>
                    <a:pt x="2773" y="6805"/>
                  </a:cubicBezTo>
                  <a:cubicBezTo>
                    <a:pt x="2723" y="6825"/>
                    <a:pt x="2667" y="6836"/>
                    <a:pt x="2611" y="6836"/>
                  </a:cubicBezTo>
                  <a:cubicBezTo>
                    <a:pt x="2489" y="6836"/>
                    <a:pt x="2365" y="6787"/>
                    <a:pt x="2301" y="6679"/>
                  </a:cubicBezTo>
                  <a:cubicBezTo>
                    <a:pt x="1608" y="5419"/>
                    <a:pt x="2364" y="3812"/>
                    <a:pt x="3687" y="3560"/>
                  </a:cubicBezTo>
                  <a:cubicBezTo>
                    <a:pt x="3706" y="3557"/>
                    <a:pt x="3726" y="3555"/>
                    <a:pt x="3744" y="3555"/>
                  </a:cubicBezTo>
                  <a:close/>
                  <a:moveTo>
                    <a:pt x="7940" y="4946"/>
                  </a:moveTo>
                  <a:cubicBezTo>
                    <a:pt x="8728" y="4946"/>
                    <a:pt x="9326" y="5577"/>
                    <a:pt x="9326" y="6364"/>
                  </a:cubicBezTo>
                  <a:cubicBezTo>
                    <a:pt x="9326" y="7341"/>
                    <a:pt x="8381" y="7939"/>
                    <a:pt x="7121" y="9011"/>
                  </a:cubicBezTo>
                  <a:cubicBezTo>
                    <a:pt x="7058" y="9074"/>
                    <a:pt x="6979" y="9105"/>
                    <a:pt x="6900" y="9105"/>
                  </a:cubicBezTo>
                  <a:cubicBezTo>
                    <a:pt x="6822" y="9105"/>
                    <a:pt x="6743" y="9074"/>
                    <a:pt x="6680" y="9011"/>
                  </a:cubicBezTo>
                  <a:cubicBezTo>
                    <a:pt x="5420" y="7971"/>
                    <a:pt x="4474" y="7341"/>
                    <a:pt x="4474" y="6364"/>
                  </a:cubicBezTo>
                  <a:cubicBezTo>
                    <a:pt x="4474" y="5577"/>
                    <a:pt x="5105" y="4946"/>
                    <a:pt x="5861" y="4946"/>
                  </a:cubicBezTo>
                  <a:cubicBezTo>
                    <a:pt x="6365" y="4946"/>
                    <a:pt x="6711" y="5230"/>
                    <a:pt x="6932" y="5451"/>
                  </a:cubicBezTo>
                  <a:cubicBezTo>
                    <a:pt x="7121" y="5198"/>
                    <a:pt x="7467" y="4946"/>
                    <a:pt x="7940" y="4946"/>
                  </a:cubicBezTo>
                  <a:close/>
                  <a:moveTo>
                    <a:pt x="7404" y="0"/>
                  </a:moveTo>
                  <a:cubicBezTo>
                    <a:pt x="6459" y="0"/>
                    <a:pt x="5703" y="788"/>
                    <a:pt x="5703" y="1733"/>
                  </a:cubicBezTo>
                  <a:lnTo>
                    <a:pt x="5703" y="2899"/>
                  </a:lnTo>
                  <a:cubicBezTo>
                    <a:pt x="5136" y="2395"/>
                    <a:pt x="4443" y="2111"/>
                    <a:pt x="3687" y="2111"/>
                  </a:cubicBezTo>
                  <a:cubicBezTo>
                    <a:pt x="1450" y="2111"/>
                    <a:pt x="1" y="4505"/>
                    <a:pt x="977" y="6616"/>
                  </a:cubicBezTo>
                  <a:lnTo>
                    <a:pt x="2899" y="10649"/>
                  </a:lnTo>
                  <a:cubicBezTo>
                    <a:pt x="3246" y="11373"/>
                    <a:pt x="3939" y="11846"/>
                    <a:pt x="4727" y="11846"/>
                  </a:cubicBezTo>
                  <a:cubicBezTo>
                    <a:pt x="5231" y="11846"/>
                    <a:pt x="5703" y="11657"/>
                    <a:pt x="6050" y="11342"/>
                  </a:cubicBezTo>
                  <a:cubicBezTo>
                    <a:pt x="6396" y="11688"/>
                    <a:pt x="6869" y="11846"/>
                    <a:pt x="7404" y="11846"/>
                  </a:cubicBezTo>
                  <a:cubicBezTo>
                    <a:pt x="8192" y="11846"/>
                    <a:pt x="8885" y="11405"/>
                    <a:pt x="9200" y="10649"/>
                  </a:cubicBezTo>
                  <a:lnTo>
                    <a:pt x="11122" y="6616"/>
                  </a:lnTo>
                  <a:cubicBezTo>
                    <a:pt x="12130" y="4505"/>
                    <a:pt x="10618" y="2111"/>
                    <a:pt x="8413" y="2111"/>
                  </a:cubicBezTo>
                  <a:cubicBezTo>
                    <a:pt x="7656" y="2111"/>
                    <a:pt x="6963" y="2395"/>
                    <a:pt x="6396" y="2899"/>
                  </a:cubicBezTo>
                  <a:lnTo>
                    <a:pt x="6396" y="1733"/>
                  </a:lnTo>
                  <a:cubicBezTo>
                    <a:pt x="6396" y="1166"/>
                    <a:pt x="6837" y="693"/>
                    <a:pt x="7404" y="693"/>
                  </a:cubicBezTo>
                  <a:cubicBezTo>
                    <a:pt x="7593" y="693"/>
                    <a:pt x="7751" y="536"/>
                    <a:pt x="7751" y="347"/>
                  </a:cubicBezTo>
                  <a:cubicBezTo>
                    <a:pt x="7751" y="158"/>
                    <a:pt x="7593" y="0"/>
                    <a:pt x="740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768" name="Google Shape;7768;p69"/>
          <p:cNvGrpSpPr/>
          <p:nvPr/>
        </p:nvGrpSpPr>
        <p:grpSpPr>
          <a:xfrm>
            <a:off x="7092947" y="1594805"/>
            <a:ext cx="351880" cy="227092"/>
            <a:chOff x="-26573400" y="3224125"/>
            <a:chExt cx="295375" cy="190625"/>
          </a:xfrm>
          <a:solidFill>
            <a:srgbClr val="FFC867"/>
          </a:solidFill>
        </p:grpSpPr>
        <p:sp>
          <p:nvSpPr>
            <p:cNvPr id="7769" name="Google Shape;7769;p69"/>
            <p:cNvSpPr/>
            <p:nvPr/>
          </p:nvSpPr>
          <p:spPr>
            <a:xfrm>
              <a:off x="-26330800" y="3327900"/>
              <a:ext cx="52775" cy="68750"/>
            </a:xfrm>
            <a:custGeom>
              <a:avLst/>
              <a:gdLst/>
              <a:ahLst/>
              <a:cxnLst/>
              <a:rect l="l" t="t" r="r" b="b"/>
              <a:pathLst>
                <a:path w="2111" h="2750" extrusionOk="0">
                  <a:moveTo>
                    <a:pt x="1067" y="0"/>
                  </a:moveTo>
                  <a:cubicBezTo>
                    <a:pt x="953" y="0"/>
                    <a:pt x="835" y="55"/>
                    <a:pt x="756" y="166"/>
                  </a:cubicBezTo>
                  <a:cubicBezTo>
                    <a:pt x="536" y="481"/>
                    <a:pt x="0" y="1300"/>
                    <a:pt x="0" y="1741"/>
                  </a:cubicBezTo>
                  <a:cubicBezTo>
                    <a:pt x="0" y="2308"/>
                    <a:pt x="473" y="2749"/>
                    <a:pt x="1040" y="2749"/>
                  </a:cubicBezTo>
                  <a:cubicBezTo>
                    <a:pt x="1638" y="2749"/>
                    <a:pt x="2048" y="2276"/>
                    <a:pt x="2048" y="1741"/>
                  </a:cubicBezTo>
                  <a:cubicBezTo>
                    <a:pt x="2111" y="1300"/>
                    <a:pt x="1575" y="481"/>
                    <a:pt x="1355" y="166"/>
                  </a:cubicBezTo>
                  <a:cubicBezTo>
                    <a:pt x="1292" y="55"/>
                    <a:pt x="1182" y="0"/>
                    <a:pt x="106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70" name="Google Shape;7770;p69"/>
            <p:cNvSpPr/>
            <p:nvPr/>
          </p:nvSpPr>
          <p:spPr>
            <a:xfrm>
              <a:off x="-26573400" y="3224125"/>
              <a:ext cx="293025" cy="190625"/>
            </a:xfrm>
            <a:custGeom>
              <a:avLst/>
              <a:gdLst/>
              <a:ahLst/>
              <a:cxnLst/>
              <a:rect l="l" t="t" r="r" b="b"/>
              <a:pathLst>
                <a:path w="11721" h="7625" extrusionOk="0">
                  <a:moveTo>
                    <a:pt x="10775" y="2048"/>
                  </a:moveTo>
                  <a:cubicBezTo>
                    <a:pt x="10964" y="2048"/>
                    <a:pt x="11122" y="2206"/>
                    <a:pt x="11122" y="2426"/>
                  </a:cubicBezTo>
                  <a:cubicBezTo>
                    <a:pt x="11122" y="2615"/>
                    <a:pt x="10964" y="2773"/>
                    <a:pt x="10775" y="2773"/>
                  </a:cubicBezTo>
                  <a:lnTo>
                    <a:pt x="9830" y="2773"/>
                  </a:lnTo>
                  <a:lnTo>
                    <a:pt x="9988" y="2048"/>
                  </a:lnTo>
                  <a:close/>
                  <a:moveTo>
                    <a:pt x="4474" y="2773"/>
                  </a:moveTo>
                  <a:cubicBezTo>
                    <a:pt x="4663" y="2773"/>
                    <a:pt x="4821" y="2930"/>
                    <a:pt x="4821" y="3119"/>
                  </a:cubicBezTo>
                  <a:cubicBezTo>
                    <a:pt x="4821" y="3308"/>
                    <a:pt x="4663" y="3466"/>
                    <a:pt x="4474" y="3466"/>
                  </a:cubicBezTo>
                  <a:cubicBezTo>
                    <a:pt x="4285" y="3466"/>
                    <a:pt x="4128" y="3308"/>
                    <a:pt x="4128" y="3119"/>
                  </a:cubicBezTo>
                  <a:cubicBezTo>
                    <a:pt x="4128" y="2930"/>
                    <a:pt x="4285" y="2773"/>
                    <a:pt x="4474" y="2773"/>
                  </a:cubicBezTo>
                  <a:close/>
                  <a:moveTo>
                    <a:pt x="4474" y="4159"/>
                  </a:moveTo>
                  <a:cubicBezTo>
                    <a:pt x="4663" y="4159"/>
                    <a:pt x="4821" y="4317"/>
                    <a:pt x="4821" y="4506"/>
                  </a:cubicBezTo>
                  <a:cubicBezTo>
                    <a:pt x="4821" y="4695"/>
                    <a:pt x="4663" y="4852"/>
                    <a:pt x="4474" y="4852"/>
                  </a:cubicBezTo>
                  <a:cubicBezTo>
                    <a:pt x="4285" y="4852"/>
                    <a:pt x="4128" y="4695"/>
                    <a:pt x="4128" y="4506"/>
                  </a:cubicBezTo>
                  <a:cubicBezTo>
                    <a:pt x="4128" y="4317"/>
                    <a:pt x="4285" y="4159"/>
                    <a:pt x="4474" y="4159"/>
                  </a:cubicBezTo>
                  <a:close/>
                  <a:moveTo>
                    <a:pt x="4474" y="5514"/>
                  </a:moveTo>
                  <a:cubicBezTo>
                    <a:pt x="4663" y="5514"/>
                    <a:pt x="4821" y="5671"/>
                    <a:pt x="4821" y="5892"/>
                  </a:cubicBezTo>
                  <a:cubicBezTo>
                    <a:pt x="4821" y="6081"/>
                    <a:pt x="4663" y="6238"/>
                    <a:pt x="4474" y="6238"/>
                  </a:cubicBezTo>
                  <a:cubicBezTo>
                    <a:pt x="4285" y="6238"/>
                    <a:pt x="4128" y="6081"/>
                    <a:pt x="4128" y="5892"/>
                  </a:cubicBezTo>
                  <a:cubicBezTo>
                    <a:pt x="4128" y="5671"/>
                    <a:pt x="4285" y="5514"/>
                    <a:pt x="4474" y="5514"/>
                  </a:cubicBezTo>
                  <a:close/>
                  <a:moveTo>
                    <a:pt x="3088" y="0"/>
                  </a:moveTo>
                  <a:cubicBezTo>
                    <a:pt x="1355" y="0"/>
                    <a:pt x="1" y="1418"/>
                    <a:pt x="1" y="3119"/>
                  </a:cubicBezTo>
                  <a:lnTo>
                    <a:pt x="1" y="4506"/>
                  </a:lnTo>
                  <a:cubicBezTo>
                    <a:pt x="1" y="6238"/>
                    <a:pt x="1418" y="7625"/>
                    <a:pt x="3088" y="7625"/>
                  </a:cubicBezTo>
                  <a:lnTo>
                    <a:pt x="6554" y="7625"/>
                  </a:lnTo>
                  <a:cubicBezTo>
                    <a:pt x="7152" y="7625"/>
                    <a:pt x="7593" y="7152"/>
                    <a:pt x="7593" y="6585"/>
                  </a:cubicBezTo>
                  <a:cubicBezTo>
                    <a:pt x="7593" y="6459"/>
                    <a:pt x="7562" y="6301"/>
                    <a:pt x="7499" y="6207"/>
                  </a:cubicBezTo>
                  <a:cubicBezTo>
                    <a:pt x="7940" y="6081"/>
                    <a:pt x="8255" y="5671"/>
                    <a:pt x="8255" y="5199"/>
                  </a:cubicBezTo>
                  <a:cubicBezTo>
                    <a:pt x="8255" y="5104"/>
                    <a:pt x="8223" y="4947"/>
                    <a:pt x="8192" y="4821"/>
                  </a:cubicBezTo>
                  <a:cubicBezTo>
                    <a:pt x="8633" y="4695"/>
                    <a:pt x="8948" y="4317"/>
                    <a:pt x="8948" y="3844"/>
                  </a:cubicBezTo>
                  <a:cubicBezTo>
                    <a:pt x="8948" y="3718"/>
                    <a:pt x="8885" y="3592"/>
                    <a:pt x="8854" y="3466"/>
                  </a:cubicBezTo>
                  <a:lnTo>
                    <a:pt x="10712" y="3466"/>
                  </a:lnTo>
                  <a:cubicBezTo>
                    <a:pt x="11311" y="3466"/>
                    <a:pt x="11721" y="2993"/>
                    <a:pt x="11721" y="2458"/>
                  </a:cubicBezTo>
                  <a:cubicBezTo>
                    <a:pt x="11721" y="1891"/>
                    <a:pt x="11342" y="1387"/>
                    <a:pt x="10775" y="1387"/>
                  </a:cubicBezTo>
                  <a:lnTo>
                    <a:pt x="6554" y="1387"/>
                  </a:lnTo>
                  <a:cubicBezTo>
                    <a:pt x="6806" y="1103"/>
                    <a:pt x="6932" y="757"/>
                    <a:pt x="6932" y="379"/>
                  </a:cubicBezTo>
                  <a:cubicBezTo>
                    <a:pt x="6932" y="158"/>
                    <a:pt x="6774" y="0"/>
                    <a:pt x="655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771" name="Google Shape;7771;p69"/>
          <p:cNvGrpSpPr/>
          <p:nvPr/>
        </p:nvGrpSpPr>
        <p:grpSpPr>
          <a:xfrm>
            <a:off x="7092947" y="1989140"/>
            <a:ext cx="351880" cy="351910"/>
            <a:chOff x="-26573400" y="3546250"/>
            <a:chExt cx="295375" cy="295400"/>
          </a:xfrm>
          <a:solidFill>
            <a:srgbClr val="FFC867"/>
          </a:solidFill>
        </p:grpSpPr>
        <p:sp>
          <p:nvSpPr>
            <p:cNvPr id="7772" name="Google Shape;7772;p69"/>
            <p:cNvSpPr/>
            <p:nvPr/>
          </p:nvSpPr>
          <p:spPr>
            <a:xfrm>
              <a:off x="-26464700" y="3599225"/>
              <a:ext cx="77200" cy="38425"/>
            </a:xfrm>
            <a:custGeom>
              <a:avLst/>
              <a:gdLst/>
              <a:ahLst/>
              <a:cxnLst/>
              <a:rect l="l" t="t" r="r" b="b"/>
              <a:pathLst>
                <a:path w="3088" h="1537" extrusionOk="0">
                  <a:moveTo>
                    <a:pt x="1532" y="1"/>
                  </a:moveTo>
                  <a:cubicBezTo>
                    <a:pt x="1001" y="1"/>
                    <a:pt x="473" y="103"/>
                    <a:pt x="0" y="308"/>
                  </a:cubicBezTo>
                  <a:lnTo>
                    <a:pt x="693" y="1537"/>
                  </a:lnTo>
                  <a:cubicBezTo>
                    <a:pt x="946" y="1442"/>
                    <a:pt x="1229" y="1379"/>
                    <a:pt x="1544" y="1379"/>
                  </a:cubicBezTo>
                  <a:cubicBezTo>
                    <a:pt x="1859" y="1379"/>
                    <a:pt x="2143" y="1442"/>
                    <a:pt x="2426" y="1537"/>
                  </a:cubicBezTo>
                  <a:lnTo>
                    <a:pt x="3088" y="308"/>
                  </a:lnTo>
                  <a:cubicBezTo>
                    <a:pt x="2600" y="103"/>
                    <a:pt x="2064" y="1"/>
                    <a:pt x="153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73" name="Google Shape;7773;p69"/>
            <p:cNvSpPr/>
            <p:nvPr/>
          </p:nvSpPr>
          <p:spPr>
            <a:xfrm>
              <a:off x="-26434775" y="3686450"/>
              <a:ext cx="17350" cy="17350"/>
            </a:xfrm>
            <a:custGeom>
              <a:avLst/>
              <a:gdLst/>
              <a:ahLst/>
              <a:cxnLst/>
              <a:rect l="l" t="t" r="r" b="b"/>
              <a:pathLst>
                <a:path w="694" h="694" extrusionOk="0">
                  <a:moveTo>
                    <a:pt x="347" y="1"/>
                  </a:moveTo>
                  <a:cubicBezTo>
                    <a:pt x="158" y="1"/>
                    <a:pt x="1" y="127"/>
                    <a:pt x="1" y="347"/>
                  </a:cubicBezTo>
                  <a:cubicBezTo>
                    <a:pt x="1" y="536"/>
                    <a:pt x="158" y="694"/>
                    <a:pt x="347" y="694"/>
                  </a:cubicBezTo>
                  <a:cubicBezTo>
                    <a:pt x="536" y="694"/>
                    <a:pt x="694" y="536"/>
                    <a:pt x="694" y="347"/>
                  </a:cubicBezTo>
                  <a:cubicBezTo>
                    <a:pt x="694" y="127"/>
                    <a:pt x="536" y="1"/>
                    <a:pt x="34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74" name="Google Shape;7774;p69"/>
            <p:cNvSpPr/>
            <p:nvPr/>
          </p:nvSpPr>
          <p:spPr>
            <a:xfrm>
              <a:off x="-26520625" y="3703775"/>
              <a:ext cx="55950" cy="67775"/>
            </a:xfrm>
            <a:custGeom>
              <a:avLst/>
              <a:gdLst/>
              <a:ahLst/>
              <a:cxnLst/>
              <a:rect l="l" t="t" r="r" b="b"/>
              <a:pathLst>
                <a:path w="2238" h="2711" extrusionOk="0">
                  <a:moveTo>
                    <a:pt x="1387" y="1"/>
                  </a:moveTo>
                  <a:lnTo>
                    <a:pt x="1" y="32"/>
                  </a:lnTo>
                  <a:cubicBezTo>
                    <a:pt x="127" y="1104"/>
                    <a:pt x="662" y="2080"/>
                    <a:pt x="1544" y="2710"/>
                  </a:cubicBezTo>
                  <a:lnTo>
                    <a:pt x="2237" y="1545"/>
                  </a:lnTo>
                  <a:cubicBezTo>
                    <a:pt x="1765" y="1135"/>
                    <a:pt x="1450" y="600"/>
                    <a:pt x="138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75" name="Google Shape;7775;p69"/>
            <p:cNvSpPr/>
            <p:nvPr/>
          </p:nvSpPr>
          <p:spPr>
            <a:xfrm>
              <a:off x="-26387525" y="3703000"/>
              <a:ext cx="55950" cy="67750"/>
            </a:xfrm>
            <a:custGeom>
              <a:avLst/>
              <a:gdLst/>
              <a:ahLst/>
              <a:cxnLst/>
              <a:rect l="l" t="t" r="r" b="b"/>
              <a:pathLst>
                <a:path w="2238" h="2710" extrusionOk="0">
                  <a:moveTo>
                    <a:pt x="851" y="0"/>
                  </a:moveTo>
                  <a:cubicBezTo>
                    <a:pt x="757" y="631"/>
                    <a:pt x="473" y="1166"/>
                    <a:pt x="1" y="1544"/>
                  </a:cubicBezTo>
                  <a:lnTo>
                    <a:pt x="694" y="2710"/>
                  </a:lnTo>
                  <a:cubicBezTo>
                    <a:pt x="1576" y="2080"/>
                    <a:pt x="2112" y="1103"/>
                    <a:pt x="2238" y="32"/>
                  </a:cubicBezTo>
                  <a:lnTo>
                    <a:pt x="851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76" name="Google Shape;7776;p69"/>
            <p:cNvSpPr/>
            <p:nvPr/>
          </p:nvSpPr>
          <p:spPr>
            <a:xfrm>
              <a:off x="-26573400" y="3546250"/>
              <a:ext cx="295375" cy="295400"/>
            </a:xfrm>
            <a:custGeom>
              <a:avLst/>
              <a:gdLst/>
              <a:ahLst/>
              <a:cxnLst/>
              <a:rect l="l" t="t" r="r" b="b"/>
              <a:pathLst>
                <a:path w="11815" h="11816" extrusionOk="0">
                  <a:moveTo>
                    <a:pt x="5876" y="1419"/>
                  </a:moveTo>
                  <a:cubicBezTo>
                    <a:pt x="6632" y="1419"/>
                    <a:pt x="7389" y="1608"/>
                    <a:pt x="8066" y="1986"/>
                  </a:cubicBezTo>
                  <a:cubicBezTo>
                    <a:pt x="8223" y="2049"/>
                    <a:pt x="8286" y="2301"/>
                    <a:pt x="8192" y="2458"/>
                  </a:cubicBezTo>
                  <a:lnTo>
                    <a:pt x="7152" y="4254"/>
                  </a:lnTo>
                  <a:cubicBezTo>
                    <a:pt x="7110" y="4361"/>
                    <a:pt x="6980" y="4439"/>
                    <a:pt x="6852" y="4439"/>
                  </a:cubicBezTo>
                  <a:cubicBezTo>
                    <a:pt x="6791" y="4439"/>
                    <a:pt x="6731" y="4421"/>
                    <a:pt x="6680" y="4380"/>
                  </a:cubicBezTo>
                  <a:cubicBezTo>
                    <a:pt x="6428" y="4238"/>
                    <a:pt x="6136" y="4167"/>
                    <a:pt x="5841" y="4167"/>
                  </a:cubicBezTo>
                  <a:cubicBezTo>
                    <a:pt x="5546" y="4167"/>
                    <a:pt x="5246" y="4238"/>
                    <a:pt x="4978" y="4380"/>
                  </a:cubicBezTo>
                  <a:cubicBezTo>
                    <a:pt x="4929" y="4400"/>
                    <a:pt x="4872" y="4411"/>
                    <a:pt x="4816" y="4411"/>
                  </a:cubicBezTo>
                  <a:cubicBezTo>
                    <a:pt x="4694" y="4411"/>
                    <a:pt x="4570" y="4362"/>
                    <a:pt x="4506" y="4254"/>
                  </a:cubicBezTo>
                  <a:lnTo>
                    <a:pt x="3498" y="2458"/>
                  </a:lnTo>
                  <a:cubicBezTo>
                    <a:pt x="3466" y="2301"/>
                    <a:pt x="3529" y="2080"/>
                    <a:pt x="3687" y="1986"/>
                  </a:cubicBezTo>
                  <a:cubicBezTo>
                    <a:pt x="4364" y="1608"/>
                    <a:pt x="5120" y="1419"/>
                    <a:pt x="5876" y="1419"/>
                  </a:cubicBezTo>
                  <a:close/>
                  <a:moveTo>
                    <a:pt x="5861" y="4916"/>
                  </a:moveTo>
                  <a:cubicBezTo>
                    <a:pt x="6459" y="4916"/>
                    <a:pt x="6869" y="5388"/>
                    <a:pt x="6869" y="5955"/>
                  </a:cubicBezTo>
                  <a:cubicBezTo>
                    <a:pt x="6869" y="6554"/>
                    <a:pt x="6396" y="6964"/>
                    <a:pt x="5861" y="6964"/>
                  </a:cubicBezTo>
                  <a:cubicBezTo>
                    <a:pt x="5294" y="6964"/>
                    <a:pt x="4821" y="6491"/>
                    <a:pt x="4821" y="5955"/>
                  </a:cubicBezTo>
                  <a:cubicBezTo>
                    <a:pt x="4821" y="5357"/>
                    <a:pt x="5294" y="4916"/>
                    <a:pt x="5861" y="4916"/>
                  </a:cubicBezTo>
                  <a:close/>
                  <a:moveTo>
                    <a:pt x="3813" y="5609"/>
                  </a:moveTo>
                  <a:cubicBezTo>
                    <a:pt x="4065" y="5640"/>
                    <a:pt x="4159" y="5735"/>
                    <a:pt x="4159" y="5955"/>
                  </a:cubicBezTo>
                  <a:cubicBezTo>
                    <a:pt x="4159" y="6522"/>
                    <a:pt x="4474" y="7090"/>
                    <a:pt x="5010" y="7405"/>
                  </a:cubicBezTo>
                  <a:cubicBezTo>
                    <a:pt x="5136" y="7531"/>
                    <a:pt x="5230" y="7720"/>
                    <a:pt x="5104" y="7877"/>
                  </a:cubicBezTo>
                  <a:lnTo>
                    <a:pt x="4033" y="9641"/>
                  </a:lnTo>
                  <a:cubicBezTo>
                    <a:pt x="3991" y="9748"/>
                    <a:pt x="3861" y="9826"/>
                    <a:pt x="3733" y="9826"/>
                  </a:cubicBezTo>
                  <a:cubicBezTo>
                    <a:pt x="3672" y="9826"/>
                    <a:pt x="3612" y="9808"/>
                    <a:pt x="3561" y="9767"/>
                  </a:cubicBezTo>
                  <a:cubicBezTo>
                    <a:pt x="2238" y="8948"/>
                    <a:pt x="1418" y="7531"/>
                    <a:pt x="1355" y="5987"/>
                  </a:cubicBezTo>
                  <a:cubicBezTo>
                    <a:pt x="1355" y="5798"/>
                    <a:pt x="1544" y="5640"/>
                    <a:pt x="1733" y="5640"/>
                  </a:cubicBezTo>
                  <a:lnTo>
                    <a:pt x="3813" y="5609"/>
                  </a:lnTo>
                  <a:close/>
                  <a:moveTo>
                    <a:pt x="8003" y="5640"/>
                  </a:moveTo>
                  <a:lnTo>
                    <a:pt x="10082" y="5672"/>
                  </a:lnTo>
                  <a:cubicBezTo>
                    <a:pt x="10271" y="5672"/>
                    <a:pt x="10429" y="5829"/>
                    <a:pt x="10429" y="6018"/>
                  </a:cubicBezTo>
                  <a:cubicBezTo>
                    <a:pt x="10397" y="7562"/>
                    <a:pt x="9547" y="8980"/>
                    <a:pt x="8223" y="9799"/>
                  </a:cubicBezTo>
                  <a:cubicBezTo>
                    <a:pt x="8168" y="9844"/>
                    <a:pt x="8100" y="9865"/>
                    <a:pt x="8033" y="9865"/>
                  </a:cubicBezTo>
                  <a:cubicBezTo>
                    <a:pt x="7911" y="9865"/>
                    <a:pt x="7792" y="9795"/>
                    <a:pt x="7751" y="9673"/>
                  </a:cubicBezTo>
                  <a:lnTo>
                    <a:pt x="6680" y="7909"/>
                  </a:lnTo>
                  <a:cubicBezTo>
                    <a:pt x="6554" y="7751"/>
                    <a:pt x="6648" y="7531"/>
                    <a:pt x="6806" y="7436"/>
                  </a:cubicBezTo>
                  <a:cubicBezTo>
                    <a:pt x="7310" y="7121"/>
                    <a:pt x="7625" y="6585"/>
                    <a:pt x="7625" y="5987"/>
                  </a:cubicBezTo>
                  <a:cubicBezTo>
                    <a:pt x="7625" y="5829"/>
                    <a:pt x="7751" y="5672"/>
                    <a:pt x="8003" y="5640"/>
                  </a:cubicBezTo>
                  <a:close/>
                  <a:moveTo>
                    <a:pt x="5892" y="1"/>
                  </a:moveTo>
                  <a:cubicBezTo>
                    <a:pt x="2616" y="1"/>
                    <a:pt x="1" y="2679"/>
                    <a:pt x="1" y="5924"/>
                  </a:cubicBezTo>
                  <a:cubicBezTo>
                    <a:pt x="1" y="9137"/>
                    <a:pt x="2679" y="11815"/>
                    <a:pt x="5892" y="11815"/>
                  </a:cubicBezTo>
                  <a:cubicBezTo>
                    <a:pt x="9169" y="11815"/>
                    <a:pt x="11815" y="9137"/>
                    <a:pt x="11815" y="5924"/>
                  </a:cubicBezTo>
                  <a:cubicBezTo>
                    <a:pt x="11815" y="2679"/>
                    <a:pt x="9137" y="1"/>
                    <a:pt x="589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777" name="Google Shape;7777;p69"/>
          <p:cNvGrpSpPr/>
          <p:nvPr/>
        </p:nvGrpSpPr>
        <p:grpSpPr>
          <a:xfrm>
            <a:off x="7081228" y="2439049"/>
            <a:ext cx="375319" cy="352148"/>
            <a:chOff x="-26583625" y="3917025"/>
            <a:chExt cx="315050" cy="295600"/>
          </a:xfrm>
          <a:solidFill>
            <a:srgbClr val="FFC867"/>
          </a:solidFill>
        </p:grpSpPr>
        <p:sp>
          <p:nvSpPr>
            <p:cNvPr id="7778" name="Google Shape;7778;p69"/>
            <p:cNvSpPr/>
            <p:nvPr/>
          </p:nvSpPr>
          <p:spPr>
            <a:xfrm>
              <a:off x="-26413500" y="3918400"/>
              <a:ext cx="144925" cy="135125"/>
            </a:xfrm>
            <a:custGeom>
              <a:avLst/>
              <a:gdLst/>
              <a:ahLst/>
              <a:cxnLst/>
              <a:rect l="l" t="t" r="r" b="b"/>
              <a:pathLst>
                <a:path w="5797" h="5405" extrusionOk="0">
                  <a:moveTo>
                    <a:pt x="2317" y="1"/>
                  </a:moveTo>
                  <a:cubicBezTo>
                    <a:pt x="1515" y="1"/>
                    <a:pt x="685" y="309"/>
                    <a:pt x="0" y="993"/>
                  </a:cubicBezTo>
                  <a:lnTo>
                    <a:pt x="1008" y="1970"/>
                  </a:lnTo>
                  <a:cubicBezTo>
                    <a:pt x="1398" y="1581"/>
                    <a:pt x="1864" y="1407"/>
                    <a:pt x="2313" y="1407"/>
                  </a:cubicBezTo>
                  <a:cubicBezTo>
                    <a:pt x="2771" y="1407"/>
                    <a:pt x="3210" y="1588"/>
                    <a:pt x="3529" y="1907"/>
                  </a:cubicBezTo>
                  <a:cubicBezTo>
                    <a:pt x="3623" y="2002"/>
                    <a:pt x="3623" y="2254"/>
                    <a:pt x="3529" y="2380"/>
                  </a:cubicBezTo>
                  <a:cubicBezTo>
                    <a:pt x="3450" y="2427"/>
                    <a:pt x="3348" y="2450"/>
                    <a:pt x="3249" y="2450"/>
                  </a:cubicBezTo>
                  <a:cubicBezTo>
                    <a:pt x="3151" y="2450"/>
                    <a:pt x="3056" y="2427"/>
                    <a:pt x="2993" y="2380"/>
                  </a:cubicBezTo>
                  <a:cubicBezTo>
                    <a:pt x="2804" y="2175"/>
                    <a:pt x="2552" y="2057"/>
                    <a:pt x="2284" y="2057"/>
                  </a:cubicBezTo>
                  <a:cubicBezTo>
                    <a:pt x="2016" y="2057"/>
                    <a:pt x="1733" y="2175"/>
                    <a:pt x="1481" y="2443"/>
                  </a:cubicBezTo>
                  <a:lnTo>
                    <a:pt x="4411" y="5404"/>
                  </a:lnTo>
                  <a:cubicBezTo>
                    <a:pt x="5797" y="4018"/>
                    <a:pt x="5640" y="2065"/>
                    <a:pt x="4505" y="899"/>
                  </a:cubicBezTo>
                  <a:cubicBezTo>
                    <a:pt x="3931" y="325"/>
                    <a:pt x="3139" y="1"/>
                    <a:pt x="231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79" name="Google Shape;7779;p69"/>
            <p:cNvSpPr/>
            <p:nvPr/>
          </p:nvSpPr>
          <p:spPr>
            <a:xfrm>
              <a:off x="-26466275" y="4026700"/>
              <a:ext cx="78775" cy="77225"/>
            </a:xfrm>
            <a:custGeom>
              <a:avLst/>
              <a:gdLst/>
              <a:ahLst/>
              <a:cxnLst/>
              <a:rect l="l" t="t" r="r" b="b"/>
              <a:pathLst>
                <a:path w="3151" h="3089" extrusionOk="0">
                  <a:moveTo>
                    <a:pt x="1339" y="1"/>
                  </a:moveTo>
                  <a:cubicBezTo>
                    <a:pt x="1253" y="1"/>
                    <a:pt x="1166" y="32"/>
                    <a:pt x="1103" y="95"/>
                  </a:cubicBezTo>
                  <a:lnTo>
                    <a:pt x="126" y="1072"/>
                  </a:lnTo>
                  <a:cubicBezTo>
                    <a:pt x="0" y="1198"/>
                    <a:pt x="0" y="1387"/>
                    <a:pt x="126" y="1545"/>
                  </a:cubicBezTo>
                  <a:lnTo>
                    <a:pt x="1576" y="2994"/>
                  </a:lnTo>
                  <a:cubicBezTo>
                    <a:pt x="1639" y="3057"/>
                    <a:pt x="1725" y="3088"/>
                    <a:pt x="1812" y="3088"/>
                  </a:cubicBezTo>
                  <a:cubicBezTo>
                    <a:pt x="1899" y="3088"/>
                    <a:pt x="1985" y="3057"/>
                    <a:pt x="2048" y="2994"/>
                  </a:cubicBezTo>
                  <a:lnTo>
                    <a:pt x="3025" y="2017"/>
                  </a:lnTo>
                  <a:cubicBezTo>
                    <a:pt x="3151" y="1891"/>
                    <a:pt x="3151" y="1671"/>
                    <a:pt x="3025" y="1545"/>
                  </a:cubicBezTo>
                  <a:lnTo>
                    <a:pt x="1576" y="95"/>
                  </a:lnTo>
                  <a:cubicBezTo>
                    <a:pt x="1513" y="32"/>
                    <a:pt x="1426" y="1"/>
                    <a:pt x="133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80" name="Google Shape;7780;p69"/>
            <p:cNvSpPr/>
            <p:nvPr/>
          </p:nvSpPr>
          <p:spPr>
            <a:xfrm>
              <a:off x="-26583625" y="4077125"/>
              <a:ext cx="144925" cy="134700"/>
            </a:xfrm>
            <a:custGeom>
              <a:avLst/>
              <a:gdLst/>
              <a:ahLst/>
              <a:cxnLst/>
              <a:rect l="l" t="t" r="r" b="b"/>
              <a:pathLst>
                <a:path w="5797" h="5388" extrusionOk="0">
                  <a:moveTo>
                    <a:pt x="1355" y="0"/>
                  </a:moveTo>
                  <a:cubicBezTo>
                    <a:pt x="0" y="1386"/>
                    <a:pt x="158" y="3340"/>
                    <a:pt x="1292" y="4474"/>
                  </a:cubicBezTo>
                  <a:cubicBezTo>
                    <a:pt x="1890" y="5072"/>
                    <a:pt x="2710" y="5388"/>
                    <a:pt x="3497" y="5388"/>
                  </a:cubicBezTo>
                  <a:cubicBezTo>
                    <a:pt x="4348" y="5388"/>
                    <a:pt x="5135" y="5072"/>
                    <a:pt x="5797" y="4411"/>
                  </a:cubicBezTo>
                  <a:lnTo>
                    <a:pt x="4820" y="3434"/>
                  </a:lnTo>
                  <a:cubicBezTo>
                    <a:pt x="4431" y="3824"/>
                    <a:pt x="3964" y="3997"/>
                    <a:pt x="3516" y="3997"/>
                  </a:cubicBezTo>
                  <a:cubicBezTo>
                    <a:pt x="3058" y="3997"/>
                    <a:pt x="2619" y="3816"/>
                    <a:pt x="2300" y="3497"/>
                  </a:cubicBezTo>
                  <a:cubicBezTo>
                    <a:pt x="2174" y="3371"/>
                    <a:pt x="2174" y="3151"/>
                    <a:pt x="2300" y="3025"/>
                  </a:cubicBezTo>
                  <a:cubicBezTo>
                    <a:pt x="2347" y="2962"/>
                    <a:pt x="2434" y="2930"/>
                    <a:pt x="2524" y="2930"/>
                  </a:cubicBezTo>
                  <a:cubicBezTo>
                    <a:pt x="2615" y="2930"/>
                    <a:pt x="2710" y="2962"/>
                    <a:pt x="2773" y="3025"/>
                  </a:cubicBezTo>
                  <a:cubicBezTo>
                    <a:pt x="2962" y="3229"/>
                    <a:pt x="3214" y="3348"/>
                    <a:pt x="3481" y="3348"/>
                  </a:cubicBezTo>
                  <a:cubicBezTo>
                    <a:pt x="3749" y="3348"/>
                    <a:pt x="4033" y="3229"/>
                    <a:pt x="4285" y="2962"/>
                  </a:cubicBezTo>
                  <a:lnTo>
                    <a:pt x="1355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81" name="Google Shape;7781;p69"/>
            <p:cNvSpPr/>
            <p:nvPr/>
          </p:nvSpPr>
          <p:spPr>
            <a:xfrm>
              <a:off x="-26581275" y="3917025"/>
              <a:ext cx="311125" cy="295600"/>
            </a:xfrm>
            <a:custGeom>
              <a:avLst/>
              <a:gdLst/>
              <a:ahLst/>
              <a:cxnLst/>
              <a:rect l="l" t="t" r="r" b="b"/>
              <a:pathLst>
                <a:path w="12445" h="11824" extrusionOk="0">
                  <a:moveTo>
                    <a:pt x="3419" y="1356"/>
                  </a:moveTo>
                  <a:cubicBezTo>
                    <a:pt x="3506" y="1356"/>
                    <a:pt x="3592" y="1379"/>
                    <a:pt x="3655" y="1426"/>
                  </a:cubicBezTo>
                  <a:cubicBezTo>
                    <a:pt x="3781" y="1552"/>
                    <a:pt x="3781" y="1741"/>
                    <a:pt x="3655" y="1899"/>
                  </a:cubicBezTo>
                  <a:cubicBezTo>
                    <a:pt x="3592" y="1962"/>
                    <a:pt x="3506" y="1994"/>
                    <a:pt x="3419" y="1994"/>
                  </a:cubicBezTo>
                  <a:cubicBezTo>
                    <a:pt x="3332" y="1994"/>
                    <a:pt x="3246" y="1962"/>
                    <a:pt x="3183" y="1899"/>
                  </a:cubicBezTo>
                  <a:cubicBezTo>
                    <a:pt x="3057" y="1804"/>
                    <a:pt x="3057" y="1552"/>
                    <a:pt x="3183" y="1426"/>
                  </a:cubicBezTo>
                  <a:cubicBezTo>
                    <a:pt x="3246" y="1379"/>
                    <a:pt x="3332" y="1356"/>
                    <a:pt x="3419" y="1356"/>
                  </a:cubicBezTo>
                  <a:close/>
                  <a:moveTo>
                    <a:pt x="4364" y="2277"/>
                  </a:moveTo>
                  <a:cubicBezTo>
                    <a:pt x="4451" y="2277"/>
                    <a:pt x="4537" y="2309"/>
                    <a:pt x="4600" y="2372"/>
                  </a:cubicBezTo>
                  <a:cubicBezTo>
                    <a:pt x="4726" y="2498"/>
                    <a:pt x="4726" y="2718"/>
                    <a:pt x="4600" y="2844"/>
                  </a:cubicBezTo>
                  <a:cubicBezTo>
                    <a:pt x="4537" y="2907"/>
                    <a:pt x="4451" y="2939"/>
                    <a:pt x="4364" y="2939"/>
                  </a:cubicBezTo>
                  <a:cubicBezTo>
                    <a:pt x="4277" y="2939"/>
                    <a:pt x="4191" y="2907"/>
                    <a:pt x="4128" y="2844"/>
                  </a:cubicBezTo>
                  <a:cubicBezTo>
                    <a:pt x="4002" y="2750"/>
                    <a:pt x="4002" y="2529"/>
                    <a:pt x="4128" y="2372"/>
                  </a:cubicBezTo>
                  <a:cubicBezTo>
                    <a:pt x="4191" y="2309"/>
                    <a:pt x="4277" y="2277"/>
                    <a:pt x="4364" y="2277"/>
                  </a:cubicBezTo>
                  <a:close/>
                  <a:moveTo>
                    <a:pt x="3179" y="2561"/>
                  </a:moveTo>
                  <a:cubicBezTo>
                    <a:pt x="3269" y="2561"/>
                    <a:pt x="3356" y="2592"/>
                    <a:pt x="3403" y="2655"/>
                  </a:cubicBezTo>
                  <a:cubicBezTo>
                    <a:pt x="3529" y="2781"/>
                    <a:pt x="3529" y="2970"/>
                    <a:pt x="3403" y="3128"/>
                  </a:cubicBezTo>
                  <a:cubicBezTo>
                    <a:pt x="3356" y="3191"/>
                    <a:pt x="3269" y="3222"/>
                    <a:pt x="3179" y="3222"/>
                  </a:cubicBezTo>
                  <a:cubicBezTo>
                    <a:pt x="3088" y="3222"/>
                    <a:pt x="2994" y="3191"/>
                    <a:pt x="2931" y="3128"/>
                  </a:cubicBezTo>
                  <a:cubicBezTo>
                    <a:pt x="2836" y="3002"/>
                    <a:pt x="2836" y="2781"/>
                    <a:pt x="2931" y="2655"/>
                  </a:cubicBezTo>
                  <a:cubicBezTo>
                    <a:pt x="2994" y="2592"/>
                    <a:pt x="3088" y="2561"/>
                    <a:pt x="3179" y="2561"/>
                  </a:cubicBezTo>
                  <a:close/>
                  <a:moveTo>
                    <a:pt x="1970" y="2813"/>
                  </a:moveTo>
                  <a:cubicBezTo>
                    <a:pt x="2056" y="2813"/>
                    <a:pt x="2143" y="2844"/>
                    <a:pt x="2206" y="2907"/>
                  </a:cubicBezTo>
                  <a:cubicBezTo>
                    <a:pt x="2300" y="3002"/>
                    <a:pt x="2300" y="3254"/>
                    <a:pt x="2206" y="3380"/>
                  </a:cubicBezTo>
                  <a:cubicBezTo>
                    <a:pt x="2143" y="3427"/>
                    <a:pt x="2048" y="3451"/>
                    <a:pt x="1958" y="3451"/>
                  </a:cubicBezTo>
                  <a:cubicBezTo>
                    <a:pt x="1867" y="3451"/>
                    <a:pt x="1781" y="3427"/>
                    <a:pt x="1733" y="3380"/>
                  </a:cubicBezTo>
                  <a:cubicBezTo>
                    <a:pt x="1607" y="3254"/>
                    <a:pt x="1607" y="3002"/>
                    <a:pt x="1733" y="2907"/>
                  </a:cubicBezTo>
                  <a:cubicBezTo>
                    <a:pt x="1796" y="2844"/>
                    <a:pt x="1883" y="2813"/>
                    <a:pt x="1970" y="2813"/>
                  </a:cubicBezTo>
                  <a:close/>
                  <a:moveTo>
                    <a:pt x="2946" y="3789"/>
                  </a:moveTo>
                  <a:cubicBezTo>
                    <a:pt x="3033" y="3789"/>
                    <a:pt x="3120" y="3821"/>
                    <a:pt x="3183" y="3884"/>
                  </a:cubicBezTo>
                  <a:cubicBezTo>
                    <a:pt x="3309" y="4010"/>
                    <a:pt x="3309" y="4199"/>
                    <a:pt x="3183" y="4356"/>
                  </a:cubicBezTo>
                  <a:cubicBezTo>
                    <a:pt x="3120" y="4419"/>
                    <a:pt x="3033" y="4451"/>
                    <a:pt x="2946" y="4451"/>
                  </a:cubicBezTo>
                  <a:cubicBezTo>
                    <a:pt x="2860" y="4451"/>
                    <a:pt x="2773" y="4419"/>
                    <a:pt x="2710" y="4356"/>
                  </a:cubicBezTo>
                  <a:cubicBezTo>
                    <a:pt x="2584" y="4230"/>
                    <a:pt x="2584" y="4010"/>
                    <a:pt x="2710" y="3884"/>
                  </a:cubicBezTo>
                  <a:cubicBezTo>
                    <a:pt x="2773" y="3821"/>
                    <a:pt x="2860" y="3789"/>
                    <a:pt x="2946" y="3789"/>
                  </a:cubicBezTo>
                  <a:close/>
                  <a:moveTo>
                    <a:pt x="9480" y="7381"/>
                  </a:moveTo>
                  <a:cubicBezTo>
                    <a:pt x="9570" y="7381"/>
                    <a:pt x="9657" y="7412"/>
                    <a:pt x="9704" y="7475"/>
                  </a:cubicBezTo>
                  <a:cubicBezTo>
                    <a:pt x="9830" y="7570"/>
                    <a:pt x="9830" y="7822"/>
                    <a:pt x="9704" y="7948"/>
                  </a:cubicBezTo>
                  <a:cubicBezTo>
                    <a:pt x="9657" y="7995"/>
                    <a:pt x="9570" y="8019"/>
                    <a:pt x="9480" y="8019"/>
                  </a:cubicBezTo>
                  <a:cubicBezTo>
                    <a:pt x="9389" y="8019"/>
                    <a:pt x="9295" y="7995"/>
                    <a:pt x="9232" y="7948"/>
                  </a:cubicBezTo>
                  <a:cubicBezTo>
                    <a:pt x="9074" y="7822"/>
                    <a:pt x="9074" y="7633"/>
                    <a:pt x="9232" y="7475"/>
                  </a:cubicBezTo>
                  <a:cubicBezTo>
                    <a:pt x="9295" y="7412"/>
                    <a:pt x="9389" y="7381"/>
                    <a:pt x="9480" y="7381"/>
                  </a:cubicBezTo>
                  <a:close/>
                  <a:moveTo>
                    <a:pt x="5955" y="3640"/>
                  </a:moveTo>
                  <a:cubicBezTo>
                    <a:pt x="6223" y="3640"/>
                    <a:pt x="6491" y="3742"/>
                    <a:pt x="6680" y="3947"/>
                  </a:cubicBezTo>
                  <a:lnTo>
                    <a:pt x="8129" y="5396"/>
                  </a:lnTo>
                  <a:cubicBezTo>
                    <a:pt x="8538" y="5806"/>
                    <a:pt x="8538" y="6467"/>
                    <a:pt x="8129" y="6877"/>
                  </a:cubicBezTo>
                  <a:lnTo>
                    <a:pt x="7152" y="7853"/>
                  </a:lnTo>
                  <a:cubicBezTo>
                    <a:pt x="6963" y="8058"/>
                    <a:pt x="6695" y="8161"/>
                    <a:pt x="6428" y="8161"/>
                  </a:cubicBezTo>
                  <a:cubicBezTo>
                    <a:pt x="6160" y="8161"/>
                    <a:pt x="5892" y="8058"/>
                    <a:pt x="5703" y="7853"/>
                  </a:cubicBezTo>
                  <a:lnTo>
                    <a:pt x="4254" y="6404"/>
                  </a:lnTo>
                  <a:cubicBezTo>
                    <a:pt x="3844" y="5995"/>
                    <a:pt x="3844" y="5333"/>
                    <a:pt x="4254" y="4955"/>
                  </a:cubicBezTo>
                  <a:lnTo>
                    <a:pt x="5230" y="3947"/>
                  </a:lnTo>
                  <a:cubicBezTo>
                    <a:pt x="5419" y="3742"/>
                    <a:pt x="5687" y="3640"/>
                    <a:pt x="5955" y="3640"/>
                  </a:cubicBezTo>
                  <a:close/>
                  <a:moveTo>
                    <a:pt x="10464" y="8357"/>
                  </a:moveTo>
                  <a:cubicBezTo>
                    <a:pt x="10555" y="8357"/>
                    <a:pt x="10649" y="8389"/>
                    <a:pt x="10712" y="8452"/>
                  </a:cubicBezTo>
                  <a:cubicBezTo>
                    <a:pt x="10807" y="8578"/>
                    <a:pt x="10807" y="8799"/>
                    <a:pt x="10712" y="8925"/>
                  </a:cubicBezTo>
                  <a:cubicBezTo>
                    <a:pt x="10649" y="8988"/>
                    <a:pt x="10555" y="9019"/>
                    <a:pt x="10464" y="9019"/>
                  </a:cubicBezTo>
                  <a:cubicBezTo>
                    <a:pt x="10374" y="9019"/>
                    <a:pt x="10287" y="8988"/>
                    <a:pt x="10240" y="8925"/>
                  </a:cubicBezTo>
                  <a:cubicBezTo>
                    <a:pt x="10082" y="8799"/>
                    <a:pt x="10082" y="8610"/>
                    <a:pt x="10240" y="8452"/>
                  </a:cubicBezTo>
                  <a:cubicBezTo>
                    <a:pt x="10287" y="8389"/>
                    <a:pt x="10374" y="8357"/>
                    <a:pt x="10464" y="8357"/>
                  </a:cubicBezTo>
                  <a:close/>
                  <a:moveTo>
                    <a:pt x="9247" y="8602"/>
                  </a:moveTo>
                  <a:cubicBezTo>
                    <a:pt x="9334" y="8602"/>
                    <a:pt x="9421" y="8625"/>
                    <a:pt x="9484" y="8673"/>
                  </a:cubicBezTo>
                  <a:cubicBezTo>
                    <a:pt x="9610" y="8799"/>
                    <a:pt x="9610" y="9051"/>
                    <a:pt x="9484" y="9145"/>
                  </a:cubicBezTo>
                  <a:cubicBezTo>
                    <a:pt x="9421" y="9208"/>
                    <a:pt x="9334" y="9240"/>
                    <a:pt x="9247" y="9240"/>
                  </a:cubicBezTo>
                  <a:cubicBezTo>
                    <a:pt x="9161" y="9240"/>
                    <a:pt x="9074" y="9208"/>
                    <a:pt x="9011" y="9145"/>
                  </a:cubicBezTo>
                  <a:cubicBezTo>
                    <a:pt x="8854" y="9051"/>
                    <a:pt x="8854" y="8830"/>
                    <a:pt x="9011" y="8673"/>
                  </a:cubicBezTo>
                  <a:cubicBezTo>
                    <a:pt x="9074" y="8625"/>
                    <a:pt x="9161" y="8602"/>
                    <a:pt x="9247" y="8602"/>
                  </a:cubicBezTo>
                  <a:close/>
                  <a:moveTo>
                    <a:pt x="8030" y="8862"/>
                  </a:moveTo>
                  <a:cubicBezTo>
                    <a:pt x="8121" y="8862"/>
                    <a:pt x="8208" y="8893"/>
                    <a:pt x="8255" y="8956"/>
                  </a:cubicBezTo>
                  <a:cubicBezTo>
                    <a:pt x="8381" y="9082"/>
                    <a:pt x="8381" y="9303"/>
                    <a:pt x="8255" y="9429"/>
                  </a:cubicBezTo>
                  <a:cubicBezTo>
                    <a:pt x="8192" y="9492"/>
                    <a:pt x="8105" y="9523"/>
                    <a:pt x="8019" y="9523"/>
                  </a:cubicBezTo>
                  <a:cubicBezTo>
                    <a:pt x="7932" y="9523"/>
                    <a:pt x="7845" y="9492"/>
                    <a:pt x="7782" y="9429"/>
                  </a:cubicBezTo>
                  <a:cubicBezTo>
                    <a:pt x="7656" y="9303"/>
                    <a:pt x="7656" y="9082"/>
                    <a:pt x="7782" y="8956"/>
                  </a:cubicBezTo>
                  <a:cubicBezTo>
                    <a:pt x="7845" y="8893"/>
                    <a:pt x="7940" y="8862"/>
                    <a:pt x="8030" y="8862"/>
                  </a:cubicBezTo>
                  <a:close/>
                  <a:moveTo>
                    <a:pt x="8964" y="9862"/>
                  </a:moveTo>
                  <a:cubicBezTo>
                    <a:pt x="9050" y="9862"/>
                    <a:pt x="9137" y="9885"/>
                    <a:pt x="9200" y="9933"/>
                  </a:cubicBezTo>
                  <a:cubicBezTo>
                    <a:pt x="9326" y="10059"/>
                    <a:pt x="9326" y="10279"/>
                    <a:pt x="9200" y="10405"/>
                  </a:cubicBezTo>
                  <a:cubicBezTo>
                    <a:pt x="9137" y="10468"/>
                    <a:pt x="9050" y="10500"/>
                    <a:pt x="8964" y="10500"/>
                  </a:cubicBezTo>
                  <a:cubicBezTo>
                    <a:pt x="8877" y="10500"/>
                    <a:pt x="8791" y="10468"/>
                    <a:pt x="8727" y="10405"/>
                  </a:cubicBezTo>
                  <a:cubicBezTo>
                    <a:pt x="8601" y="10311"/>
                    <a:pt x="8601" y="10059"/>
                    <a:pt x="8727" y="9933"/>
                  </a:cubicBezTo>
                  <a:cubicBezTo>
                    <a:pt x="8791" y="9885"/>
                    <a:pt x="8877" y="9862"/>
                    <a:pt x="8964" y="9862"/>
                  </a:cubicBezTo>
                  <a:close/>
                  <a:moveTo>
                    <a:pt x="3415" y="1"/>
                  </a:moveTo>
                  <a:cubicBezTo>
                    <a:pt x="2616" y="1"/>
                    <a:pt x="1812" y="308"/>
                    <a:pt x="1198" y="922"/>
                  </a:cubicBezTo>
                  <a:cubicBezTo>
                    <a:pt x="1" y="2151"/>
                    <a:pt x="1" y="4104"/>
                    <a:pt x="1198" y="5333"/>
                  </a:cubicBezTo>
                  <a:lnTo>
                    <a:pt x="6806" y="10941"/>
                  </a:lnTo>
                  <a:cubicBezTo>
                    <a:pt x="7404" y="11508"/>
                    <a:pt x="8223" y="11823"/>
                    <a:pt x="9011" y="11823"/>
                  </a:cubicBezTo>
                  <a:cubicBezTo>
                    <a:pt x="9799" y="11823"/>
                    <a:pt x="10618" y="11508"/>
                    <a:pt x="11216" y="10941"/>
                  </a:cubicBezTo>
                  <a:cubicBezTo>
                    <a:pt x="12445" y="9712"/>
                    <a:pt x="12445" y="7727"/>
                    <a:pt x="11216" y="6530"/>
                  </a:cubicBezTo>
                  <a:lnTo>
                    <a:pt x="5609" y="922"/>
                  </a:lnTo>
                  <a:cubicBezTo>
                    <a:pt x="5010" y="308"/>
                    <a:pt x="4214" y="1"/>
                    <a:pt x="341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782" name="Google Shape;7782;p69"/>
          <p:cNvSpPr/>
          <p:nvPr/>
        </p:nvSpPr>
        <p:spPr>
          <a:xfrm>
            <a:off x="5748315" y="2919564"/>
            <a:ext cx="352833" cy="351880"/>
          </a:xfrm>
          <a:custGeom>
            <a:avLst/>
            <a:gdLst/>
            <a:ahLst/>
            <a:cxnLst/>
            <a:rect l="l" t="t" r="r" b="b"/>
            <a:pathLst>
              <a:path w="11847" h="11815" extrusionOk="0">
                <a:moveTo>
                  <a:pt x="4915" y="662"/>
                </a:moveTo>
                <a:cubicBezTo>
                  <a:pt x="5671" y="662"/>
                  <a:pt x="6301" y="1292"/>
                  <a:pt x="6301" y="2048"/>
                </a:cubicBezTo>
                <a:cubicBezTo>
                  <a:pt x="6301" y="2520"/>
                  <a:pt x="6081" y="2961"/>
                  <a:pt x="5577" y="3245"/>
                </a:cubicBezTo>
                <a:cubicBezTo>
                  <a:pt x="5577" y="2489"/>
                  <a:pt x="5104" y="2079"/>
                  <a:pt x="4568" y="2079"/>
                </a:cubicBezTo>
                <a:lnTo>
                  <a:pt x="1418" y="2079"/>
                </a:lnTo>
                <a:cubicBezTo>
                  <a:pt x="1008" y="2079"/>
                  <a:pt x="693" y="1764"/>
                  <a:pt x="693" y="1386"/>
                </a:cubicBezTo>
                <a:cubicBezTo>
                  <a:pt x="693" y="977"/>
                  <a:pt x="1008" y="662"/>
                  <a:pt x="1418" y="662"/>
                </a:cubicBezTo>
                <a:close/>
                <a:moveTo>
                  <a:pt x="3198" y="4915"/>
                </a:moveTo>
                <a:cubicBezTo>
                  <a:pt x="3285" y="4915"/>
                  <a:pt x="3371" y="4946"/>
                  <a:pt x="3434" y="5009"/>
                </a:cubicBezTo>
                <a:cubicBezTo>
                  <a:pt x="3529" y="5135"/>
                  <a:pt x="3529" y="5324"/>
                  <a:pt x="3434" y="5482"/>
                </a:cubicBezTo>
                <a:cubicBezTo>
                  <a:pt x="3371" y="5545"/>
                  <a:pt x="3277" y="5576"/>
                  <a:pt x="3186" y="5576"/>
                </a:cubicBezTo>
                <a:cubicBezTo>
                  <a:pt x="3096" y="5576"/>
                  <a:pt x="3009" y="5545"/>
                  <a:pt x="2962" y="5482"/>
                </a:cubicBezTo>
                <a:cubicBezTo>
                  <a:pt x="2836" y="5356"/>
                  <a:pt x="2836" y="5135"/>
                  <a:pt x="2962" y="5009"/>
                </a:cubicBezTo>
                <a:cubicBezTo>
                  <a:pt x="3025" y="4946"/>
                  <a:pt x="3111" y="4915"/>
                  <a:pt x="3198" y="4915"/>
                </a:cubicBezTo>
                <a:close/>
                <a:moveTo>
                  <a:pt x="1386" y="0"/>
                </a:moveTo>
                <a:cubicBezTo>
                  <a:pt x="630" y="0"/>
                  <a:pt x="0" y="630"/>
                  <a:pt x="0" y="1386"/>
                </a:cubicBezTo>
                <a:lnTo>
                  <a:pt x="0" y="5230"/>
                </a:lnTo>
                <a:cubicBezTo>
                  <a:pt x="0" y="5797"/>
                  <a:pt x="284" y="6301"/>
                  <a:pt x="693" y="6616"/>
                </a:cubicBezTo>
                <a:lnTo>
                  <a:pt x="693" y="4474"/>
                </a:lnTo>
                <a:cubicBezTo>
                  <a:pt x="693" y="3529"/>
                  <a:pt x="1481" y="2741"/>
                  <a:pt x="2426" y="2741"/>
                </a:cubicBezTo>
                <a:lnTo>
                  <a:pt x="4568" y="2741"/>
                </a:lnTo>
                <a:cubicBezTo>
                  <a:pt x="4758" y="2741"/>
                  <a:pt x="4915" y="2898"/>
                  <a:pt x="4915" y="3119"/>
                </a:cubicBezTo>
                <a:lnTo>
                  <a:pt x="4915" y="3466"/>
                </a:lnTo>
                <a:lnTo>
                  <a:pt x="2426" y="3466"/>
                </a:lnTo>
                <a:cubicBezTo>
                  <a:pt x="1859" y="3466"/>
                  <a:pt x="1418" y="3938"/>
                  <a:pt x="1418" y="4474"/>
                </a:cubicBezTo>
                <a:lnTo>
                  <a:pt x="1418" y="7309"/>
                </a:lnTo>
                <a:cubicBezTo>
                  <a:pt x="1418" y="7908"/>
                  <a:pt x="1922" y="8349"/>
                  <a:pt x="2521" y="8349"/>
                </a:cubicBezTo>
                <a:lnTo>
                  <a:pt x="3592" y="8349"/>
                </a:lnTo>
                <a:cubicBezTo>
                  <a:pt x="3655" y="10271"/>
                  <a:pt x="5293" y="11814"/>
                  <a:pt x="7215" y="11814"/>
                </a:cubicBezTo>
                <a:cubicBezTo>
                  <a:pt x="9263" y="11814"/>
                  <a:pt x="10838" y="9483"/>
                  <a:pt x="10838" y="7467"/>
                </a:cubicBezTo>
                <a:lnTo>
                  <a:pt x="10838" y="6931"/>
                </a:lnTo>
                <a:cubicBezTo>
                  <a:pt x="11405" y="6774"/>
                  <a:pt x="11846" y="6206"/>
                  <a:pt x="11846" y="5576"/>
                </a:cubicBezTo>
                <a:cubicBezTo>
                  <a:pt x="11846" y="4852"/>
                  <a:pt x="11216" y="4222"/>
                  <a:pt x="10460" y="4222"/>
                </a:cubicBezTo>
                <a:cubicBezTo>
                  <a:pt x="9735" y="4222"/>
                  <a:pt x="9105" y="4852"/>
                  <a:pt x="9105" y="5576"/>
                </a:cubicBezTo>
                <a:cubicBezTo>
                  <a:pt x="9105" y="6206"/>
                  <a:pt x="9515" y="6774"/>
                  <a:pt x="10113" y="6931"/>
                </a:cubicBezTo>
                <a:lnTo>
                  <a:pt x="10113" y="7467"/>
                </a:lnTo>
                <a:cubicBezTo>
                  <a:pt x="10113" y="9136"/>
                  <a:pt x="8727" y="11090"/>
                  <a:pt x="7152" y="11090"/>
                </a:cubicBezTo>
                <a:cubicBezTo>
                  <a:pt x="5577" y="11090"/>
                  <a:pt x="4316" y="9893"/>
                  <a:pt x="4253" y="8349"/>
                </a:cubicBezTo>
                <a:lnTo>
                  <a:pt x="4947" y="8349"/>
                </a:lnTo>
                <a:cubicBezTo>
                  <a:pt x="5143" y="9193"/>
                  <a:pt x="5842" y="9760"/>
                  <a:pt x="6640" y="9760"/>
                </a:cubicBezTo>
                <a:cubicBezTo>
                  <a:pt x="6736" y="9760"/>
                  <a:pt x="6833" y="9752"/>
                  <a:pt x="6931" y="9735"/>
                </a:cubicBezTo>
                <a:cubicBezTo>
                  <a:pt x="7750" y="9609"/>
                  <a:pt x="8381" y="8821"/>
                  <a:pt x="8381" y="7971"/>
                </a:cubicBezTo>
                <a:lnTo>
                  <a:pt x="8381" y="3182"/>
                </a:lnTo>
                <a:cubicBezTo>
                  <a:pt x="8381" y="3024"/>
                  <a:pt x="8412" y="2867"/>
                  <a:pt x="8507" y="2709"/>
                </a:cubicBezTo>
                <a:cubicBezTo>
                  <a:pt x="8727" y="3182"/>
                  <a:pt x="9231" y="3560"/>
                  <a:pt x="9767" y="3560"/>
                </a:cubicBezTo>
                <a:cubicBezTo>
                  <a:pt x="10460" y="3560"/>
                  <a:pt x="11846" y="2993"/>
                  <a:pt x="11846" y="2174"/>
                </a:cubicBezTo>
                <a:cubicBezTo>
                  <a:pt x="11846" y="1292"/>
                  <a:pt x="10460" y="788"/>
                  <a:pt x="9767" y="788"/>
                </a:cubicBezTo>
                <a:cubicBezTo>
                  <a:pt x="9137" y="788"/>
                  <a:pt x="8570" y="1229"/>
                  <a:pt x="8412" y="1827"/>
                </a:cubicBezTo>
                <a:cubicBezTo>
                  <a:pt x="7940" y="2142"/>
                  <a:pt x="7687" y="2646"/>
                  <a:pt x="7687" y="3245"/>
                </a:cubicBezTo>
                <a:lnTo>
                  <a:pt x="7687" y="8002"/>
                </a:lnTo>
                <a:cubicBezTo>
                  <a:pt x="7687" y="8538"/>
                  <a:pt x="7309" y="9010"/>
                  <a:pt x="6805" y="9105"/>
                </a:cubicBezTo>
                <a:cubicBezTo>
                  <a:pt x="6755" y="9111"/>
                  <a:pt x="6705" y="9114"/>
                  <a:pt x="6654" y="9114"/>
                </a:cubicBezTo>
                <a:cubicBezTo>
                  <a:pt x="6204" y="9114"/>
                  <a:pt x="5781" y="8859"/>
                  <a:pt x="5640" y="8349"/>
                </a:cubicBezTo>
                <a:cubicBezTo>
                  <a:pt x="6364" y="8160"/>
                  <a:pt x="6963" y="7498"/>
                  <a:pt x="6963" y="6648"/>
                </a:cubicBezTo>
                <a:lnTo>
                  <a:pt x="6963" y="2079"/>
                </a:lnTo>
                <a:cubicBezTo>
                  <a:pt x="6963" y="945"/>
                  <a:pt x="6018" y="0"/>
                  <a:pt x="4884" y="0"/>
                </a:cubicBezTo>
                <a:close/>
              </a:path>
            </a:pathLst>
          </a:custGeom>
          <a:solidFill>
            <a:srgbClr val="FFC86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7783" name="Google Shape;7783;p69"/>
          <p:cNvGrpSpPr/>
          <p:nvPr/>
        </p:nvGrpSpPr>
        <p:grpSpPr>
          <a:xfrm>
            <a:off x="5779742" y="3398079"/>
            <a:ext cx="289039" cy="352833"/>
            <a:chOff x="-24694925" y="3518700"/>
            <a:chExt cx="242625" cy="296175"/>
          </a:xfrm>
          <a:solidFill>
            <a:srgbClr val="FFC867"/>
          </a:solidFill>
        </p:grpSpPr>
        <p:sp>
          <p:nvSpPr>
            <p:cNvPr id="7784" name="Google Shape;7784;p69"/>
            <p:cNvSpPr/>
            <p:nvPr/>
          </p:nvSpPr>
          <p:spPr>
            <a:xfrm>
              <a:off x="-24694925" y="3572250"/>
              <a:ext cx="104000" cy="112650"/>
            </a:xfrm>
            <a:custGeom>
              <a:avLst/>
              <a:gdLst/>
              <a:ahLst/>
              <a:cxnLst/>
              <a:rect l="l" t="t" r="r" b="b"/>
              <a:pathLst>
                <a:path w="4160" h="4506" extrusionOk="0">
                  <a:moveTo>
                    <a:pt x="2080" y="1"/>
                  </a:moveTo>
                  <a:cubicBezTo>
                    <a:pt x="946" y="1"/>
                    <a:pt x="1" y="946"/>
                    <a:pt x="1" y="2080"/>
                  </a:cubicBezTo>
                  <a:lnTo>
                    <a:pt x="1" y="4506"/>
                  </a:lnTo>
                  <a:lnTo>
                    <a:pt x="4160" y="4506"/>
                  </a:lnTo>
                  <a:lnTo>
                    <a:pt x="4160" y="2080"/>
                  </a:lnTo>
                  <a:cubicBezTo>
                    <a:pt x="4160" y="946"/>
                    <a:pt x="3214" y="1"/>
                    <a:pt x="208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85" name="Google Shape;7785;p69"/>
            <p:cNvSpPr/>
            <p:nvPr/>
          </p:nvSpPr>
          <p:spPr>
            <a:xfrm>
              <a:off x="-24556300" y="3648650"/>
              <a:ext cx="104000" cy="113450"/>
            </a:xfrm>
            <a:custGeom>
              <a:avLst/>
              <a:gdLst/>
              <a:ahLst/>
              <a:cxnLst/>
              <a:rect l="l" t="t" r="r" b="b"/>
              <a:pathLst>
                <a:path w="4160" h="4538" extrusionOk="0">
                  <a:moveTo>
                    <a:pt x="1" y="1"/>
                  </a:moveTo>
                  <a:lnTo>
                    <a:pt x="1" y="2458"/>
                  </a:lnTo>
                  <a:cubicBezTo>
                    <a:pt x="1" y="3592"/>
                    <a:pt x="946" y="4537"/>
                    <a:pt x="2080" y="4537"/>
                  </a:cubicBezTo>
                  <a:cubicBezTo>
                    <a:pt x="3246" y="4537"/>
                    <a:pt x="4160" y="3592"/>
                    <a:pt x="4160" y="2458"/>
                  </a:cubicBezTo>
                  <a:lnTo>
                    <a:pt x="4160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86" name="Google Shape;7786;p69"/>
            <p:cNvSpPr/>
            <p:nvPr/>
          </p:nvSpPr>
          <p:spPr>
            <a:xfrm>
              <a:off x="-24694925" y="3702200"/>
              <a:ext cx="104000" cy="112675"/>
            </a:xfrm>
            <a:custGeom>
              <a:avLst/>
              <a:gdLst/>
              <a:ahLst/>
              <a:cxnLst/>
              <a:rect l="l" t="t" r="r" b="b"/>
              <a:pathLst>
                <a:path w="4160" h="4507" extrusionOk="0">
                  <a:moveTo>
                    <a:pt x="1734" y="694"/>
                  </a:moveTo>
                  <a:cubicBezTo>
                    <a:pt x="1923" y="694"/>
                    <a:pt x="2080" y="852"/>
                    <a:pt x="2080" y="1041"/>
                  </a:cubicBezTo>
                  <a:lnTo>
                    <a:pt x="2080" y="2427"/>
                  </a:lnTo>
                  <a:cubicBezTo>
                    <a:pt x="2269" y="2427"/>
                    <a:pt x="2427" y="2584"/>
                    <a:pt x="2427" y="2773"/>
                  </a:cubicBezTo>
                  <a:cubicBezTo>
                    <a:pt x="2427" y="2962"/>
                    <a:pt x="2269" y="3120"/>
                    <a:pt x="2080" y="3120"/>
                  </a:cubicBezTo>
                  <a:cubicBezTo>
                    <a:pt x="1702" y="3120"/>
                    <a:pt x="1356" y="2805"/>
                    <a:pt x="1356" y="2427"/>
                  </a:cubicBezTo>
                  <a:lnTo>
                    <a:pt x="1356" y="1041"/>
                  </a:lnTo>
                  <a:cubicBezTo>
                    <a:pt x="1356" y="852"/>
                    <a:pt x="1513" y="694"/>
                    <a:pt x="1734" y="694"/>
                  </a:cubicBezTo>
                  <a:close/>
                  <a:moveTo>
                    <a:pt x="1" y="1"/>
                  </a:moveTo>
                  <a:lnTo>
                    <a:pt x="1" y="2427"/>
                  </a:lnTo>
                  <a:cubicBezTo>
                    <a:pt x="1" y="3561"/>
                    <a:pt x="946" y="4506"/>
                    <a:pt x="2080" y="4506"/>
                  </a:cubicBezTo>
                  <a:cubicBezTo>
                    <a:pt x="3214" y="4506"/>
                    <a:pt x="4160" y="3561"/>
                    <a:pt x="4160" y="2427"/>
                  </a:cubicBezTo>
                  <a:lnTo>
                    <a:pt x="4160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87" name="Google Shape;7787;p69"/>
            <p:cNvSpPr/>
            <p:nvPr/>
          </p:nvSpPr>
          <p:spPr>
            <a:xfrm>
              <a:off x="-24556300" y="3518700"/>
              <a:ext cx="104000" cy="113425"/>
            </a:xfrm>
            <a:custGeom>
              <a:avLst/>
              <a:gdLst/>
              <a:ahLst/>
              <a:cxnLst/>
              <a:rect l="l" t="t" r="r" b="b"/>
              <a:pathLst>
                <a:path w="4160" h="4537" extrusionOk="0">
                  <a:moveTo>
                    <a:pt x="2049" y="1387"/>
                  </a:moveTo>
                  <a:cubicBezTo>
                    <a:pt x="2427" y="1387"/>
                    <a:pt x="2742" y="1702"/>
                    <a:pt x="2742" y="2080"/>
                  </a:cubicBezTo>
                  <a:lnTo>
                    <a:pt x="2742" y="3466"/>
                  </a:lnTo>
                  <a:cubicBezTo>
                    <a:pt x="2742" y="3655"/>
                    <a:pt x="2584" y="3812"/>
                    <a:pt x="2395" y="3812"/>
                  </a:cubicBezTo>
                  <a:cubicBezTo>
                    <a:pt x="2206" y="3812"/>
                    <a:pt x="2049" y="3655"/>
                    <a:pt x="2049" y="3466"/>
                  </a:cubicBezTo>
                  <a:lnTo>
                    <a:pt x="2049" y="2080"/>
                  </a:lnTo>
                  <a:cubicBezTo>
                    <a:pt x="1860" y="2080"/>
                    <a:pt x="1702" y="1922"/>
                    <a:pt x="1702" y="1733"/>
                  </a:cubicBezTo>
                  <a:cubicBezTo>
                    <a:pt x="1702" y="1544"/>
                    <a:pt x="1860" y="1387"/>
                    <a:pt x="2049" y="1387"/>
                  </a:cubicBezTo>
                  <a:close/>
                  <a:moveTo>
                    <a:pt x="2080" y="0"/>
                  </a:moveTo>
                  <a:cubicBezTo>
                    <a:pt x="946" y="0"/>
                    <a:pt x="1" y="945"/>
                    <a:pt x="1" y="2080"/>
                  </a:cubicBezTo>
                  <a:lnTo>
                    <a:pt x="1" y="4537"/>
                  </a:lnTo>
                  <a:lnTo>
                    <a:pt x="4160" y="4537"/>
                  </a:lnTo>
                  <a:lnTo>
                    <a:pt x="4160" y="2080"/>
                  </a:lnTo>
                  <a:cubicBezTo>
                    <a:pt x="4160" y="945"/>
                    <a:pt x="3214" y="0"/>
                    <a:pt x="208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788" name="Google Shape;7788;p69"/>
          <p:cNvGrpSpPr/>
          <p:nvPr/>
        </p:nvGrpSpPr>
        <p:grpSpPr>
          <a:xfrm>
            <a:off x="5779280" y="3848107"/>
            <a:ext cx="289962" cy="352833"/>
            <a:chOff x="-24709100" y="3888875"/>
            <a:chExt cx="243400" cy="296175"/>
          </a:xfrm>
          <a:solidFill>
            <a:srgbClr val="FFC867"/>
          </a:solidFill>
        </p:grpSpPr>
        <p:sp>
          <p:nvSpPr>
            <p:cNvPr id="7789" name="Google Shape;7789;p69"/>
            <p:cNvSpPr/>
            <p:nvPr/>
          </p:nvSpPr>
          <p:spPr>
            <a:xfrm>
              <a:off x="-24587800" y="3888875"/>
              <a:ext cx="105575" cy="227650"/>
            </a:xfrm>
            <a:custGeom>
              <a:avLst/>
              <a:gdLst/>
              <a:ahLst/>
              <a:cxnLst/>
              <a:rect l="l" t="t" r="r" b="b"/>
              <a:pathLst>
                <a:path w="4223" h="9106" extrusionOk="0">
                  <a:moveTo>
                    <a:pt x="2836" y="662"/>
                  </a:moveTo>
                  <a:lnTo>
                    <a:pt x="2836" y="1387"/>
                  </a:lnTo>
                  <a:lnTo>
                    <a:pt x="2143" y="1387"/>
                  </a:lnTo>
                  <a:lnTo>
                    <a:pt x="2143" y="662"/>
                  </a:lnTo>
                  <a:close/>
                  <a:moveTo>
                    <a:pt x="1072" y="4884"/>
                  </a:moveTo>
                  <a:cubicBezTo>
                    <a:pt x="1261" y="4884"/>
                    <a:pt x="1418" y="5041"/>
                    <a:pt x="1418" y="5230"/>
                  </a:cubicBezTo>
                  <a:cubicBezTo>
                    <a:pt x="1418" y="5451"/>
                    <a:pt x="1261" y="5608"/>
                    <a:pt x="1072" y="5608"/>
                  </a:cubicBezTo>
                  <a:cubicBezTo>
                    <a:pt x="851" y="5608"/>
                    <a:pt x="694" y="5451"/>
                    <a:pt x="694" y="5230"/>
                  </a:cubicBezTo>
                  <a:cubicBezTo>
                    <a:pt x="694" y="5041"/>
                    <a:pt x="851" y="4884"/>
                    <a:pt x="1072" y="4884"/>
                  </a:cubicBezTo>
                  <a:close/>
                  <a:moveTo>
                    <a:pt x="3498" y="6302"/>
                  </a:moveTo>
                  <a:lnTo>
                    <a:pt x="3498" y="6648"/>
                  </a:lnTo>
                  <a:cubicBezTo>
                    <a:pt x="3498" y="6869"/>
                    <a:pt x="3340" y="6995"/>
                    <a:pt x="3151" y="6995"/>
                  </a:cubicBezTo>
                  <a:lnTo>
                    <a:pt x="1765" y="6995"/>
                  </a:lnTo>
                  <a:cubicBezTo>
                    <a:pt x="1576" y="6995"/>
                    <a:pt x="1418" y="6869"/>
                    <a:pt x="1418" y="6648"/>
                  </a:cubicBezTo>
                  <a:lnTo>
                    <a:pt x="1418" y="6302"/>
                  </a:lnTo>
                  <a:close/>
                  <a:moveTo>
                    <a:pt x="1072" y="1"/>
                  </a:moveTo>
                  <a:cubicBezTo>
                    <a:pt x="851" y="1"/>
                    <a:pt x="694" y="158"/>
                    <a:pt x="694" y="347"/>
                  </a:cubicBezTo>
                  <a:cubicBezTo>
                    <a:pt x="694" y="568"/>
                    <a:pt x="851" y="725"/>
                    <a:pt x="1072" y="725"/>
                  </a:cubicBezTo>
                  <a:lnTo>
                    <a:pt x="1418" y="725"/>
                  </a:lnTo>
                  <a:lnTo>
                    <a:pt x="1418" y="1450"/>
                  </a:lnTo>
                  <a:cubicBezTo>
                    <a:pt x="1009" y="1576"/>
                    <a:pt x="694" y="1985"/>
                    <a:pt x="694" y="2458"/>
                  </a:cubicBezTo>
                  <a:lnTo>
                    <a:pt x="694" y="4285"/>
                  </a:lnTo>
                  <a:cubicBezTo>
                    <a:pt x="316" y="4443"/>
                    <a:pt x="1" y="4821"/>
                    <a:pt x="1" y="5293"/>
                  </a:cubicBezTo>
                  <a:cubicBezTo>
                    <a:pt x="1" y="5703"/>
                    <a:pt x="284" y="6112"/>
                    <a:pt x="694" y="6270"/>
                  </a:cubicBezTo>
                  <a:lnTo>
                    <a:pt x="694" y="6648"/>
                  </a:lnTo>
                  <a:cubicBezTo>
                    <a:pt x="694" y="7089"/>
                    <a:pt x="977" y="7499"/>
                    <a:pt x="1418" y="7656"/>
                  </a:cubicBezTo>
                  <a:lnTo>
                    <a:pt x="1418" y="8759"/>
                  </a:lnTo>
                  <a:cubicBezTo>
                    <a:pt x="1418" y="8948"/>
                    <a:pt x="1576" y="9105"/>
                    <a:pt x="1765" y="9105"/>
                  </a:cubicBezTo>
                  <a:lnTo>
                    <a:pt x="3151" y="9105"/>
                  </a:lnTo>
                  <a:cubicBezTo>
                    <a:pt x="3340" y="9105"/>
                    <a:pt x="3498" y="8948"/>
                    <a:pt x="3498" y="8759"/>
                  </a:cubicBezTo>
                  <a:lnTo>
                    <a:pt x="3498" y="7656"/>
                  </a:lnTo>
                  <a:cubicBezTo>
                    <a:pt x="3907" y="7499"/>
                    <a:pt x="4222" y="7121"/>
                    <a:pt x="4222" y="6648"/>
                  </a:cubicBezTo>
                  <a:lnTo>
                    <a:pt x="4222" y="5955"/>
                  </a:lnTo>
                  <a:lnTo>
                    <a:pt x="4222" y="2458"/>
                  </a:lnTo>
                  <a:cubicBezTo>
                    <a:pt x="4222" y="2017"/>
                    <a:pt x="3939" y="1607"/>
                    <a:pt x="3498" y="1450"/>
                  </a:cubicBezTo>
                  <a:lnTo>
                    <a:pt x="3498" y="725"/>
                  </a:lnTo>
                  <a:lnTo>
                    <a:pt x="3876" y="725"/>
                  </a:lnTo>
                  <a:cubicBezTo>
                    <a:pt x="4065" y="725"/>
                    <a:pt x="4222" y="568"/>
                    <a:pt x="4222" y="347"/>
                  </a:cubicBezTo>
                  <a:cubicBezTo>
                    <a:pt x="4222" y="158"/>
                    <a:pt x="4065" y="1"/>
                    <a:pt x="387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90" name="Google Shape;7790;p69"/>
            <p:cNvSpPr/>
            <p:nvPr/>
          </p:nvSpPr>
          <p:spPr>
            <a:xfrm>
              <a:off x="-24536600" y="4132250"/>
              <a:ext cx="70900" cy="17350"/>
            </a:xfrm>
            <a:custGeom>
              <a:avLst/>
              <a:gdLst/>
              <a:ahLst/>
              <a:cxnLst/>
              <a:rect l="l" t="t" r="r" b="b"/>
              <a:pathLst>
                <a:path w="2836" h="694" extrusionOk="0">
                  <a:moveTo>
                    <a:pt x="0" y="1"/>
                  </a:moveTo>
                  <a:lnTo>
                    <a:pt x="347" y="694"/>
                  </a:lnTo>
                  <a:lnTo>
                    <a:pt x="2489" y="694"/>
                  </a:lnTo>
                  <a:cubicBezTo>
                    <a:pt x="2678" y="694"/>
                    <a:pt x="2836" y="536"/>
                    <a:pt x="2836" y="347"/>
                  </a:cubicBezTo>
                  <a:cubicBezTo>
                    <a:pt x="2836" y="158"/>
                    <a:pt x="2678" y="1"/>
                    <a:pt x="248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91" name="Google Shape;7791;p69"/>
            <p:cNvSpPr/>
            <p:nvPr/>
          </p:nvSpPr>
          <p:spPr>
            <a:xfrm>
              <a:off x="-24709100" y="3963700"/>
              <a:ext cx="208750" cy="221350"/>
            </a:xfrm>
            <a:custGeom>
              <a:avLst/>
              <a:gdLst/>
              <a:ahLst/>
              <a:cxnLst/>
              <a:rect l="l" t="t" r="r" b="b"/>
              <a:pathLst>
                <a:path w="8350" h="8854" extrusionOk="0">
                  <a:moveTo>
                    <a:pt x="4884" y="1"/>
                  </a:moveTo>
                  <a:cubicBezTo>
                    <a:pt x="2931" y="473"/>
                    <a:pt x="1419" y="2237"/>
                    <a:pt x="1419" y="4380"/>
                  </a:cubicBezTo>
                  <a:lnTo>
                    <a:pt x="1419" y="8192"/>
                  </a:lnTo>
                  <a:lnTo>
                    <a:pt x="410" y="8192"/>
                  </a:lnTo>
                  <a:cubicBezTo>
                    <a:pt x="389" y="8189"/>
                    <a:pt x="368" y="8188"/>
                    <a:pt x="347" y="8188"/>
                  </a:cubicBezTo>
                  <a:cubicBezTo>
                    <a:pt x="132" y="8188"/>
                    <a:pt x="1" y="8334"/>
                    <a:pt x="1" y="8507"/>
                  </a:cubicBezTo>
                  <a:cubicBezTo>
                    <a:pt x="1" y="8696"/>
                    <a:pt x="158" y="8853"/>
                    <a:pt x="347" y="8853"/>
                  </a:cubicBezTo>
                  <a:lnTo>
                    <a:pt x="8003" y="8853"/>
                  </a:lnTo>
                  <a:cubicBezTo>
                    <a:pt x="8192" y="8853"/>
                    <a:pt x="8350" y="8696"/>
                    <a:pt x="8350" y="8507"/>
                  </a:cubicBezTo>
                  <a:cubicBezTo>
                    <a:pt x="8350" y="8318"/>
                    <a:pt x="8192" y="8160"/>
                    <a:pt x="8003" y="8160"/>
                  </a:cubicBezTo>
                  <a:lnTo>
                    <a:pt x="6806" y="8160"/>
                  </a:lnTo>
                  <a:lnTo>
                    <a:pt x="6239" y="6963"/>
                  </a:lnTo>
                  <a:cubicBezTo>
                    <a:pt x="6207" y="6869"/>
                    <a:pt x="6018" y="6774"/>
                    <a:pt x="5924" y="6774"/>
                  </a:cubicBezTo>
                  <a:lnTo>
                    <a:pt x="4191" y="6774"/>
                  </a:lnTo>
                  <a:lnTo>
                    <a:pt x="4191" y="3655"/>
                  </a:lnTo>
                  <a:cubicBezTo>
                    <a:pt x="4191" y="3435"/>
                    <a:pt x="4254" y="3245"/>
                    <a:pt x="4380" y="3088"/>
                  </a:cubicBezTo>
                  <a:cubicBezTo>
                    <a:pt x="4254" y="2836"/>
                    <a:pt x="4191" y="2552"/>
                    <a:pt x="4191" y="2300"/>
                  </a:cubicBezTo>
                  <a:cubicBezTo>
                    <a:pt x="4191" y="1733"/>
                    <a:pt x="4443" y="1229"/>
                    <a:pt x="4884" y="914"/>
                  </a:cubicBezTo>
                  <a:lnTo>
                    <a:pt x="4884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792" name="Google Shape;7792;p69"/>
          <p:cNvGrpSpPr/>
          <p:nvPr/>
        </p:nvGrpSpPr>
        <p:grpSpPr>
          <a:xfrm>
            <a:off x="7979280" y="2920770"/>
            <a:ext cx="356556" cy="349557"/>
            <a:chOff x="-22863675" y="3131775"/>
            <a:chExt cx="299300" cy="293425"/>
          </a:xfrm>
          <a:solidFill>
            <a:srgbClr val="FFC867"/>
          </a:solidFill>
        </p:grpSpPr>
        <p:sp>
          <p:nvSpPr>
            <p:cNvPr id="7793" name="Google Shape;7793;p69"/>
            <p:cNvSpPr/>
            <p:nvPr/>
          </p:nvSpPr>
          <p:spPr>
            <a:xfrm>
              <a:off x="-22863675" y="3131775"/>
              <a:ext cx="299300" cy="293425"/>
            </a:xfrm>
            <a:custGeom>
              <a:avLst/>
              <a:gdLst/>
              <a:ahLst/>
              <a:cxnLst/>
              <a:rect l="l" t="t" r="r" b="b"/>
              <a:pathLst>
                <a:path w="11972" h="11737" extrusionOk="0">
                  <a:moveTo>
                    <a:pt x="3214" y="5522"/>
                  </a:moveTo>
                  <a:cubicBezTo>
                    <a:pt x="3403" y="5522"/>
                    <a:pt x="3560" y="5679"/>
                    <a:pt x="3560" y="5868"/>
                  </a:cubicBezTo>
                  <a:cubicBezTo>
                    <a:pt x="3560" y="6057"/>
                    <a:pt x="3403" y="6215"/>
                    <a:pt x="3214" y="6215"/>
                  </a:cubicBezTo>
                  <a:cubicBezTo>
                    <a:pt x="3024" y="6215"/>
                    <a:pt x="2867" y="6057"/>
                    <a:pt x="2867" y="5868"/>
                  </a:cubicBezTo>
                  <a:cubicBezTo>
                    <a:pt x="2867" y="5679"/>
                    <a:pt x="3024" y="5522"/>
                    <a:pt x="3214" y="5522"/>
                  </a:cubicBezTo>
                  <a:close/>
                  <a:moveTo>
                    <a:pt x="5986" y="2749"/>
                  </a:moveTo>
                  <a:cubicBezTo>
                    <a:pt x="6931" y="2749"/>
                    <a:pt x="7719" y="3537"/>
                    <a:pt x="7719" y="4482"/>
                  </a:cubicBezTo>
                  <a:cubicBezTo>
                    <a:pt x="7719" y="5427"/>
                    <a:pt x="6963" y="6215"/>
                    <a:pt x="5986" y="6215"/>
                  </a:cubicBezTo>
                  <a:cubicBezTo>
                    <a:pt x="5041" y="6215"/>
                    <a:pt x="4253" y="5427"/>
                    <a:pt x="4253" y="4482"/>
                  </a:cubicBezTo>
                  <a:cubicBezTo>
                    <a:pt x="4253" y="3537"/>
                    <a:pt x="5041" y="2749"/>
                    <a:pt x="5986" y="2749"/>
                  </a:cubicBezTo>
                  <a:close/>
                  <a:moveTo>
                    <a:pt x="8790" y="5522"/>
                  </a:moveTo>
                  <a:cubicBezTo>
                    <a:pt x="8979" y="5522"/>
                    <a:pt x="9136" y="5679"/>
                    <a:pt x="9136" y="5868"/>
                  </a:cubicBezTo>
                  <a:cubicBezTo>
                    <a:pt x="9136" y="6057"/>
                    <a:pt x="8979" y="6215"/>
                    <a:pt x="8790" y="6215"/>
                  </a:cubicBezTo>
                  <a:cubicBezTo>
                    <a:pt x="8569" y="6215"/>
                    <a:pt x="8412" y="6057"/>
                    <a:pt x="8412" y="5868"/>
                  </a:cubicBezTo>
                  <a:cubicBezTo>
                    <a:pt x="8412" y="5679"/>
                    <a:pt x="8569" y="5522"/>
                    <a:pt x="8790" y="5522"/>
                  </a:cubicBezTo>
                  <a:close/>
                  <a:moveTo>
                    <a:pt x="4600" y="7601"/>
                  </a:moveTo>
                  <a:cubicBezTo>
                    <a:pt x="4789" y="7601"/>
                    <a:pt x="4946" y="7759"/>
                    <a:pt x="4946" y="7948"/>
                  </a:cubicBezTo>
                  <a:cubicBezTo>
                    <a:pt x="4946" y="8168"/>
                    <a:pt x="4789" y="8326"/>
                    <a:pt x="4600" y="8326"/>
                  </a:cubicBezTo>
                  <a:cubicBezTo>
                    <a:pt x="4411" y="8326"/>
                    <a:pt x="4253" y="8168"/>
                    <a:pt x="4253" y="7948"/>
                  </a:cubicBezTo>
                  <a:cubicBezTo>
                    <a:pt x="4253" y="7759"/>
                    <a:pt x="4411" y="7601"/>
                    <a:pt x="4600" y="7601"/>
                  </a:cubicBezTo>
                  <a:close/>
                  <a:moveTo>
                    <a:pt x="6679" y="6939"/>
                  </a:moveTo>
                  <a:cubicBezTo>
                    <a:pt x="7278" y="6939"/>
                    <a:pt x="7719" y="7412"/>
                    <a:pt x="7719" y="7948"/>
                  </a:cubicBezTo>
                  <a:cubicBezTo>
                    <a:pt x="7719" y="8515"/>
                    <a:pt x="7246" y="8987"/>
                    <a:pt x="6679" y="8987"/>
                  </a:cubicBezTo>
                  <a:cubicBezTo>
                    <a:pt x="6080" y="8987"/>
                    <a:pt x="5671" y="8515"/>
                    <a:pt x="5671" y="7948"/>
                  </a:cubicBezTo>
                  <a:cubicBezTo>
                    <a:pt x="5671" y="7412"/>
                    <a:pt x="6143" y="6939"/>
                    <a:pt x="6679" y="6939"/>
                  </a:cubicBezTo>
                  <a:close/>
                  <a:moveTo>
                    <a:pt x="5309" y="1"/>
                  </a:moveTo>
                  <a:cubicBezTo>
                    <a:pt x="5222" y="1"/>
                    <a:pt x="5135" y="24"/>
                    <a:pt x="5072" y="71"/>
                  </a:cubicBezTo>
                  <a:cubicBezTo>
                    <a:pt x="4946" y="197"/>
                    <a:pt x="4946" y="449"/>
                    <a:pt x="5072" y="544"/>
                  </a:cubicBezTo>
                  <a:cubicBezTo>
                    <a:pt x="5356" y="828"/>
                    <a:pt x="5545" y="1080"/>
                    <a:pt x="5639" y="1363"/>
                  </a:cubicBezTo>
                  <a:cubicBezTo>
                    <a:pt x="5356" y="1426"/>
                    <a:pt x="5041" y="1458"/>
                    <a:pt x="4757" y="1552"/>
                  </a:cubicBezTo>
                  <a:cubicBezTo>
                    <a:pt x="4474" y="1017"/>
                    <a:pt x="4096" y="796"/>
                    <a:pt x="3592" y="576"/>
                  </a:cubicBezTo>
                  <a:cubicBezTo>
                    <a:pt x="3552" y="560"/>
                    <a:pt x="3507" y="552"/>
                    <a:pt x="3460" y="552"/>
                  </a:cubicBezTo>
                  <a:cubicBezTo>
                    <a:pt x="3320" y="552"/>
                    <a:pt x="3166" y="623"/>
                    <a:pt x="3119" y="765"/>
                  </a:cubicBezTo>
                  <a:cubicBezTo>
                    <a:pt x="3024" y="922"/>
                    <a:pt x="3119" y="1143"/>
                    <a:pt x="3277" y="1206"/>
                  </a:cubicBezTo>
                  <a:cubicBezTo>
                    <a:pt x="3623" y="1363"/>
                    <a:pt x="3907" y="1552"/>
                    <a:pt x="4064" y="1804"/>
                  </a:cubicBezTo>
                  <a:cubicBezTo>
                    <a:pt x="3781" y="1930"/>
                    <a:pt x="3529" y="2088"/>
                    <a:pt x="3308" y="2245"/>
                  </a:cubicBezTo>
                  <a:cubicBezTo>
                    <a:pt x="2867" y="1836"/>
                    <a:pt x="2394" y="1773"/>
                    <a:pt x="1890" y="1741"/>
                  </a:cubicBezTo>
                  <a:cubicBezTo>
                    <a:pt x="1701" y="1741"/>
                    <a:pt x="1544" y="1836"/>
                    <a:pt x="1481" y="2056"/>
                  </a:cubicBezTo>
                  <a:cubicBezTo>
                    <a:pt x="1481" y="2245"/>
                    <a:pt x="1607" y="2403"/>
                    <a:pt x="1796" y="2434"/>
                  </a:cubicBezTo>
                  <a:cubicBezTo>
                    <a:pt x="2205" y="2466"/>
                    <a:pt x="2489" y="2529"/>
                    <a:pt x="2741" y="2718"/>
                  </a:cubicBezTo>
                  <a:cubicBezTo>
                    <a:pt x="2552" y="2907"/>
                    <a:pt x="2363" y="3159"/>
                    <a:pt x="2205" y="3379"/>
                  </a:cubicBezTo>
                  <a:cubicBezTo>
                    <a:pt x="1949" y="3294"/>
                    <a:pt x="1725" y="3260"/>
                    <a:pt x="1508" y="3260"/>
                  </a:cubicBezTo>
                  <a:cubicBezTo>
                    <a:pt x="1243" y="3260"/>
                    <a:pt x="987" y="3310"/>
                    <a:pt x="693" y="3379"/>
                  </a:cubicBezTo>
                  <a:cubicBezTo>
                    <a:pt x="504" y="3411"/>
                    <a:pt x="441" y="3631"/>
                    <a:pt x="473" y="3821"/>
                  </a:cubicBezTo>
                  <a:cubicBezTo>
                    <a:pt x="498" y="3970"/>
                    <a:pt x="621" y="4060"/>
                    <a:pt x="781" y="4060"/>
                  </a:cubicBezTo>
                  <a:cubicBezTo>
                    <a:pt x="823" y="4060"/>
                    <a:pt x="868" y="4054"/>
                    <a:pt x="914" y="4041"/>
                  </a:cubicBezTo>
                  <a:cubicBezTo>
                    <a:pt x="1160" y="3979"/>
                    <a:pt x="1366" y="3931"/>
                    <a:pt x="1567" y="3931"/>
                  </a:cubicBezTo>
                  <a:cubicBezTo>
                    <a:pt x="1674" y="3931"/>
                    <a:pt x="1780" y="3945"/>
                    <a:pt x="1890" y="3978"/>
                  </a:cubicBezTo>
                  <a:cubicBezTo>
                    <a:pt x="1764" y="4262"/>
                    <a:pt x="1638" y="4514"/>
                    <a:pt x="1607" y="4797"/>
                  </a:cubicBezTo>
                  <a:cubicBezTo>
                    <a:pt x="1071" y="4797"/>
                    <a:pt x="630" y="4986"/>
                    <a:pt x="189" y="5301"/>
                  </a:cubicBezTo>
                  <a:cubicBezTo>
                    <a:pt x="32" y="5427"/>
                    <a:pt x="0" y="5616"/>
                    <a:pt x="126" y="5774"/>
                  </a:cubicBezTo>
                  <a:cubicBezTo>
                    <a:pt x="186" y="5874"/>
                    <a:pt x="296" y="5935"/>
                    <a:pt x="409" y="5935"/>
                  </a:cubicBezTo>
                  <a:cubicBezTo>
                    <a:pt x="474" y="5935"/>
                    <a:pt x="541" y="5915"/>
                    <a:pt x="599" y="5868"/>
                  </a:cubicBezTo>
                  <a:cubicBezTo>
                    <a:pt x="914" y="5616"/>
                    <a:pt x="1166" y="5459"/>
                    <a:pt x="1481" y="5459"/>
                  </a:cubicBezTo>
                  <a:cubicBezTo>
                    <a:pt x="1481" y="5585"/>
                    <a:pt x="1449" y="5742"/>
                    <a:pt x="1449" y="5868"/>
                  </a:cubicBezTo>
                  <a:cubicBezTo>
                    <a:pt x="1449" y="6026"/>
                    <a:pt x="1449" y="6183"/>
                    <a:pt x="1481" y="6341"/>
                  </a:cubicBezTo>
                  <a:cubicBezTo>
                    <a:pt x="945" y="6530"/>
                    <a:pt x="662" y="6876"/>
                    <a:pt x="347" y="7318"/>
                  </a:cubicBezTo>
                  <a:cubicBezTo>
                    <a:pt x="221" y="7475"/>
                    <a:pt x="284" y="7664"/>
                    <a:pt x="441" y="7790"/>
                  </a:cubicBezTo>
                  <a:cubicBezTo>
                    <a:pt x="507" y="7843"/>
                    <a:pt x="584" y="7868"/>
                    <a:pt x="658" y="7868"/>
                  </a:cubicBezTo>
                  <a:cubicBezTo>
                    <a:pt x="761" y="7868"/>
                    <a:pt x="859" y="7819"/>
                    <a:pt x="914" y="7727"/>
                  </a:cubicBezTo>
                  <a:cubicBezTo>
                    <a:pt x="1134" y="7349"/>
                    <a:pt x="1323" y="7129"/>
                    <a:pt x="1607" y="7002"/>
                  </a:cubicBezTo>
                  <a:cubicBezTo>
                    <a:pt x="1701" y="7286"/>
                    <a:pt x="1764" y="7570"/>
                    <a:pt x="1922" y="7822"/>
                  </a:cubicBezTo>
                  <a:cubicBezTo>
                    <a:pt x="1481" y="8200"/>
                    <a:pt x="1323" y="8609"/>
                    <a:pt x="1166" y="9145"/>
                  </a:cubicBezTo>
                  <a:cubicBezTo>
                    <a:pt x="1134" y="9334"/>
                    <a:pt x="1260" y="9523"/>
                    <a:pt x="1418" y="9554"/>
                  </a:cubicBezTo>
                  <a:cubicBezTo>
                    <a:pt x="1452" y="9566"/>
                    <a:pt x="1486" y="9571"/>
                    <a:pt x="1519" y="9571"/>
                  </a:cubicBezTo>
                  <a:cubicBezTo>
                    <a:pt x="1671" y="9571"/>
                    <a:pt x="1807" y="9463"/>
                    <a:pt x="1859" y="9334"/>
                  </a:cubicBezTo>
                  <a:cubicBezTo>
                    <a:pt x="1953" y="8924"/>
                    <a:pt x="2048" y="8672"/>
                    <a:pt x="2268" y="8420"/>
                  </a:cubicBezTo>
                  <a:cubicBezTo>
                    <a:pt x="2426" y="8672"/>
                    <a:pt x="2646" y="8893"/>
                    <a:pt x="2835" y="9082"/>
                  </a:cubicBezTo>
                  <a:cubicBezTo>
                    <a:pt x="2520" y="9554"/>
                    <a:pt x="2552" y="10027"/>
                    <a:pt x="2583" y="10594"/>
                  </a:cubicBezTo>
                  <a:cubicBezTo>
                    <a:pt x="2583" y="10783"/>
                    <a:pt x="2741" y="10909"/>
                    <a:pt x="2961" y="10909"/>
                  </a:cubicBezTo>
                  <a:lnTo>
                    <a:pt x="2993" y="10909"/>
                  </a:lnTo>
                  <a:cubicBezTo>
                    <a:pt x="3182" y="10909"/>
                    <a:pt x="3308" y="10720"/>
                    <a:pt x="3308" y="10500"/>
                  </a:cubicBezTo>
                  <a:cubicBezTo>
                    <a:pt x="3277" y="10090"/>
                    <a:pt x="3277" y="9806"/>
                    <a:pt x="3371" y="9523"/>
                  </a:cubicBezTo>
                  <a:cubicBezTo>
                    <a:pt x="3623" y="9680"/>
                    <a:pt x="3844" y="9838"/>
                    <a:pt x="4127" y="9964"/>
                  </a:cubicBezTo>
                  <a:cubicBezTo>
                    <a:pt x="4001" y="10500"/>
                    <a:pt x="4159" y="10941"/>
                    <a:pt x="4411" y="11445"/>
                  </a:cubicBezTo>
                  <a:cubicBezTo>
                    <a:pt x="4452" y="11589"/>
                    <a:pt x="4561" y="11652"/>
                    <a:pt x="4684" y="11652"/>
                  </a:cubicBezTo>
                  <a:cubicBezTo>
                    <a:pt x="4749" y="11652"/>
                    <a:pt x="4818" y="11635"/>
                    <a:pt x="4883" y="11602"/>
                  </a:cubicBezTo>
                  <a:cubicBezTo>
                    <a:pt x="5041" y="11539"/>
                    <a:pt x="5104" y="11350"/>
                    <a:pt x="5041" y="11130"/>
                  </a:cubicBezTo>
                  <a:cubicBezTo>
                    <a:pt x="4883" y="10783"/>
                    <a:pt x="4757" y="10500"/>
                    <a:pt x="4789" y="10184"/>
                  </a:cubicBezTo>
                  <a:lnTo>
                    <a:pt x="4789" y="10184"/>
                  </a:lnTo>
                  <a:cubicBezTo>
                    <a:pt x="5072" y="10279"/>
                    <a:pt x="5356" y="10311"/>
                    <a:pt x="5671" y="10342"/>
                  </a:cubicBezTo>
                  <a:cubicBezTo>
                    <a:pt x="5734" y="10909"/>
                    <a:pt x="6049" y="11256"/>
                    <a:pt x="6427" y="11665"/>
                  </a:cubicBezTo>
                  <a:cubicBezTo>
                    <a:pt x="6474" y="11712"/>
                    <a:pt x="6561" y="11736"/>
                    <a:pt x="6651" y="11736"/>
                  </a:cubicBezTo>
                  <a:cubicBezTo>
                    <a:pt x="6742" y="11736"/>
                    <a:pt x="6837" y="11712"/>
                    <a:pt x="6900" y="11665"/>
                  </a:cubicBezTo>
                  <a:cubicBezTo>
                    <a:pt x="6994" y="11539"/>
                    <a:pt x="6994" y="11287"/>
                    <a:pt x="6900" y="11193"/>
                  </a:cubicBezTo>
                  <a:cubicBezTo>
                    <a:pt x="6616" y="10909"/>
                    <a:pt x="6427" y="10657"/>
                    <a:pt x="6333" y="10342"/>
                  </a:cubicBezTo>
                  <a:cubicBezTo>
                    <a:pt x="6616" y="10311"/>
                    <a:pt x="6931" y="10279"/>
                    <a:pt x="7215" y="10184"/>
                  </a:cubicBezTo>
                  <a:cubicBezTo>
                    <a:pt x="7467" y="10720"/>
                    <a:pt x="7876" y="10941"/>
                    <a:pt x="8380" y="11130"/>
                  </a:cubicBezTo>
                  <a:cubicBezTo>
                    <a:pt x="8424" y="11156"/>
                    <a:pt x="8474" y="11167"/>
                    <a:pt x="8526" y="11167"/>
                  </a:cubicBezTo>
                  <a:cubicBezTo>
                    <a:pt x="8662" y="11167"/>
                    <a:pt x="8807" y="11086"/>
                    <a:pt x="8853" y="10972"/>
                  </a:cubicBezTo>
                  <a:cubicBezTo>
                    <a:pt x="8947" y="10815"/>
                    <a:pt x="8853" y="10594"/>
                    <a:pt x="8695" y="10500"/>
                  </a:cubicBezTo>
                  <a:cubicBezTo>
                    <a:pt x="8349" y="10374"/>
                    <a:pt x="8065" y="10184"/>
                    <a:pt x="7908" y="9932"/>
                  </a:cubicBezTo>
                  <a:cubicBezTo>
                    <a:pt x="8191" y="9806"/>
                    <a:pt x="8412" y="9649"/>
                    <a:pt x="8664" y="9491"/>
                  </a:cubicBezTo>
                  <a:cubicBezTo>
                    <a:pt x="9105" y="9901"/>
                    <a:pt x="9578" y="9964"/>
                    <a:pt x="10082" y="9995"/>
                  </a:cubicBezTo>
                  <a:lnTo>
                    <a:pt x="10113" y="9995"/>
                  </a:lnTo>
                  <a:cubicBezTo>
                    <a:pt x="10302" y="9995"/>
                    <a:pt x="10428" y="9869"/>
                    <a:pt x="10460" y="9680"/>
                  </a:cubicBezTo>
                  <a:cubicBezTo>
                    <a:pt x="10460" y="9491"/>
                    <a:pt x="10365" y="9334"/>
                    <a:pt x="10145" y="9302"/>
                  </a:cubicBezTo>
                  <a:cubicBezTo>
                    <a:pt x="9767" y="9239"/>
                    <a:pt x="9483" y="9208"/>
                    <a:pt x="9199" y="9019"/>
                  </a:cubicBezTo>
                  <a:cubicBezTo>
                    <a:pt x="9388" y="8830"/>
                    <a:pt x="9609" y="8578"/>
                    <a:pt x="9767" y="8357"/>
                  </a:cubicBezTo>
                  <a:cubicBezTo>
                    <a:pt x="9980" y="8437"/>
                    <a:pt x="10181" y="8466"/>
                    <a:pt x="10384" y="8466"/>
                  </a:cubicBezTo>
                  <a:cubicBezTo>
                    <a:pt x="10660" y="8466"/>
                    <a:pt x="10938" y="8412"/>
                    <a:pt x="11247" y="8357"/>
                  </a:cubicBezTo>
                  <a:cubicBezTo>
                    <a:pt x="11468" y="8294"/>
                    <a:pt x="11531" y="8105"/>
                    <a:pt x="11499" y="7916"/>
                  </a:cubicBezTo>
                  <a:cubicBezTo>
                    <a:pt x="11472" y="7751"/>
                    <a:pt x="11300" y="7658"/>
                    <a:pt x="11131" y="7658"/>
                  </a:cubicBezTo>
                  <a:cubicBezTo>
                    <a:pt x="11107" y="7658"/>
                    <a:pt x="11082" y="7660"/>
                    <a:pt x="11058" y="7664"/>
                  </a:cubicBezTo>
                  <a:cubicBezTo>
                    <a:pt x="10806" y="7748"/>
                    <a:pt x="10596" y="7804"/>
                    <a:pt x="10391" y="7804"/>
                  </a:cubicBezTo>
                  <a:cubicBezTo>
                    <a:pt x="10288" y="7804"/>
                    <a:pt x="10187" y="7790"/>
                    <a:pt x="10082" y="7759"/>
                  </a:cubicBezTo>
                  <a:cubicBezTo>
                    <a:pt x="10208" y="7475"/>
                    <a:pt x="10302" y="7192"/>
                    <a:pt x="10365" y="6939"/>
                  </a:cubicBezTo>
                  <a:lnTo>
                    <a:pt x="10397" y="6939"/>
                  </a:lnTo>
                  <a:cubicBezTo>
                    <a:pt x="10932" y="6939"/>
                    <a:pt x="11342" y="6687"/>
                    <a:pt x="11751" y="6372"/>
                  </a:cubicBezTo>
                  <a:cubicBezTo>
                    <a:pt x="11940" y="6246"/>
                    <a:pt x="11972" y="6057"/>
                    <a:pt x="11846" y="5900"/>
                  </a:cubicBezTo>
                  <a:cubicBezTo>
                    <a:pt x="11789" y="5843"/>
                    <a:pt x="11687" y="5798"/>
                    <a:pt x="11580" y="5798"/>
                  </a:cubicBezTo>
                  <a:cubicBezTo>
                    <a:pt x="11509" y="5798"/>
                    <a:pt x="11436" y="5818"/>
                    <a:pt x="11373" y="5868"/>
                  </a:cubicBezTo>
                  <a:cubicBezTo>
                    <a:pt x="11058" y="6120"/>
                    <a:pt x="10775" y="6278"/>
                    <a:pt x="10460" y="6278"/>
                  </a:cubicBezTo>
                  <a:cubicBezTo>
                    <a:pt x="10460" y="6152"/>
                    <a:pt x="10491" y="5994"/>
                    <a:pt x="10491" y="5868"/>
                  </a:cubicBezTo>
                  <a:cubicBezTo>
                    <a:pt x="10491" y="5711"/>
                    <a:pt x="10491" y="5553"/>
                    <a:pt x="10460" y="5396"/>
                  </a:cubicBezTo>
                  <a:cubicBezTo>
                    <a:pt x="11027" y="5207"/>
                    <a:pt x="11279" y="4860"/>
                    <a:pt x="11594" y="4419"/>
                  </a:cubicBezTo>
                  <a:cubicBezTo>
                    <a:pt x="11720" y="4262"/>
                    <a:pt x="11688" y="4073"/>
                    <a:pt x="11531" y="3947"/>
                  </a:cubicBezTo>
                  <a:cubicBezTo>
                    <a:pt x="11465" y="3894"/>
                    <a:pt x="11394" y="3869"/>
                    <a:pt x="11324" y="3869"/>
                  </a:cubicBezTo>
                  <a:cubicBezTo>
                    <a:pt x="11226" y="3869"/>
                    <a:pt x="11132" y="3918"/>
                    <a:pt x="11058" y="4010"/>
                  </a:cubicBezTo>
                  <a:cubicBezTo>
                    <a:pt x="10838" y="4388"/>
                    <a:pt x="10617" y="4608"/>
                    <a:pt x="10365" y="4734"/>
                  </a:cubicBezTo>
                  <a:cubicBezTo>
                    <a:pt x="10271" y="4451"/>
                    <a:pt x="10176" y="4167"/>
                    <a:pt x="10019" y="3915"/>
                  </a:cubicBezTo>
                  <a:cubicBezTo>
                    <a:pt x="10460" y="3537"/>
                    <a:pt x="10617" y="3127"/>
                    <a:pt x="10775" y="2592"/>
                  </a:cubicBezTo>
                  <a:cubicBezTo>
                    <a:pt x="10806" y="2403"/>
                    <a:pt x="10712" y="2214"/>
                    <a:pt x="10554" y="2182"/>
                  </a:cubicBezTo>
                  <a:cubicBezTo>
                    <a:pt x="10520" y="2171"/>
                    <a:pt x="10485" y="2166"/>
                    <a:pt x="10450" y="2166"/>
                  </a:cubicBezTo>
                  <a:cubicBezTo>
                    <a:pt x="10292" y="2166"/>
                    <a:pt x="10139" y="2274"/>
                    <a:pt x="10113" y="2403"/>
                  </a:cubicBezTo>
                  <a:cubicBezTo>
                    <a:pt x="9987" y="2812"/>
                    <a:pt x="9924" y="3064"/>
                    <a:pt x="9672" y="3316"/>
                  </a:cubicBezTo>
                  <a:cubicBezTo>
                    <a:pt x="9515" y="3064"/>
                    <a:pt x="9325" y="2844"/>
                    <a:pt x="9136" y="2655"/>
                  </a:cubicBezTo>
                  <a:cubicBezTo>
                    <a:pt x="9451" y="2182"/>
                    <a:pt x="9388" y="1710"/>
                    <a:pt x="9357" y="1143"/>
                  </a:cubicBezTo>
                  <a:cubicBezTo>
                    <a:pt x="9357" y="954"/>
                    <a:pt x="9168" y="828"/>
                    <a:pt x="8979" y="828"/>
                  </a:cubicBezTo>
                  <a:cubicBezTo>
                    <a:pt x="8790" y="828"/>
                    <a:pt x="8664" y="1017"/>
                    <a:pt x="8664" y="1237"/>
                  </a:cubicBezTo>
                  <a:cubicBezTo>
                    <a:pt x="8695" y="1647"/>
                    <a:pt x="8695" y="1930"/>
                    <a:pt x="8569" y="2214"/>
                  </a:cubicBezTo>
                  <a:cubicBezTo>
                    <a:pt x="8349" y="2056"/>
                    <a:pt x="8097" y="1899"/>
                    <a:pt x="7813" y="1773"/>
                  </a:cubicBezTo>
                  <a:cubicBezTo>
                    <a:pt x="7939" y="1237"/>
                    <a:pt x="7782" y="796"/>
                    <a:pt x="7561" y="292"/>
                  </a:cubicBezTo>
                  <a:cubicBezTo>
                    <a:pt x="7493" y="178"/>
                    <a:pt x="7375" y="97"/>
                    <a:pt x="7243" y="97"/>
                  </a:cubicBezTo>
                  <a:cubicBezTo>
                    <a:pt x="7193" y="97"/>
                    <a:pt x="7141" y="108"/>
                    <a:pt x="7089" y="134"/>
                  </a:cubicBezTo>
                  <a:cubicBezTo>
                    <a:pt x="6931" y="197"/>
                    <a:pt x="6837" y="386"/>
                    <a:pt x="6931" y="607"/>
                  </a:cubicBezTo>
                  <a:cubicBezTo>
                    <a:pt x="7089" y="954"/>
                    <a:pt x="7215" y="1237"/>
                    <a:pt x="7152" y="1552"/>
                  </a:cubicBezTo>
                  <a:cubicBezTo>
                    <a:pt x="6900" y="1458"/>
                    <a:pt x="6616" y="1426"/>
                    <a:pt x="6301" y="1395"/>
                  </a:cubicBezTo>
                  <a:cubicBezTo>
                    <a:pt x="6206" y="828"/>
                    <a:pt x="5891" y="481"/>
                    <a:pt x="5545" y="71"/>
                  </a:cubicBezTo>
                  <a:cubicBezTo>
                    <a:pt x="5482" y="24"/>
                    <a:pt x="5395" y="1"/>
                    <a:pt x="530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94" name="Google Shape;7794;p69"/>
            <p:cNvSpPr/>
            <p:nvPr/>
          </p:nvSpPr>
          <p:spPr>
            <a:xfrm>
              <a:off x="-22740025" y="3217825"/>
              <a:ext cx="52000" cy="51225"/>
            </a:xfrm>
            <a:custGeom>
              <a:avLst/>
              <a:gdLst/>
              <a:ahLst/>
              <a:cxnLst/>
              <a:rect l="l" t="t" r="r" b="b"/>
              <a:pathLst>
                <a:path w="2080" h="2049" extrusionOk="0">
                  <a:moveTo>
                    <a:pt x="1040" y="0"/>
                  </a:moveTo>
                  <a:cubicBezTo>
                    <a:pt x="441" y="0"/>
                    <a:pt x="0" y="473"/>
                    <a:pt x="0" y="1009"/>
                  </a:cubicBezTo>
                  <a:cubicBezTo>
                    <a:pt x="0" y="1607"/>
                    <a:pt x="473" y="2048"/>
                    <a:pt x="1040" y="2048"/>
                  </a:cubicBezTo>
                  <a:cubicBezTo>
                    <a:pt x="1607" y="2048"/>
                    <a:pt x="2048" y="1576"/>
                    <a:pt x="2048" y="1009"/>
                  </a:cubicBezTo>
                  <a:cubicBezTo>
                    <a:pt x="2080" y="473"/>
                    <a:pt x="1607" y="0"/>
                    <a:pt x="104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95" name="Google Shape;7795;p69"/>
            <p:cNvSpPr/>
            <p:nvPr/>
          </p:nvSpPr>
          <p:spPr>
            <a:xfrm>
              <a:off x="-22705375" y="3321800"/>
              <a:ext cx="17350" cy="18125"/>
            </a:xfrm>
            <a:custGeom>
              <a:avLst/>
              <a:gdLst/>
              <a:ahLst/>
              <a:cxnLst/>
              <a:rect l="l" t="t" r="r" b="b"/>
              <a:pathLst>
                <a:path w="694" h="725" extrusionOk="0">
                  <a:moveTo>
                    <a:pt x="347" y="0"/>
                  </a:moveTo>
                  <a:cubicBezTo>
                    <a:pt x="158" y="0"/>
                    <a:pt x="1" y="158"/>
                    <a:pt x="1" y="347"/>
                  </a:cubicBezTo>
                  <a:cubicBezTo>
                    <a:pt x="1" y="567"/>
                    <a:pt x="158" y="725"/>
                    <a:pt x="347" y="725"/>
                  </a:cubicBezTo>
                  <a:cubicBezTo>
                    <a:pt x="536" y="725"/>
                    <a:pt x="694" y="567"/>
                    <a:pt x="694" y="347"/>
                  </a:cubicBezTo>
                  <a:cubicBezTo>
                    <a:pt x="694" y="158"/>
                    <a:pt x="536" y="0"/>
                    <a:pt x="34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796" name="Google Shape;7796;p69"/>
          <p:cNvGrpSpPr/>
          <p:nvPr/>
        </p:nvGrpSpPr>
        <p:grpSpPr>
          <a:xfrm>
            <a:off x="5322144" y="1531949"/>
            <a:ext cx="310602" cy="352803"/>
            <a:chOff x="-28069875" y="3175300"/>
            <a:chExt cx="260725" cy="296150"/>
          </a:xfrm>
          <a:solidFill>
            <a:srgbClr val="FFC867"/>
          </a:solidFill>
        </p:grpSpPr>
        <p:sp>
          <p:nvSpPr>
            <p:cNvPr id="7797" name="Google Shape;7797;p69"/>
            <p:cNvSpPr/>
            <p:nvPr/>
          </p:nvSpPr>
          <p:spPr>
            <a:xfrm>
              <a:off x="-28059650" y="3192625"/>
              <a:ext cx="26025" cy="70125"/>
            </a:xfrm>
            <a:custGeom>
              <a:avLst/>
              <a:gdLst/>
              <a:ahLst/>
              <a:cxnLst/>
              <a:rect l="l" t="t" r="r" b="b"/>
              <a:pathLst>
                <a:path w="1041" h="2805" extrusionOk="0">
                  <a:moveTo>
                    <a:pt x="536" y="0"/>
                  </a:moveTo>
                  <a:cubicBezTo>
                    <a:pt x="253" y="0"/>
                    <a:pt x="1" y="252"/>
                    <a:pt x="1" y="536"/>
                  </a:cubicBezTo>
                  <a:lnTo>
                    <a:pt x="1" y="2458"/>
                  </a:lnTo>
                  <a:cubicBezTo>
                    <a:pt x="410" y="2458"/>
                    <a:pt x="757" y="2584"/>
                    <a:pt x="1040" y="2804"/>
                  </a:cubicBezTo>
                  <a:lnTo>
                    <a:pt x="1040" y="536"/>
                  </a:lnTo>
                  <a:cubicBezTo>
                    <a:pt x="1040" y="252"/>
                    <a:pt x="788" y="0"/>
                    <a:pt x="53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98" name="Google Shape;7798;p69"/>
            <p:cNvSpPr/>
            <p:nvPr/>
          </p:nvSpPr>
          <p:spPr>
            <a:xfrm>
              <a:off x="-27843050" y="3192625"/>
              <a:ext cx="26025" cy="69325"/>
            </a:xfrm>
            <a:custGeom>
              <a:avLst/>
              <a:gdLst/>
              <a:ahLst/>
              <a:cxnLst/>
              <a:rect l="l" t="t" r="r" b="b"/>
              <a:pathLst>
                <a:path w="1041" h="2773" extrusionOk="0">
                  <a:moveTo>
                    <a:pt x="536" y="0"/>
                  </a:moveTo>
                  <a:cubicBezTo>
                    <a:pt x="253" y="0"/>
                    <a:pt x="1" y="252"/>
                    <a:pt x="1" y="536"/>
                  </a:cubicBezTo>
                  <a:lnTo>
                    <a:pt x="1" y="2773"/>
                  </a:lnTo>
                  <a:cubicBezTo>
                    <a:pt x="284" y="2584"/>
                    <a:pt x="694" y="2426"/>
                    <a:pt x="1040" y="2426"/>
                  </a:cubicBezTo>
                  <a:lnTo>
                    <a:pt x="1040" y="536"/>
                  </a:lnTo>
                  <a:cubicBezTo>
                    <a:pt x="1040" y="252"/>
                    <a:pt x="788" y="0"/>
                    <a:pt x="53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99" name="Google Shape;7799;p69"/>
            <p:cNvSpPr/>
            <p:nvPr/>
          </p:nvSpPr>
          <p:spPr>
            <a:xfrm>
              <a:off x="-27973000" y="3202075"/>
              <a:ext cx="26000" cy="57525"/>
            </a:xfrm>
            <a:custGeom>
              <a:avLst/>
              <a:gdLst/>
              <a:ahLst/>
              <a:cxnLst/>
              <a:rect l="l" t="t" r="r" b="b"/>
              <a:pathLst>
                <a:path w="1040" h="2301" extrusionOk="0">
                  <a:moveTo>
                    <a:pt x="536" y="0"/>
                  </a:moveTo>
                  <a:cubicBezTo>
                    <a:pt x="252" y="0"/>
                    <a:pt x="0" y="221"/>
                    <a:pt x="0" y="504"/>
                  </a:cubicBezTo>
                  <a:lnTo>
                    <a:pt x="0" y="1954"/>
                  </a:lnTo>
                  <a:cubicBezTo>
                    <a:pt x="410" y="1985"/>
                    <a:pt x="756" y="2080"/>
                    <a:pt x="1040" y="2300"/>
                  </a:cubicBezTo>
                  <a:lnTo>
                    <a:pt x="1040" y="504"/>
                  </a:lnTo>
                  <a:cubicBezTo>
                    <a:pt x="1040" y="221"/>
                    <a:pt x="788" y="0"/>
                    <a:pt x="53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00" name="Google Shape;7800;p69"/>
            <p:cNvSpPr/>
            <p:nvPr/>
          </p:nvSpPr>
          <p:spPr>
            <a:xfrm>
              <a:off x="-27929675" y="3202075"/>
              <a:ext cx="26000" cy="57525"/>
            </a:xfrm>
            <a:custGeom>
              <a:avLst/>
              <a:gdLst/>
              <a:ahLst/>
              <a:cxnLst/>
              <a:rect l="l" t="t" r="r" b="b"/>
              <a:pathLst>
                <a:path w="1040" h="2301" extrusionOk="0">
                  <a:moveTo>
                    <a:pt x="536" y="0"/>
                  </a:moveTo>
                  <a:cubicBezTo>
                    <a:pt x="252" y="0"/>
                    <a:pt x="0" y="221"/>
                    <a:pt x="0" y="504"/>
                  </a:cubicBezTo>
                  <a:lnTo>
                    <a:pt x="0" y="2300"/>
                  </a:lnTo>
                  <a:cubicBezTo>
                    <a:pt x="315" y="2111"/>
                    <a:pt x="693" y="1985"/>
                    <a:pt x="1040" y="1954"/>
                  </a:cubicBezTo>
                  <a:lnTo>
                    <a:pt x="1040" y="504"/>
                  </a:lnTo>
                  <a:cubicBezTo>
                    <a:pt x="1040" y="221"/>
                    <a:pt x="788" y="0"/>
                    <a:pt x="53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01" name="Google Shape;7801;p69"/>
            <p:cNvSpPr/>
            <p:nvPr/>
          </p:nvSpPr>
          <p:spPr>
            <a:xfrm>
              <a:off x="-28016325" y="3175300"/>
              <a:ext cx="26025" cy="91375"/>
            </a:xfrm>
            <a:custGeom>
              <a:avLst/>
              <a:gdLst/>
              <a:ahLst/>
              <a:cxnLst/>
              <a:rect l="l" t="t" r="r" b="b"/>
              <a:pathLst>
                <a:path w="1041" h="3655" extrusionOk="0">
                  <a:moveTo>
                    <a:pt x="536" y="0"/>
                  </a:moveTo>
                  <a:cubicBezTo>
                    <a:pt x="253" y="0"/>
                    <a:pt x="1" y="221"/>
                    <a:pt x="1" y="504"/>
                  </a:cubicBezTo>
                  <a:lnTo>
                    <a:pt x="1" y="3655"/>
                  </a:lnTo>
                  <a:cubicBezTo>
                    <a:pt x="1" y="3655"/>
                    <a:pt x="1" y="3623"/>
                    <a:pt x="64" y="3623"/>
                  </a:cubicBezTo>
                  <a:cubicBezTo>
                    <a:pt x="284" y="3371"/>
                    <a:pt x="631" y="3182"/>
                    <a:pt x="1040" y="3056"/>
                  </a:cubicBezTo>
                  <a:lnTo>
                    <a:pt x="1040" y="504"/>
                  </a:lnTo>
                  <a:cubicBezTo>
                    <a:pt x="1040" y="221"/>
                    <a:pt x="788" y="0"/>
                    <a:pt x="53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02" name="Google Shape;7802;p69"/>
            <p:cNvSpPr/>
            <p:nvPr/>
          </p:nvSpPr>
          <p:spPr>
            <a:xfrm>
              <a:off x="-27886375" y="3176075"/>
              <a:ext cx="26025" cy="91400"/>
            </a:xfrm>
            <a:custGeom>
              <a:avLst/>
              <a:gdLst/>
              <a:ahLst/>
              <a:cxnLst/>
              <a:rect l="l" t="t" r="r" b="b"/>
              <a:pathLst>
                <a:path w="1041" h="3656" extrusionOk="0">
                  <a:moveTo>
                    <a:pt x="536" y="1"/>
                  </a:moveTo>
                  <a:cubicBezTo>
                    <a:pt x="253" y="1"/>
                    <a:pt x="1" y="221"/>
                    <a:pt x="1" y="505"/>
                  </a:cubicBezTo>
                  <a:lnTo>
                    <a:pt x="1" y="3088"/>
                  </a:lnTo>
                  <a:cubicBezTo>
                    <a:pt x="379" y="3151"/>
                    <a:pt x="726" y="3340"/>
                    <a:pt x="1041" y="3655"/>
                  </a:cubicBezTo>
                  <a:lnTo>
                    <a:pt x="1041" y="505"/>
                  </a:lnTo>
                  <a:cubicBezTo>
                    <a:pt x="1041" y="253"/>
                    <a:pt x="789" y="1"/>
                    <a:pt x="53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03" name="Google Shape;7803;p69"/>
            <p:cNvSpPr/>
            <p:nvPr/>
          </p:nvSpPr>
          <p:spPr>
            <a:xfrm>
              <a:off x="-28017900" y="3269025"/>
              <a:ext cx="161475" cy="133125"/>
            </a:xfrm>
            <a:custGeom>
              <a:avLst/>
              <a:gdLst/>
              <a:ahLst/>
              <a:cxnLst/>
              <a:rect l="l" t="t" r="r" b="b"/>
              <a:pathLst>
                <a:path w="6459" h="5325" extrusionOk="0">
                  <a:moveTo>
                    <a:pt x="1733" y="0"/>
                  </a:moveTo>
                  <a:cubicBezTo>
                    <a:pt x="1355" y="0"/>
                    <a:pt x="946" y="158"/>
                    <a:pt x="662" y="410"/>
                  </a:cubicBezTo>
                  <a:cubicBezTo>
                    <a:pt x="64" y="882"/>
                    <a:pt x="1" y="1639"/>
                    <a:pt x="347" y="2237"/>
                  </a:cubicBezTo>
                  <a:cubicBezTo>
                    <a:pt x="1324" y="2458"/>
                    <a:pt x="2048" y="3340"/>
                    <a:pt x="2174" y="4348"/>
                  </a:cubicBezTo>
                  <a:lnTo>
                    <a:pt x="3214" y="5325"/>
                  </a:lnTo>
                  <a:lnTo>
                    <a:pt x="4285" y="4348"/>
                  </a:lnTo>
                  <a:cubicBezTo>
                    <a:pt x="4380" y="3340"/>
                    <a:pt x="5073" y="2521"/>
                    <a:pt x="6113" y="2237"/>
                  </a:cubicBezTo>
                  <a:cubicBezTo>
                    <a:pt x="6459" y="1639"/>
                    <a:pt x="6333" y="882"/>
                    <a:pt x="5860" y="410"/>
                  </a:cubicBezTo>
                  <a:cubicBezTo>
                    <a:pt x="5577" y="158"/>
                    <a:pt x="5199" y="0"/>
                    <a:pt x="4789" y="0"/>
                  </a:cubicBezTo>
                  <a:cubicBezTo>
                    <a:pt x="4411" y="0"/>
                    <a:pt x="4002" y="158"/>
                    <a:pt x="3750" y="410"/>
                  </a:cubicBezTo>
                  <a:lnTo>
                    <a:pt x="3277" y="882"/>
                  </a:lnTo>
                  <a:lnTo>
                    <a:pt x="2805" y="410"/>
                  </a:lnTo>
                  <a:cubicBezTo>
                    <a:pt x="2521" y="158"/>
                    <a:pt x="2143" y="0"/>
                    <a:pt x="173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04" name="Google Shape;7804;p69"/>
            <p:cNvSpPr/>
            <p:nvPr/>
          </p:nvSpPr>
          <p:spPr>
            <a:xfrm>
              <a:off x="-27930475" y="3269800"/>
              <a:ext cx="121325" cy="201650"/>
            </a:xfrm>
            <a:custGeom>
              <a:avLst/>
              <a:gdLst/>
              <a:ahLst/>
              <a:cxnLst/>
              <a:rect l="l" t="t" r="r" b="b"/>
              <a:pathLst>
                <a:path w="4853" h="8066" extrusionOk="0">
                  <a:moveTo>
                    <a:pt x="4506" y="1"/>
                  </a:moveTo>
                  <a:cubicBezTo>
                    <a:pt x="3876" y="1"/>
                    <a:pt x="3403" y="505"/>
                    <a:pt x="3403" y="1198"/>
                  </a:cubicBezTo>
                  <a:lnTo>
                    <a:pt x="3403" y="2395"/>
                  </a:lnTo>
                  <a:cubicBezTo>
                    <a:pt x="3403" y="2584"/>
                    <a:pt x="3246" y="2742"/>
                    <a:pt x="3025" y="2742"/>
                  </a:cubicBezTo>
                  <a:cubicBezTo>
                    <a:pt x="2679" y="2742"/>
                    <a:pt x="2363" y="2868"/>
                    <a:pt x="2080" y="3025"/>
                  </a:cubicBezTo>
                  <a:cubicBezTo>
                    <a:pt x="1702" y="3372"/>
                    <a:pt x="1418" y="3939"/>
                    <a:pt x="1418" y="4474"/>
                  </a:cubicBezTo>
                  <a:lnTo>
                    <a:pt x="1418" y="5231"/>
                  </a:lnTo>
                  <a:cubicBezTo>
                    <a:pt x="1418" y="5420"/>
                    <a:pt x="1261" y="5577"/>
                    <a:pt x="1072" y="5577"/>
                  </a:cubicBezTo>
                  <a:cubicBezTo>
                    <a:pt x="883" y="5577"/>
                    <a:pt x="725" y="5420"/>
                    <a:pt x="725" y="5231"/>
                  </a:cubicBezTo>
                  <a:lnTo>
                    <a:pt x="1" y="5892"/>
                  </a:lnTo>
                  <a:lnTo>
                    <a:pt x="1" y="8066"/>
                  </a:lnTo>
                  <a:lnTo>
                    <a:pt x="3813" y="8066"/>
                  </a:lnTo>
                  <a:cubicBezTo>
                    <a:pt x="4033" y="8066"/>
                    <a:pt x="4191" y="7908"/>
                    <a:pt x="4191" y="7719"/>
                  </a:cubicBezTo>
                  <a:cubicBezTo>
                    <a:pt x="4191" y="7530"/>
                    <a:pt x="4033" y="7373"/>
                    <a:pt x="3813" y="7373"/>
                  </a:cubicBezTo>
                  <a:lnTo>
                    <a:pt x="3466" y="7373"/>
                  </a:lnTo>
                  <a:lnTo>
                    <a:pt x="3466" y="6270"/>
                  </a:lnTo>
                  <a:cubicBezTo>
                    <a:pt x="3466" y="6176"/>
                    <a:pt x="3498" y="6050"/>
                    <a:pt x="3592" y="6018"/>
                  </a:cubicBezTo>
                  <a:lnTo>
                    <a:pt x="4128" y="5420"/>
                  </a:lnTo>
                  <a:cubicBezTo>
                    <a:pt x="4600" y="4947"/>
                    <a:pt x="4852" y="4380"/>
                    <a:pt x="4852" y="3687"/>
                  </a:cubicBezTo>
                  <a:lnTo>
                    <a:pt x="4852" y="347"/>
                  </a:lnTo>
                  <a:cubicBezTo>
                    <a:pt x="4852" y="158"/>
                    <a:pt x="4695" y="1"/>
                    <a:pt x="450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05" name="Google Shape;7805;p69"/>
            <p:cNvSpPr/>
            <p:nvPr/>
          </p:nvSpPr>
          <p:spPr>
            <a:xfrm>
              <a:off x="-28069875" y="3271375"/>
              <a:ext cx="122875" cy="200075"/>
            </a:xfrm>
            <a:custGeom>
              <a:avLst/>
              <a:gdLst/>
              <a:ahLst/>
              <a:cxnLst/>
              <a:rect l="l" t="t" r="r" b="b"/>
              <a:pathLst>
                <a:path w="4915" h="8003" extrusionOk="0">
                  <a:moveTo>
                    <a:pt x="347" y="1"/>
                  </a:moveTo>
                  <a:cubicBezTo>
                    <a:pt x="158" y="1"/>
                    <a:pt x="0" y="158"/>
                    <a:pt x="0" y="379"/>
                  </a:cubicBezTo>
                  <a:lnTo>
                    <a:pt x="0" y="3718"/>
                  </a:lnTo>
                  <a:cubicBezTo>
                    <a:pt x="0" y="4348"/>
                    <a:pt x="221" y="4979"/>
                    <a:pt x="693" y="5451"/>
                  </a:cubicBezTo>
                  <a:lnTo>
                    <a:pt x="1323" y="5955"/>
                  </a:lnTo>
                  <a:cubicBezTo>
                    <a:pt x="1418" y="6018"/>
                    <a:pt x="1449" y="6113"/>
                    <a:pt x="1449" y="6207"/>
                  </a:cubicBezTo>
                  <a:lnTo>
                    <a:pt x="1449" y="7310"/>
                  </a:lnTo>
                  <a:lnTo>
                    <a:pt x="1103" y="7310"/>
                  </a:lnTo>
                  <a:cubicBezTo>
                    <a:pt x="882" y="7310"/>
                    <a:pt x="725" y="7467"/>
                    <a:pt x="725" y="7656"/>
                  </a:cubicBezTo>
                  <a:cubicBezTo>
                    <a:pt x="725" y="7845"/>
                    <a:pt x="882" y="8003"/>
                    <a:pt x="1103" y="8003"/>
                  </a:cubicBezTo>
                  <a:lnTo>
                    <a:pt x="4915" y="8003"/>
                  </a:lnTo>
                  <a:lnTo>
                    <a:pt x="4915" y="5829"/>
                  </a:lnTo>
                  <a:lnTo>
                    <a:pt x="4190" y="5168"/>
                  </a:lnTo>
                  <a:cubicBezTo>
                    <a:pt x="4190" y="5357"/>
                    <a:pt x="4033" y="5514"/>
                    <a:pt x="3844" y="5514"/>
                  </a:cubicBezTo>
                  <a:cubicBezTo>
                    <a:pt x="3655" y="5514"/>
                    <a:pt x="3497" y="5357"/>
                    <a:pt x="3497" y="5168"/>
                  </a:cubicBezTo>
                  <a:lnTo>
                    <a:pt x="3497" y="4411"/>
                  </a:lnTo>
                  <a:cubicBezTo>
                    <a:pt x="3497" y="3876"/>
                    <a:pt x="3214" y="3372"/>
                    <a:pt x="2741" y="3057"/>
                  </a:cubicBezTo>
                  <a:cubicBezTo>
                    <a:pt x="2458" y="2899"/>
                    <a:pt x="2143" y="2773"/>
                    <a:pt x="1796" y="2773"/>
                  </a:cubicBezTo>
                  <a:cubicBezTo>
                    <a:pt x="1607" y="2773"/>
                    <a:pt x="1449" y="2616"/>
                    <a:pt x="1449" y="2427"/>
                  </a:cubicBezTo>
                  <a:lnTo>
                    <a:pt x="1449" y="1229"/>
                  </a:lnTo>
                  <a:cubicBezTo>
                    <a:pt x="1449" y="473"/>
                    <a:pt x="945" y="1"/>
                    <a:pt x="34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806" name="Google Shape;7806;p69"/>
          <p:cNvSpPr/>
          <p:nvPr/>
        </p:nvSpPr>
        <p:spPr>
          <a:xfrm>
            <a:off x="5301578" y="1989685"/>
            <a:ext cx="352803" cy="350719"/>
          </a:xfrm>
          <a:custGeom>
            <a:avLst/>
            <a:gdLst/>
            <a:ahLst/>
            <a:cxnLst/>
            <a:rect l="l" t="t" r="r" b="b"/>
            <a:pathLst>
              <a:path w="11846" h="11776" extrusionOk="0">
                <a:moveTo>
                  <a:pt x="9074" y="2261"/>
                </a:moveTo>
                <a:lnTo>
                  <a:pt x="9546" y="2733"/>
                </a:lnTo>
                <a:lnTo>
                  <a:pt x="9011" y="3300"/>
                </a:lnTo>
                <a:lnTo>
                  <a:pt x="8538" y="2828"/>
                </a:lnTo>
                <a:lnTo>
                  <a:pt x="9074" y="2261"/>
                </a:lnTo>
                <a:close/>
                <a:moveTo>
                  <a:pt x="6333" y="3489"/>
                </a:moveTo>
                <a:lnTo>
                  <a:pt x="8286" y="5474"/>
                </a:lnTo>
                <a:lnTo>
                  <a:pt x="7782" y="5978"/>
                </a:lnTo>
                <a:lnTo>
                  <a:pt x="7026" y="5222"/>
                </a:lnTo>
                <a:cubicBezTo>
                  <a:pt x="6963" y="5159"/>
                  <a:pt x="6876" y="5128"/>
                  <a:pt x="6789" y="5128"/>
                </a:cubicBezTo>
                <a:cubicBezTo>
                  <a:pt x="6703" y="5128"/>
                  <a:pt x="6616" y="5159"/>
                  <a:pt x="6553" y="5222"/>
                </a:cubicBezTo>
                <a:cubicBezTo>
                  <a:pt x="6427" y="5348"/>
                  <a:pt x="6427" y="5569"/>
                  <a:pt x="6553" y="5695"/>
                </a:cubicBezTo>
                <a:lnTo>
                  <a:pt x="7309" y="6451"/>
                </a:lnTo>
                <a:lnTo>
                  <a:pt x="6837" y="6924"/>
                </a:lnTo>
                <a:lnTo>
                  <a:pt x="4883" y="4939"/>
                </a:lnTo>
                <a:lnTo>
                  <a:pt x="6333" y="3489"/>
                </a:lnTo>
                <a:close/>
                <a:moveTo>
                  <a:pt x="2647" y="8688"/>
                </a:moveTo>
                <a:lnTo>
                  <a:pt x="3119" y="9160"/>
                </a:lnTo>
                <a:lnTo>
                  <a:pt x="2899" y="9412"/>
                </a:lnTo>
                <a:cubicBezTo>
                  <a:pt x="2836" y="9460"/>
                  <a:pt x="2749" y="9483"/>
                  <a:pt x="2662" y="9483"/>
                </a:cubicBezTo>
                <a:cubicBezTo>
                  <a:pt x="2576" y="9483"/>
                  <a:pt x="2489" y="9460"/>
                  <a:pt x="2426" y="9412"/>
                </a:cubicBezTo>
                <a:cubicBezTo>
                  <a:pt x="2300" y="9286"/>
                  <a:pt x="2300" y="9034"/>
                  <a:pt x="2426" y="8940"/>
                </a:cubicBezTo>
                <a:lnTo>
                  <a:pt x="2647" y="8688"/>
                </a:lnTo>
                <a:close/>
                <a:moveTo>
                  <a:pt x="9294" y="0"/>
                </a:moveTo>
                <a:cubicBezTo>
                  <a:pt x="9026" y="0"/>
                  <a:pt x="8758" y="103"/>
                  <a:pt x="8569" y="308"/>
                </a:cubicBezTo>
                <a:cubicBezTo>
                  <a:pt x="8160" y="686"/>
                  <a:pt x="8097" y="1410"/>
                  <a:pt x="8538" y="1820"/>
                </a:cubicBezTo>
                <a:lnTo>
                  <a:pt x="8065" y="2292"/>
                </a:lnTo>
                <a:lnTo>
                  <a:pt x="7089" y="1316"/>
                </a:lnTo>
                <a:cubicBezTo>
                  <a:pt x="6884" y="1127"/>
                  <a:pt x="6616" y="1032"/>
                  <a:pt x="6348" y="1032"/>
                </a:cubicBezTo>
                <a:cubicBezTo>
                  <a:pt x="6081" y="1032"/>
                  <a:pt x="5813" y="1127"/>
                  <a:pt x="5608" y="1316"/>
                </a:cubicBezTo>
                <a:cubicBezTo>
                  <a:pt x="5230" y="1725"/>
                  <a:pt x="5230" y="2387"/>
                  <a:pt x="5608" y="2765"/>
                </a:cubicBezTo>
                <a:lnTo>
                  <a:pt x="5860" y="3017"/>
                </a:lnTo>
                <a:lnTo>
                  <a:pt x="2678" y="6199"/>
                </a:lnTo>
                <a:cubicBezTo>
                  <a:pt x="2142" y="6734"/>
                  <a:pt x="2048" y="7428"/>
                  <a:pt x="2268" y="8058"/>
                </a:cubicBezTo>
                <a:lnTo>
                  <a:pt x="1922" y="8404"/>
                </a:lnTo>
                <a:cubicBezTo>
                  <a:pt x="1607" y="8719"/>
                  <a:pt x="1512" y="9192"/>
                  <a:pt x="1733" y="9601"/>
                </a:cubicBezTo>
                <a:lnTo>
                  <a:pt x="95" y="11208"/>
                </a:lnTo>
                <a:cubicBezTo>
                  <a:pt x="0" y="11334"/>
                  <a:pt x="0" y="11555"/>
                  <a:pt x="95" y="11681"/>
                </a:cubicBezTo>
                <a:cubicBezTo>
                  <a:pt x="158" y="11744"/>
                  <a:pt x="252" y="11775"/>
                  <a:pt x="343" y="11775"/>
                </a:cubicBezTo>
                <a:cubicBezTo>
                  <a:pt x="433" y="11775"/>
                  <a:pt x="520" y="11744"/>
                  <a:pt x="567" y="11681"/>
                </a:cubicBezTo>
                <a:lnTo>
                  <a:pt x="2174" y="10074"/>
                </a:lnTo>
                <a:cubicBezTo>
                  <a:pt x="2318" y="10136"/>
                  <a:pt x="2465" y="10164"/>
                  <a:pt x="2609" y="10164"/>
                </a:cubicBezTo>
                <a:cubicBezTo>
                  <a:pt x="2904" y="10164"/>
                  <a:pt x="3180" y="10044"/>
                  <a:pt x="3371" y="9853"/>
                </a:cubicBezTo>
                <a:lnTo>
                  <a:pt x="3718" y="9507"/>
                </a:lnTo>
                <a:cubicBezTo>
                  <a:pt x="3930" y="9598"/>
                  <a:pt x="4148" y="9640"/>
                  <a:pt x="4363" y="9640"/>
                </a:cubicBezTo>
                <a:cubicBezTo>
                  <a:pt x="4818" y="9640"/>
                  <a:pt x="5255" y="9450"/>
                  <a:pt x="5576" y="9129"/>
                </a:cubicBezTo>
                <a:lnTo>
                  <a:pt x="5797" y="8877"/>
                </a:lnTo>
                <a:lnTo>
                  <a:pt x="4820" y="7900"/>
                </a:lnTo>
                <a:cubicBezTo>
                  <a:pt x="4694" y="7774"/>
                  <a:pt x="4694" y="7554"/>
                  <a:pt x="4820" y="7428"/>
                </a:cubicBezTo>
                <a:cubicBezTo>
                  <a:pt x="4883" y="7365"/>
                  <a:pt x="4970" y="7333"/>
                  <a:pt x="5057" y="7333"/>
                </a:cubicBezTo>
                <a:cubicBezTo>
                  <a:pt x="5143" y="7333"/>
                  <a:pt x="5230" y="7365"/>
                  <a:pt x="5293" y="7428"/>
                </a:cubicBezTo>
                <a:lnTo>
                  <a:pt x="6270" y="8404"/>
                </a:lnTo>
                <a:lnTo>
                  <a:pt x="8727" y="5978"/>
                </a:lnTo>
                <a:lnTo>
                  <a:pt x="8948" y="6199"/>
                </a:lnTo>
                <a:cubicBezTo>
                  <a:pt x="9152" y="6404"/>
                  <a:pt x="9420" y="6506"/>
                  <a:pt x="9688" y="6506"/>
                </a:cubicBezTo>
                <a:cubicBezTo>
                  <a:pt x="9956" y="6506"/>
                  <a:pt x="10223" y="6404"/>
                  <a:pt x="10428" y="6199"/>
                </a:cubicBezTo>
                <a:cubicBezTo>
                  <a:pt x="10806" y="5821"/>
                  <a:pt x="10806" y="5159"/>
                  <a:pt x="10428" y="4750"/>
                </a:cubicBezTo>
                <a:lnTo>
                  <a:pt x="9420" y="3773"/>
                </a:lnTo>
                <a:lnTo>
                  <a:pt x="9987" y="3206"/>
                </a:lnTo>
                <a:cubicBezTo>
                  <a:pt x="10176" y="3411"/>
                  <a:pt x="10444" y="3513"/>
                  <a:pt x="10712" y="3513"/>
                </a:cubicBezTo>
                <a:cubicBezTo>
                  <a:pt x="10980" y="3513"/>
                  <a:pt x="11247" y="3411"/>
                  <a:pt x="11436" y="3206"/>
                </a:cubicBezTo>
                <a:cubicBezTo>
                  <a:pt x="11846" y="2828"/>
                  <a:pt x="11846" y="2166"/>
                  <a:pt x="11436" y="1757"/>
                </a:cubicBezTo>
                <a:lnTo>
                  <a:pt x="10019" y="308"/>
                </a:lnTo>
                <a:cubicBezTo>
                  <a:pt x="9830" y="103"/>
                  <a:pt x="9562" y="0"/>
                  <a:pt x="9294" y="0"/>
                </a:cubicBezTo>
                <a:close/>
              </a:path>
            </a:pathLst>
          </a:custGeom>
          <a:solidFill>
            <a:srgbClr val="FFC86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7807" name="Google Shape;7807;p69"/>
          <p:cNvGrpSpPr/>
          <p:nvPr/>
        </p:nvGrpSpPr>
        <p:grpSpPr>
          <a:xfrm>
            <a:off x="5363423" y="2439183"/>
            <a:ext cx="228045" cy="351880"/>
            <a:chOff x="-28032075" y="3916450"/>
            <a:chExt cx="191425" cy="295375"/>
          </a:xfrm>
          <a:solidFill>
            <a:srgbClr val="FFC867"/>
          </a:solidFill>
        </p:grpSpPr>
        <p:sp>
          <p:nvSpPr>
            <p:cNvPr id="7808" name="Google Shape;7808;p69"/>
            <p:cNvSpPr/>
            <p:nvPr/>
          </p:nvSpPr>
          <p:spPr>
            <a:xfrm>
              <a:off x="-27996625" y="3916450"/>
              <a:ext cx="120525" cy="51225"/>
            </a:xfrm>
            <a:custGeom>
              <a:avLst/>
              <a:gdLst/>
              <a:ahLst/>
              <a:cxnLst/>
              <a:rect l="l" t="t" r="r" b="b"/>
              <a:pathLst>
                <a:path w="4821" h="2049" extrusionOk="0">
                  <a:moveTo>
                    <a:pt x="1040" y="0"/>
                  </a:moveTo>
                  <a:cubicBezTo>
                    <a:pt x="441" y="0"/>
                    <a:pt x="0" y="473"/>
                    <a:pt x="0" y="1040"/>
                  </a:cubicBezTo>
                  <a:cubicBezTo>
                    <a:pt x="0" y="1607"/>
                    <a:pt x="473" y="2048"/>
                    <a:pt x="1040" y="2048"/>
                  </a:cubicBezTo>
                  <a:lnTo>
                    <a:pt x="3781" y="2048"/>
                  </a:lnTo>
                  <a:cubicBezTo>
                    <a:pt x="4379" y="2048"/>
                    <a:pt x="4820" y="1575"/>
                    <a:pt x="4820" y="1040"/>
                  </a:cubicBezTo>
                  <a:cubicBezTo>
                    <a:pt x="4820" y="441"/>
                    <a:pt x="4348" y="0"/>
                    <a:pt x="378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09" name="Google Shape;7809;p69"/>
            <p:cNvSpPr/>
            <p:nvPr/>
          </p:nvSpPr>
          <p:spPr>
            <a:xfrm>
              <a:off x="-28032075" y="4089975"/>
              <a:ext cx="191425" cy="121850"/>
            </a:xfrm>
            <a:custGeom>
              <a:avLst/>
              <a:gdLst/>
              <a:ahLst/>
              <a:cxnLst/>
              <a:rect l="l" t="t" r="r" b="b"/>
              <a:pathLst>
                <a:path w="7657" h="4874" extrusionOk="0">
                  <a:moveTo>
                    <a:pt x="1733" y="715"/>
                  </a:moveTo>
                  <a:cubicBezTo>
                    <a:pt x="1954" y="715"/>
                    <a:pt x="2111" y="872"/>
                    <a:pt x="2111" y="1061"/>
                  </a:cubicBezTo>
                  <a:cubicBezTo>
                    <a:pt x="2111" y="1250"/>
                    <a:pt x="1954" y="1408"/>
                    <a:pt x="1733" y="1408"/>
                  </a:cubicBezTo>
                  <a:cubicBezTo>
                    <a:pt x="1544" y="1408"/>
                    <a:pt x="1387" y="1250"/>
                    <a:pt x="1387" y="1061"/>
                  </a:cubicBezTo>
                  <a:cubicBezTo>
                    <a:pt x="1418" y="872"/>
                    <a:pt x="1576" y="715"/>
                    <a:pt x="1733" y="715"/>
                  </a:cubicBezTo>
                  <a:close/>
                  <a:moveTo>
                    <a:pt x="3151" y="1376"/>
                  </a:moveTo>
                  <a:cubicBezTo>
                    <a:pt x="3372" y="1376"/>
                    <a:pt x="3529" y="1534"/>
                    <a:pt x="3529" y="1723"/>
                  </a:cubicBezTo>
                  <a:cubicBezTo>
                    <a:pt x="3529" y="1912"/>
                    <a:pt x="3372" y="2070"/>
                    <a:pt x="3151" y="2070"/>
                  </a:cubicBezTo>
                  <a:cubicBezTo>
                    <a:pt x="2962" y="2070"/>
                    <a:pt x="2804" y="1912"/>
                    <a:pt x="2804" y="1723"/>
                  </a:cubicBezTo>
                  <a:cubicBezTo>
                    <a:pt x="2804" y="1534"/>
                    <a:pt x="2962" y="1376"/>
                    <a:pt x="3151" y="1376"/>
                  </a:cubicBezTo>
                  <a:close/>
                  <a:moveTo>
                    <a:pt x="5199" y="2070"/>
                  </a:moveTo>
                  <a:cubicBezTo>
                    <a:pt x="5419" y="2070"/>
                    <a:pt x="5577" y="2227"/>
                    <a:pt x="5577" y="2448"/>
                  </a:cubicBezTo>
                  <a:cubicBezTo>
                    <a:pt x="5577" y="2637"/>
                    <a:pt x="5419" y="2794"/>
                    <a:pt x="5199" y="2794"/>
                  </a:cubicBezTo>
                  <a:cubicBezTo>
                    <a:pt x="5010" y="2794"/>
                    <a:pt x="4852" y="2637"/>
                    <a:pt x="4852" y="2448"/>
                  </a:cubicBezTo>
                  <a:cubicBezTo>
                    <a:pt x="4884" y="2227"/>
                    <a:pt x="5041" y="2070"/>
                    <a:pt x="5199" y="2070"/>
                  </a:cubicBezTo>
                  <a:close/>
                  <a:moveTo>
                    <a:pt x="3151" y="2794"/>
                  </a:moveTo>
                  <a:cubicBezTo>
                    <a:pt x="3372" y="2794"/>
                    <a:pt x="3529" y="2952"/>
                    <a:pt x="3529" y="3141"/>
                  </a:cubicBezTo>
                  <a:cubicBezTo>
                    <a:pt x="3529" y="3330"/>
                    <a:pt x="3372" y="3487"/>
                    <a:pt x="3151" y="3487"/>
                  </a:cubicBezTo>
                  <a:cubicBezTo>
                    <a:pt x="2962" y="3487"/>
                    <a:pt x="2804" y="3330"/>
                    <a:pt x="2804" y="3141"/>
                  </a:cubicBezTo>
                  <a:cubicBezTo>
                    <a:pt x="2804" y="2952"/>
                    <a:pt x="2962" y="2794"/>
                    <a:pt x="3151" y="2794"/>
                  </a:cubicBezTo>
                  <a:close/>
                  <a:moveTo>
                    <a:pt x="1748" y="1"/>
                  </a:moveTo>
                  <a:cubicBezTo>
                    <a:pt x="1181" y="1"/>
                    <a:pt x="615" y="166"/>
                    <a:pt x="63" y="494"/>
                  </a:cubicBezTo>
                  <a:cubicBezTo>
                    <a:pt x="63" y="715"/>
                    <a:pt x="0" y="872"/>
                    <a:pt x="0" y="1061"/>
                  </a:cubicBezTo>
                  <a:cubicBezTo>
                    <a:pt x="0" y="2196"/>
                    <a:pt x="536" y="3298"/>
                    <a:pt x="1418" y="4023"/>
                  </a:cubicBezTo>
                  <a:cubicBezTo>
                    <a:pt x="2111" y="4558"/>
                    <a:pt x="2962" y="4874"/>
                    <a:pt x="3844" y="4874"/>
                  </a:cubicBezTo>
                  <a:cubicBezTo>
                    <a:pt x="4096" y="4874"/>
                    <a:pt x="4380" y="4842"/>
                    <a:pt x="4663" y="4811"/>
                  </a:cubicBezTo>
                  <a:cubicBezTo>
                    <a:pt x="6144" y="4495"/>
                    <a:pt x="7341" y="3267"/>
                    <a:pt x="7625" y="1723"/>
                  </a:cubicBezTo>
                  <a:cubicBezTo>
                    <a:pt x="7656" y="1439"/>
                    <a:pt x="7656" y="1219"/>
                    <a:pt x="7656" y="935"/>
                  </a:cubicBezTo>
                  <a:lnTo>
                    <a:pt x="7656" y="935"/>
                  </a:lnTo>
                  <a:cubicBezTo>
                    <a:pt x="7033" y="1235"/>
                    <a:pt x="6444" y="1354"/>
                    <a:pt x="5904" y="1354"/>
                  </a:cubicBezTo>
                  <a:cubicBezTo>
                    <a:pt x="4969" y="1354"/>
                    <a:pt x="4183" y="1000"/>
                    <a:pt x="3624" y="620"/>
                  </a:cubicBezTo>
                  <a:cubicBezTo>
                    <a:pt x="3010" y="206"/>
                    <a:pt x="2378" y="1"/>
                    <a:pt x="174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10" name="Google Shape;7810;p69"/>
            <p:cNvSpPr/>
            <p:nvPr/>
          </p:nvSpPr>
          <p:spPr>
            <a:xfrm>
              <a:off x="-28024975" y="3985750"/>
              <a:ext cx="181950" cy="121975"/>
            </a:xfrm>
            <a:custGeom>
              <a:avLst/>
              <a:gdLst/>
              <a:ahLst/>
              <a:cxnLst/>
              <a:rect l="l" t="t" r="r" b="b"/>
              <a:pathLst>
                <a:path w="7278" h="4879" extrusionOk="0">
                  <a:moveTo>
                    <a:pt x="1827" y="1"/>
                  </a:moveTo>
                  <a:lnTo>
                    <a:pt x="1827" y="1639"/>
                  </a:lnTo>
                  <a:cubicBezTo>
                    <a:pt x="1827" y="1765"/>
                    <a:pt x="1733" y="1891"/>
                    <a:pt x="1607" y="1922"/>
                  </a:cubicBezTo>
                  <a:cubicBezTo>
                    <a:pt x="914" y="2363"/>
                    <a:pt x="315" y="3025"/>
                    <a:pt x="0" y="3813"/>
                  </a:cubicBezTo>
                  <a:cubicBezTo>
                    <a:pt x="492" y="3611"/>
                    <a:pt x="988" y="3505"/>
                    <a:pt x="1488" y="3505"/>
                  </a:cubicBezTo>
                  <a:cubicBezTo>
                    <a:pt x="2237" y="3505"/>
                    <a:pt x="2993" y="3743"/>
                    <a:pt x="3749" y="4254"/>
                  </a:cubicBezTo>
                  <a:cubicBezTo>
                    <a:pt x="4370" y="4673"/>
                    <a:pt x="5000" y="4878"/>
                    <a:pt x="5629" y="4878"/>
                  </a:cubicBezTo>
                  <a:cubicBezTo>
                    <a:pt x="6181" y="4878"/>
                    <a:pt x="6733" y="4721"/>
                    <a:pt x="7278" y="4411"/>
                  </a:cubicBezTo>
                  <a:cubicBezTo>
                    <a:pt x="7057" y="3372"/>
                    <a:pt x="6427" y="2427"/>
                    <a:pt x="5450" y="1922"/>
                  </a:cubicBezTo>
                  <a:cubicBezTo>
                    <a:pt x="5356" y="1859"/>
                    <a:pt x="5293" y="1765"/>
                    <a:pt x="5293" y="1639"/>
                  </a:cubicBezTo>
                  <a:lnTo>
                    <a:pt x="5293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811" name="Google Shape;7811;p69"/>
          <p:cNvGrpSpPr/>
          <p:nvPr/>
        </p:nvGrpSpPr>
        <p:grpSpPr>
          <a:xfrm>
            <a:off x="7528769" y="1531934"/>
            <a:ext cx="352833" cy="352833"/>
            <a:chOff x="-26201650" y="3176075"/>
            <a:chExt cx="296175" cy="296175"/>
          </a:xfrm>
          <a:solidFill>
            <a:srgbClr val="FFC867"/>
          </a:solidFill>
        </p:grpSpPr>
        <p:sp>
          <p:nvSpPr>
            <p:cNvPr id="7812" name="Google Shape;7812;p69"/>
            <p:cNvSpPr/>
            <p:nvPr/>
          </p:nvSpPr>
          <p:spPr>
            <a:xfrm>
              <a:off x="-26082700" y="3176075"/>
              <a:ext cx="51200" cy="226875"/>
            </a:xfrm>
            <a:custGeom>
              <a:avLst/>
              <a:gdLst/>
              <a:ahLst/>
              <a:cxnLst/>
              <a:rect l="l" t="t" r="r" b="b"/>
              <a:pathLst>
                <a:path w="2048" h="9075" extrusionOk="0">
                  <a:moveTo>
                    <a:pt x="1071" y="1"/>
                  </a:moveTo>
                  <a:cubicBezTo>
                    <a:pt x="882" y="1"/>
                    <a:pt x="725" y="158"/>
                    <a:pt x="725" y="347"/>
                  </a:cubicBezTo>
                  <a:lnTo>
                    <a:pt x="725" y="6554"/>
                  </a:lnTo>
                  <a:cubicBezTo>
                    <a:pt x="473" y="6900"/>
                    <a:pt x="0" y="7656"/>
                    <a:pt x="0" y="8034"/>
                  </a:cubicBezTo>
                  <a:cubicBezTo>
                    <a:pt x="0" y="8633"/>
                    <a:pt x="473" y="9074"/>
                    <a:pt x="1040" y="9074"/>
                  </a:cubicBezTo>
                  <a:cubicBezTo>
                    <a:pt x="1638" y="9074"/>
                    <a:pt x="2048" y="8602"/>
                    <a:pt x="2048" y="8034"/>
                  </a:cubicBezTo>
                  <a:cubicBezTo>
                    <a:pt x="2048" y="7656"/>
                    <a:pt x="1638" y="6900"/>
                    <a:pt x="1355" y="6554"/>
                  </a:cubicBezTo>
                  <a:lnTo>
                    <a:pt x="1355" y="347"/>
                  </a:lnTo>
                  <a:cubicBezTo>
                    <a:pt x="1386" y="158"/>
                    <a:pt x="1260" y="1"/>
                    <a:pt x="107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13" name="Google Shape;7813;p69"/>
            <p:cNvSpPr/>
            <p:nvPr/>
          </p:nvSpPr>
          <p:spPr>
            <a:xfrm>
              <a:off x="-26201650" y="3317075"/>
              <a:ext cx="296175" cy="155175"/>
            </a:xfrm>
            <a:custGeom>
              <a:avLst/>
              <a:gdLst/>
              <a:ahLst/>
              <a:cxnLst/>
              <a:rect l="l" t="t" r="r" b="b"/>
              <a:pathLst>
                <a:path w="11847" h="6207" extrusionOk="0">
                  <a:moveTo>
                    <a:pt x="3939" y="662"/>
                  </a:moveTo>
                  <a:cubicBezTo>
                    <a:pt x="3876" y="914"/>
                    <a:pt x="3750" y="1134"/>
                    <a:pt x="3624" y="1323"/>
                  </a:cubicBezTo>
                  <a:cubicBezTo>
                    <a:pt x="3624" y="1386"/>
                    <a:pt x="3593" y="1418"/>
                    <a:pt x="3593" y="1481"/>
                  </a:cubicBezTo>
                  <a:cubicBezTo>
                    <a:pt x="3277" y="1292"/>
                    <a:pt x="2836" y="1229"/>
                    <a:pt x="2490" y="1229"/>
                  </a:cubicBezTo>
                  <a:cubicBezTo>
                    <a:pt x="1986" y="1229"/>
                    <a:pt x="1293" y="1386"/>
                    <a:pt x="1041" y="1859"/>
                  </a:cubicBezTo>
                  <a:cubicBezTo>
                    <a:pt x="915" y="2048"/>
                    <a:pt x="757" y="2111"/>
                    <a:pt x="568" y="2111"/>
                  </a:cubicBezTo>
                  <a:lnTo>
                    <a:pt x="568" y="1008"/>
                  </a:lnTo>
                  <a:cubicBezTo>
                    <a:pt x="568" y="819"/>
                    <a:pt x="726" y="662"/>
                    <a:pt x="915" y="662"/>
                  </a:cubicBezTo>
                  <a:close/>
                  <a:moveTo>
                    <a:pt x="10681" y="662"/>
                  </a:moveTo>
                  <a:cubicBezTo>
                    <a:pt x="10870" y="662"/>
                    <a:pt x="11028" y="819"/>
                    <a:pt x="11028" y="1008"/>
                  </a:cubicBezTo>
                  <a:lnTo>
                    <a:pt x="11028" y="2111"/>
                  </a:lnTo>
                  <a:cubicBezTo>
                    <a:pt x="10870" y="2111"/>
                    <a:pt x="10681" y="2048"/>
                    <a:pt x="10555" y="1859"/>
                  </a:cubicBezTo>
                  <a:cubicBezTo>
                    <a:pt x="10335" y="1449"/>
                    <a:pt x="9894" y="1229"/>
                    <a:pt x="9452" y="1229"/>
                  </a:cubicBezTo>
                  <a:cubicBezTo>
                    <a:pt x="9011" y="1229"/>
                    <a:pt x="8602" y="1449"/>
                    <a:pt x="8350" y="1859"/>
                  </a:cubicBezTo>
                  <a:cubicBezTo>
                    <a:pt x="8318" y="1922"/>
                    <a:pt x="8224" y="2016"/>
                    <a:pt x="8192" y="2048"/>
                  </a:cubicBezTo>
                  <a:cubicBezTo>
                    <a:pt x="8161" y="1733"/>
                    <a:pt x="8003" y="1292"/>
                    <a:pt x="7657" y="662"/>
                  </a:cubicBezTo>
                  <a:close/>
                  <a:moveTo>
                    <a:pt x="2332" y="2741"/>
                  </a:moveTo>
                  <a:cubicBezTo>
                    <a:pt x="2521" y="2741"/>
                    <a:pt x="2679" y="2899"/>
                    <a:pt x="2679" y="3119"/>
                  </a:cubicBezTo>
                  <a:cubicBezTo>
                    <a:pt x="2679" y="3308"/>
                    <a:pt x="2521" y="3466"/>
                    <a:pt x="2332" y="3466"/>
                  </a:cubicBezTo>
                  <a:cubicBezTo>
                    <a:pt x="2143" y="3466"/>
                    <a:pt x="1986" y="3308"/>
                    <a:pt x="1986" y="3119"/>
                  </a:cubicBezTo>
                  <a:cubicBezTo>
                    <a:pt x="1986" y="2899"/>
                    <a:pt x="2143" y="2741"/>
                    <a:pt x="2332" y="2741"/>
                  </a:cubicBezTo>
                  <a:close/>
                  <a:moveTo>
                    <a:pt x="9295" y="2741"/>
                  </a:moveTo>
                  <a:cubicBezTo>
                    <a:pt x="9484" y="2741"/>
                    <a:pt x="9641" y="2899"/>
                    <a:pt x="9641" y="3119"/>
                  </a:cubicBezTo>
                  <a:cubicBezTo>
                    <a:pt x="9641" y="3308"/>
                    <a:pt x="9484" y="3466"/>
                    <a:pt x="9295" y="3466"/>
                  </a:cubicBezTo>
                  <a:cubicBezTo>
                    <a:pt x="9106" y="3466"/>
                    <a:pt x="8948" y="3308"/>
                    <a:pt x="8948" y="3119"/>
                  </a:cubicBezTo>
                  <a:cubicBezTo>
                    <a:pt x="8948" y="2899"/>
                    <a:pt x="9106" y="2741"/>
                    <a:pt x="9295" y="2741"/>
                  </a:cubicBezTo>
                  <a:close/>
                  <a:moveTo>
                    <a:pt x="1608" y="4127"/>
                  </a:moveTo>
                  <a:cubicBezTo>
                    <a:pt x="1828" y="4127"/>
                    <a:pt x="1986" y="4285"/>
                    <a:pt x="1986" y="4474"/>
                  </a:cubicBezTo>
                  <a:cubicBezTo>
                    <a:pt x="1986" y="4694"/>
                    <a:pt x="1828" y="4852"/>
                    <a:pt x="1608" y="4852"/>
                  </a:cubicBezTo>
                  <a:cubicBezTo>
                    <a:pt x="1419" y="4852"/>
                    <a:pt x="1261" y="4694"/>
                    <a:pt x="1261" y="4474"/>
                  </a:cubicBezTo>
                  <a:cubicBezTo>
                    <a:pt x="1261" y="4285"/>
                    <a:pt x="1419" y="4127"/>
                    <a:pt x="1608" y="4127"/>
                  </a:cubicBezTo>
                  <a:close/>
                  <a:moveTo>
                    <a:pt x="3025" y="4127"/>
                  </a:moveTo>
                  <a:cubicBezTo>
                    <a:pt x="3246" y="4127"/>
                    <a:pt x="3404" y="4285"/>
                    <a:pt x="3404" y="4474"/>
                  </a:cubicBezTo>
                  <a:cubicBezTo>
                    <a:pt x="3404" y="4694"/>
                    <a:pt x="3183" y="4852"/>
                    <a:pt x="3025" y="4852"/>
                  </a:cubicBezTo>
                  <a:cubicBezTo>
                    <a:pt x="2836" y="4852"/>
                    <a:pt x="2679" y="4694"/>
                    <a:pt x="2679" y="4474"/>
                  </a:cubicBezTo>
                  <a:cubicBezTo>
                    <a:pt x="2679" y="4285"/>
                    <a:pt x="2836" y="4127"/>
                    <a:pt x="3025" y="4127"/>
                  </a:cubicBezTo>
                  <a:close/>
                  <a:moveTo>
                    <a:pt x="8602" y="4127"/>
                  </a:moveTo>
                  <a:cubicBezTo>
                    <a:pt x="8791" y="4127"/>
                    <a:pt x="8948" y="4285"/>
                    <a:pt x="8948" y="4474"/>
                  </a:cubicBezTo>
                  <a:cubicBezTo>
                    <a:pt x="8948" y="4694"/>
                    <a:pt x="8791" y="4852"/>
                    <a:pt x="8602" y="4852"/>
                  </a:cubicBezTo>
                  <a:cubicBezTo>
                    <a:pt x="8381" y="4852"/>
                    <a:pt x="8224" y="4694"/>
                    <a:pt x="8224" y="4474"/>
                  </a:cubicBezTo>
                  <a:cubicBezTo>
                    <a:pt x="8224" y="4285"/>
                    <a:pt x="8381" y="4127"/>
                    <a:pt x="8602" y="4127"/>
                  </a:cubicBezTo>
                  <a:close/>
                  <a:moveTo>
                    <a:pt x="9957" y="4127"/>
                  </a:moveTo>
                  <a:cubicBezTo>
                    <a:pt x="10177" y="4127"/>
                    <a:pt x="10335" y="4285"/>
                    <a:pt x="10335" y="4474"/>
                  </a:cubicBezTo>
                  <a:cubicBezTo>
                    <a:pt x="10335" y="4694"/>
                    <a:pt x="10177" y="4852"/>
                    <a:pt x="9957" y="4852"/>
                  </a:cubicBezTo>
                  <a:cubicBezTo>
                    <a:pt x="9768" y="4852"/>
                    <a:pt x="9610" y="4694"/>
                    <a:pt x="9610" y="4474"/>
                  </a:cubicBezTo>
                  <a:cubicBezTo>
                    <a:pt x="9610" y="4285"/>
                    <a:pt x="9768" y="4127"/>
                    <a:pt x="9957" y="4127"/>
                  </a:cubicBezTo>
                  <a:close/>
                  <a:moveTo>
                    <a:pt x="1041" y="0"/>
                  </a:moveTo>
                  <a:cubicBezTo>
                    <a:pt x="442" y="0"/>
                    <a:pt x="1" y="473"/>
                    <a:pt x="1" y="1008"/>
                  </a:cubicBezTo>
                  <a:lnTo>
                    <a:pt x="1" y="5860"/>
                  </a:lnTo>
                  <a:cubicBezTo>
                    <a:pt x="1" y="6049"/>
                    <a:pt x="159" y="6207"/>
                    <a:pt x="348" y="6207"/>
                  </a:cubicBezTo>
                  <a:lnTo>
                    <a:pt x="11500" y="6207"/>
                  </a:lnTo>
                  <a:cubicBezTo>
                    <a:pt x="11689" y="6207"/>
                    <a:pt x="11847" y="6049"/>
                    <a:pt x="11847" y="5860"/>
                  </a:cubicBezTo>
                  <a:lnTo>
                    <a:pt x="11847" y="1008"/>
                  </a:lnTo>
                  <a:cubicBezTo>
                    <a:pt x="11752" y="441"/>
                    <a:pt x="11280" y="0"/>
                    <a:pt x="10713" y="0"/>
                  </a:cubicBezTo>
                  <a:lnTo>
                    <a:pt x="7058" y="0"/>
                  </a:lnTo>
                  <a:cubicBezTo>
                    <a:pt x="6775" y="0"/>
                    <a:pt x="6617" y="315"/>
                    <a:pt x="6775" y="536"/>
                  </a:cubicBezTo>
                  <a:cubicBezTo>
                    <a:pt x="7342" y="1323"/>
                    <a:pt x="7594" y="1953"/>
                    <a:pt x="7594" y="2426"/>
                  </a:cubicBezTo>
                  <a:cubicBezTo>
                    <a:pt x="7594" y="2899"/>
                    <a:pt x="7405" y="3371"/>
                    <a:pt x="7027" y="3749"/>
                  </a:cubicBezTo>
                  <a:cubicBezTo>
                    <a:pt x="6686" y="4033"/>
                    <a:pt x="6243" y="4163"/>
                    <a:pt x="5813" y="4163"/>
                  </a:cubicBezTo>
                  <a:cubicBezTo>
                    <a:pt x="5766" y="4163"/>
                    <a:pt x="5719" y="4162"/>
                    <a:pt x="5672" y="4159"/>
                  </a:cubicBezTo>
                  <a:cubicBezTo>
                    <a:pt x="5168" y="4127"/>
                    <a:pt x="4695" y="3812"/>
                    <a:pt x="4443" y="3340"/>
                  </a:cubicBezTo>
                  <a:cubicBezTo>
                    <a:pt x="4128" y="2835"/>
                    <a:pt x="4097" y="2205"/>
                    <a:pt x="4349" y="1638"/>
                  </a:cubicBezTo>
                  <a:cubicBezTo>
                    <a:pt x="4506" y="1323"/>
                    <a:pt x="4695" y="945"/>
                    <a:pt x="4979" y="536"/>
                  </a:cubicBezTo>
                  <a:cubicBezTo>
                    <a:pt x="5136" y="315"/>
                    <a:pt x="4979" y="0"/>
                    <a:pt x="469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814" name="Google Shape;7814;p69"/>
          <p:cNvGrpSpPr/>
          <p:nvPr/>
        </p:nvGrpSpPr>
        <p:grpSpPr>
          <a:xfrm>
            <a:off x="7528293" y="1989155"/>
            <a:ext cx="353786" cy="351880"/>
            <a:chOff x="-26204800" y="3547050"/>
            <a:chExt cx="296975" cy="295375"/>
          </a:xfrm>
          <a:solidFill>
            <a:srgbClr val="FFC867"/>
          </a:solidFill>
        </p:grpSpPr>
        <p:sp>
          <p:nvSpPr>
            <p:cNvPr id="7815" name="Google Shape;7815;p69"/>
            <p:cNvSpPr/>
            <p:nvPr/>
          </p:nvSpPr>
          <p:spPr>
            <a:xfrm>
              <a:off x="-26204000" y="3669125"/>
              <a:ext cx="296175" cy="173300"/>
            </a:xfrm>
            <a:custGeom>
              <a:avLst/>
              <a:gdLst/>
              <a:ahLst/>
              <a:cxnLst/>
              <a:rect l="l" t="t" r="r" b="b"/>
              <a:pathLst>
                <a:path w="11847" h="6932" extrusionOk="0">
                  <a:moveTo>
                    <a:pt x="7656" y="3466"/>
                  </a:moveTo>
                  <a:lnTo>
                    <a:pt x="7656" y="4852"/>
                  </a:lnTo>
                  <a:lnTo>
                    <a:pt x="6963" y="4852"/>
                  </a:lnTo>
                  <a:lnTo>
                    <a:pt x="6963" y="3466"/>
                  </a:lnTo>
                  <a:close/>
                  <a:moveTo>
                    <a:pt x="9074" y="3466"/>
                  </a:moveTo>
                  <a:lnTo>
                    <a:pt x="9074" y="4852"/>
                  </a:lnTo>
                  <a:lnTo>
                    <a:pt x="8381" y="4852"/>
                  </a:lnTo>
                  <a:lnTo>
                    <a:pt x="8381" y="3466"/>
                  </a:lnTo>
                  <a:close/>
                  <a:moveTo>
                    <a:pt x="10460" y="3435"/>
                  </a:moveTo>
                  <a:lnTo>
                    <a:pt x="10460" y="4852"/>
                  </a:lnTo>
                  <a:lnTo>
                    <a:pt x="9735" y="4852"/>
                  </a:lnTo>
                  <a:lnTo>
                    <a:pt x="9735" y="3466"/>
                  </a:lnTo>
                  <a:lnTo>
                    <a:pt x="10114" y="3466"/>
                  </a:lnTo>
                  <a:cubicBezTo>
                    <a:pt x="10208" y="3466"/>
                    <a:pt x="10334" y="3466"/>
                    <a:pt x="10460" y="3435"/>
                  </a:cubicBezTo>
                  <a:close/>
                  <a:moveTo>
                    <a:pt x="10114" y="1"/>
                  </a:moveTo>
                  <a:cubicBezTo>
                    <a:pt x="9515" y="1"/>
                    <a:pt x="9042" y="442"/>
                    <a:pt x="8633" y="788"/>
                  </a:cubicBezTo>
                  <a:cubicBezTo>
                    <a:pt x="8318" y="1103"/>
                    <a:pt x="8034" y="1387"/>
                    <a:pt x="7656" y="1387"/>
                  </a:cubicBezTo>
                  <a:cubicBezTo>
                    <a:pt x="7404" y="1387"/>
                    <a:pt x="7121" y="1229"/>
                    <a:pt x="7026" y="946"/>
                  </a:cubicBezTo>
                  <a:cubicBezTo>
                    <a:pt x="6974" y="815"/>
                    <a:pt x="6855" y="749"/>
                    <a:pt x="6708" y="749"/>
                  </a:cubicBezTo>
                  <a:cubicBezTo>
                    <a:pt x="6679" y="749"/>
                    <a:pt x="6648" y="752"/>
                    <a:pt x="6617" y="757"/>
                  </a:cubicBezTo>
                  <a:cubicBezTo>
                    <a:pt x="6018" y="914"/>
                    <a:pt x="5577" y="1481"/>
                    <a:pt x="5577" y="2080"/>
                  </a:cubicBezTo>
                  <a:cubicBezTo>
                    <a:pt x="5577" y="2616"/>
                    <a:pt x="5860" y="3025"/>
                    <a:pt x="6301" y="3277"/>
                  </a:cubicBezTo>
                  <a:lnTo>
                    <a:pt x="6301" y="4758"/>
                  </a:lnTo>
                  <a:cubicBezTo>
                    <a:pt x="6238" y="4758"/>
                    <a:pt x="6207" y="4726"/>
                    <a:pt x="6144" y="4726"/>
                  </a:cubicBezTo>
                  <a:lnTo>
                    <a:pt x="4443" y="3813"/>
                  </a:lnTo>
                  <a:cubicBezTo>
                    <a:pt x="4002" y="3592"/>
                    <a:pt x="3498" y="3466"/>
                    <a:pt x="2993" y="3466"/>
                  </a:cubicBezTo>
                  <a:lnTo>
                    <a:pt x="347" y="3466"/>
                  </a:lnTo>
                  <a:cubicBezTo>
                    <a:pt x="158" y="3466"/>
                    <a:pt x="0" y="3624"/>
                    <a:pt x="0" y="3813"/>
                  </a:cubicBezTo>
                  <a:lnTo>
                    <a:pt x="0" y="5199"/>
                  </a:lnTo>
                  <a:cubicBezTo>
                    <a:pt x="0" y="5388"/>
                    <a:pt x="158" y="5546"/>
                    <a:pt x="347" y="5546"/>
                  </a:cubicBezTo>
                  <a:lnTo>
                    <a:pt x="2993" y="5546"/>
                  </a:lnTo>
                  <a:cubicBezTo>
                    <a:pt x="3371" y="5546"/>
                    <a:pt x="3781" y="5672"/>
                    <a:pt x="4128" y="5829"/>
                  </a:cubicBezTo>
                  <a:lnTo>
                    <a:pt x="5829" y="6743"/>
                  </a:lnTo>
                  <a:cubicBezTo>
                    <a:pt x="6049" y="6869"/>
                    <a:pt x="6364" y="6932"/>
                    <a:pt x="6648" y="6932"/>
                  </a:cubicBezTo>
                  <a:lnTo>
                    <a:pt x="10807" y="6932"/>
                  </a:lnTo>
                  <a:cubicBezTo>
                    <a:pt x="11405" y="6932"/>
                    <a:pt x="11846" y="6459"/>
                    <a:pt x="11846" y="5924"/>
                  </a:cubicBezTo>
                  <a:cubicBezTo>
                    <a:pt x="11846" y="5483"/>
                    <a:pt x="11563" y="5073"/>
                    <a:pt x="11122" y="4915"/>
                  </a:cubicBezTo>
                  <a:lnTo>
                    <a:pt x="11122" y="3120"/>
                  </a:lnTo>
                  <a:cubicBezTo>
                    <a:pt x="11563" y="2805"/>
                    <a:pt x="11846" y="2301"/>
                    <a:pt x="11846" y="1733"/>
                  </a:cubicBezTo>
                  <a:cubicBezTo>
                    <a:pt x="11846" y="788"/>
                    <a:pt x="11059" y="1"/>
                    <a:pt x="1011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16" name="Google Shape;7816;p69"/>
            <p:cNvSpPr/>
            <p:nvPr/>
          </p:nvSpPr>
          <p:spPr>
            <a:xfrm>
              <a:off x="-26204800" y="3547050"/>
              <a:ext cx="296975" cy="122100"/>
            </a:xfrm>
            <a:custGeom>
              <a:avLst/>
              <a:gdLst/>
              <a:ahLst/>
              <a:cxnLst/>
              <a:rect l="l" t="t" r="r" b="b"/>
              <a:pathLst>
                <a:path w="11879" h="4884" extrusionOk="0">
                  <a:moveTo>
                    <a:pt x="10839" y="1702"/>
                  </a:moveTo>
                  <a:cubicBezTo>
                    <a:pt x="11028" y="1702"/>
                    <a:pt x="11185" y="1859"/>
                    <a:pt x="11185" y="2048"/>
                  </a:cubicBezTo>
                  <a:cubicBezTo>
                    <a:pt x="11154" y="2269"/>
                    <a:pt x="10996" y="2426"/>
                    <a:pt x="10839" y="2426"/>
                  </a:cubicBezTo>
                  <a:lnTo>
                    <a:pt x="10492" y="2426"/>
                  </a:lnTo>
                  <a:lnTo>
                    <a:pt x="10492" y="1702"/>
                  </a:lnTo>
                  <a:close/>
                  <a:moveTo>
                    <a:pt x="726" y="725"/>
                  </a:moveTo>
                  <a:lnTo>
                    <a:pt x="1419" y="757"/>
                  </a:lnTo>
                  <a:lnTo>
                    <a:pt x="1419" y="4002"/>
                  </a:lnTo>
                  <a:lnTo>
                    <a:pt x="726" y="4096"/>
                  </a:lnTo>
                  <a:lnTo>
                    <a:pt x="726" y="725"/>
                  </a:lnTo>
                  <a:close/>
                  <a:moveTo>
                    <a:pt x="379" y="0"/>
                  </a:moveTo>
                  <a:cubicBezTo>
                    <a:pt x="158" y="0"/>
                    <a:pt x="1" y="158"/>
                    <a:pt x="1" y="347"/>
                  </a:cubicBezTo>
                  <a:lnTo>
                    <a:pt x="1" y="4537"/>
                  </a:lnTo>
                  <a:cubicBezTo>
                    <a:pt x="1" y="4726"/>
                    <a:pt x="221" y="4884"/>
                    <a:pt x="411" y="4884"/>
                  </a:cubicBezTo>
                  <a:lnTo>
                    <a:pt x="9578" y="3592"/>
                  </a:lnTo>
                  <a:cubicBezTo>
                    <a:pt x="9862" y="3561"/>
                    <a:pt x="10083" y="3403"/>
                    <a:pt x="10240" y="3151"/>
                  </a:cubicBezTo>
                  <a:lnTo>
                    <a:pt x="10807" y="3151"/>
                  </a:lnTo>
                  <a:cubicBezTo>
                    <a:pt x="11406" y="3151"/>
                    <a:pt x="11815" y="2678"/>
                    <a:pt x="11815" y="2143"/>
                  </a:cubicBezTo>
                  <a:cubicBezTo>
                    <a:pt x="11878" y="1513"/>
                    <a:pt x="11406" y="1040"/>
                    <a:pt x="10839" y="1040"/>
                  </a:cubicBezTo>
                  <a:lnTo>
                    <a:pt x="10240" y="1040"/>
                  </a:lnTo>
                  <a:cubicBezTo>
                    <a:pt x="10083" y="788"/>
                    <a:pt x="9831" y="694"/>
                    <a:pt x="9515" y="631"/>
                  </a:cubicBezTo>
                  <a:lnTo>
                    <a:pt x="379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817" name="Google Shape;7817;p69"/>
          <p:cNvSpPr/>
          <p:nvPr/>
        </p:nvSpPr>
        <p:spPr>
          <a:xfrm>
            <a:off x="7561179" y="2438650"/>
            <a:ext cx="289009" cy="352833"/>
          </a:xfrm>
          <a:custGeom>
            <a:avLst/>
            <a:gdLst/>
            <a:ahLst/>
            <a:cxnLst/>
            <a:rect l="l" t="t" r="r" b="b"/>
            <a:pathLst>
              <a:path w="9704" h="11847" extrusionOk="0">
                <a:moveTo>
                  <a:pt x="7687" y="662"/>
                </a:moveTo>
                <a:cubicBezTo>
                  <a:pt x="7813" y="945"/>
                  <a:pt x="7971" y="1134"/>
                  <a:pt x="8160" y="1386"/>
                </a:cubicBezTo>
                <a:lnTo>
                  <a:pt x="1008" y="1386"/>
                </a:lnTo>
                <a:cubicBezTo>
                  <a:pt x="788" y="1386"/>
                  <a:pt x="630" y="1229"/>
                  <a:pt x="630" y="1040"/>
                </a:cubicBezTo>
                <a:cubicBezTo>
                  <a:pt x="630" y="819"/>
                  <a:pt x="788" y="662"/>
                  <a:pt x="1008" y="662"/>
                </a:cubicBezTo>
                <a:close/>
                <a:moveTo>
                  <a:pt x="6553" y="3466"/>
                </a:moveTo>
                <a:cubicBezTo>
                  <a:pt x="6742" y="3466"/>
                  <a:pt x="6900" y="3623"/>
                  <a:pt x="6900" y="3812"/>
                </a:cubicBezTo>
                <a:lnTo>
                  <a:pt x="6900" y="4852"/>
                </a:lnTo>
                <a:lnTo>
                  <a:pt x="7939" y="4852"/>
                </a:lnTo>
                <a:cubicBezTo>
                  <a:pt x="8128" y="4852"/>
                  <a:pt x="8286" y="5009"/>
                  <a:pt x="8286" y="5199"/>
                </a:cubicBezTo>
                <a:lnTo>
                  <a:pt x="8286" y="6585"/>
                </a:lnTo>
                <a:cubicBezTo>
                  <a:pt x="8286" y="6774"/>
                  <a:pt x="8128" y="6931"/>
                  <a:pt x="7939" y="6931"/>
                </a:cubicBezTo>
                <a:lnTo>
                  <a:pt x="6900" y="6931"/>
                </a:lnTo>
                <a:lnTo>
                  <a:pt x="6900" y="7971"/>
                </a:lnTo>
                <a:cubicBezTo>
                  <a:pt x="6900" y="8160"/>
                  <a:pt x="6742" y="8317"/>
                  <a:pt x="6553" y="8317"/>
                </a:cubicBezTo>
                <a:lnTo>
                  <a:pt x="5167" y="8317"/>
                </a:lnTo>
                <a:cubicBezTo>
                  <a:pt x="4978" y="8317"/>
                  <a:pt x="4820" y="8160"/>
                  <a:pt x="4820" y="7971"/>
                </a:cubicBezTo>
                <a:lnTo>
                  <a:pt x="4820" y="6931"/>
                </a:lnTo>
                <a:lnTo>
                  <a:pt x="3781" y="6931"/>
                </a:lnTo>
                <a:cubicBezTo>
                  <a:pt x="3592" y="6931"/>
                  <a:pt x="3434" y="6774"/>
                  <a:pt x="3434" y="6585"/>
                </a:cubicBezTo>
                <a:lnTo>
                  <a:pt x="3434" y="5199"/>
                </a:lnTo>
                <a:cubicBezTo>
                  <a:pt x="3434" y="5009"/>
                  <a:pt x="3592" y="4852"/>
                  <a:pt x="3781" y="4852"/>
                </a:cubicBezTo>
                <a:lnTo>
                  <a:pt x="4820" y="4852"/>
                </a:lnTo>
                <a:lnTo>
                  <a:pt x="4820" y="3812"/>
                </a:lnTo>
                <a:cubicBezTo>
                  <a:pt x="4820" y="3623"/>
                  <a:pt x="4978" y="3466"/>
                  <a:pt x="5167" y="3466"/>
                </a:cubicBezTo>
                <a:close/>
                <a:moveTo>
                  <a:pt x="7939" y="9735"/>
                </a:moveTo>
                <a:cubicBezTo>
                  <a:pt x="8128" y="9735"/>
                  <a:pt x="8286" y="9893"/>
                  <a:pt x="8286" y="10082"/>
                </a:cubicBezTo>
                <a:cubicBezTo>
                  <a:pt x="8286" y="10334"/>
                  <a:pt x="8128" y="10428"/>
                  <a:pt x="7939" y="10428"/>
                </a:cubicBezTo>
                <a:lnTo>
                  <a:pt x="3749" y="10428"/>
                </a:lnTo>
                <a:cubicBezTo>
                  <a:pt x="3560" y="10428"/>
                  <a:pt x="3403" y="10271"/>
                  <a:pt x="3403" y="10082"/>
                </a:cubicBezTo>
                <a:cubicBezTo>
                  <a:pt x="3403" y="9893"/>
                  <a:pt x="3560" y="9735"/>
                  <a:pt x="3749" y="9735"/>
                </a:cubicBezTo>
                <a:close/>
                <a:moveTo>
                  <a:pt x="1040" y="0"/>
                </a:moveTo>
                <a:cubicBezTo>
                  <a:pt x="441" y="0"/>
                  <a:pt x="0" y="473"/>
                  <a:pt x="0" y="1040"/>
                </a:cubicBezTo>
                <a:lnTo>
                  <a:pt x="0" y="10428"/>
                </a:lnTo>
                <a:cubicBezTo>
                  <a:pt x="0" y="11184"/>
                  <a:pt x="630" y="11815"/>
                  <a:pt x="1386" y="11815"/>
                </a:cubicBezTo>
                <a:lnTo>
                  <a:pt x="1386" y="2048"/>
                </a:lnTo>
                <a:lnTo>
                  <a:pt x="2111" y="2048"/>
                </a:lnTo>
                <a:lnTo>
                  <a:pt x="2111" y="11815"/>
                </a:lnTo>
                <a:lnTo>
                  <a:pt x="9357" y="11815"/>
                </a:lnTo>
                <a:lnTo>
                  <a:pt x="9357" y="11846"/>
                </a:lnTo>
                <a:cubicBezTo>
                  <a:pt x="9546" y="11846"/>
                  <a:pt x="9704" y="11688"/>
                  <a:pt x="9704" y="11499"/>
                </a:cubicBezTo>
                <a:lnTo>
                  <a:pt x="9704" y="1733"/>
                </a:lnTo>
                <a:cubicBezTo>
                  <a:pt x="9704" y="1607"/>
                  <a:pt x="9609" y="1449"/>
                  <a:pt x="9452" y="1418"/>
                </a:cubicBezTo>
                <a:cubicBezTo>
                  <a:pt x="8822" y="1166"/>
                  <a:pt x="8443" y="756"/>
                  <a:pt x="8286" y="252"/>
                </a:cubicBezTo>
                <a:cubicBezTo>
                  <a:pt x="8254" y="95"/>
                  <a:pt x="8097" y="0"/>
                  <a:pt x="7971" y="0"/>
                </a:cubicBezTo>
                <a:close/>
              </a:path>
            </a:pathLst>
          </a:custGeom>
          <a:solidFill>
            <a:srgbClr val="FFC86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7818" name="Google Shape;7818;p69"/>
          <p:cNvGrpSpPr/>
          <p:nvPr/>
        </p:nvGrpSpPr>
        <p:grpSpPr>
          <a:xfrm>
            <a:off x="6199548" y="2919133"/>
            <a:ext cx="345328" cy="352833"/>
            <a:chOff x="-24353875" y="3147725"/>
            <a:chExt cx="289875" cy="296175"/>
          </a:xfrm>
          <a:solidFill>
            <a:srgbClr val="FFC867"/>
          </a:solidFill>
        </p:grpSpPr>
        <p:sp>
          <p:nvSpPr>
            <p:cNvPr id="7819" name="Google Shape;7819;p69"/>
            <p:cNvSpPr/>
            <p:nvPr/>
          </p:nvSpPr>
          <p:spPr>
            <a:xfrm>
              <a:off x="-24238100" y="3271375"/>
              <a:ext cx="52025" cy="51225"/>
            </a:xfrm>
            <a:custGeom>
              <a:avLst/>
              <a:gdLst/>
              <a:ahLst/>
              <a:cxnLst/>
              <a:rect l="l" t="t" r="r" b="b"/>
              <a:pathLst>
                <a:path w="2081" h="2049" extrusionOk="0">
                  <a:moveTo>
                    <a:pt x="1041" y="1"/>
                  </a:moveTo>
                  <a:cubicBezTo>
                    <a:pt x="505" y="1"/>
                    <a:pt x="32" y="473"/>
                    <a:pt x="32" y="1040"/>
                  </a:cubicBezTo>
                  <a:cubicBezTo>
                    <a:pt x="1" y="1576"/>
                    <a:pt x="473" y="2049"/>
                    <a:pt x="1041" y="2049"/>
                  </a:cubicBezTo>
                  <a:cubicBezTo>
                    <a:pt x="1639" y="2049"/>
                    <a:pt x="2080" y="1576"/>
                    <a:pt x="2080" y="1040"/>
                  </a:cubicBezTo>
                  <a:cubicBezTo>
                    <a:pt x="2080" y="442"/>
                    <a:pt x="1608" y="1"/>
                    <a:pt x="104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20" name="Google Shape;7820;p69"/>
            <p:cNvSpPr/>
            <p:nvPr/>
          </p:nvSpPr>
          <p:spPr>
            <a:xfrm>
              <a:off x="-24353875" y="3147725"/>
              <a:ext cx="289875" cy="296175"/>
            </a:xfrm>
            <a:custGeom>
              <a:avLst/>
              <a:gdLst/>
              <a:ahLst/>
              <a:cxnLst/>
              <a:rect l="l" t="t" r="r" b="b"/>
              <a:pathLst>
                <a:path w="11595" h="11847" extrusionOk="0">
                  <a:moveTo>
                    <a:pt x="5672" y="757"/>
                  </a:moveTo>
                  <a:cubicBezTo>
                    <a:pt x="6144" y="757"/>
                    <a:pt x="6680" y="1544"/>
                    <a:pt x="7026" y="2710"/>
                  </a:cubicBezTo>
                  <a:cubicBezTo>
                    <a:pt x="6585" y="2867"/>
                    <a:pt x="6176" y="3025"/>
                    <a:pt x="5672" y="3214"/>
                  </a:cubicBezTo>
                  <a:cubicBezTo>
                    <a:pt x="5262" y="3025"/>
                    <a:pt x="4789" y="2836"/>
                    <a:pt x="4348" y="2710"/>
                  </a:cubicBezTo>
                  <a:cubicBezTo>
                    <a:pt x="4695" y="1481"/>
                    <a:pt x="5199" y="757"/>
                    <a:pt x="5672" y="757"/>
                  </a:cubicBezTo>
                  <a:close/>
                  <a:moveTo>
                    <a:pt x="4191" y="3372"/>
                  </a:moveTo>
                  <a:cubicBezTo>
                    <a:pt x="4411" y="3466"/>
                    <a:pt x="4632" y="3529"/>
                    <a:pt x="4852" y="3624"/>
                  </a:cubicBezTo>
                  <a:cubicBezTo>
                    <a:pt x="4159" y="3970"/>
                    <a:pt x="4726" y="3655"/>
                    <a:pt x="4065" y="4096"/>
                  </a:cubicBezTo>
                  <a:lnTo>
                    <a:pt x="4191" y="3372"/>
                  </a:lnTo>
                  <a:close/>
                  <a:moveTo>
                    <a:pt x="7184" y="3372"/>
                  </a:moveTo>
                  <a:lnTo>
                    <a:pt x="7310" y="4096"/>
                  </a:lnTo>
                  <a:cubicBezTo>
                    <a:pt x="6585" y="3655"/>
                    <a:pt x="7184" y="4002"/>
                    <a:pt x="6522" y="3624"/>
                  </a:cubicBezTo>
                  <a:cubicBezTo>
                    <a:pt x="6743" y="3529"/>
                    <a:pt x="6995" y="3466"/>
                    <a:pt x="7184" y="3372"/>
                  </a:cubicBezTo>
                  <a:close/>
                  <a:moveTo>
                    <a:pt x="9191" y="3001"/>
                  </a:moveTo>
                  <a:cubicBezTo>
                    <a:pt x="9631" y="3001"/>
                    <a:pt x="10026" y="3084"/>
                    <a:pt x="10177" y="3340"/>
                  </a:cubicBezTo>
                  <a:cubicBezTo>
                    <a:pt x="10208" y="3435"/>
                    <a:pt x="10240" y="3529"/>
                    <a:pt x="10208" y="3655"/>
                  </a:cubicBezTo>
                  <a:cubicBezTo>
                    <a:pt x="9925" y="3687"/>
                    <a:pt x="9673" y="3907"/>
                    <a:pt x="9515" y="4159"/>
                  </a:cubicBezTo>
                  <a:cubicBezTo>
                    <a:pt x="9358" y="4474"/>
                    <a:pt x="9295" y="4852"/>
                    <a:pt x="9452" y="5104"/>
                  </a:cubicBezTo>
                  <a:cubicBezTo>
                    <a:pt x="9358" y="5230"/>
                    <a:pt x="9263" y="5356"/>
                    <a:pt x="9137" y="5482"/>
                  </a:cubicBezTo>
                  <a:cubicBezTo>
                    <a:pt x="8791" y="5167"/>
                    <a:pt x="8444" y="4884"/>
                    <a:pt x="8034" y="4600"/>
                  </a:cubicBezTo>
                  <a:cubicBezTo>
                    <a:pt x="8003" y="4128"/>
                    <a:pt x="7940" y="3655"/>
                    <a:pt x="7845" y="3183"/>
                  </a:cubicBezTo>
                  <a:cubicBezTo>
                    <a:pt x="8174" y="3100"/>
                    <a:pt x="8710" y="3001"/>
                    <a:pt x="9191" y="3001"/>
                  </a:cubicBezTo>
                  <a:close/>
                  <a:moveTo>
                    <a:pt x="2994" y="3119"/>
                  </a:moveTo>
                  <a:cubicBezTo>
                    <a:pt x="3151" y="3151"/>
                    <a:pt x="3309" y="3151"/>
                    <a:pt x="3466" y="3214"/>
                  </a:cubicBezTo>
                  <a:cubicBezTo>
                    <a:pt x="3403" y="3655"/>
                    <a:pt x="3309" y="4128"/>
                    <a:pt x="3277" y="4632"/>
                  </a:cubicBezTo>
                  <a:cubicBezTo>
                    <a:pt x="2899" y="4915"/>
                    <a:pt x="2490" y="5230"/>
                    <a:pt x="2174" y="5514"/>
                  </a:cubicBezTo>
                  <a:cubicBezTo>
                    <a:pt x="1733" y="5010"/>
                    <a:pt x="851" y="3939"/>
                    <a:pt x="1166" y="3340"/>
                  </a:cubicBezTo>
                  <a:cubicBezTo>
                    <a:pt x="1198" y="3277"/>
                    <a:pt x="1261" y="3183"/>
                    <a:pt x="1387" y="3151"/>
                  </a:cubicBezTo>
                  <a:cubicBezTo>
                    <a:pt x="1576" y="3372"/>
                    <a:pt x="1859" y="3529"/>
                    <a:pt x="2174" y="3529"/>
                  </a:cubicBezTo>
                  <a:cubicBezTo>
                    <a:pt x="2521" y="3529"/>
                    <a:pt x="2836" y="3372"/>
                    <a:pt x="2994" y="3119"/>
                  </a:cubicBezTo>
                  <a:close/>
                  <a:moveTo>
                    <a:pt x="3277" y="5482"/>
                  </a:moveTo>
                  <a:lnTo>
                    <a:pt x="3277" y="5482"/>
                  </a:lnTo>
                  <a:cubicBezTo>
                    <a:pt x="3246" y="6144"/>
                    <a:pt x="3246" y="5986"/>
                    <a:pt x="3277" y="6428"/>
                  </a:cubicBezTo>
                  <a:cubicBezTo>
                    <a:pt x="3088" y="6270"/>
                    <a:pt x="2899" y="6112"/>
                    <a:pt x="2742" y="5955"/>
                  </a:cubicBezTo>
                  <a:cubicBezTo>
                    <a:pt x="2899" y="5797"/>
                    <a:pt x="3088" y="5640"/>
                    <a:pt x="3277" y="5482"/>
                  </a:cubicBezTo>
                  <a:close/>
                  <a:moveTo>
                    <a:pt x="8097" y="5514"/>
                  </a:moveTo>
                  <a:cubicBezTo>
                    <a:pt x="8286" y="5671"/>
                    <a:pt x="8475" y="5829"/>
                    <a:pt x="8633" y="5986"/>
                  </a:cubicBezTo>
                  <a:cubicBezTo>
                    <a:pt x="8475" y="6144"/>
                    <a:pt x="8286" y="6301"/>
                    <a:pt x="8097" y="6459"/>
                  </a:cubicBezTo>
                  <a:lnTo>
                    <a:pt x="8097" y="5514"/>
                  </a:lnTo>
                  <a:close/>
                  <a:moveTo>
                    <a:pt x="5703" y="4002"/>
                  </a:moveTo>
                  <a:cubicBezTo>
                    <a:pt x="6333" y="4317"/>
                    <a:pt x="6743" y="4569"/>
                    <a:pt x="7373" y="5010"/>
                  </a:cubicBezTo>
                  <a:cubicBezTo>
                    <a:pt x="7436" y="5671"/>
                    <a:pt x="7436" y="6238"/>
                    <a:pt x="7373" y="6963"/>
                  </a:cubicBezTo>
                  <a:cubicBezTo>
                    <a:pt x="6837" y="7310"/>
                    <a:pt x="6333" y="7625"/>
                    <a:pt x="5703" y="7940"/>
                  </a:cubicBezTo>
                  <a:cubicBezTo>
                    <a:pt x="5073" y="7625"/>
                    <a:pt x="4537" y="7373"/>
                    <a:pt x="4002" y="6963"/>
                  </a:cubicBezTo>
                  <a:cubicBezTo>
                    <a:pt x="3907" y="6270"/>
                    <a:pt x="3907" y="5671"/>
                    <a:pt x="4002" y="5010"/>
                  </a:cubicBezTo>
                  <a:cubicBezTo>
                    <a:pt x="4600" y="4600"/>
                    <a:pt x="5041" y="4317"/>
                    <a:pt x="5703" y="4002"/>
                  </a:cubicBezTo>
                  <a:close/>
                  <a:moveTo>
                    <a:pt x="4065" y="7845"/>
                  </a:moveTo>
                  <a:cubicBezTo>
                    <a:pt x="4506" y="8097"/>
                    <a:pt x="4254" y="8003"/>
                    <a:pt x="4852" y="8318"/>
                  </a:cubicBezTo>
                  <a:cubicBezTo>
                    <a:pt x="4632" y="8381"/>
                    <a:pt x="4380" y="8507"/>
                    <a:pt x="4191" y="8538"/>
                  </a:cubicBezTo>
                  <a:lnTo>
                    <a:pt x="4065" y="7845"/>
                  </a:lnTo>
                  <a:close/>
                  <a:moveTo>
                    <a:pt x="7278" y="7845"/>
                  </a:moveTo>
                  <a:cubicBezTo>
                    <a:pt x="7247" y="8066"/>
                    <a:pt x="7215" y="8318"/>
                    <a:pt x="7152" y="8538"/>
                  </a:cubicBezTo>
                  <a:cubicBezTo>
                    <a:pt x="6900" y="8475"/>
                    <a:pt x="6711" y="8381"/>
                    <a:pt x="6491" y="8318"/>
                  </a:cubicBezTo>
                  <a:cubicBezTo>
                    <a:pt x="6837" y="8097"/>
                    <a:pt x="6869" y="8097"/>
                    <a:pt x="7278" y="7845"/>
                  </a:cubicBezTo>
                  <a:close/>
                  <a:moveTo>
                    <a:pt x="2237" y="6459"/>
                  </a:moveTo>
                  <a:cubicBezTo>
                    <a:pt x="2584" y="6774"/>
                    <a:pt x="2931" y="7058"/>
                    <a:pt x="3340" y="7310"/>
                  </a:cubicBezTo>
                  <a:cubicBezTo>
                    <a:pt x="3372" y="7845"/>
                    <a:pt x="3435" y="8255"/>
                    <a:pt x="3529" y="8727"/>
                  </a:cubicBezTo>
                  <a:cubicBezTo>
                    <a:pt x="3008" y="8861"/>
                    <a:pt x="2544" y="8927"/>
                    <a:pt x="2165" y="8927"/>
                  </a:cubicBezTo>
                  <a:cubicBezTo>
                    <a:pt x="1650" y="8927"/>
                    <a:pt x="1293" y="8806"/>
                    <a:pt x="1166" y="8570"/>
                  </a:cubicBezTo>
                  <a:cubicBezTo>
                    <a:pt x="851" y="8003"/>
                    <a:pt x="1733" y="6932"/>
                    <a:pt x="2237" y="6459"/>
                  </a:cubicBezTo>
                  <a:close/>
                  <a:moveTo>
                    <a:pt x="9137" y="6459"/>
                  </a:moveTo>
                  <a:cubicBezTo>
                    <a:pt x="9610" y="6932"/>
                    <a:pt x="10523" y="8003"/>
                    <a:pt x="10177" y="8570"/>
                  </a:cubicBezTo>
                  <a:cubicBezTo>
                    <a:pt x="10032" y="8806"/>
                    <a:pt x="9678" y="8927"/>
                    <a:pt x="9169" y="8927"/>
                  </a:cubicBezTo>
                  <a:cubicBezTo>
                    <a:pt x="8794" y="8927"/>
                    <a:pt x="8335" y="8861"/>
                    <a:pt x="7814" y="8727"/>
                  </a:cubicBezTo>
                  <a:cubicBezTo>
                    <a:pt x="7940" y="8318"/>
                    <a:pt x="8003" y="7845"/>
                    <a:pt x="8034" y="7310"/>
                  </a:cubicBezTo>
                  <a:cubicBezTo>
                    <a:pt x="8444" y="7058"/>
                    <a:pt x="8822" y="6743"/>
                    <a:pt x="9137" y="6459"/>
                  </a:cubicBezTo>
                  <a:close/>
                  <a:moveTo>
                    <a:pt x="5640" y="8696"/>
                  </a:moveTo>
                  <a:cubicBezTo>
                    <a:pt x="6081" y="8885"/>
                    <a:pt x="6554" y="9074"/>
                    <a:pt x="6995" y="9200"/>
                  </a:cubicBezTo>
                  <a:cubicBezTo>
                    <a:pt x="6680" y="10429"/>
                    <a:pt x="6176" y="11185"/>
                    <a:pt x="5672" y="11185"/>
                  </a:cubicBezTo>
                  <a:cubicBezTo>
                    <a:pt x="5609" y="11185"/>
                    <a:pt x="5482" y="11090"/>
                    <a:pt x="5356" y="11059"/>
                  </a:cubicBezTo>
                  <a:cubicBezTo>
                    <a:pt x="5482" y="10775"/>
                    <a:pt x="5451" y="10460"/>
                    <a:pt x="5293" y="10177"/>
                  </a:cubicBezTo>
                  <a:cubicBezTo>
                    <a:pt x="5136" y="9862"/>
                    <a:pt x="4821" y="9736"/>
                    <a:pt x="4474" y="9673"/>
                  </a:cubicBezTo>
                  <a:cubicBezTo>
                    <a:pt x="4411" y="9515"/>
                    <a:pt x="4348" y="9357"/>
                    <a:pt x="4317" y="9200"/>
                  </a:cubicBezTo>
                  <a:cubicBezTo>
                    <a:pt x="4726" y="9042"/>
                    <a:pt x="5167" y="8885"/>
                    <a:pt x="5640" y="8696"/>
                  </a:cubicBezTo>
                  <a:close/>
                  <a:moveTo>
                    <a:pt x="5640" y="1"/>
                  </a:moveTo>
                  <a:cubicBezTo>
                    <a:pt x="4758" y="1"/>
                    <a:pt x="4065" y="1072"/>
                    <a:pt x="3655" y="2489"/>
                  </a:cubicBezTo>
                  <a:cubicBezTo>
                    <a:pt x="3498" y="2426"/>
                    <a:pt x="3340" y="2395"/>
                    <a:pt x="3214" y="2395"/>
                  </a:cubicBezTo>
                  <a:cubicBezTo>
                    <a:pt x="3183" y="1859"/>
                    <a:pt x="2742" y="1418"/>
                    <a:pt x="2174" y="1418"/>
                  </a:cubicBezTo>
                  <a:cubicBezTo>
                    <a:pt x="1607" y="1418"/>
                    <a:pt x="1166" y="1891"/>
                    <a:pt x="1166" y="2426"/>
                  </a:cubicBezTo>
                  <a:cubicBezTo>
                    <a:pt x="883" y="2552"/>
                    <a:pt x="694" y="2710"/>
                    <a:pt x="568" y="2962"/>
                  </a:cubicBezTo>
                  <a:cubicBezTo>
                    <a:pt x="32" y="3907"/>
                    <a:pt x="977" y="5104"/>
                    <a:pt x="1702" y="5892"/>
                  </a:cubicBezTo>
                  <a:cubicBezTo>
                    <a:pt x="946" y="6743"/>
                    <a:pt x="1" y="8003"/>
                    <a:pt x="568" y="8885"/>
                  </a:cubicBezTo>
                  <a:cubicBezTo>
                    <a:pt x="879" y="9433"/>
                    <a:pt x="1519" y="9600"/>
                    <a:pt x="2210" y="9600"/>
                  </a:cubicBezTo>
                  <a:cubicBezTo>
                    <a:pt x="2710" y="9600"/>
                    <a:pt x="3237" y="9513"/>
                    <a:pt x="3687" y="9420"/>
                  </a:cubicBezTo>
                  <a:cubicBezTo>
                    <a:pt x="3718" y="9578"/>
                    <a:pt x="3750" y="9673"/>
                    <a:pt x="3844" y="9830"/>
                  </a:cubicBezTo>
                  <a:cubicBezTo>
                    <a:pt x="3403" y="10145"/>
                    <a:pt x="3246" y="10744"/>
                    <a:pt x="3529" y="11216"/>
                  </a:cubicBezTo>
                  <a:cubicBezTo>
                    <a:pt x="3718" y="11531"/>
                    <a:pt x="4065" y="11720"/>
                    <a:pt x="4411" y="11720"/>
                  </a:cubicBezTo>
                  <a:cubicBezTo>
                    <a:pt x="4600" y="11720"/>
                    <a:pt x="4789" y="11689"/>
                    <a:pt x="4947" y="11563"/>
                  </a:cubicBezTo>
                  <a:cubicBezTo>
                    <a:pt x="5167" y="11720"/>
                    <a:pt x="5419" y="11846"/>
                    <a:pt x="5703" y="11846"/>
                  </a:cubicBezTo>
                  <a:cubicBezTo>
                    <a:pt x="6585" y="11846"/>
                    <a:pt x="7278" y="10775"/>
                    <a:pt x="7688" y="9357"/>
                  </a:cubicBezTo>
                  <a:cubicBezTo>
                    <a:pt x="8143" y="9478"/>
                    <a:pt x="8678" y="9576"/>
                    <a:pt x="9184" y="9576"/>
                  </a:cubicBezTo>
                  <a:cubicBezTo>
                    <a:pt x="9868" y="9576"/>
                    <a:pt x="10499" y="9397"/>
                    <a:pt x="10807" y="8853"/>
                  </a:cubicBezTo>
                  <a:cubicBezTo>
                    <a:pt x="11374" y="7908"/>
                    <a:pt x="10429" y="6680"/>
                    <a:pt x="9673" y="5892"/>
                  </a:cubicBezTo>
                  <a:cubicBezTo>
                    <a:pt x="9799" y="5797"/>
                    <a:pt x="9862" y="5671"/>
                    <a:pt x="9988" y="5545"/>
                  </a:cubicBezTo>
                  <a:cubicBezTo>
                    <a:pt x="10145" y="5640"/>
                    <a:pt x="10271" y="5671"/>
                    <a:pt x="10429" y="5671"/>
                  </a:cubicBezTo>
                  <a:cubicBezTo>
                    <a:pt x="10775" y="5671"/>
                    <a:pt x="11122" y="5482"/>
                    <a:pt x="11311" y="5167"/>
                  </a:cubicBezTo>
                  <a:cubicBezTo>
                    <a:pt x="11594" y="4632"/>
                    <a:pt x="11437" y="4002"/>
                    <a:pt x="10933" y="3750"/>
                  </a:cubicBezTo>
                  <a:cubicBezTo>
                    <a:pt x="10964" y="3466"/>
                    <a:pt x="10901" y="3183"/>
                    <a:pt x="10775" y="2962"/>
                  </a:cubicBezTo>
                  <a:cubicBezTo>
                    <a:pt x="10457" y="2432"/>
                    <a:pt x="9842" y="2259"/>
                    <a:pt x="9179" y="2259"/>
                  </a:cubicBezTo>
                  <a:cubicBezTo>
                    <a:pt x="8661" y="2259"/>
                    <a:pt x="8113" y="2365"/>
                    <a:pt x="7656" y="2489"/>
                  </a:cubicBezTo>
                  <a:cubicBezTo>
                    <a:pt x="7278" y="1072"/>
                    <a:pt x="6585" y="1"/>
                    <a:pt x="564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821" name="Google Shape;7821;p69"/>
          <p:cNvGrpSpPr/>
          <p:nvPr/>
        </p:nvGrpSpPr>
        <p:grpSpPr>
          <a:xfrm>
            <a:off x="6207530" y="3398540"/>
            <a:ext cx="329365" cy="351910"/>
            <a:chOff x="-24344425" y="3519475"/>
            <a:chExt cx="276475" cy="295400"/>
          </a:xfrm>
          <a:solidFill>
            <a:srgbClr val="FFC867"/>
          </a:solidFill>
        </p:grpSpPr>
        <p:sp>
          <p:nvSpPr>
            <p:cNvPr id="7822" name="Google Shape;7822;p69"/>
            <p:cNvSpPr/>
            <p:nvPr/>
          </p:nvSpPr>
          <p:spPr>
            <a:xfrm>
              <a:off x="-24240450" y="3554150"/>
              <a:ext cx="69325" cy="34450"/>
            </a:xfrm>
            <a:custGeom>
              <a:avLst/>
              <a:gdLst/>
              <a:ahLst/>
              <a:cxnLst/>
              <a:rect l="l" t="t" r="r" b="b"/>
              <a:pathLst>
                <a:path w="2773" h="1378" extrusionOk="0">
                  <a:moveTo>
                    <a:pt x="1387" y="0"/>
                  </a:moveTo>
                  <a:cubicBezTo>
                    <a:pt x="788" y="0"/>
                    <a:pt x="284" y="347"/>
                    <a:pt x="95" y="914"/>
                  </a:cubicBezTo>
                  <a:cubicBezTo>
                    <a:pt x="0" y="1071"/>
                    <a:pt x="95" y="1260"/>
                    <a:pt x="284" y="1355"/>
                  </a:cubicBezTo>
                  <a:cubicBezTo>
                    <a:pt x="318" y="1366"/>
                    <a:pt x="352" y="1371"/>
                    <a:pt x="385" y="1371"/>
                  </a:cubicBezTo>
                  <a:cubicBezTo>
                    <a:pt x="537" y="1371"/>
                    <a:pt x="673" y="1263"/>
                    <a:pt x="725" y="1134"/>
                  </a:cubicBezTo>
                  <a:cubicBezTo>
                    <a:pt x="788" y="882"/>
                    <a:pt x="1072" y="662"/>
                    <a:pt x="1387" y="662"/>
                  </a:cubicBezTo>
                  <a:cubicBezTo>
                    <a:pt x="1702" y="662"/>
                    <a:pt x="1922" y="882"/>
                    <a:pt x="2048" y="1134"/>
                  </a:cubicBezTo>
                  <a:cubicBezTo>
                    <a:pt x="2120" y="1301"/>
                    <a:pt x="2246" y="1378"/>
                    <a:pt x="2371" y="1378"/>
                  </a:cubicBezTo>
                  <a:cubicBezTo>
                    <a:pt x="2411" y="1378"/>
                    <a:pt x="2451" y="1370"/>
                    <a:pt x="2489" y="1355"/>
                  </a:cubicBezTo>
                  <a:cubicBezTo>
                    <a:pt x="2678" y="1260"/>
                    <a:pt x="2773" y="1071"/>
                    <a:pt x="2678" y="914"/>
                  </a:cubicBezTo>
                  <a:cubicBezTo>
                    <a:pt x="2489" y="347"/>
                    <a:pt x="1985" y="0"/>
                    <a:pt x="138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23" name="Google Shape;7823;p69"/>
            <p:cNvSpPr/>
            <p:nvPr/>
          </p:nvSpPr>
          <p:spPr>
            <a:xfrm>
              <a:off x="-24344425" y="3519475"/>
              <a:ext cx="276475" cy="295400"/>
            </a:xfrm>
            <a:custGeom>
              <a:avLst/>
              <a:gdLst/>
              <a:ahLst/>
              <a:cxnLst/>
              <a:rect l="l" t="t" r="r" b="b"/>
              <a:pathLst>
                <a:path w="11059" h="11816" extrusionOk="0">
                  <a:moveTo>
                    <a:pt x="5546" y="694"/>
                  </a:moveTo>
                  <a:cubicBezTo>
                    <a:pt x="6743" y="694"/>
                    <a:pt x="7625" y="1608"/>
                    <a:pt x="7625" y="2773"/>
                  </a:cubicBezTo>
                  <a:lnTo>
                    <a:pt x="7625" y="3120"/>
                  </a:lnTo>
                  <a:cubicBezTo>
                    <a:pt x="7625" y="3309"/>
                    <a:pt x="7467" y="3466"/>
                    <a:pt x="7278" y="3466"/>
                  </a:cubicBezTo>
                  <a:lnTo>
                    <a:pt x="5892" y="3466"/>
                  </a:lnTo>
                  <a:lnTo>
                    <a:pt x="5892" y="3120"/>
                  </a:lnTo>
                  <a:cubicBezTo>
                    <a:pt x="5892" y="2931"/>
                    <a:pt x="5735" y="2773"/>
                    <a:pt x="5546" y="2773"/>
                  </a:cubicBezTo>
                  <a:cubicBezTo>
                    <a:pt x="5357" y="2773"/>
                    <a:pt x="5199" y="2931"/>
                    <a:pt x="5199" y="3120"/>
                  </a:cubicBezTo>
                  <a:lnTo>
                    <a:pt x="5199" y="3466"/>
                  </a:lnTo>
                  <a:lnTo>
                    <a:pt x="3813" y="3466"/>
                  </a:lnTo>
                  <a:cubicBezTo>
                    <a:pt x="3624" y="3466"/>
                    <a:pt x="3466" y="3309"/>
                    <a:pt x="3466" y="3120"/>
                  </a:cubicBezTo>
                  <a:lnTo>
                    <a:pt x="3466" y="2773"/>
                  </a:lnTo>
                  <a:cubicBezTo>
                    <a:pt x="3466" y="1639"/>
                    <a:pt x="4411" y="694"/>
                    <a:pt x="5546" y="694"/>
                  </a:cubicBezTo>
                  <a:close/>
                  <a:moveTo>
                    <a:pt x="7940" y="4821"/>
                  </a:moveTo>
                  <a:cubicBezTo>
                    <a:pt x="8160" y="4821"/>
                    <a:pt x="8318" y="4979"/>
                    <a:pt x="8318" y="5168"/>
                  </a:cubicBezTo>
                  <a:cubicBezTo>
                    <a:pt x="8318" y="5357"/>
                    <a:pt x="8160" y="5514"/>
                    <a:pt x="7940" y="5514"/>
                  </a:cubicBezTo>
                  <a:lnTo>
                    <a:pt x="3088" y="5514"/>
                  </a:lnTo>
                  <a:cubicBezTo>
                    <a:pt x="2899" y="5514"/>
                    <a:pt x="2742" y="5357"/>
                    <a:pt x="2742" y="5168"/>
                  </a:cubicBezTo>
                  <a:cubicBezTo>
                    <a:pt x="2742" y="4979"/>
                    <a:pt x="2899" y="4821"/>
                    <a:pt x="3088" y="4821"/>
                  </a:cubicBezTo>
                  <a:close/>
                  <a:moveTo>
                    <a:pt x="4128" y="6932"/>
                  </a:moveTo>
                  <a:cubicBezTo>
                    <a:pt x="4317" y="6932"/>
                    <a:pt x="4474" y="7089"/>
                    <a:pt x="4474" y="7310"/>
                  </a:cubicBezTo>
                  <a:cubicBezTo>
                    <a:pt x="4474" y="7499"/>
                    <a:pt x="4317" y="7656"/>
                    <a:pt x="4128" y="7656"/>
                  </a:cubicBezTo>
                  <a:lnTo>
                    <a:pt x="3088" y="7656"/>
                  </a:lnTo>
                  <a:cubicBezTo>
                    <a:pt x="2899" y="7656"/>
                    <a:pt x="2742" y="7499"/>
                    <a:pt x="2742" y="7310"/>
                  </a:cubicBezTo>
                  <a:cubicBezTo>
                    <a:pt x="2742" y="7089"/>
                    <a:pt x="2899" y="6932"/>
                    <a:pt x="3088" y="6932"/>
                  </a:cubicBezTo>
                  <a:close/>
                  <a:moveTo>
                    <a:pt x="7940" y="6932"/>
                  </a:moveTo>
                  <a:cubicBezTo>
                    <a:pt x="8160" y="6932"/>
                    <a:pt x="8318" y="7089"/>
                    <a:pt x="8318" y="7310"/>
                  </a:cubicBezTo>
                  <a:cubicBezTo>
                    <a:pt x="8286" y="7499"/>
                    <a:pt x="8160" y="7656"/>
                    <a:pt x="7940" y="7656"/>
                  </a:cubicBezTo>
                  <a:lnTo>
                    <a:pt x="6932" y="7656"/>
                  </a:lnTo>
                  <a:cubicBezTo>
                    <a:pt x="6743" y="7656"/>
                    <a:pt x="6585" y="7499"/>
                    <a:pt x="6585" y="7310"/>
                  </a:cubicBezTo>
                  <a:cubicBezTo>
                    <a:pt x="6585" y="7089"/>
                    <a:pt x="6743" y="6932"/>
                    <a:pt x="6932" y="6932"/>
                  </a:cubicBezTo>
                  <a:close/>
                  <a:moveTo>
                    <a:pt x="3781" y="8318"/>
                  </a:moveTo>
                  <a:cubicBezTo>
                    <a:pt x="4002" y="8350"/>
                    <a:pt x="4128" y="8507"/>
                    <a:pt x="4128" y="8665"/>
                  </a:cubicBezTo>
                  <a:cubicBezTo>
                    <a:pt x="4128" y="8885"/>
                    <a:pt x="3970" y="9043"/>
                    <a:pt x="3781" y="9043"/>
                  </a:cubicBezTo>
                  <a:lnTo>
                    <a:pt x="3057" y="9043"/>
                  </a:lnTo>
                  <a:cubicBezTo>
                    <a:pt x="2868" y="9043"/>
                    <a:pt x="2710" y="8885"/>
                    <a:pt x="2710" y="8665"/>
                  </a:cubicBezTo>
                  <a:cubicBezTo>
                    <a:pt x="2710" y="8476"/>
                    <a:pt x="2868" y="8318"/>
                    <a:pt x="3057" y="8318"/>
                  </a:cubicBezTo>
                  <a:close/>
                  <a:moveTo>
                    <a:pt x="7940" y="8318"/>
                  </a:moveTo>
                  <a:cubicBezTo>
                    <a:pt x="8160" y="8350"/>
                    <a:pt x="8286" y="8507"/>
                    <a:pt x="8286" y="8665"/>
                  </a:cubicBezTo>
                  <a:cubicBezTo>
                    <a:pt x="8286" y="8885"/>
                    <a:pt x="8129" y="9043"/>
                    <a:pt x="7940" y="9043"/>
                  </a:cubicBezTo>
                  <a:lnTo>
                    <a:pt x="7247" y="9043"/>
                  </a:lnTo>
                  <a:cubicBezTo>
                    <a:pt x="7026" y="9043"/>
                    <a:pt x="6869" y="8885"/>
                    <a:pt x="6869" y="8665"/>
                  </a:cubicBezTo>
                  <a:cubicBezTo>
                    <a:pt x="6869" y="8476"/>
                    <a:pt x="7026" y="8318"/>
                    <a:pt x="7247" y="8318"/>
                  </a:cubicBezTo>
                  <a:close/>
                  <a:moveTo>
                    <a:pt x="2868" y="2049"/>
                  </a:moveTo>
                  <a:lnTo>
                    <a:pt x="2868" y="2049"/>
                  </a:lnTo>
                  <a:cubicBezTo>
                    <a:pt x="2805" y="2332"/>
                    <a:pt x="2805" y="2521"/>
                    <a:pt x="2805" y="2805"/>
                  </a:cubicBezTo>
                  <a:cubicBezTo>
                    <a:pt x="2395" y="2962"/>
                    <a:pt x="2080" y="3309"/>
                    <a:pt x="2080" y="3781"/>
                  </a:cubicBezTo>
                  <a:lnTo>
                    <a:pt x="2080" y="8665"/>
                  </a:lnTo>
                  <a:cubicBezTo>
                    <a:pt x="2080" y="9263"/>
                    <a:pt x="2553" y="9704"/>
                    <a:pt x="3088" y="9704"/>
                  </a:cubicBezTo>
                  <a:lnTo>
                    <a:pt x="5199" y="9704"/>
                  </a:lnTo>
                  <a:lnTo>
                    <a:pt x="5199" y="7247"/>
                  </a:lnTo>
                  <a:cubicBezTo>
                    <a:pt x="5199" y="7058"/>
                    <a:pt x="5357" y="6900"/>
                    <a:pt x="5546" y="6900"/>
                  </a:cubicBezTo>
                  <a:cubicBezTo>
                    <a:pt x="5735" y="6900"/>
                    <a:pt x="5892" y="7058"/>
                    <a:pt x="5892" y="7247"/>
                  </a:cubicBezTo>
                  <a:lnTo>
                    <a:pt x="5892" y="9704"/>
                  </a:lnTo>
                  <a:lnTo>
                    <a:pt x="8003" y="9704"/>
                  </a:lnTo>
                  <a:cubicBezTo>
                    <a:pt x="8570" y="9704"/>
                    <a:pt x="9011" y="9232"/>
                    <a:pt x="9011" y="8665"/>
                  </a:cubicBezTo>
                  <a:lnTo>
                    <a:pt x="9011" y="3844"/>
                  </a:lnTo>
                  <a:cubicBezTo>
                    <a:pt x="9011" y="3372"/>
                    <a:pt x="8728" y="2994"/>
                    <a:pt x="8318" y="2836"/>
                  </a:cubicBezTo>
                  <a:cubicBezTo>
                    <a:pt x="8318" y="2584"/>
                    <a:pt x="8318" y="2364"/>
                    <a:pt x="8223" y="2112"/>
                  </a:cubicBezTo>
                  <a:lnTo>
                    <a:pt x="8223" y="2112"/>
                  </a:lnTo>
                  <a:cubicBezTo>
                    <a:pt x="9043" y="2269"/>
                    <a:pt x="9736" y="2962"/>
                    <a:pt x="9736" y="3844"/>
                  </a:cubicBezTo>
                  <a:lnTo>
                    <a:pt x="9736" y="8696"/>
                  </a:lnTo>
                  <a:cubicBezTo>
                    <a:pt x="9736" y="9641"/>
                    <a:pt x="8948" y="10429"/>
                    <a:pt x="8003" y="10429"/>
                  </a:cubicBezTo>
                  <a:lnTo>
                    <a:pt x="3151" y="10429"/>
                  </a:lnTo>
                  <a:cubicBezTo>
                    <a:pt x="2206" y="10429"/>
                    <a:pt x="1418" y="9641"/>
                    <a:pt x="1418" y="8696"/>
                  </a:cubicBezTo>
                  <a:lnTo>
                    <a:pt x="1418" y="3781"/>
                  </a:lnTo>
                  <a:lnTo>
                    <a:pt x="1355" y="3781"/>
                  </a:lnTo>
                  <a:cubicBezTo>
                    <a:pt x="1355" y="2931"/>
                    <a:pt x="1985" y="2206"/>
                    <a:pt x="2868" y="2049"/>
                  </a:cubicBezTo>
                  <a:close/>
                  <a:moveTo>
                    <a:pt x="3088" y="1"/>
                  </a:moveTo>
                  <a:cubicBezTo>
                    <a:pt x="1355" y="1"/>
                    <a:pt x="1" y="1419"/>
                    <a:pt x="1" y="3120"/>
                  </a:cubicBezTo>
                  <a:lnTo>
                    <a:pt x="1" y="8728"/>
                  </a:lnTo>
                  <a:cubicBezTo>
                    <a:pt x="1" y="10397"/>
                    <a:pt x="1355" y="11815"/>
                    <a:pt x="3088" y="11815"/>
                  </a:cubicBezTo>
                  <a:lnTo>
                    <a:pt x="7940" y="11815"/>
                  </a:lnTo>
                  <a:cubicBezTo>
                    <a:pt x="9673" y="11815"/>
                    <a:pt x="11059" y="10397"/>
                    <a:pt x="11059" y="8728"/>
                  </a:cubicBezTo>
                  <a:lnTo>
                    <a:pt x="11059" y="3120"/>
                  </a:lnTo>
                  <a:cubicBezTo>
                    <a:pt x="11059" y="1387"/>
                    <a:pt x="9641" y="1"/>
                    <a:pt x="794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824" name="Google Shape;7824;p69"/>
          <p:cNvGrpSpPr/>
          <p:nvPr/>
        </p:nvGrpSpPr>
        <p:grpSpPr>
          <a:xfrm>
            <a:off x="6197210" y="3850460"/>
            <a:ext cx="350004" cy="348128"/>
            <a:chOff x="-24353075" y="3891250"/>
            <a:chExt cx="293800" cy="292225"/>
          </a:xfrm>
          <a:solidFill>
            <a:srgbClr val="FFC867"/>
          </a:solidFill>
        </p:grpSpPr>
        <p:sp>
          <p:nvSpPr>
            <p:cNvPr id="7825" name="Google Shape;7825;p69"/>
            <p:cNvSpPr/>
            <p:nvPr/>
          </p:nvSpPr>
          <p:spPr>
            <a:xfrm>
              <a:off x="-24251475" y="4012525"/>
              <a:ext cx="88225" cy="65400"/>
            </a:xfrm>
            <a:custGeom>
              <a:avLst/>
              <a:gdLst/>
              <a:ahLst/>
              <a:cxnLst/>
              <a:rect l="l" t="t" r="r" b="b"/>
              <a:pathLst>
                <a:path w="3529" h="2616" extrusionOk="0">
                  <a:moveTo>
                    <a:pt x="725" y="1"/>
                  </a:moveTo>
                  <a:cubicBezTo>
                    <a:pt x="315" y="1"/>
                    <a:pt x="0" y="347"/>
                    <a:pt x="0" y="725"/>
                  </a:cubicBezTo>
                  <a:cubicBezTo>
                    <a:pt x="0" y="1356"/>
                    <a:pt x="1040" y="2049"/>
                    <a:pt x="1733" y="2616"/>
                  </a:cubicBezTo>
                  <a:cubicBezTo>
                    <a:pt x="2458" y="2017"/>
                    <a:pt x="3466" y="1356"/>
                    <a:pt x="3466" y="725"/>
                  </a:cubicBezTo>
                  <a:cubicBezTo>
                    <a:pt x="3529" y="410"/>
                    <a:pt x="3277" y="1"/>
                    <a:pt x="2804" y="1"/>
                  </a:cubicBezTo>
                  <a:cubicBezTo>
                    <a:pt x="2300" y="1"/>
                    <a:pt x="2111" y="599"/>
                    <a:pt x="2111" y="599"/>
                  </a:cubicBezTo>
                  <a:cubicBezTo>
                    <a:pt x="2063" y="745"/>
                    <a:pt x="1906" y="824"/>
                    <a:pt x="1753" y="824"/>
                  </a:cubicBezTo>
                  <a:cubicBezTo>
                    <a:pt x="1607" y="824"/>
                    <a:pt x="1464" y="753"/>
                    <a:pt x="1418" y="599"/>
                  </a:cubicBezTo>
                  <a:cubicBezTo>
                    <a:pt x="1418" y="568"/>
                    <a:pt x="1229" y="1"/>
                    <a:pt x="72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26" name="Google Shape;7826;p69"/>
            <p:cNvSpPr/>
            <p:nvPr/>
          </p:nvSpPr>
          <p:spPr>
            <a:xfrm>
              <a:off x="-24353075" y="3891250"/>
              <a:ext cx="293800" cy="292225"/>
            </a:xfrm>
            <a:custGeom>
              <a:avLst/>
              <a:gdLst/>
              <a:ahLst/>
              <a:cxnLst/>
              <a:rect l="l" t="t" r="r" b="b"/>
              <a:pathLst>
                <a:path w="11752" h="11689" extrusionOk="0">
                  <a:moveTo>
                    <a:pt x="6837" y="4159"/>
                  </a:moveTo>
                  <a:cubicBezTo>
                    <a:pt x="7624" y="4159"/>
                    <a:pt x="8223" y="4789"/>
                    <a:pt x="8223" y="5576"/>
                  </a:cubicBezTo>
                  <a:cubicBezTo>
                    <a:pt x="8254" y="6616"/>
                    <a:pt x="7309" y="7183"/>
                    <a:pt x="6049" y="8223"/>
                  </a:cubicBezTo>
                  <a:cubicBezTo>
                    <a:pt x="5986" y="8286"/>
                    <a:pt x="5907" y="8317"/>
                    <a:pt x="5829" y="8317"/>
                  </a:cubicBezTo>
                  <a:cubicBezTo>
                    <a:pt x="5750" y="8317"/>
                    <a:pt x="5671" y="8286"/>
                    <a:pt x="5608" y="8223"/>
                  </a:cubicBezTo>
                  <a:cubicBezTo>
                    <a:pt x="4348" y="7183"/>
                    <a:pt x="3403" y="6585"/>
                    <a:pt x="3403" y="5576"/>
                  </a:cubicBezTo>
                  <a:cubicBezTo>
                    <a:pt x="3403" y="4789"/>
                    <a:pt x="4033" y="4159"/>
                    <a:pt x="4789" y="4159"/>
                  </a:cubicBezTo>
                  <a:cubicBezTo>
                    <a:pt x="5293" y="4159"/>
                    <a:pt x="5608" y="4411"/>
                    <a:pt x="5797" y="4663"/>
                  </a:cubicBezTo>
                  <a:cubicBezTo>
                    <a:pt x="6018" y="4411"/>
                    <a:pt x="6364" y="4159"/>
                    <a:pt x="6837" y="4159"/>
                  </a:cubicBezTo>
                  <a:close/>
                  <a:moveTo>
                    <a:pt x="4474" y="0"/>
                  </a:moveTo>
                  <a:cubicBezTo>
                    <a:pt x="3875" y="0"/>
                    <a:pt x="3466" y="473"/>
                    <a:pt x="3466" y="1008"/>
                  </a:cubicBezTo>
                  <a:lnTo>
                    <a:pt x="3466" y="3466"/>
                  </a:lnTo>
                  <a:lnTo>
                    <a:pt x="1008" y="3466"/>
                  </a:lnTo>
                  <a:cubicBezTo>
                    <a:pt x="410" y="3466"/>
                    <a:pt x="0" y="3938"/>
                    <a:pt x="0" y="4474"/>
                  </a:cubicBezTo>
                  <a:lnTo>
                    <a:pt x="0" y="7246"/>
                  </a:lnTo>
                  <a:cubicBezTo>
                    <a:pt x="0" y="7813"/>
                    <a:pt x="473" y="8254"/>
                    <a:pt x="1008" y="8254"/>
                  </a:cubicBezTo>
                  <a:lnTo>
                    <a:pt x="3466" y="8254"/>
                  </a:lnTo>
                  <a:lnTo>
                    <a:pt x="3466" y="10649"/>
                  </a:lnTo>
                  <a:cubicBezTo>
                    <a:pt x="3466" y="11247"/>
                    <a:pt x="3938" y="11688"/>
                    <a:pt x="4474" y="11688"/>
                  </a:cubicBezTo>
                  <a:lnTo>
                    <a:pt x="7246" y="11688"/>
                  </a:lnTo>
                  <a:cubicBezTo>
                    <a:pt x="7813" y="11688"/>
                    <a:pt x="8254" y="11216"/>
                    <a:pt x="8254" y="10649"/>
                  </a:cubicBezTo>
                  <a:lnTo>
                    <a:pt x="8254" y="8254"/>
                  </a:lnTo>
                  <a:lnTo>
                    <a:pt x="10680" y="8254"/>
                  </a:lnTo>
                  <a:cubicBezTo>
                    <a:pt x="11279" y="8254"/>
                    <a:pt x="11720" y="7782"/>
                    <a:pt x="11720" y="7246"/>
                  </a:cubicBezTo>
                  <a:lnTo>
                    <a:pt x="11720" y="4474"/>
                  </a:lnTo>
                  <a:cubicBezTo>
                    <a:pt x="11751" y="3938"/>
                    <a:pt x="11279" y="3466"/>
                    <a:pt x="10680" y="3466"/>
                  </a:cubicBezTo>
                  <a:lnTo>
                    <a:pt x="8254" y="3466"/>
                  </a:lnTo>
                  <a:lnTo>
                    <a:pt x="8254" y="1008"/>
                  </a:lnTo>
                  <a:cubicBezTo>
                    <a:pt x="8254" y="410"/>
                    <a:pt x="7782" y="0"/>
                    <a:pt x="724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827" name="Google Shape;7827;p69"/>
          <p:cNvGrpSpPr/>
          <p:nvPr/>
        </p:nvGrpSpPr>
        <p:grpSpPr>
          <a:xfrm>
            <a:off x="7980681" y="3398763"/>
            <a:ext cx="353757" cy="351463"/>
            <a:chOff x="-22845575" y="3504075"/>
            <a:chExt cx="296950" cy="295025"/>
          </a:xfrm>
          <a:solidFill>
            <a:srgbClr val="FFC867"/>
          </a:solidFill>
        </p:grpSpPr>
        <p:sp>
          <p:nvSpPr>
            <p:cNvPr id="7828" name="Google Shape;7828;p69"/>
            <p:cNvSpPr/>
            <p:nvPr/>
          </p:nvSpPr>
          <p:spPr>
            <a:xfrm>
              <a:off x="-22688825" y="3504100"/>
              <a:ext cx="140200" cy="295000"/>
            </a:xfrm>
            <a:custGeom>
              <a:avLst/>
              <a:gdLst/>
              <a:ahLst/>
              <a:cxnLst/>
              <a:rect l="l" t="t" r="r" b="b"/>
              <a:pathLst>
                <a:path w="5608" h="11800" extrusionOk="0">
                  <a:moveTo>
                    <a:pt x="1465" y="2908"/>
                  </a:moveTo>
                  <a:cubicBezTo>
                    <a:pt x="1552" y="2908"/>
                    <a:pt x="1638" y="2931"/>
                    <a:pt x="1701" y="2979"/>
                  </a:cubicBezTo>
                  <a:cubicBezTo>
                    <a:pt x="1827" y="3105"/>
                    <a:pt x="1827" y="3357"/>
                    <a:pt x="1701" y="3451"/>
                  </a:cubicBezTo>
                  <a:cubicBezTo>
                    <a:pt x="1292" y="3861"/>
                    <a:pt x="1292" y="4522"/>
                    <a:pt x="1701" y="4932"/>
                  </a:cubicBezTo>
                  <a:cubicBezTo>
                    <a:pt x="1827" y="5026"/>
                    <a:pt x="1827" y="5279"/>
                    <a:pt x="1701" y="5373"/>
                  </a:cubicBezTo>
                  <a:cubicBezTo>
                    <a:pt x="1632" y="5477"/>
                    <a:pt x="1544" y="5524"/>
                    <a:pt x="1452" y="5524"/>
                  </a:cubicBezTo>
                  <a:cubicBezTo>
                    <a:pt x="1377" y="5524"/>
                    <a:pt x="1300" y="5493"/>
                    <a:pt x="1229" y="5436"/>
                  </a:cubicBezTo>
                  <a:cubicBezTo>
                    <a:pt x="567" y="4774"/>
                    <a:pt x="567" y="3672"/>
                    <a:pt x="1229" y="2979"/>
                  </a:cubicBezTo>
                  <a:cubicBezTo>
                    <a:pt x="1292" y="2931"/>
                    <a:pt x="1378" y="2908"/>
                    <a:pt x="1465" y="2908"/>
                  </a:cubicBezTo>
                  <a:close/>
                  <a:moveTo>
                    <a:pt x="2461" y="7313"/>
                  </a:moveTo>
                  <a:cubicBezTo>
                    <a:pt x="2532" y="7313"/>
                    <a:pt x="2605" y="7318"/>
                    <a:pt x="2678" y="7326"/>
                  </a:cubicBezTo>
                  <a:cubicBezTo>
                    <a:pt x="2867" y="7358"/>
                    <a:pt x="3025" y="7515"/>
                    <a:pt x="2993" y="7704"/>
                  </a:cubicBezTo>
                  <a:cubicBezTo>
                    <a:pt x="2962" y="7925"/>
                    <a:pt x="2804" y="8019"/>
                    <a:pt x="2615" y="8019"/>
                  </a:cubicBezTo>
                  <a:cubicBezTo>
                    <a:pt x="2579" y="8016"/>
                    <a:pt x="2543" y="8014"/>
                    <a:pt x="2507" y="8014"/>
                  </a:cubicBezTo>
                  <a:cubicBezTo>
                    <a:pt x="1947" y="8014"/>
                    <a:pt x="1418" y="8467"/>
                    <a:pt x="1418" y="9059"/>
                  </a:cubicBezTo>
                  <a:cubicBezTo>
                    <a:pt x="1418" y="9248"/>
                    <a:pt x="1260" y="9406"/>
                    <a:pt x="1071" y="9406"/>
                  </a:cubicBezTo>
                  <a:cubicBezTo>
                    <a:pt x="882" y="9406"/>
                    <a:pt x="725" y="9248"/>
                    <a:pt x="725" y="9059"/>
                  </a:cubicBezTo>
                  <a:cubicBezTo>
                    <a:pt x="725" y="8091"/>
                    <a:pt x="1490" y="7313"/>
                    <a:pt x="2461" y="7313"/>
                  </a:cubicBezTo>
                  <a:close/>
                  <a:moveTo>
                    <a:pt x="1060" y="0"/>
                  </a:moveTo>
                  <a:cubicBezTo>
                    <a:pt x="689" y="0"/>
                    <a:pt x="327" y="130"/>
                    <a:pt x="0" y="364"/>
                  </a:cubicBezTo>
                  <a:lnTo>
                    <a:pt x="0" y="5247"/>
                  </a:lnTo>
                  <a:cubicBezTo>
                    <a:pt x="0" y="5814"/>
                    <a:pt x="473" y="6255"/>
                    <a:pt x="1040" y="6255"/>
                  </a:cubicBezTo>
                  <a:cubicBezTo>
                    <a:pt x="1229" y="6255"/>
                    <a:pt x="1386" y="6413"/>
                    <a:pt x="1386" y="6602"/>
                  </a:cubicBezTo>
                  <a:cubicBezTo>
                    <a:pt x="1386" y="6822"/>
                    <a:pt x="1229" y="6948"/>
                    <a:pt x="1040" y="6948"/>
                  </a:cubicBezTo>
                  <a:cubicBezTo>
                    <a:pt x="630" y="6948"/>
                    <a:pt x="284" y="6854"/>
                    <a:pt x="0" y="6602"/>
                  </a:cubicBezTo>
                  <a:lnTo>
                    <a:pt x="0" y="11453"/>
                  </a:lnTo>
                  <a:cubicBezTo>
                    <a:pt x="284" y="11705"/>
                    <a:pt x="630" y="11800"/>
                    <a:pt x="1040" y="11800"/>
                  </a:cubicBezTo>
                  <a:cubicBezTo>
                    <a:pt x="1733" y="11800"/>
                    <a:pt x="2363" y="11359"/>
                    <a:pt x="2647" y="10760"/>
                  </a:cubicBezTo>
                  <a:cubicBezTo>
                    <a:pt x="3497" y="10634"/>
                    <a:pt x="4190" y="9910"/>
                    <a:pt x="4190" y="9028"/>
                  </a:cubicBezTo>
                  <a:cubicBezTo>
                    <a:pt x="4190" y="8902"/>
                    <a:pt x="4159" y="8776"/>
                    <a:pt x="4159" y="8618"/>
                  </a:cubicBezTo>
                  <a:cubicBezTo>
                    <a:pt x="4505" y="8555"/>
                    <a:pt x="4820" y="8397"/>
                    <a:pt x="5104" y="8145"/>
                  </a:cubicBezTo>
                  <a:cubicBezTo>
                    <a:pt x="5419" y="7830"/>
                    <a:pt x="5608" y="7389"/>
                    <a:pt x="5608" y="6917"/>
                  </a:cubicBezTo>
                  <a:cubicBezTo>
                    <a:pt x="5608" y="6539"/>
                    <a:pt x="5482" y="6192"/>
                    <a:pt x="5261" y="5909"/>
                  </a:cubicBezTo>
                  <a:cubicBezTo>
                    <a:pt x="5482" y="5594"/>
                    <a:pt x="5608" y="5247"/>
                    <a:pt x="5608" y="4869"/>
                  </a:cubicBezTo>
                  <a:cubicBezTo>
                    <a:pt x="5608" y="4396"/>
                    <a:pt x="5387" y="3987"/>
                    <a:pt x="5072" y="3672"/>
                  </a:cubicBezTo>
                  <a:cubicBezTo>
                    <a:pt x="4852" y="3420"/>
                    <a:pt x="4505" y="3262"/>
                    <a:pt x="4127" y="3199"/>
                  </a:cubicBezTo>
                  <a:cubicBezTo>
                    <a:pt x="4253" y="2632"/>
                    <a:pt x="4096" y="2002"/>
                    <a:pt x="3655" y="1561"/>
                  </a:cubicBezTo>
                  <a:cubicBezTo>
                    <a:pt x="3403" y="1309"/>
                    <a:pt x="3025" y="1120"/>
                    <a:pt x="2647" y="1088"/>
                  </a:cubicBezTo>
                  <a:cubicBezTo>
                    <a:pt x="2394" y="584"/>
                    <a:pt x="1985" y="143"/>
                    <a:pt x="1449" y="49"/>
                  </a:cubicBezTo>
                  <a:cubicBezTo>
                    <a:pt x="1319" y="16"/>
                    <a:pt x="1189" y="0"/>
                    <a:pt x="106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29" name="Google Shape;7829;p69"/>
            <p:cNvSpPr/>
            <p:nvPr/>
          </p:nvSpPr>
          <p:spPr>
            <a:xfrm>
              <a:off x="-22845575" y="3504075"/>
              <a:ext cx="139425" cy="294250"/>
            </a:xfrm>
            <a:custGeom>
              <a:avLst/>
              <a:gdLst/>
              <a:ahLst/>
              <a:cxnLst/>
              <a:rect l="l" t="t" r="r" b="b"/>
              <a:pathLst>
                <a:path w="5577" h="11770" extrusionOk="0">
                  <a:moveTo>
                    <a:pt x="4187" y="2948"/>
                  </a:moveTo>
                  <a:cubicBezTo>
                    <a:pt x="4277" y="2948"/>
                    <a:pt x="4364" y="2980"/>
                    <a:pt x="4411" y="3043"/>
                  </a:cubicBezTo>
                  <a:cubicBezTo>
                    <a:pt x="5104" y="3673"/>
                    <a:pt x="5104" y="4775"/>
                    <a:pt x="4411" y="5437"/>
                  </a:cubicBezTo>
                  <a:cubicBezTo>
                    <a:pt x="4364" y="5500"/>
                    <a:pt x="4277" y="5532"/>
                    <a:pt x="4187" y="5532"/>
                  </a:cubicBezTo>
                  <a:cubicBezTo>
                    <a:pt x="4096" y="5532"/>
                    <a:pt x="4002" y="5500"/>
                    <a:pt x="3939" y="5437"/>
                  </a:cubicBezTo>
                  <a:cubicBezTo>
                    <a:pt x="3844" y="5311"/>
                    <a:pt x="3844" y="5090"/>
                    <a:pt x="3939" y="4964"/>
                  </a:cubicBezTo>
                  <a:cubicBezTo>
                    <a:pt x="4348" y="4555"/>
                    <a:pt x="4348" y="3893"/>
                    <a:pt x="3939" y="3515"/>
                  </a:cubicBezTo>
                  <a:cubicBezTo>
                    <a:pt x="3844" y="3389"/>
                    <a:pt x="3844" y="3137"/>
                    <a:pt x="3939" y="3043"/>
                  </a:cubicBezTo>
                  <a:cubicBezTo>
                    <a:pt x="4002" y="2980"/>
                    <a:pt x="4096" y="2948"/>
                    <a:pt x="4187" y="2948"/>
                  </a:cubicBezTo>
                  <a:close/>
                  <a:moveTo>
                    <a:pt x="3148" y="7314"/>
                  </a:moveTo>
                  <a:cubicBezTo>
                    <a:pt x="4123" y="7314"/>
                    <a:pt x="4915" y="8092"/>
                    <a:pt x="4915" y="9060"/>
                  </a:cubicBezTo>
                  <a:cubicBezTo>
                    <a:pt x="4915" y="9249"/>
                    <a:pt x="4726" y="9407"/>
                    <a:pt x="4537" y="9407"/>
                  </a:cubicBezTo>
                  <a:cubicBezTo>
                    <a:pt x="4348" y="9407"/>
                    <a:pt x="4191" y="9249"/>
                    <a:pt x="4191" y="9060"/>
                  </a:cubicBezTo>
                  <a:cubicBezTo>
                    <a:pt x="4191" y="8468"/>
                    <a:pt x="3662" y="8015"/>
                    <a:pt x="3101" y="8015"/>
                  </a:cubicBezTo>
                  <a:cubicBezTo>
                    <a:pt x="3066" y="8015"/>
                    <a:pt x="3030" y="8017"/>
                    <a:pt x="2994" y="8020"/>
                  </a:cubicBezTo>
                  <a:cubicBezTo>
                    <a:pt x="2968" y="8029"/>
                    <a:pt x="2944" y="8033"/>
                    <a:pt x="2920" y="8033"/>
                  </a:cubicBezTo>
                  <a:cubicBezTo>
                    <a:pt x="2765" y="8033"/>
                    <a:pt x="2643" y="7869"/>
                    <a:pt x="2616" y="7705"/>
                  </a:cubicBezTo>
                  <a:cubicBezTo>
                    <a:pt x="2584" y="7516"/>
                    <a:pt x="2742" y="7359"/>
                    <a:pt x="2931" y="7327"/>
                  </a:cubicBezTo>
                  <a:cubicBezTo>
                    <a:pt x="3004" y="7319"/>
                    <a:pt x="3077" y="7314"/>
                    <a:pt x="3148" y="7314"/>
                  </a:cubicBezTo>
                  <a:close/>
                  <a:moveTo>
                    <a:pt x="4581" y="0"/>
                  </a:moveTo>
                  <a:cubicBezTo>
                    <a:pt x="4444" y="0"/>
                    <a:pt x="4303" y="16"/>
                    <a:pt x="4159" y="50"/>
                  </a:cubicBezTo>
                  <a:cubicBezTo>
                    <a:pt x="3592" y="144"/>
                    <a:pt x="3214" y="585"/>
                    <a:pt x="2962" y="1089"/>
                  </a:cubicBezTo>
                  <a:cubicBezTo>
                    <a:pt x="2584" y="1152"/>
                    <a:pt x="2206" y="1310"/>
                    <a:pt x="1954" y="1562"/>
                  </a:cubicBezTo>
                  <a:cubicBezTo>
                    <a:pt x="1513" y="2003"/>
                    <a:pt x="1355" y="2633"/>
                    <a:pt x="1481" y="3200"/>
                  </a:cubicBezTo>
                  <a:cubicBezTo>
                    <a:pt x="1135" y="3232"/>
                    <a:pt x="820" y="3389"/>
                    <a:pt x="536" y="3673"/>
                  </a:cubicBezTo>
                  <a:cubicBezTo>
                    <a:pt x="221" y="3988"/>
                    <a:pt x="1" y="4397"/>
                    <a:pt x="1" y="4870"/>
                  </a:cubicBezTo>
                  <a:cubicBezTo>
                    <a:pt x="1" y="5280"/>
                    <a:pt x="127" y="5626"/>
                    <a:pt x="379" y="5910"/>
                  </a:cubicBezTo>
                  <a:cubicBezTo>
                    <a:pt x="127" y="6225"/>
                    <a:pt x="1" y="6571"/>
                    <a:pt x="1" y="6918"/>
                  </a:cubicBezTo>
                  <a:cubicBezTo>
                    <a:pt x="1" y="7390"/>
                    <a:pt x="221" y="7831"/>
                    <a:pt x="536" y="8146"/>
                  </a:cubicBezTo>
                  <a:cubicBezTo>
                    <a:pt x="788" y="8430"/>
                    <a:pt x="1135" y="8588"/>
                    <a:pt x="1481" y="8619"/>
                  </a:cubicBezTo>
                  <a:cubicBezTo>
                    <a:pt x="1229" y="9690"/>
                    <a:pt x="1985" y="10604"/>
                    <a:pt x="2931" y="10698"/>
                  </a:cubicBezTo>
                  <a:cubicBezTo>
                    <a:pt x="3214" y="11328"/>
                    <a:pt x="3781" y="11769"/>
                    <a:pt x="4537" y="11769"/>
                  </a:cubicBezTo>
                  <a:cubicBezTo>
                    <a:pt x="4947" y="11769"/>
                    <a:pt x="5293" y="11612"/>
                    <a:pt x="5577" y="11423"/>
                  </a:cubicBezTo>
                  <a:lnTo>
                    <a:pt x="5577" y="6571"/>
                  </a:lnTo>
                  <a:cubicBezTo>
                    <a:pt x="5293" y="6823"/>
                    <a:pt x="4947" y="6918"/>
                    <a:pt x="4537" y="6918"/>
                  </a:cubicBezTo>
                  <a:cubicBezTo>
                    <a:pt x="4348" y="6918"/>
                    <a:pt x="4191" y="6760"/>
                    <a:pt x="4191" y="6571"/>
                  </a:cubicBezTo>
                  <a:cubicBezTo>
                    <a:pt x="4191" y="6382"/>
                    <a:pt x="4348" y="6225"/>
                    <a:pt x="4537" y="6225"/>
                  </a:cubicBezTo>
                  <a:cubicBezTo>
                    <a:pt x="5136" y="6225"/>
                    <a:pt x="5577" y="5752"/>
                    <a:pt x="5577" y="5185"/>
                  </a:cubicBezTo>
                  <a:lnTo>
                    <a:pt x="5577" y="302"/>
                  </a:lnTo>
                  <a:cubicBezTo>
                    <a:pt x="5300" y="117"/>
                    <a:pt x="4956" y="0"/>
                    <a:pt x="458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830" name="Google Shape;7830;p69"/>
          <p:cNvGrpSpPr/>
          <p:nvPr/>
        </p:nvGrpSpPr>
        <p:grpSpPr>
          <a:xfrm>
            <a:off x="5773862" y="1532411"/>
            <a:ext cx="299344" cy="351880"/>
            <a:chOff x="-27691025" y="3175300"/>
            <a:chExt cx="251275" cy="295375"/>
          </a:xfrm>
          <a:solidFill>
            <a:srgbClr val="FFC867"/>
          </a:solidFill>
        </p:grpSpPr>
        <p:sp>
          <p:nvSpPr>
            <p:cNvPr id="7831" name="Google Shape;7831;p69"/>
            <p:cNvSpPr/>
            <p:nvPr/>
          </p:nvSpPr>
          <p:spPr>
            <a:xfrm>
              <a:off x="-27492550" y="3298150"/>
              <a:ext cx="18125" cy="18150"/>
            </a:xfrm>
            <a:custGeom>
              <a:avLst/>
              <a:gdLst/>
              <a:ahLst/>
              <a:cxnLst/>
              <a:rect l="l" t="t" r="r" b="b"/>
              <a:pathLst>
                <a:path w="725" h="726" extrusionOk="0">
                  <a:moveTo>
                    <a:pt x="378" y="1"/>
                  </a:moveTo>
                  <a:cubicBezTo>
                    <a:pt x="158" y="1"/>
                    <a:pt x="0" y="158"/>
                    <a:pt x="0" y="347"/>
                  </a:cubicBezTo>
                  <a:cubicBezTo>
                    <a:pt x="0" y="568"/>
                    <a:pt x="158" y="726"/>
                    <a:pt x="378" y="726"/>
                  </a:cubicBezTo>
                  <a:cubicBezTo>
                    <a:pt x="599" y="663"/>
                    <a:pt x="725" y="505"/>
                    <a:pt x="725" y="347"/>
                  </a:cubicBezTo>
                  <a:cubicBezTo>
                    <a:pt x="725" y="158"/>
                    <a:pt x="567" y="1"/>
                    <a:pt x="37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32" name="Google Shape;7832;p69"/>
            <p:cNvSpPr/>
            <p:nvPr/>
          </p:nvSpPr>
          <p:spPr>
            <a:xfrm>
              <a:off x="-27613050" y="3175300"/>
              <a:ext cx="60650" cy="105550"/>
            </a:xfrm>
            <a:custGeom>
              <a:avLst/>
              <a:gdLst/>
              <a:ahLst/>
              <a:cxnLst/>
              <a:rect l="l" t="t" r="r" b="b"/>
              <a:pathLst>
                <a:path w="2426" h="4222" extrusionOk="0">
                  <a:moveTo>
                    <a:pt x="347" y="0"/>
                  </a:moveTo>
                  <a:cubicBezTo>
                    <a:pt x="158" y="0"/>
                    <a:pt x="0" y="158"/>
                    <a:pt x="0" y="347"/>
                  </a:cubicBezTo>
                  <a:lnTo>
                    <a:pt x="0" y="1733"/>
                  </a:lnTo>
                  <a:cubicBezTo>
                    <a:pt x="32" y="1922"/>
                    <a:pt x="158" y="2080"/>
                    <a:pt x="347" y="2080"/>
                  </a:cubicBezTo>
                  <a:cubicBezTo>
                    <a:pt x="536" y="2080"/>
                    <a:pt x="693" y="1922"/>
                    <a:pt x="693" y="1733"/>
                  </a:cubicBezTo>
                  <a:lnTo>
                    <a:pt x="693" y="1386"/>
                  </a:lnTo>
                  <a:lnTo>
                    <a:pt x="1040" y="1386"/>
                  </a:lnTo>
                  <a:cubicBezTo>
                    <a:pt x="1260" y="1386"/>
                    <a:pt x="1418" y="1544"/>
                    <a:pt x="1418" y="1733"/>
                  </a:cubicBezTo>
                  <a:lnTo>
                    <a:pt x="1418" y="2899"/>
                  </a:lnTo>
                  <a:cubicBezTo>
                    <a:pt x="1197" y="3025"/>
                    <a:pt x="1040" y="3277"/>
                    <a:pt x="1040" y="3497"/>
                  </a:cubicBezTo>
                  <a:lnTo>
                    <a:pt x="1040" y="4222"/>
                  </a:lnTo>
                  <a:lnTo>
                    <a:pt x="2426" y="4222"/>
                  </a:lnTo>
                  <a:lnTo>
                    <a:pt x="2426" y="3497"/>
                  </a:lnTo>
                  <a:cubicBezTo>
                    <a:pt x="2426" y="3214"/>
                    <a:pt x="2268" y="3025"/>
                    <a:pt x="2079" y="2899"/>
                  </a:cubicBezTo>
                  <a:lnTo>
                    <a:pt x="2079" y="1733"/>
                  </a:lnTo>
                  <a:cubicBezTo>
                    <a:pt x="2079" y="1134"/>
                    <a:pt x="1607" y="693"/>
                    <a:pt x="1040" y="693"/>
                  </a:cubicBezTo>
                  <a:lnTo>
                    <a:pt x="693" y="693"/>
                  </a:lnTo>
                  <a:lnTo>
                    <a:pt x="693" y="347"/>
                  </a:lnTo>
                  <a:cubicBezTo>
                    <a:pt x="693" y="158"/>
                    <a:pt x="536" y="0"/>
                    <a:pt x="34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33" name="Google Shape;7833;p69"/>
            <p:cNvSpPr/>
            <p:nvPr/>
          </p:nvSpPr>
          <p:spPr>
            <a:xfrm>
              <a:off x="-27691025" y="3175300"/>
              <a:ext cx="60650" cy="105550"/>
            </a:xfrm>
            <a:custGeom>
              <a:avLst/>
              <a:gdLst/>
              <a:ahLst/>
              <a:cxnLst/>
              <a:rect l="l" t="t" r="r" b="b"/>
              <a:pathLst>
                <a:path w="2426" h="4222" extrusionOk="0">
                  <a:moveTo>
                    <a:pt x="2079" y="0"/>
                  </a:moveTo>
                  <a:cubicBezTo>
                    <a:pt x="1890" y="0"/>
                    <a:pt x="1733" y="158"/>
                    <a:pt x="1733" y="347"/>
                  </a:cubicBezTo>
                  <a:lnTo>
                    <a:pt x="1733" y="693"/>
                  </a:lnTo>
                  <a:lnTo>
                    <a:pt x="1386" y="693"/>
                  </a:lnTo>
                  <a:cubicBezTo>
                    <a:pt x="788" y="693"/>
                    <a:pt x="347" y="1166"/>
                    <a:pt x="347" y="1733"/>
                  </a:cubicBezTo>
                  <a:lnTo>
                    <a:pt x="347" y="2899"/>
                  </a:lnTo>
                  <a:cubicBezTo>
                    <a:pt x="158" y="3025"/>
                    <a:pt x="0" y="3277"/>
                    <a:pt x="0" y="3497"/>
                  </a:cubicBezTo>
                  <a:lnTo>
                    <a:pt x="0" y="4222"/>
                  </a:lnTo>
                  <a:lnTo>
                    <a:pt x="1386" y="4222"/>
                  </a:lnTo>
                  <a:lnTo>
                    <a:pt x="1386" y="3497"/>
                  </a:lnTo>
                  <a:cubicBezTo>
                    <a:pt x="1386" y="3214"/>
                    <a:pt x="1229" y="3025"/>
                    <a:pt x="1008" y="2899"/>
                  </a:cubicBezTo>
                  <a:lnTo>
                    <a:pt x="1008" y="1733"/>
                  </a:lnTo>
                  <a:cubicBezTo>
                    <a:pt x="1008" y="1544"/>
                    <a:pt x="1166" y="1386"/>
                    <a:pt x="1386" y="1386"/>
                  </a:cubicBezTo>
                  <a:lnTo>
                    <a:pt x="1733" y="1386"/>
                  </a:lnTo>
                  <a:lnTo>
                    <a:pt x="1733" y="1733"/>
                  </a:lnTo>
                  <a:cubicBezTo>
                    <a:pt x="1733" y="1922"/>
                    <a:pt x="1890" y="2080"/>
                    <a:pt x="2079" y="2080"/>
                  </a:cubicBezTo>
                  <a:cubicBezTo>
                    <a:pt x="2268" y="2080"/>
                    <a:pt x="2426" y="1922"/>
                    <a:pt x="2426" y="1733"/>
                  </a:cubicBezTo>
                  <a:lnTo>
                    <a:pt x="2426" y="347"/>
                  </a:lnTo>
                  <a:cubicBezTo>
                    <a:pt x="2426" y="158"/>
                    <a:pt x="2268" y="0"/>
                    <a:pt x="207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34" name="Google Shape;7834;p69"/>
            <p:cNvSpPr/>
            <p:nvPr/>
          </p:nvSpPr>
          <p:spPr>
            <a:xfrm>
              <a:off x="-27691025" y="3263500"/>
              <a:ext cx="251275" cy="207175"/>
            </a:xfrm>
            <a:custGeom>
              <a:avLst/>
              <a:gdLst/>
              <a:ahLst/>
              <a:cxnLst/>
              <a:rect l="l" t="t" r="r" b="b"/>
              <a:pathLst>
                <a:path w="10051" h="8287" extrusionOk="0">
                  <a:moveTo>
                    <a:pt x="8317" y="725"/>
                  </a:moveTo>
                  <a:cubicBezTo>
                    <a:pt x="8885" y="725"/>
                    <a:pt x="9326" y="1198"/>
                    <a:pt x="9326" y="1733"/>
                  </a:cubicBezTo>
                  <a:cubicBezTo>
                    <a:pt x="9326" y="2332"/>
                    <a:pt x="8853" y="2773"/>
                    <a:pt x="8317" y="2773"/>
                  </a:cubicBezTo>
                  <a:cubicBezTo>
                    <a:pt x="7750" y="2773"/>
                    <a:pt x="7278" y="2301"/>
                    <a:pt x="7278" y="1733"/>
                  </a:cubicBezTo>
                  <a:cubicBezTo>
                    <a:pt x="7278" y="1166"/>
                    <a:pt x="7750" y="725"/>
                    <a:pt x="8317" y="725"/>
                  </a:cubicBezTo>
                  <a:close/>
                  <a:moveTo>
                    <a:pt x="8317" y="1"/>
                  </a:moveTo>
                  <a:cubicBezTo>
                    <a:pt x="7372" y="1"/>
                    <a:pt x="6585" y="788"/>
                    <a:pt x="6585" y="1733"/>
                  </a:cubicBezTo>
                  <a:cubicBezTo>
                    <a:pt x="6585" y="2584"/>
                    <a:pt x="7152" y="3277"/>
                    <a:pt x="7939" y="3435"/>
                  </a:cubicBezTo>
                  <a:lnTo>
                    <a:pt x="7939" y="5199"/>
                  </a:lnTo>
                  <a:cubicBezTo>
                    <a:pt x="7939" y="6554"/>
                    <a:pt x="6837" y="7656"/>
                    <a:pt x="5513" y="7656"/>
                  </a:cubicBezTo>
                  <a:cubicBezTo>
                    <a:pt x="4190" y="7656"/>
                    <a:pt x="3088" y="6554"/>
                    <a:pt x="3088" y="5199"/>
                  </a:cubicBezTo>
                  <a:lnTo>
                    <a:pt x="3088" y="4506"/>
                  </a:lnTo>
                  <a:lnTo>
                    <a:pt x="3088" y="4443"/>
                  </a:lnTo>
                  <a:cubicBezTo>
                    <a:pt x="4316" y="4317"/>
                    <a:pt x="5324" y="3309"/>
                    <a:pt x="5482" y="2049"/>
                  </a:cubicBezTo>
                  <a:cubicBezTo>
                    <a:pt x="5513" y="1797"/>
                    <a:pt x="5513" y="1891"/>
                    <a:pt x="5513" y="1355"/>
                  </a:cubicBezTo>
                  <a:lnTo>
                    <a:pt x="4127" y="1355"/>
                  </a:lnTo>
                  <a:cubicBezTo>
                    <a:pt x="4127" y="1607"/>
                    <a:pt x="4127" y="1765"/>
                    <a:pt x="4096" y="2049"/>
                  </a:cubicBezTo>
                  <a:cubicBezTo>
                    <a:pt x="3938" y="2710"/>
                    <a:pt x="3340" y="3088"/>
                    <a:pt x="2741" y="3088"/>
                  </a:cubicBezTo>
                  <a:cubicBezTo>
                    <a:pt x="2174" y="3088"/>
                    <a:pt x="1575" y="2773"/>
                    <a:pt x="1418" y="2049"/>
                  </a:cubicBezTo>
                  <a:cubicBezTo>
                    <a:pt x="1386" y="1828"/>
                    <a:pt x="1386" y="1607"/>
                    <a:pt x="1386" y="1355"/>
                  </a:cubicBezTo>
                  <a:lnTo>
                    <a:pt x="0" y="1355"/>
                  </a:lnTo>
                  <a:cubicBezTo>
                    <a:pt x="0" y="1670"/>
                    <a:pt x="0" y="1733"/>
                    <a:pt x="32" y="2049"/>
                  </a:cubicBezTo>
                  <a:cubicBezTo>
                    <a:pt x="221" y="3277"/>
                    <a:pt x="1166" y="4317"/>
                    <a:pt x="2426" y="4474"/>
                  </a:cubicBezTo>
                  <a:lnTo>
                    <a:pt x="2426" y="5168"/>
                  </a:lnTo>
                  <a:cubicBezTo>
                    <a:pt x="2426" y="5672"/>
                    <a:pt x="2552" y="6144"/>
                    <a:pt x="2804" y="6585"/>
                  </a:cubicBezTo>
                  <a:cubicBezTo>
                    <a:pt x="3308" y="7625"/>
                    <a:pt x="4379" y="8286"/>
                    <a:pt x="5545" y="8286"/>
                  </a:cubicBezTo>
                  <a:cubicBezTo>
                    <a:pt x="7278" y="8286"/>
                    <a:pt x="8664" y="6869"/>
                    <a:pt x="8664" y="5168"/>
                  </a:cubicBezTo>
                  <a:lnTo>
                    <a:pt x="8664" y="3435"/>
                  </a:lnTo>
                  <a:cubicBezTo>
                    <a:pt x="9452" y="3277"/>
                    <a:pt x="10050" y="2584"/>
                    <a:pt x="10050" y="1733"/>
                  </a:cubicBezTo>
                  <a:cubicBezTo>
                    <a:pt x="10050" y="788"/>
                    <a:pt x="9263" y="1"/>
                    <a:pt x="831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835" name="Google Shape;7835;p69"/>
          <p:cNvGrpSpPr/>
          <p:nvPr/>
        </p:nvGrpSpPr>
        <p:grpSpPr>
          <a:xfrm>
            <a:off x="5746179" y="2051087"/>
            <a:ext cx="354710" cy="228015"/>
            <a:chOff x="-27721750" y="3598250"/>
            <a:chExt cx="297750" cy="191400"/>
          </a:xfrm>
          <a:solidFill>
            <a:srgbClr val="FFC867"/>
          </a:solidFill>
        </p:grpSpPr>
        <p:sp>
          <p:nvSpPr>
            <p:cNvPr id="7836" name="Google Shape;7836;p69"/>
            <p:cNvSpPr/>
            <p:nvPr/>
          </p:nvSpPr>
          <p:spPr>
            <a:xfrm>
              <a:off x="-27616200" y="3651800"/>
              <a:ext cx="86650" cy="86675"/>
            </a:xfrm>
            <a:custGeom>
              <a:avLst/>
              <a:gdLst/>
              <a:ahLst/>
              <a:cxnLst/>
              <a:rect l="l" t="t" r="r" b="b"/>
              <a:pathLst>
                <a:path w="3466" h="3467" extrusionOk="0">
                  <a:moveTo>
                    <a:pt x="1386" y="662"/>
                  </a:moveTo>
                  <a:cubicBezTo>
                    <a:pt x="1764" y="662"/>
                    <a:pt x="2079" y="977"/>
                    <a:pt x="2079" y="1387"/>
                  </a:cubicBezTo>
                  <a:cubicBezTo>
                    <a:pt x="2079" y="1765"/>
                    <a:pt x="1764" y="2080"/>
                    <a:pt x="1386" y="2080"/>
                  </a:cubicBezTo>
                  <a:cubicBezTo>
                    <a:pt x="977" y="2080"/>
                    <a:pt x="662" y="1765"/>
                    <a:pt x="662" y="1387"/>
                  </a:cubicBezTo>
                  <a:cubicBezTo>
                    <a:pt x="662" y="977"/>
                    <a:pt x="977" y="662"/>
                    <a:pt x="1386" y="662"/>
                  </a:cubicBezTo>
                  <a:close/>
                  <a:moveTo>
                    <a:pt x="1733" y="1"/>
                  </a:moveTo>
                  <a:cubicBezTo>
                    <a:pt x="788" y="1"/>
                    <a:pt x="0" y="788"/>
                    <a:pt x="0" y="1733"/>
                  </a:cubicBezTo>
                  <a:cubicBezTo>
                    <a:pt x="0" y="2679"/>
                    <a:pt x="788" y="3466"/>
                    <a:pt x="1733" y="3466"/>
                  </a:cubicBezTo>
                  <a:cubicBezTo>
                    <a:pt x="2678" y="3466"/>
                    <a:pt x="3466" y="2679"/>
                    <a:pt x="3466" y="1733"/>
                  </a:cubicBezTo>
                  <a:cubicBezTo>
                    <a:pt x="3466" y="788"/>
                    <a:pt x="2678" y="1"/>
                    <a:pt x="173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37" name="Google Shape;7837;p69"/>
            <p:cNvSpPr/>
            <p:nvPr/>
          </p:nvSpPr>
          <p:spPr>
            <a:xfrm>
              <a:off x="-27721750" y="3598250"/>
              <a:ext cx="297750" cy="191400"/>
            </a:xfrm>
            <a:custGeom>
              <a:avLst/>
              <a:gdLst/>
              <a:ahLst/>
              <a:cxnLst/>
              <a:rect l="l" t="t" r="r" b="b"/>
              <a:pathLst>
                <a:path w="11910" h="7656" extrusionOk="0">
                  <a:moveTo>
                    <a:pt x="5955" y="1418"/>
                  </a:moveTo>
                  <a:cubicBezTo>
                    <a:pt x="7278" y="1418"/>
                    <a:pt x="8381" y="2521"/>
                    <a:pt x="8381" y="3875"/>
                  </a:cubicBezTo>
                  <a:cubicBezTo>
                    <a:pt x="8381" y="5199"/>
                    <a:pt x="7278" y="6301"/>
                    <a:pt x="5955" y="6301"/>
                  </a:cubicBezTo>
                  <a:cubicBezTo>
                    <a:pt x="4600" y="6301"/>
                    <a:pt x="3497" y="5199"/>
                    <a:pt x="3497" y="3875"/>
                  </a:cubicBezTo>
                  <a:cubicBezTo>
                    <a:pt x="3497" y="2521"/>
                    <a:pt x="4600" y="1418"/>
                    <a:pt x="5955" y="1418"/>
                  </a:cubicBezTo>
                  <a:close/>
                  <a:moveTo>
                    <a:pt x="5955" y="0"/>
                  </a:moveTo>
                  <a:cubicBezTo>
                    <a:pt x="2710" y="0"/>
                    <a:pt x="189" y="3466"/>
                    <a:pt x="95" y="3623"/>
                  </a:cubicBezTo>
                  <a:cubicBezTo>
                    <a:pt x="0" y="3749"/>
                    <a:pt x="0" y="3907"/>
                    <a:pt x="95" y="4033"/>
                  </a:cubicBezTo>
                  <a:cubicBezTo>
                    <a:pt x="189" y="4190"/>
                    <a:pt x="2773" y="7656"/>
                    <a:pt x="5955" y="7656"/>
                  </a:cubicBezTo>
                  <a:cubicBezTo>
                    <a:pt x="9137" y="7656"/>
                    <a:pt x="11689" y="4190"/>
                    <a:pt x="11815" y="4033"/>
                  </a:cubicBezTo>
                  <a:cubicBezTo>
                    <a:pt x="11909" y="3907"/>
                    <a:pt x="11909" y="3749"/>
                    <a:pt x="11815" y="3623"/>
                  </a:cubicBezTo>
                  <a:cubicBezTo>
                    <a:pt x="11689" y="3466"/>
                    <a:pt x="9168" y="0"/>
                    <a:pt x="595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838" name="Google Shape;7838;p69"/>
          <p:cNvGrpSpPr/>
          <p:nvPr/>
        </p:nvGrpSpPr>
        <p:grpSpPr>
          <a:xfrm>
            <a:off x="5747579" y="2444633"/>
            <a:ext cx="351910" cy="340980"/>
            <a:chOff x="-27719400" y="3925600"/>
            <a:chExt cx="295400" cy="286225"/>
          </a:xfrm>
          <a:solidFill>
            <a:srgbClr val="FFC867"/>
          </a:solidFill>
        </p:grpSpPr>
        <p:sp>
          <p:nvSpPr>
            <p:cNvPr id="7839" name="Google Shape;7839;p69"/>
            <p:cNvSpPr/>
            <p:nvPr/>
          </p:nvSpPr>
          <p:spPr>
            <a:xfrm>
              <a:off x="-27596525" y="3925600"/>
              <a:ext cx="172525" cy="162575"/>
            </a:xfrm>
            <a:custGeom>
              <a:avLst/>
              <a:gdLst/>
              <a:ahLst/>
              <a:cxnLst/>
              <a:rect l="l" t="t" r="r" b="b"/>
              <a:pathLst>
                <a:path w="6901" h="6503" extrusionOk="0">
                  <a:moveTo>
                    <a:pt x="5042" y="0"/>
                  </a:moveTo>
                  <a:cubicBezTo>
                    <a:pt x="4425" y="0"/>
                    <a:pt x="3809" y="237"/>
                    <a:pt x="3340" y="705"/>
                  </a:cubicBezTo>
                  <a:lnTo>
                    <a:pt x="1765" y="2281"/>
                  </a:lnTo>
                  <a:cubicBezTo>
                    <a:pt x="1639" y="2407"/>
                    <a:pt x="1639" y="2627"/>
                    <a:pt x="1765" y="2785"/>
                  </a:cubicBezTo>
                  <a:cubicBezTo>
                    <a:pt x="1860" y="2879"/>
                    <a:pt x="1891" y="2942"/>
                    <a:pt x="1891" y="3037"/>
                  </a:cubicBezTo>
                  <a:cubicBezTo>
                    <a:pt x="1891" y="3100"/>
                    <a:pt x="1860" y="3226"/>
                    <a:pt x="1765" y="3257"/>
                  </a:cubicBezTo>
                  <a:lnTo>
                    <a:pt x="1229" y="3824"/>
                  </a:lnTo>
                  <a:cubicBezTo>
                    <a:pt x="1009" y="3856"/>
                    <a:pt x="820" y="3919"/>
                    <a:pt x="662" y="4045"/>
                  </a:cubicBezTo>
                  <a:lnTo>
                    <a:pt x="1" y="4643"/>
                  </a:lnTo>
                  <a:lnTo>
                    <a:pt x="1860" y="6502"/>
                  </a:lnTo>
                  <a:lnTo>
                    <a:pt x="2427" y="5809"/>
                  </a:lnTo>
                  <a:cubicBezTo>
                    <a:pt x="2553" y="5652"/>
                    <a:pt x="2647" y="5494"/>
                    <a:pt x="2679" y="5305"/>
                  </a:cubicBezTo>
                  <a:lnTo>
                    <a:pt x="6774" y="1209"/>
                  </a:lnTo>
                  <a:cubicBezTo>
                    <a:pt x="6900" y="1083"/>
                    <a:pt x="6900" y="863"/>
                    <a:pt x="6774" y="737"/>
                  </a:cubicBezTo>
                  <a:cubicBezTo>
                    <a:pt x="6298" y="245"/>
                    <a:pt x="5669" y="0"/>
                    <a:pt x="504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40" name="Google Shape;7840;p69"/>
            <p:cNvSpPr/>
            <p:nvPr/>
          </p:nvSpPr>
          <p:spPr>
            <a:xfrm>
              <a:off x="-27719400" y="4054275"/>
              <a:ext cx="157550" cy="157550"/>
            </a:xfrm>
            <a:custGeom>
              <a:avLst/>
              <a:gdLst/>
              <a:ahLst/>
              <a:cxnLst/>
              <a:rect l="l" t="t" r="r" b="b"/>
              <a:pathLst>
                <a:path w="6302" h="6302" extrusionOk="0">
                  <a:moveTo>
                    <a:pt x="4412" y="1"/>
                  </a:moveTo>
                  <a:lnTo>
                    <a:pt x="537" y="3466"/>
                  </a:lnTo>
                  <a:cubicBezTo>
                    <a:pt x="190" y="3781"/>
                    <a:pt x="1" y="4222"/>
                    <a:pt x="1" y="4695"/>
                  </a:cubicBezTo>
                  <a:cubicBezTo>
                    <a:pt x="1" y="5136"/>
                    <a:pt x="158" y="5545"/>
                    <a:pt x="474" y="5829"/>
                  </a:cubicBezTo>
                  <a:cubicBezTo>
                    <a:pt x="789" y="6144"/>
                    <a:pt x="1167" y="6302"/>
                    <a:pt x="1608" y="6302"/>
                  </a:cubicBezTo>
                  <a:lnTo>
                    <a:pt x="1639" y="6302"/>
                  </a:lnTo>
                  <a:cubicBezTo>
                    <a:pt x="1954" y="6302"/>
                    <a:pt x="2269" y="6175"/>
                    <a:pt x="2553" y="5986"/>
                  </a:cubicBezTo>
                  <a:lnTo>
                    <a:pt x="1482" y="4915"/>
                  </a:lnTo>
                  <a:cubicBezTo>
                    <a:pt x="1356" y="4789"/>
                    <a:pt x="1356" y="4569"/>
                    <a:pt x="1482" y="4443"/>
                  </a:cubicBezTo>
                  <a:cubicBezTo>
                    <a:pt x="1545" y="4395"/>
                    <a:pt x="1631" y="4372"/>
                    <a:pt x="1718" y="4372"/>
                  </a:cubicBezTo>
                  <a:cubicBezTo>
                    <a:pt x="1805" y="4372"/>
                    <a:pt x="1891" y="4395"/>
                    <a:pt x="1954" y="4443"/>
                  </a:cubicBezTo>
                  <a:lnTo>
                    <a:pt x="3025" y="5514"/>
                  </a:lnTo>
                  <a:lnTo>
                    <a:pt x="3498" y="5010"/>
                  </a:lnTo>
                  <a:lnTo>
                    <a:pt x="2521" y="4002"/>
                  </a:lnTo>
                  <a:cubicBezTo>
                    <a:pt x="2395" y="3907"/>
                    <a:pt x="2395" y="3655"/>
                    <a:pt x="2521" y="3561"/>
                  </a:cubicBezTo>
                  <a:cubicBezTo>
                    <a:pt x="2569" y="3498"/>
                    <a:pt x="2655" y="3466"/>
                    <a:pt x="2746" y="3466"/>
                  </a:cubicBezTo>
                  <a:cubicBezTo>
                    <a:pt x="2836" y="3466"/>
                    <a:pt x="2931" y="3498"/>
                    <a:pt x="2994" y="3561"/>
                  </a:cubicBezTo>
                  <a:lnTo>
                    <a:pt x="3939" y="4474"/>
                  </a:lnTo>
                  <a:lnTo>
                    <a:pt x="4412" y="3970"/>
                  </a:lnTo>
                  <a:lnTo>
                    <a:pt x="3530" y="3120"/>
                  </a:lnTo>
                  <a:cubicBezTo>
                    <a:pt x="3403" y="2994"/>
                    <a:pt x="3403" y="2773"/>
                    <a:pt x="3530" y="2647"/>
                  </a:cubicBezTo>
                  <a:cubicBezTo>
                    <a:pt x="3593" y="2584"/>
                    <a:pt x="3679" y="2552"/>
                    <a:pt x="3766" y="2552"/>
                  </a:cubicBezTo>
                  <a:cubicBezTo>
                    <a:pt x="3852" y="2552"/>
                    <a:pt x="3939" y="2584"/>
                    <a:pt x="4002" y="2647"/>
                  </a:cubicBezTo>
                  <a:lnTo>
                    <a:pt x="4884" y="3498"/>
                  </a:lnTo>
                  <a:lnTo>
                    <a:pt x="5357" y="2994"/>
                  </a:lnTo>
                  <a:lnTo>
                    <a:pt x="4601" y="2237"/>
                  </a:lnTo>
                  <a:cubicBezTo>
                    <a:pt x="4475" y="2111"/>
                    <a:pt x="4475" y="1891"/>
                    <a:pt x="4601" y="1765"/>
                  </a:cubicBezTo>
                  <a:cubicBezTo>
                    <a:pt x="4671" y="1624"/>
                    <a:pt x="4771" y="1562"/>
                    <a:pt x="4867" y="1562"/>
                  </a:cubicBezTo>
                  <a:cubicBezTo>
                    <a:pt x="4944" y="1562"/>
                    <a:pt x="5018" y="1601"/>
                    <a:pt x="5073" y="1670"/>
                  </a:cubicBezTo>
                  <a:lnTo>
                    <a:pt x="5829" y="2395"/>
                  </a:lnTo>
                  <a:lnTo>
                    <a:pt x="6302" y="1891"/>
                  </a:lnTo>
                  <a:lnTo>
                    <a:pt x="4412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841" name="Google Shape;7841;p69"/>
          <p:cNvGrpSpPr/>
          <p:nvPr/>
        </p:nvGrpSpPr>
        <p:grpSpPr>
          <a:xfrm>
            <a:off x="7968851" y="1531473"/>
            <a:ext cx="353757" cy="353757"/>
            <a:chOff x="-25834600" y="3176875"/>
            <a:chExt cx="296950" cy="296950"/>
          </a:xfrm>
          <a:solidFill>
            <a:srgbClr val="FFC867"/>
          </a:solidFill>
        </p:grpSpPr>
        <p:sp>
          <p:nvSpPr>
            <p:cNvPr id="7842" name="Google Shape;7842;p69"/>
            <p:cNvSpPr/>
            <p:nvPr/>
          </p:nvSpPr>
          <p:spPr>
            <a:xfrm>
              <a:off x="-25625875" y="3316275"/>
              <a:ext cx="69325" cy="85875"/>
            </a:xfrm>
            <a:custGeom>
              <a:avLst/>
              <a:gdLst/>
              <a:ahLst/>
              <a:cxnLst/>
              <a:rect l="l" t="t" r="r" b="b"/>
              <a:pathLst>
                <a:path w="2773" h="3435" extrusionOk="0">
                  <a:moveTo>
                    <a:pt x="0" y="1"/>
                  </a:moveTo>
                  <a:lnTo>
                    <a:pt x="0" y="3435"/>
                  </a:lnTo>
                  <a:lnTo>
                    <a:pt x="2773" y="3435"/>
                  </a:lnTo>
                  <a:lnTo>
                    <a:pt x="2773" y="2741"/>
                  </a:lnTo>
                  <a:lnTo>
                    <a:pt x="1040" y="2741"/>
                  </a:lnTo>
                  <a:cubicBezTo>
                    <a:pt x="851" y="2741"/>
                    <a:pt x="693" y="2584"/>
                    <a:pt x="693" y="2395"/>
                  </a:cubicBezTo>
                  <a:cubicBezTo>
                    <a:pt x="693" y="2206"/>
                    <a:pt x="851" y="2048"/>
                    <a:pt x="1040" y="2048"/>
                  </a:cubicBezTo>
                  <a:lnTo>
                    <a:pt x="2773" y="2048"/>
                  </a:lnTo>
                  <a:lnTo>
                    <a:pt x="2773" y="1324"/>
                  </a:lnTo>
                  <a:lnTo>
                    <a:pt x="1040" y="1324"/>
                  </a:lnTo>
                  <a:cubicBezTo>
                    <a:pt x="851" y="1324"/>
                    <a:pt x="693" y="1166"/>
                    <a:pt x="693" y="977"/>
                  </a:cubicBezTo>
                  <a:cubicBezTo>
                    <a:pt x="693" y="851"/>
                    <a:pt x="851" y="694"/>
                    <a:pt x="1040" y="694"/>
                  </a:cubicBezTo>
                  <a:lnTo>
                    <a:pt x="2773" y="694"/>
                  </a:lnTo>
                  <a:lnTo>
                    <a:pt x="2773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43" name="Google Shape;7843;p69"/>
            <p:cNvSpPr/>
            <p:nvPr/>
          </p:nvSpPr>
          <p:spPr>
            <a:xfrm>
              <a:off x="-25729075" y="3176875"/>
              <a:ext cx="191425" cy="296950"/>
            </a:xfrm>
            <a:custGeom>
              <a:avLst/>
              <a:gdLst/>
              <a:ahLst/>
              <a:cxnLst/>
              <a:rect l="l" t="t" r="r" b="b"/>
              <a:pathLst>
                <a:path w="7657" h="11878" extrusionOk="0">
                  <a:moveTo>
                    <a:pt x="2049" y="693"/>
                  </a:moveTo>
                  <a:lnTo>
                    <a:pt x="2049" y="2773"/>
                  </a:lnTo>
                  <a:lnTo>
                    <a:pt x="1356" y="2773"/>
                  </a:lnTo>
                  <a:lnTo>
                    <a:pt x="1356" y="693"/>
                  </a:lnTo>
                  <a:close/>
                  <a:moveTo>
                    <a:pt x="3435" y="693"/>
                  </a:moveTo>
                  <a:lnTo>
                    <a:pt x="3435" y="2773"/>
                  </a:lnTo>
                  <a:lnTo>
                    <a:pt x="2710" y="2773"/>
                  </a:lnTo>
                  <a:lnTo>
                    <a:pt x="2710" y="693"/>
                  </a:lnTo>
                  <a:close/>
                  <a:moveTo>
                    <a:pt x="4821" y="693"/>
                  </a:moveTo>
                  <a:lnTo>
                    <a:pt x="4821" y="2773"/>
                  </a:lnTo>
                  <a:lnTo>
                    <a:pt x="4097" y="2773"/>
                  </a:lnTo>
                  <a:lnTo>
                    <a:pt x="4097" y="693"/>
                  </a:lnTo>
                  <a:close/>
                  <a:moveTo>
                    <a:pt x="6176" y="693"/>
                  </a:moveTo>
                  <a:lnTo>
                    <a:pt x="6176" y="2773"/>
                  </a:lnTo>
                  <a:lnTo>
                    <a:pt x="5483" y="2773"/>
                  </a:lnTo>
                  <a:lnTo>
                    <a:pt x="5483" y="693"/>
                  </a:lnTo>
                  <a:close/>
                  <a:moveTo>
                    <a:pt x="1041" y="0"/>
                  </a:moveTo>
                  <a:cubicBezTo>
                    <a:pt x="442" y="0"/>
                    <a:pt x="1" y="473"/>
                    <a:pt x="1" y="1040"/>
                  </a:cubicBezTo>
                  <a:lnTo>
                    <a:pt x="1" y="3119"/>
                  </a:lnTo>
                  <a:cubicBezTo>
                    <a:pt x="1" y="3308"/>
                    <a:pt x="158" y="3466"/>
                    <a:pt x="379" y="3466"/>
                  </a:cubicBezTo>
                  <a:lnTo>
                    <a:pt x="726" y="3466"/>
                  </a:lnTo>
                  <a:lnTo>
                    <a:pt x="726" y="4883"/>
                  </a:lnTo>
                  <a:lnTo>
                    <a:pt x="2458" y="4883"/>
                  </a:lnTo>
                  <a:cubicBezTo>
                    <a:pt x="2647" y="4883"/>
                    <a:pt x="2805" y="5041"/>
                    <a:pt x="2805" y="5262"/>
                  </a:cubicBezTo>
                  <a:lnTo>
                    <a:pt x="2805" y="9420"/>
                  </a:lnTo>
                  <a:cubicBezTo>
                    <a:pt x="2805" y="9609"/>
                    <a:pt x="2647" y="9767"/>
                    <a:pt x="2458" y="9767"/>
                  </a:cubicBezTo>
                  <a:lnTo>
                    <a:pt x="2112" y="9767"/>
                  </a:lnTo>
                  <a:cubicBezTo>
                    <a:pt x="2112" y="10523"/>
                    <a:pt x="1797" y="11247"/>
                    <a:pt x="1261" y="11751"/>
                  </a:cubicBezTo>
                  <a:cubicBezTo>
                    <a:pt x="1419" y="11815"/>
                    <a:pt x="1576" y="11878"/>
                    <a:pt x="1734" y="11878"/>
                  </a:cubicBezTo>
                  <a:lnTo>
                    <a:pt x="5924" y="11878"/>
                  </a:lnTo>
                  <a:cubicBezTo>
                    <a:pt x="6522" y="11878"/>
                    <a:pt x="6932" y="11405"/>
                    <a:pt x="6932" y="10838"/>
                  </a:cubicBezTo>
                  <a:lnTo>
                    <a:pt x="6932" y="9798"/>
                  </a:lnTo>
                  <a:lnTo>
                    <a:pt x="3813" y="9798"/>
                  </a:lnTo>
                  <a:cubicBezTo>
                    <a:pt x="3624" y="9798"/>
                    <a:pt x="3467" y="9672"/>
                    <a:pt x="3467" y="9452"/>
                  </a:cubicBezTo>
                  <a:lnTo>
                    <a:pt x="3467" y="5293"/>
                  </a:lnTo>
                  <a:cubicBezTo>
                    <a:pt x="3467" y="5104"/>
                    <a:pt x="3624" y="4946"/>
                    <a:pt x="3813" y="4946"/>
                  </a:cubicBezTo>
                  <a:lnTo>
                    <a:pt x="6932" y="4946"/>
                  </a:lnTo>
                  <a:lnTo>
                    <a:pt x="6932" y="3529"/>
                  </a:lnTo>
                  <a:lnTo>
                    <a:pt x="7310" y="3529"/>
                  </a:lnTo>
                  <a:cubicBezTo>
                    <a:pt x="7499" y="3529"/>
                    <a:pt x="7657" y="3371"/>
                    <a:pt x="7657" y="3151"/>
                  </a:cubicBezTo>
                  <a:lnTo>
                    <a:pt x="7657" y="1040"/>
                  </a:lnTo>
                  <a:lnTo>
                    <a:pt x="7625" y="1040"/>
                  </a:lnTo>
                  <a:cubicBezTo>
                    <a:pt x="7625" y="441"/>
                    <a:pt x="7153" y="0"/>
                    <a:pt x="658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44" name="Google Shape;7844;p69"/>
            <p:cNvSpPr/>
            <p:nvPr/>
          </p:nvSpPr>
          <p:spPr>
            <a:xfrm>
              <a:off x="-25834600" y="3350150"/>
              <a:ext cx="69325" cy="96100"/>
            </a:xfrm>
            <a:custGeom>
              <a:avLst/>
              <a:gdLst/>
              <a:ahLst/>
              <a:cxnLst/>
              <a:rect l="l" t="t" r="r" b="b"/>
              <a:pathLst>
                <a:path w="2773" h="3844" extrusionOk="0">
                  <a:moveTo>
                    <a:pt x="2143" y="0"/>
                  </a:moveTo>
                  <a:cubicBezTo>
                    <a:pt x="1008" y="0"/>
                    <a:pt x="63" y="945"/>
                    <a:pt x="63" y="2080"/>
                  </a:cubicBezTo>
                  <a:cubicBezTo>
                    <a:pt x="0" y="2804"/>
                    <a:pt x="378" y="3434"/>
                    <a:pt x="914" y="3844"/>
                  </a:cubicBezTo>
                  <a:cubicBezTo>
                    <a:pt x="788" y="3529"/>
                    <a:pt x="725" y="3151"/>
                    <a:pt x="725" y="2804"/>
                  </a:cubicBezTo>
                  <a:cubicBezTo>
                    <a:pt x="725" y="1544"/>
                    <a:pt x="1576" y="473"/>
                    <a:pt x="2773" y="126"/>
                  </a:cubicBezTo>
                  <a:cubicBezTo>
                    <a:pt x="2584" y="63"/>
                    <a:pt x="2332" y="0"/>
                    <a:pt x="214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45" name="Google Shape;7845;p69"/>
            <p:cNvSpPr/>
            <p:nvPr/>
          </p:nvSpPr>
          <p:spPr>
            <a:xfrm>
              <a:off x="-25799950" y="3368250"/>
              <a:ext cx="104775" cy="104000"/>
            </a:xfrm>
            <a:custGeom>
              <a:avLst/>
              <a:gdLst/>
              <a:ahLst/>
              <a:cxnLst/>
              <a:rect l="l" t="t" r="r" b="b"/>
              <a:pathLst>
                <a:path w="4191" h="4160" extrusionOk="0">
                  <a:moveTo>
                    <a:pt x="2080" y="694"/>
                  </a:moveTo>
                  <a:cubicBezTo>
                    <a:pt x="2836" y="694"/>
                    <a:pt x="3466" y="1324"/>
                    <a:pt x="3466" y="2080"/>
                  </a:cubicBezTo>
                  <a:cubicBezTo>
                    <a:pt x="3466" y="2364"/>
                    <a:pt x="3403" y="2584"/>
                    <a:pt x="3246" y="2836"/>
                  </a:cubicBezTo>
                  <a:lnTo>
                    <a:pt x="1292" y="915"/>
                  </a:lnTo>
                  <a:cubicBezTo>
                    <a:pt x="1576" y="788"/>
                    <a:pt x="1828" y="694"/>
                    <a:pt x="2080" y="694"/>
                  </a:cubicBezTo>
                  <a:close/>
                  <a:moveTo>
                    <a:pt x="2111" y="1"/>
                  </a:moveTo>
                  <a:cubicBezTo>
                    <a:pt x="946" y="1"/>
                    <a:pt x="1" y="946"/>
                    <a:pt x="1" y="2080"/>
                  </a:cubicBezTo>
                  <a:cubicBezTo>
                    <a:pt x="1" y="3214"/>
                    <a:pt x="946" y="4160"/>
                    <a:pt x="2111" y="4160"/>
                  </a:cubicBezTo>
                  <a:cubicBezTo>
                    <a:pt x="3246" y="4160"/>
                    <a:pt x="4191" y="3214"/>
                    <a:pt x="4191" y="2080"/>
                  </a:cubicBezTo>
                  <a:cubicBezTo>
                    <a:pt x="4191" y="946"/>
                    <a:pt x="3246" y="1"/>
                    <a:pt x="211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46" name="Google Shape;7846;p69"/>
            <p:cNvSpPr/>
            <p:nvPr/>
          </p:nvSpPr>
          <p:spPr>
            <a:xfrm>
              <a:off x="-25712525" y="3317075"/>
              <a:ext cx="34675" cy="86650"/>
            </a:xfrm>
            <a:custGeom>
              <a:avLst/>
              <a:gdLst/>
              <a:ahLst/>
              <a:cxnLst/>
              <a:rect l="l" t="t" r="r" b="b"/>
              <a:pathLst>
                <a:path w="1387" h="3466" extrusionOk="0">
                  <a:moveTo>
                    <a:pt x="1" y="0"/>
                  </a:moveTo>
                  <a:lnTo>
                    <a:pt x="1" y="1764"/>
                  </a:lnTo>
                  <a:cubicBezTo>
                    <a:pt x="631" y="2111"/>
                    <a:pt x="1072" y="2709"/>
                    <a:pt x="1261" y="3466"/>
                  </a:cubicBezTo>
                  <a:lnTo>
                    <a:pt x="1387" y="3466"/>
                  </a:lnTo>
                  <a:lnTo>
                    <a:pt x="1387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847" name="Google Shape;7847;p69"/>
          <p:cNvGrpSpPr/>
          <p:nvPr/>
        </p:nvGrpSpPr>
        <p:grpSpPr>
          <a:xfrm>
            <a:off x="7968851" y="1999474"/>
            <a:ext cx="353757" cy="331241"/>
            <a:chOff x="-25834600" y="3564375"/>
            <a:chExt cx="296950" cy="278050"/>
          </a:xfrm>
          <a:solidFill>
            <a:srgbClr val="FFC867"/>
          </a:solidFill>
        </p:grpSpPr>
        <p:sp>
          <p:nvSpPr>
            <p:cNvPr id="7848" name="Google Shape;7848;p69"/>
            <p:cNvSpPr/>
            <p:nvPr/>
          </p:nvSpPr>
          <p:spPr>
            <a:xfrm>
              <a:off x="-25694400" y="3703775"/>
              <a:ext cx="17350" cy="17375"/>
            </a:xfrm>
            <a:custGeom>
              <a:avLst/>
              <a:gdLst/>
              <a:ahLst/>
              <a:cxnLst/>
              <a:rect l="l" t="t" r="r" b="b"/>
              <a:pathLst>
                <a:path w="694" h="695" extrusionOk="0">
                  <a:moveTo>
                    <a:pt x="347" y="1"/>
                  </a:moveTo>
                  <a:cubicBezTo>
                    <a:pt x="158" y="1"/>
                    <a:pt x="0" y="158"/>
                    <a:pt x="0" y="347"/>
                  </a:cubicBezTo>
                  <a:cubicBezTo>
                    <a:pt x="0" y="537"/>
                    <a:pt x="158" y="694"/>
                    <a:pt x="347" y="694"/>
                  </a:cubicBezTo>
                  <a:cubicBezTo>
                    <a:pt x="536" y="694"/>
                    <a:pt x="693" y="537"/>
                    <a:pt x="693" y="347"/>
                  </a:cubicBezTo>
                  <a:cubicBezTo>
                    <a:pt x="693" y="158"/>
                    <a:pt x="504" y="1"/>
                    <a:pt x="34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49" name="Google Shape;7849;p69"/>
            <p:cNvSpPr/>
            <p:nvPr/>
          </p:nvSpPr>
          <p:spPr>
            <a:xfrm>
              <a:off x="-25591225" y="3703775"/>
              <a:ext cx="53575" cy="18150"/>
            </a:xfrm>
            <a:custGeom>
              <a:avLst/>
              <a:gdLst/>
              <a:ahLst/>
              <a:cxnLst/>
              <a:rect l="l" t="t" r="r" b="b"/>
              <a:pathLst>
                <a:path w="2143" h="726" extrusionOk="0">
                  <a:moveTo>
                    <a:pt x="347" y="1"/>
                  </a:moveTo>
                  <a:cubicBezTo>
                    <a:pt x="158" y="1"/>
                    <a:pt x="0" y="158"/>
                    <a:pt x="0" y="347"/>
                  </a:cubicBezTo>
                  <a:cubicBezTo>
                    <a:pt x="0" y="537"/>
                    <a:pt x="158" y="726"/>
                    <a:pt x="347" y="726"/>
                  </a:cubicBezTo>
                  <a:lnTo>
                    <a:pt x="1765" y="726"/>
                  </a:lnTo>
                  <a:cubicBezTo>
                    <a:pt x="1985" y="726"/>
                    <a:pt x="2143" y="568"/>
                    <a:pt x="2143" y="347"/>
                  </a:cubicBezTo>
                  <a:cubicBezTo>
                    <a:pt x="2143" y="158"/>
                    <a:pt x="1985" y="1"/>
                    <a:pt x="17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50" name="Google Shape;7850;p69"/>
            <p:cNvSpPr/>
            <p:nvPr/>
          </p:nvSpPr>
          <p:spPr>
            <a:xfrm>
              <a:off x="-25834600" y="3703775"/>
              <a:ext cx="53575" cy="18150"/>
            </a:xfrm>
            <a:custGeom>
              <a:avLst/>
              <a:gdLst/>
              <a:ahLst/>
              <a:cxnLst/>
              <a:rect l="l" t="t" r="r" b="b"/>
              <a:pathLst>
                <a:path w="2143" h="726" extrusionOk="0">
                  <a:moveTo>
                    <a:pt x="378" y="1"/>
                  </a:moveTo>
                  <a:cubicBezTo>
                    <a:pt x="158" y="1"/>
                    <a:pt x="0" y="158"/>
                    <a:pt x="0" y="347"/>
                  </a:cubicBezTo>
                  <a:cubicBezTo>
                    <a:pt x="0" y="568"/>
                    <a:pt x="158" y="726"/>
                    <a:pt x="378" y="726"/>
                  </a:cubicBezTo>
                  <a:lnTo>
                    <a:pt x="1796" y="726"/>
                  </a:lnTo>
                  <a:cubicBezTo>
                    <a:pt x="1985" y="726"/>
                    <a:pt x="2143" y="568"/>
                    <a:pt x="2143" y="347"/>
                  </a:cubicBezTo>
                  <a:cubicBezTo>
                    <a:pt x="2143" y="158"/>
                    <a:pt x="1985" y="1"/>
                    <a:pt x="179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51" name="Google Shape;7851;p69"/>
            <p:cNvSpPr/>
            <p:nvPr/>
          </p:nvSpPr>
          <p:spPr>
            <a:xfrm>
              <a:off x="-25695200" y="3564375"/>
              <a:ext cx="17350" cy="52800"/>
            </a:xfrm>
            <a:custGeom>
              <a:avLst/>
              <a:gdLst/>
              <a:ahLst/>
              <a:cxnLst/>
              <a:rect l="l" t="t" r="r" b="b"/>
              <a:pathLst>
                <a:path w="694" h="2112" extrusionOk="0">
                  <a:moveTo>
                    <a:pt x="347" y="1"/>
                  </a:moveTo>
                  <a:cubicBezTo>
                    <a:pt x="158" y="1"/>
                    <a:pt x="1" y="158"/>
                    <a:pt x="1" y="347"/>
                  </a:cubicBezTo>
                  <a:lnTo>
                    <a:pt x="1" y="1765"/>
                  </a:lnTo>
                  <a:cubicBezTo>
                    <a:pt x="1" y="1954"/>
                    <a:pt x="158" y="2111"/>
                    <a:pt x="347" y="2111"/>
                  </a:cubicBezTo>
                  <a:cubicBezTo>
                    <a:pt x="536" y="2111"/>
                    <a:pt x="694" y="1954"/>
                    <a:pt x="694" y="1765"/>
                  </a:cubicBezTo>
                  <a:lnTo>
                    <a:pt x="694" y="347"/>
                  </a:lnTo>
                  <a:cubicBezTo>
                    <a:pt x="694" y="158"/>
                    <a:pt x="536" y="1"/>
                    <a:pt x="34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52" name="Google Shape;7852;p69"/>
            <p:cNvSpPr/>
            <p:nvPr/>
          </p:nvSpPr>
          <p:spPr>
            <a:xfrm>
              <a:off x="-25792850" y="3606125"/>
              <a:ext cx="42550" cy="40975"/>
            </a:xfrm>
            <a:custGeom>
              <a:avLst/>
              <a:gdLst/>
              <a:ahLst/>
              <a:cxnLst/>
              <a:rect l="l" t="t" r="r" b="b"/>
              <a:pathLst>
                <a:path w="1702" h="1639" extrusionOk="0">
                  <a:moveTo>
                    <a:pt x="351" y="0"/>
                  </a:moveTo>
                  <a:cubicBezTo>
                    <a:pt x="260" y="0"/>
                    <a:pt x="173" y="32"/>
                    <a:pt x="126" y="95"/>
                  </a:cubicBezTo>
                  <a:cubicBezTo>
                    <a:pt x="0" y="221"/>
                    <a:pt x="0" y="441"/>
                    <a:pt x="126" y="567"/>
                  </a:cubicBezTo>
                  <a:lnTo>
                    <a:pt x="1103" y="1544"/>
                  </a:lnTo>
                  <a:cubicBezTo>
                    <a:pt x="1166" y="1607"/>
                    <a:pt x="1252" y="1639"/>
                    <a:pt x="1339" y="1639"/>
                  </a:cubicBezTo>
                  <a:cubicBezTo>
                    <a:pt x="1426" y="1639"/>
                    <a:pt x="1512" y="1607"/>
                    <a:pt x="1575" y="1544"/>
                  </a:cubicBezTo>
                  <a:cubicBezTo>
                    <a:pt x="1701" y="1418"/>
                    <a:pt x="1701" y="1198"/>
                    <a:pt x="1575" y="1071"/>
                  </a:cubicBezTo>
                  <a:lnTo>
                    <a:pt x="599" y="95"/>
                  </a:lnTo>
                  <a:cubicBezTo>
                    <a:pt x="536" y="32"/>
                    <a:pt x="441" y="0"/>
                    <a:pt x="35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53" name="Google Shape;7853;p69"/>
            <p:cNvSpPr/>
            <p:nvPr/>
          </p:nvSpPr>
          <p:spPr>
            <a:xfrm>
              <a:off x="-25621950" y="3606125"/>
              <a:ext cx="43350" cy="40975"/>
            </a:xfrm>
            <a:custGeom>
              <a:avLst/>
              <a:gdLst/>
              <a:ahLst/>
              <a:cxnLst/>
              <a:rect l="l" t="t" r="r" b="b"/>
              <a:pathLst>
                <a:path w="1734" h="1639" extrusionOk="0">
                  <a:moveTo>
                    <a:pt x="1351" y="0"/>
                  </a:moveTo>
                  <a:cubicBezTo>
                    <a:pt x="1261" y="0"/>
                    <a:pt x="1166" y="32"/>
                    <a:pt x="1103" y="95"/>
                  </a:cubicBezTo>
                  <a:lnTo>
                    <a:pt x="127" y="1071"/>
                  </a:lnTo>
                  <a:cubicBezTo>
                    <a:pt x="1" y="1198"/>
                    <a:pt x="1" y="1418"/>
                    <a:pt x="127" y="1544"/>
                  </a:cubicBezTo>
                  <a:cubicBezTo>
                    <a:pt x="190" y="1607"/>
                    <a:pt x="284" y="1639"/>
                    <a:pt x="375" y="1639"/>
                  </a:cubicBezTo>
                  <a:cubicBezTo>
                    <a:pt x="465" y="1639"/>
                    <a:pt x="552" y="1607"/>
                    <a:pt x="599" y="1544"/>
                  </a:cubicBezTo>
                  <a:lnTo>
                    <a:pt x="1576" y="567"/>
                  </a:lnTo>
                  <a:cubicBezTo>
                    <a:pt x="1733" y="441"/>
                    <a:pt x="1733" y="221"/>
                    <a:pt x="1576" y="95"/>
                  </a:cubicBezTo>
                  <a:cubicBezTo>
                    <a:pt x="1529" y="32"/>
                    <a:pt x="1442" y="0"/>
                    <a:pt x="135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54" name="Google Shape;7854;p69"/>
            <p:cNvSpPr/>
            <p:nvPr/>
          </p:nvSpPr>
          <p:spPr>
            <a:xfrm>
              <a:off x="-25783400" y="3806975"/>
              <a:ext cx="192200" cy="35450"/>
            </a:xfrm>
            <a:custGeom>
              <a:avLst/>
              <a:gdLst/>
              <a:ahLst/>
              <a:cxnLst/>
              <a:rect l="l" t="t" r="r" b="b"/>
              <a:pathLst>
                <a:path w="7688" h="1418" extrusionOk="0">
                  <a:moveTo>
                    <a:pt x="725" y="0"/>
                  </a:moveTo>
                  <a:cubicBezTo>
                    <a:pt x="315" y="0"/>
                    <a:pt x="0" y="315"/>
                    <a:pt x="0" y="725"/>
                  </a:cubicBezTo>
                  <a:lnTo>
                    <a:pt x="0" y="1071"/>
                  </a:lnTo>
                  <a:cubicBezTo>
                    <a:pt x="0" y="1260"/>
                    <a:pt x="158" y="1418"/>
                    <a:pt x="378" y="1418"/>
                  </a:cubicBezTo>
                  <a:lnTo>
                    <a:pt x="7309" y="1418"/>
                  </a:lnTo>
                  <a:cubicBezTo>
                    <a:pt x="7530" y="1418"/>
                    <a:pt x="7687" y="1260"/>
                    <a:pt x="7687" y="1071"/>
                  </a:cubicBezTo>
                  <a:lnTo>
                    <a:pt x="7687" y="725"/>
                  </a:lnTo>
                  <a:cubicBezTo>
                    <a:pt x="7687" y="315"/>
                    <a:pt x="7372" y="0"/>
                    <a:pt x="699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55" name="Google Shape;7855;p69"/>
            <p:cNvSpPr/>
            <p:nvPr/>
          </p:nvSpPr>
          <p:spPr>
            <a:xfrm>
              <a:off x="-25764500" y="3635275"/>
              <a:ext cx="153600" cy="155175"/>
            </a:xfrm>
            <a:custGeom>
              <a:avLst/>
              <a:gdLst/>
              <a:ahLst/>
              <a:cxnLst/>
              <a:rect l="l" t="t" r="r" b="b"/>
              <a:pathLst>
                <a:path w="6144" h="6207" extrusionOk="0">
                  <a:moveTo>
                    <a:pt x="3025" y="0"/>
                  </a:moveTo>
                  <a:cubicBezTo>
                    <a:pt x="1355" y="0"/>
                    <a:pt x="0" y="1355"/>
                    <a:pt x="0" y="3087"/>
                  </a:cubicBezTo>
                  <a:lnTo>
                    <a:pt x="0" y="6206"/>
                  </a:lnTo>
                  <a:lnTo>
                    <a:pt x="2773" y="6206"/>
                  </a:lnTo>
                  <a:lnTo>
                    <a:pt x="2773" y="4064"/>
                  </a:lnTo>
                  <a:cubicBezTo>
                    <a:pt x="2363" y="3938"/>
                    <a:pt x="2048" y="3560"/>
                    <a:pt x="2048" y="3087"/>
                  </a:cubicBezTo>
                  <a:cubicBezTo>
                    <a:pt x="2048" y="2489"/>
                    <a:pt x="2521" y="2079"/>
                    <a:pt x="3088" y="2079"/>
                  </a:cubicBezTo>
                  <a:cubicBezTo>
                    <a:pt x="3655" y="2079"/>
                    <a:pt x="4096" y="2552"/>
                    <a:pt x="4096" y="3087"/>
                  </a:cubicBezTo>
                  <a:cubicBezTo>
                    <a:pt x="4096" y="3529"/>
                    <a:pt x="3812" y="3938"/>
                    <a:pt x="3403" y="4064"/>
                  </a:cubicBezTo>
                  <a:lnTo>
                    <a:pt x="3403" y="6206"/>
                  </a:lnTo>
                  <a:lnTo>
                    <a:pt x="6144" y="6206"/>
                  </a:lnTo>
                  <a:lnTo>
                    <a:pt x="6144" y="3087"/>
                  </a:lnTo>
                  <a:cubicBezTo>
                    <a:pt x="6144" y="1355"/>
                    <a:pt x="4726" y="0"/>
                    <a:pt x="302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856" name="Google Shape;7856;p69"/>
          <p:cNvGrpSpPr/>
          <p:nvPr/>
        </p:nvGrpSpPr>
        <p:grpSpPr>
          <a:xfrm>
            <a:off x="7966974" y="2438826"/>
            <a:ext cx="357509" cy="352595"/>
            <a:chOff x="-25834600" y="3915850"/>
            <a:chExt cx="300100" cy="295975"/>
          </a:xfrm>
          <a:solidFill>
            <a:srgbClr val="FFC867"/>
          </a:solidFill>
        </p:grpSpPr>
        <p:sp>
          <p:nvSpPr>
            <p:cNvPr id="7857" name="Google Shape;7857;p69"/>
            <p:cNvSpPr/>
            <p:nvPr/>
          </p:nvSpPr>
          <p:spPr>
            <a:xfrm>
              <a:off x="-25677875" y="3915850"/>
              <a:ext cx="143375" cy="137675"/>
            </a:xfrm>
            <a:custGeom>
              <a:avLst/>
              <a:gdLst/>
              <a:ahLst/>
              <a:cxnLst/>
              <a:rect l="l" t="t" r="r" b="b"/>
              <a:pathLst>
                <a:path w="5735" h="5507" extrusionOk="0">
                  <a:moveTo>
                    <a:pt x="1123" y="1"/>
                  </a:moveTo>
                  <a:cubicBezTo>
                    <a:pt x="859" y="1"/>
                    <a:pt x="599" y="103"/>
                    <a:pt x="410" y="308"/>
                  </a:cubicBezTo>
                  <a:cubicBezTo>
                    <a:pt x="1" y="686"/>
                    <a:pt x="1" y="1379"/>
                    <a:pt x="410" y="1757"/>
                  </a:cubicBezTo>
                  <a:lnTo>
                    <a:pt x="3813" y="5191"/>
                  </a:lnTo>
                  <a:cubicBezTo>
                    <a:pt x="4033" y="5380"/>
                    <a:pt x="4285" y="5506"/>
                    <a:pt x="4569" y="5506"/>
                  </a:cubicBezTo>
                  <a:cubicBezTo>
                    <a:pt x="4853" y="5506"/>
                    <a:pt x="5136" y="5380"/>
                    <a:pt x="5325" y="5191"/>
                  </a:cubicBezTo>
                  <a:cubicBezTo>
                    <a:pt x="5735" y="4781"/>
                    <a:pt x="5735" y="4120"/>
                    <a:pt x="5325" y="3742"/>
                  </a:cubicBezTo>
                  <a:lnTo>
                    <a:pt x="1860" y="308"/>
                  </a:lnTo>
                  <a:cubicBezTo>
                    <a:pt x="1655" y="103"/>
                    <a:pt x="1387" y="1"/>
                    <a:pt x="112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58" name="Google Shape;7858;p69"/>
            <p:cNvSpPr/>
            <p:nvPr/>
          </p:nvSpPr>
          <p:spPr>
            <a:xfrm>
              <a:off x="-25834600" y="4167700"/>
              <a:ext cx="43350" cy="44125"/>
            </a:xfrm>
            <a:custGeom>
              <a:avLst/>
              <a:gdLst/>
              <a:ahLst/>
              <a:cxnLst/>
              <a:rect l="l" t="t" r="r" b="b"/>
              <a:pathLst>
                <a:path w="1734" h="1765" extrusionOk="0">
                  <a:moveTo>
                    <a:pt x="756" y="0"/>
                  </a:moveTo>
                  <a:lnTo>
                    <a:pt x="221" y="630"/>
                  </a:lnTo>
                  <a:cubicBezTo>
                    <a:pt x="95" y="756"/>
                    <a:pt x="0" y="945"/>
                    <a:pt x="0" y="1103"/>
                  </a:cubicBezTo>
                  <a:cubicBezTo>
                    <a:pt x="0" y="1292"/>
                    <a:pt x="95" y="1449"/>
                    <a:pt x="221" y="1575"/>
                  </a:cubicBezTo>
                  <a:cubicBezTo>
                    <a:pt x="347" y="1702"/>
                    <a:pt x="536" y="1765"/>
                    <a:pt x="693" y="1765"/>
                  </a:cubicBezTo>
                  <a:cubicBezTo>
                    <a:pt x="882" y="1765"/>
                    <a:pt x="1040" y="1702"/>
                    <a:pt x="1166" y="1575"/>
                  </a:cubicBezTo>
                  <a:lnTo>
                    <a:pt x="1733" y="977"/>
                  </a:lnTo>
                  <a:lnTo>
                    <a:pt x="756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59" name="Google Shape;7859;p69"/>
            <p:cNvSpPr/>
            <p:nvPr/>
          </p:nvSpPr>
          <p:spPr>
            <a:xfrm>
              <a:off x="-25800725" y="3972375"/>
              <a:ext cx="206375" cy="207950"/>
            </a:xfrm>
            <a:custGeom>
              <a:avLst/>
              <a:gdLst/>
              <a:ahLst/>
              <a:cxnLst/>
              <a:rect l="l" t="t" r="r" b="b"/>
              <a:pathLst>
                <a:path w="8255" h="8318" extrusionOk="0">
                  <a:moveTo>
                    <a:pt x="4285" y="2457"/>
                  </a:moveTo>
                  <a:lnTo>
                    <a:pt x="5797" y="3938"/>
                  </a:lnTo>
                  <a:lnTo>
                    <a:pt x="5261" y="4474"/>
                  </a:lnTo>
                  <a:cubicBezTo>
                    <a:pt x="4868" y="4868"/>
                    <a:pt x="4342" y="5064"/>
                    <a:pt x="3814" y="5064"/>
                  </a:cubicBezTo>
                  <a:cubicBezTo>
                    <a:pt x="3708" y="5064"/>
                    <a:pt x="3602" y="5057"/>
                    <a:pt x="3497" y="5041"/>
                  </a:cubicBezTo>
                  <a:lnTo>
                    <a:pt x="3214" y="5009"/>
                  </a:lnTo>
                  <a:lnTo>
                    <a:pt x="3182" y="4726"/>
                  </a:lnTo>
                  <a:cubicBezTo>
                    <a:pt x="3119" y="4096"/>
                    <a:pt x="3308" y="3434"/>
                    <a:pt x="3781" y="2962"/>
                  </a:cubicBezTo>
                  <a:lnTo>
                    <a:pt x="4285" y="2457"/>
                  </a:lnTo>
                  <a:close/>
                  <a:moveTo>
                    <a:pt x="4789" y="0"/>
                  </a:moveTo>
                  <a:lnTo>
                    <a:pt x="3056" y="1796"/>
                  </a:lnTo>
                  <a:cubicBezTo>
                    <a:pt x="2174" y="2678"/>
                    <a:pt x="1733" y="4001"/>
                    <a:pt x="1890" y="5261"/>
                  </a:cubicBezTo>
                  <a:lnTo>
                    <a:pt x="1922" y="5419"/>
                  </a:lnTo>
                  <a:lnTo>
                    <a:pt x="0" y="7341"/>
                  </a:lnTo>
                  <a:lnTo>
                    <a:pt x="977" y="8317"/>
                  </a:lnTo>
                  <a:lnTo>
                    <a:pt x="2898" y="6396"/>
                  </a:lnTo>
                  <a:lnTo>
                    <a:pt x="3056" y="6427"/>
                  </a:lnTo>
                  <a:cubicBezTo>
                    <a:pt x="3214" y="6459"/>
                    <a:pt x="3371" y="6459"/>
                    <a:pt x="3592" y="6459"/>
                  </a:cubicBezTo>
                  <a:cubicBezTo>
                    <a:pt x="4694" y="6459"/>
                    <a:pt x="5734" y="6049"/>
                    <a:pt x="6522" y="5261"/>
                  </a:cubicBezTo>
                  <a:lnTo>
                    <a:pt x="8254" y="3466"/>
                  </a:lnTo>
                  <a:lnTo>
                    <a:pt x="7278" y="2489"/>
                  </a:lnTo>
                  <a:lnTo>
                    <a:pt x="6301" y="3466"/>
                  </a:lnTo>
                  <a:lnTo>
                    <a:pt x="4852" y="2016"/>
                  </a:lnTo>
                  <a:lnTo>
                    <a:pt x="5828" y="1040"/>
                  </a:lnTo>
                  <a:lnTo>
                    <a:pt x="4789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860" name="Google Shape;7860;p69"/>
          <p:cNvGrpSpPr/>
          <p:nvPr/>
        </p:nvGrpSpPr>
        <p:grpSpPr>
          <a:xfrm>
            <a:off x="6702402" y="2920056"/>
            <a:ext cx="228968" cy="350987"/>
            <a:chOff x="-23930925" y="3149300"/>
            <a:chExt cx="192200" cy="294625"/>
          </a:xfrm>
          <a:solidFill>
            <a:srgbClr val="FFC867"/>
          </a:solidFill>
        </p:grpSpPr>
        <p:sp>
          <p:nvSpPr>
            <p:cNvPr id="7861" name="Google Shape;7861;p69"/>
            <p:cNvSpPr/>
            <p:nvPr/>
          </p:nvSpPr>
          <p:spPr>
            <a:xfrm>
              <a:off x="-23930125" y="3149300"/>
              <a:ext cx="191400" cy="35475"/>
            </a:xfrm>
            <a:custGeom>
              <a:avLst/>
              <a:gdLst/>
              <a:ahLst/>
              <a:cxnLst/>
              <a:rect l="l" t="t" r="r" b="b"/>
              <a:pathLst>
                <a:path w="7656" h="1419" extrusionOk="0">
                  <a:moveTo>
                    <a:pt x="1040" y="1"/>
                  </a:moveTo>
                  <a:cubicBezTo>
                    <a:pt x="441" y="1"/>
                    <a:pt x="0" y="473"/>
                    <a:pt x="0" y="1040"/>
                  </a:cubicBezTo>
                  <a:lnTo>
                    <a:pt x="0" y="1418"/>
                  </a:lnTo>
                  <a:lnTo>
                    <a:pt x="7656" y="1418"/>
                  </a:lnTo>
                  <a:lnTo>
                    <a:pt x="7656" y="1040"/>
                  </a:lnTo>
                  <a:lnTo>
                    <a:pt x="7593" y="1040"/>
                  </a:lnTo>
                  <a:cubicBezTo>
                    <a:pt x="7593" y="442"/>
                    <a:pt x="7120" y="1"/>
                    <a:pt x="658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62" name="Google Shape;7862;p69"/>
            <p:cNvSpPr/>
            <p:nvPr/>
          </p:nvSpPr>
          <p:spPr>
            <a:xfrm>
              <a:off x="-23878925" y="3237525"/>
              <a:ext cx="86650" cy="86650"/>
            </a:xfrm>
            <a:custGeom>
              <a:avLst/>
              <a:gdLst/>
              <a:ahLst/>
              <a:cxnLst/>
              <a:rect l="l" t="t" r="r" b="b"/>
              <a:pathLst>
                <a:path w="3466" h="3466" extrusionOk="0">
                  <a:moveTo>
                    <a:pt x="1386" y="0"/>
                  </a:moveTo>
                  <a:lnTo>
                    <a:pt x="1386" y="1008"/>
                  </a:lnTo>
                  <a:cubicBezTo>
                    <a:pt x="1386" y="1197"/>
                    <a:pt x="1229" y="1355"/>
                    <a:pt x="1008" y="1355"/>
                  </a:cubicBezTo>
                  <a:lnTo>
                    <a:pt x="0" y="1355"/>
                  </a:lnTo>
                  <a:lnTo>
                    <a:pt x="0" y="2079"/>
                  </a:lnTo>
                  <a:lnTo>
                    <a:pt x="1008" y="2079"/>
                  </a:lnTo>
                  <a:cubicBezTo>
                    <a:pt x="1229" y="2079"/>
                    <a:pt x="1386" y="2237"/>
                    <a:pt x="1386" y="2426"/>
                  </a:cubicBezTo>
                  <a:lnTo>
                    <a:pt x="1386" y="3466"/>
                  </a:lnTo>
                  <a:lnTo>
                    <a:pt x="2079" y="3466"/>
                  </a:lnTo>
                  <a:lnTo>
                    <a:pt x="2079" y="2426"/>
                  </a:lnTo>
                  <a:cubicBezTo>
                    <a:pt x="2079" y="2237"/>
                    <a:pt x="2237" y="2079"/>
                    <a:pt x="2426" y="2079"/>
                  </a:cubicBezTo>
                  <a:lnTo>
                    <a:pt x="3466" y="2079"/>
                  </a:lnTo>
                  <a:lnTo>
                    <a:pt x="3466" y="1355"/>
                  </a:lnTo>
                  <a:lnTo>
                    <a:pt x="2426" y="1355"/>
                  </a:lnTo>
                  <a:cubicBezTo>
                    <a:pt x="2237" y="1355"/>
                    <a:pt x="2079" y="1197"/>
                    <a:pt x="2079" y="1008"/>
                  </a:cubicBezTo>
                  <a:lnTo>
                    <a:pt x="2079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63" name="Google Shape;7863;p69"/>
            <p:cNvSpPr/>
            <p:nvPr/>
          </p:nvSpPr>
          <p:spPr>
            <a:xfrm>
              <a:off x="-23930925" y="3375350"/>
              <a:ext cx="190625" cy="68575"/>
            </a:xfrm>
            <a:custGeom>
              <a:avLst/>
              <a:gdLst/>
              <a:ahLst/>
              <a:cxnLst/>
              <a:rect l="l" t="t" r="r" b="b"/>
              <a:pathLst>
                <a:path w="7625" h="2743" extrusionOk="0">
                  <a:moveTo>
                    <a:pt x="4159" y="694"/>
                  </a:moveTo>
                  <a:cubicBezTo>
                    <a:pt x="4348" y="694"/>
                    <a:pt x="4506" y="851"/>
                    <a:pt x="4506" y="1040"/>
                  </a:cubicBezTo>
                  <a:cubicBezTo>
                    <a:pt x="4506" y="1261"/>
                    <a:pt x="4348" y="1418"/>
                    <a:pt x="4159" y="1418"/>
                  </a:cubicBezTo>
                  <a:lnTo>
                    <a:pt x="3466" y="1418"/>
                  </a:lnTo>
                  <a:cubicBezTo>
                    <a:pt x="3246" y="1418"/>
                    <a:pt x="3088" y="1261"/>
                    <a:pt x="3088" y="1040"/>
                  </a:cubicBezTo>
                  <a:cubicBezTo>
                    <a:pt x="3088" y="851"/>
                    <a:pt x="3246" y="694"/>
                    <a:pt x="3466" y="694"/>
                  </a:cubicBezTo>
                  <a:close/>
                  <a:moveTo>
                    <a:pt x="1" y="0"/>
                  </a:moveTo>
                  <a:lnTo>
                    <a:pt x="1" y="1733"/>
                  </a:lnTo>
                  <a:cubicBezTo>
                    <a:pt x="1" y="2300"/>
                    <a:pt x="473" y="2741"/>
                    <a:pt x="1009" y="2741"/>
                  </a:cubicBezTo>
                  <a:lnTo>
                    <a:pt x="6554" y="2741"/>
                  </a:lnTo>
                  <a:cubicBezTo>
                    <a:pt x="6573" y="2742"/>
                    <a:pt x="6592" y="2743"/>
                    <a:pt x="6610" y="2743"/>
                  </a:cubicBezTo>
                  <a:cubicBezTo>
                    <a:pt x="7182" y="2743"/>
                    <a:pt x="7625" y="2282"/>
                    <a:pt x="7625" y="1733"/>
                  </a:cubicBezTo>
                  <a:lnTo>
                    <a:pt x="7625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64" name="Google Shape;7864;p69"/>
            <p:cNvSpPr/>
            <p:nvPr/>
          </p:nvSpPr>
          <p:spPr>
            <a:xfrm>
              <a:off x="-23930925" y="3202075"/>
              <a:ext cx="190625" cy="155975"/>
            </a:xfrm>
            <a:custGeom>
              <a:avLst/>
              <a:gdLst/>
              <a:ahLst/>
              <a:cxnLst/>
              <a:rect l="l" t="t" r="r" b="b"/>
              <a:pathLst>
                <a:path w="7625" h="6239" extrusionOk="0">
                  <a:moveTo>
                    <a:pt x="4506" y="693"/>
                  </a:moveTo>
                  <a:cubicBezTo>
                    <a:pt x="4727" y="693"/>
                    <a:pt x="4884" y="851"/>
                    <a:pt x="4884" y="1040"/>
                  </a:cubicBezTo>
                  <a:lnTo>
                    <a:pt x="4884" y="2080"/>
                  </a:lnTo>
                  <a:lnTo>
                    <a:pt x="5892" y="2080"/>
                  </a:lnTo>
                  <a:cubicBezTo>
                    <a:pt x="6081" y="2080"/>
                    <a:pt x="6239" y="2237"/>
                    <a:pt x="6239" y="2426"/>
                  </a:cubicBezTo>
                  <a:lnTo>
                    <a:pt x="6239" y="3812"/>
                  </a:lnTo>
                  <a:cubicBezTo>
                    <a:pt x="6239" y="4001"/>
                    <a:pt x="6081" y="4159"/>
                    <a:pt x="5892" y="4159"/>
                  </a:cubicBezTo>
                  <a:lnTo>
                    <a:pt x="4884" y="4159"/>
                  </a:lnTo>
                  <a:lnTo>
                    <a:pt x="4884" y="5199"/>
                  </a:lnTo>
                  <a:cubicBezTo>
                    <a:pt x="4884" y="5388"/>
                    <a:pt x="4727" y="5545"/>
                    <a:pt x="4506" y="5545"/>
                  </a:cubicBezTo>
                  <a:lnTo>
                    <a:pt x="3151" y="5545"/>
                  </a:lnTo>
                  <a:cubicBezTo>
                    <a:pt x="2931" y="5545"/>
                    <a:pt x="2773" y="5388"/>
                    <a:pt x="2773" y="5199"/>
                  </a:cubicBezTo>
                  <a:lnTo>
                    <a:pt x="2773" y="4159"/>
                  </a:lnTo>
                  <a:lnTo>
                    <a:pt x="1765" y="4159"/>
                  </a:lnTo>
                  <a:cubicBezTo>
                    <a:pt x="1576" y="4159"/>
                    <a:pt x="1419" y="4001"/>
                    <a:pt x="1419" y="3812"/>
                  </a:cubicBezTo>
                  <a:lnTo>
                    <a:pt x="1419" y="2426"/>
                  </a:lnTo>
                  <a:cubicBezTo>
                    <a:pt x="1419" y="2237"/>
                    <a:pt x="1576" y="2080"/>
                    <a:pt x="1765" y="2080"/>
                  </a:cubicBezTo>
                  <a:lnTo>
                    <a:pt x="2773" y="2080"/>
                  </a:lnTo>
                  <a:lnTo>
                    <a:pt x="2773" y="1040"/>
                  </a:lnTo>
                  <a:cubicBezTo>
                    <a:pt x="2773" y="851"/>
                    <a:pt x="2931" y="693"/>
                    <a:pt x="3151" y="693"/>
                  </a:cubicBezTo>
                  <a:close/>
                  <a:moveTo>
                    <a:pt x="1" y="0"/>
                  </a:moveTo>
                  <a:lnTo>
                    <a:pt x="1" y="6238"/>
                  </a:lnTo>
                  <a:lnTo>
                    <a:pt x="7625" y="6238"/>
                  </a:lnTo>
                  <a:lnTo>
                    <a:pt x="7625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865" name="Google Shape;7865;p69"/>
          <p:cNvGrpSpPr/>
          <p:nvPr/>
        </p:nvGrpSpPr>
        <p:grpSpPr>
          <a:xfrm>
            <a:off x="6659232" y="3398540"/>
            <a:ext cx="315307" cy="351910"/>
            <a:chOff x="-23962425" y="3519475"/>
            <a:chExt cx="264675" cy="295400"/>
          </a:xfrm>
          <a:solidFill>
            <a:srgbClr val="FFC867"/>
          </a:solidFill>
        </p:grpSpPr>
        <p:sp>
          <p:nvSpPr>
            <p:cNvPr id="7866" name="Google Shape;7866;p69"/>
            <p:cNvSpPr/>
            <p:nvPr/>
          </p:nvSpPr>
          <p:spPr>
            <a:xfrm>
              <a:off x="-23961625" y="3580925"/>
              <a:ext cx="263875" cy="233950"/>
            </a:xfrm>
            <a:custGeom>
              <a:avLst/>
              <a:gdLst/>
              <a:ahLst/>
              <a:cxnLst/>
              <a:rect l="l" t="t" r="r" b="b"/>
              <a:pathLst>
                <a:path w="10555" h="9358" extrusionOk="0">
                  <a:moveTo>
                    <a:pt x="1701" y="3119"/>
                  </a:moveTo>
                  <a:cubicBezTo>
                    <a:pt x="1890" y="3119"/>
                    <a:pt x="2048" y="3277"/>
                    <a:pt x="2048" y="3466"/>
                  </a:cubicBezTo>
                  <a:lnTo>
                    <a:pt x="2048" y="4159"/>
                  </a:lnTo>
                  <a:cubicBezTo>
                    <a:pt x="2048" y="4379"/>
                    <a:pt x="2205" y="4537"/>
                    <a:pt x="2394" y="4537"/>
                  </a:cubicBezTo>
                  <a:lnTo>
                    <a:pt x="3119" y="4537"/>
                  </a:lnTo>
                  <a:cubicBezTo>
                    <a:pt x="3308" y="4537"/>
                    <a:pt x="3466" y="4663"/>
                    <a:pt x="3466" y="4883"/>
                  </a:cubicBezTo>
                  <a:cubicBezTo>
                    <a:pt x="3466" y="5072"/>
                    <a:pt x="3308" y="5230"/>
                    <a:pt x="3119" y="5230"/>
                  </a:cubicBezTo>
                  <a:lnTo>
                    <a:pt x="2394" y="5230"/>
                  </a:lnTo>
                  <a:cubicBezTo>
                    <a:pt x="1796" y="5198"/>
                    <a:pt x="1323" y="4726"/>
                    <a:pt x="1323" y="4159"/>
                  </a:cubicBezTo>
                  <a:lnTo>
                    <a:pt x="1323" y="3466"/>
                  </a:lnTo>
                  <a:cubicBezTo>
                    <a:pt x="1323" y="3277"/>
                    <a:pt x="1512" y="3119"/>
                    <a:pt x="1701" y="3119"/>
                  </a:cubicBezTo>
                  <a:close/>
                  <a:moveTo>
                    <a:pt x="3781" y="6585"/>
                  </a:moveTo>
                  <a:lnTo>
                    <a:pt x="3781" y="6931"/>
                  </a:lnTo>
                  <a:cubicBezTo>
                    <a:pt x="3781" y="7120"/>
                    <a:pt x="3623" y="7278"/>
                    <a:pt x="3434" y="7278"/>
                  </a:cubicBezTo>
                  <a:cubicBezTo>
                    <a:pt x="3214" y="7278"/>
                    <a:pt x="3056" y="7120"/>
                    <a:pt x="3056" y="6931"/>
                  </a:cubicBezTo>
                  <a:lnTo>
                    <a:pt x="3056" y="6585"/>
                  </a:lnTo>
                  <a:close/>
                  <a:moveTo>
                    <a:pt x="6900" y="0"/>
                  </a:moveTo>
                  <a:cubicBezTo>
                    <a:pt x="5986" y="0"/>
                    <a:pt x="5293" y="693"/>
                    <a:pt x="5293" y="1607"/>
                  </a:cubicBezTo>
                  <a:cubicBezTo>
                    <a:pt x="5293" y="2363"/>
                    <a:pt x="5765" y="2741"/>
                    <a:pt x="6238" y="3182"/>
                  </a:cubicBezTo>
                  <a:lnTo>
                    <a:pt x="7561" y="4379"/>
                  </a:lnTo>
                  <a:lnTo>
                    <a:pt x="7561" y="7624"/>
                  </a:lnTo>
                  <a:cubicBezTo>
                    <a:pt x="7561" y="8223"/>
                    <a:pt x="7089" y="8664"/>
                    <a:pt x="6553" y="8664"/>
                  </a:cubicBezTo>
                  <a:lnTo>
                    <a:pt x="4820" y="8664"/>
                  </a:lnTo>
                  <a:cubicBezTo>
                    <a:pt x="4348" y="8664"/>
                    <a:pt x="3938" y="8349"/>
                    <a:pt x="3812" y="7876"/>
                  </a:cubicBezTo>
                  <a:cubicBezTo>
                    <a:pt x="4222" y="7719"/>
                    <a:pt x="4505" y="7372"/>
                    <a:pt x="4505" y="6931"/>
                  </a:cubicBezTo>
                  <a:lnTo>
                    <a:pt x="4505" y="6585"/>
                  </a:lnTo>
                  <a:lnTo>
                    <a:pt x="5198" y="6585"/>
                  </a:lnTo>
                  <a:cubicBezTo>
                    <a:pt x="6144" y="6585"/>
                    <a:pt x="6931" y="5797"/>
                    <a:pt x="6931" y="4852"/>
                  </a:cubicBezTo>
                  <a:lnTo>
                    <a:pt x="6931" y="4631"/>
                  </a:lnTo>
                  <a:lnTo>
                    <a:pt x="5829" y="3686"/>
                  </a:lnTo>
                  <a:cubicBezTo>
                    <a:pt x="5671" y="3529"/>
                    <a:pt x="5482" y="3371"/>
                    <a:pt x="5293" y="3182"/>
                  </a:cubicBezTo>
                  <a:cubicBezTo>
                    <a:pt x="4568" y="3151"/>
                    <a:pt x="3875" y="2899"/>
                    <a:pt x="3182" y="2332"/>
                  </a:cubicBezTo>
                  <a:cubicBezTo>
                    <a:pt x="2720" y="1911"/>
                    <a:pt x="1880" y="1701"/>
                    <a:pt x="1091" y="1701"/>
                  </a:cubicBezTo>
                  <a:cubicBezTo>
                    <a:pt x="697" y="1701"/>
                    <a:pt x="315" y="1754"/>
                    <a:pt x="0" y="1859"/>
                  </a:cubicBezTo>
                  <a:lnTo>
                    <a:pt x="0" y="4883"/>
                  </a:lnTo>
                  <a:cubicBezTo>
                    <a:pt x="0" y="5829"/>
                    <a:pt x="788" y="6616"/>
                    <a:pt x="1733" y="6616"/>
                  </a:cubicBezTo>
                  <a:lnTo>
                    <a:pt x="2457" y="6616"/>
                  </a:lnTo>
                  <a:lnTo>
                    <a:pt x="2457" y="6963"/>
                  </a:lnTo>
                  <a:cubicBezTo>
                    <a:pt x="2394" y="7404"/>
                    <a:pt x="2678" y="7782"/>
                    <a:pt x="3119" y="7908"/>
                  </a:cubicBezTo>
                  <a:cubicBezTo>
                    <a:pt x="3277" y="8727"/>
                    <a:pt x="3970" y="9357"/>
                    <a:pt x="4820" y="9357"/>
                  </a:cubicBezTo>
                  <a:lnTo>
                    <a:pt x="6553" y="9357"/>
                  </a:lnTo>
                  <a:cubicBezTo>
                    <a:pt x="7498" y="9357"/>
                    <a:pt x="8286" y="8569"/>
                    <a:pt x="8286" y="7624"/>
                  </a:cubicBezTo>
                  <a:lnTo>
                    <a:pt x="8286" y="4379"/>
                  </a:lnTo>
                  <a:cubicBezTo>
                    <a:pt x="9294" y="3497"/>
                    <a:pt x="9546" y="3277"/>
                    <a:pt x="9546" y="3277"/>
                  </a:cubicBezTo>
                  <a:cubicBezTo>
                    <a:pt x="9987" y="2867"/>
                    <a:pt x="10554" y="2395"/>
                    <a:pt x="10554" y="1607"/>
                  </a:cubicBezTo>
                  <a:cubicBezTo>
                    <a:pt x="10554" y="693"/>
                    <a:pt x="9830" y="0"/>
                    <a:pt x="8948" y="0"/>
                  </a:cubicBezTo>
                  <a:cubicBezTo>
                    <a:pt x="8538" y="0"/>
                    <a:pt x="8191" y="126"/>
                    <a:pt x="7908" y="347"/>
                  </a:cubicBezTo>
                  <a:cubicBezTo>
                    <a:pt x="7656" y="95"/>
                    <a:pt x="7278" y="0"/>
                    <a:pt x="690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67" name="Google Shape;7867;p69"/>
            <p:cNvSpPr/>
            <p:nvPr/>
          </p:nvSpPr>
          <p:spPr>
            <a:xfrm>
              <a:off x="-23962425" y="3519475"/>
              <a:ext cx="158350" cy="122125"/>
            </a:xfrm>
            <a:custGeom>
              <a:avLst/>
              <a:gdLst/>
              <a:ahLst/>
              <a:cxnLst/>
              <a:rect l="l" t="t" r="r" b="b"/>
              <a:pathLst>
                <a:path w="6334" h="4885" extrusionOk="0">
                  <a:moveTo>
                    <a:pt x="3844" y="631"/>
                  </a:moveTo>
                  <a:cubicBezTo>
                    <a:pt x="4065" y="631"/>
                    <a:pt x="4222" y="788"/>
                    <a:pt x="4222" y="1009"/>
                  </a:cubicBezTo>
                  <a:lnTo>
                    <a:pt x="4222" y="1387"/>
                  </a:lnTo>
                  <a:lnTo>
                    <a:pt x="2773" y="1387"/>
                  </a:lnTo>
                  <a:lnTo>
                    <a:pt x="2773" y="1009"/>
                  </a:lnTo>
                  <a:cubicBezTo>
                    <a:pt x="2773" y="788"/>
                    <a:pt x="2931" y="631"/>
                    <a:pt x="3151" y="631"/>
                  </a:cubicBezTo>
                  <a:close/>
                  <a:moveTo>
                    <a:pt x="3088" y="1"/>
                  </a:moveTo>
                  <a:cubicBezTo>
                    <a:pt x="2521" y="1"/>
                    <a:pt x="2080" y="473"/>
                    <a:pt x="2080" y="1040"/>
                  </a:cubicBezTo>
                  <a:lnTo>
                    <a:pt x="2080" y="1419"/>
                  </a:lnTo>
                  <a:lnTo>
                    <a:pt x="1733" y="1419"/>
                  </a:lnTo>
                  <a:cubicBezTo>
                    <a:pt x="788" y="1419"/>
                    <a:pt x="1" y="2206"/>
                    <a:pt x="1" y="3151"/>
                  </a:cubicBezTo>
                  <a:lnTo>
                    <a:pt x="1" y="3592"/>
                  </a:lnTo>
                  <a:cubicBezTo>
                    <a:pt x="332" y="3503"/>
                    <a:pt x="705" y="3459"/>
                    <a:pt x="1087" y="3459"/>
                  </a:cubicBezTo>
                  <a:cubicBezTo>
                    <a:pt x="2048" y="3459"/>
                    <a:pt x="3069" y="3736"/>
                    <a:pt x="3655" y="4254"/>
                  </a:cubicBezTo>
                  <a:cubicBezTo>
                    <a:pt x="4002" y="4569"/>
                    <a:pt x="4411" y="4758"/>
                    <a:pt x="4789" y="4884"/>
                  </a:cubicBezTo>
                  <a:cubicBezTo>
                    <a:pt x="4726" y="4664"/>
                    <a:pt x="4632" y="4380"/>
                    <a:pt x="4632" y="4096"/>
                  </a:cubicBezTo>
                  <a:cubicBezTo>
                    <a:pt x="4632" y="2994"/>
                    <a:pt x="5356" y="2112"/>
                    <a:pt x="6333" y="1860"/>
                  </a:cubicBezTo>
                  <a:cubicBezTo>
                    <a:pt x="6018" y="1576"/>
                    <a:pt x="5608" y="1419"/>
                    <a:pt x="5199" y="1419"/>
                  </a:cubicBezTo>
                  <a:lnTo>
                    <a:pt x="4821" y="1419"/>
                  </a:lnTo>
                  <a:lnTo>
                    <a:pt x="4821" y="1040"/>
                  </a:lnTo>
                  <a:cubicBezTo>
                    <a:pt x="4821" y="442"/>
                    <a:pt x="4348" y="1"/>
                    <a:pt x="381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868" name="Google Shape;7868;p69"/>
          <p:cNvSpPr/>
          <p:nvPr/>
        </p:nvSpPr>
        <p:spPr>
          <a:xfrm>
            <a:off x="6629668" y="3852251"/>
            <a:ext cx="375349" cy="344435"/>
          </a:xfrm>
          <a:custGeom>
            <a:avLst/>
            <a:gdLst/>
            <a:ahLst/>
            <a:cxnLst/>
            <a:rect l="l" t="t" r="r" b="b"/>
            <a:pathLst>
              <a:path w="12603" h="11565" extrusionOk="0">
                <a:moveTo>
                  <a:pt x="9200" y="822"/>
                </a:moveTo>
                <a:lnTo>
                  <a:pt x="11311" y="2933"/>
                </a:lnTo>
                <a:cubicBezTo>
                  <a:pt x="11279" y="3185"/>
                  <a:pt x="11185" y="3437"/>
                  <a:pt x="11090" y="3689"/>
                </a:cubicBezTo>
                <a:lnTo>
                  <a:pt x="8444" y="1074"/>
                </a:lnTo>
                <a:cubicBezTo>
                  <a:pt x="8664" y="948"/>
                  <a:pt x="8916" y="853"/>
                  <a:pt x="9200" y="822"/>
                </a:cubicBezTo>
                <a:close/>
                <a:moveTo>
                  <a:pt x="7814" y="1389"/>
                </a:moveTo>
                <a:lnTo>
                  <a:pt x="10712" y="4287"/>
                </a:lnTo>
                <a:cubicBezTo>
                  <a:pt x="10649" y="4413"/>
                  <a:pt x="10555" y="4476"/>
                  <a:pt x="10492" y="4571"/>
                </a:cubicBezTo>
                <a:cubicBezTo>
                  <a:pt x="10397" y="4634"/>
                  <a:pt x="10334" y="4728"/>
                  <a:pt x="10208" y="4791"/>
                </a:cubicBezTo>
                <a:lnTo>
                  <a:pt x="7310" y="1893"/>
                </a:lnTo>
                <a:cubicBezTo>
                  <a:pt x="7373" y="1798"/>
                  <a:pt x="7467" y="1704"/>
                  <a:pt x="7530" y="1609"/>
                </a:cubicBezTo>
                <a:cubicBezTo>
                  <a:pt x="7625" y="1546"/>
                  <a:pt x="7688" y="1452"/>
                  <a:pt x="7814" y="1389"/>
                </a:cubicBezTo>
                <a:close/>
                <a:moveTo>
                  <a:pt x="6994" y="2523"/>
                </a:moveTo>
                <a:lnTo>
                  <a:pt x="9609" y="5169"/>
                </a:lnTo>
                <a:cubicBezTo>
                  <a:pt x="9389" y="5264"/>
                  <a:pt x="9105" y="5327"/>
                  <a:pt x="8885" y="5390"/>
                </a:cubicBezTo>
                <a:lnTo>
                  <a:pt x="6742" y="3279"/>
                </a:lnTo>
                <a:cubicBezTo>
                  <a:pt x="6774" y="3027"/>
                  <a:pt x="6868" y="2743"/>
                  <a:pt x="6994" y="2523"/>
                </a:cubicBezTo>
                <a:close/>
                <a:moveTo>
                  <a:pt x="3812" y="6209"/>
                </a:moveTo>
                <a:lnTo>
                  <a:pt x="5923" y="8351"/>
                </a:lnTo>
                <a:cubicBezTo>
                  <a:pt x="5892" y="8572"/>
                  <a:pt x="5797" y="8855"/>
                  <a:pt x="5671" y="9107"/>
                </a:cubicBezTo>
                <a:lnTo>
                  <a:pt x="3056" y="6461"/>
                </a:lnTo>
                <a:cubicBezTo>
                  <a:pt x="3277" y="6335"/>
                  <a:pt x="3560" y="6272"/>
                  <a:pt x="3812" y="6209"/>
                </a:cubicBezTo>
                <a:close/>
                <a:moveTo>
                  <a:pt x="2426" y="6776"/>
                </a:moveTo>
                <a:lnTo>
                  <a:pt x="5325" y="9675"/>
                </a:lnTo>
                <a:cubicBezTo>
                  <a:pt x="5262" y="9801"/>
                  <a:pt x="5167" y="9895"/>
                  <a:pt x="5104" y="9958"/>
                </a:cubicBezTo>
                <a:cubicBezTo>
                  <a:pt x="5010" y="10053"/>
                  <a:pt x="4947" y="10116"/>
                  <a:pt x="4821" y="10210"/>
                </a:cubicBezTo>
                <a:lnTo>
                  <a:pt x="1891" y="7280"/>
                </a:lnTo>
                <a:cubicBezTo>
                  <a:pt x="1985" y="7217"/>
                  <a:pt x="2080" y="7091"/>
                  <a:pt x="2143" y="6997"/>
                </a:cubicBezTo>
                <a:cubicBezTo>
                  <a:pt x="2206" y="6934"/>
                  <a:pt x="2300" y="6839"/>
                  <a:pt x="2426" y="6776"/>
                </a:cubicBezTo>
                <a:close/>
                <a:moveTo>
                  <a:pt x="1576" y="7910"/>
                </a:moveTo>
                <a:lnTo>
                  <a:pt x="4222" y="10557"/>
                </a:lnTo>
                <a:cubicBezTo>
                  <a:pt x="4002" y="10620"/>
                  <a:pt x="3718" y="10714"/>
                  <a:pt x="3466" y="10777"/>
                </a:cubicBezTo>
                <a:lnTo>
                  <a:pt x="1355" y="8666"/>
                </a:lnTo>
                <a:cubicBezTo>
                  <a:pt x="1387" y="8414"/>
                  <a:pt x="1481" y="8162"/>
                  <a:pt x="1576" y="7910"/>
                </a:cubicBezTo>
                <a:close/>
                <a:moveTo>
                  <a:pt x="10602" y="0"/>
                </a:moveTo>
                <a:cubicBezTo>
                  <a:pt x="9383" y="0"/>
                  <a:pt x="7954" y="274"/>
                  <a:pt x="7089" y="1168"/>
                </a:cubicBezTo>
                <a:cubicBezTo>
                  <a:pt x="6207" y="2082"/>
                  <a:pt x="5923" y="3500"/>
                  <a:pt x="5923" y="4728"/>
                </a:cubicBezTo>
                <a:cubicBezTo>
                  <a:pt x="6238" y="4760"/>
                  <a:pt x="6459" y="4791"/>
                  <a:pt x="6522" y="4791"/>
                </a:cubicBezTo>
                <a:lnTo>
                  <a:pt x="6585" y="4791"/>
                </a:lnTo>
                <a:lnTo>
                  <a:pt x="6585" y="4130"/>
                </a:lnTo>
                <a:lnTo>
                  <a:pt x="7971" y="5516"/>
                </a:lnTo>
                <a:cubicBezTo>
                  <a:pt x="7751" y="5532"/>
                  <a:pt x="7540" y="5538"/>
                  <a:pt x="7348" y="5538"/>
                </a:cubicBezTo>
                <a:cubicBezTo>
                  <a:pt x="6772" y="5538"/>
                  <a:pt x="6364" y="5484"/>
                  <a:pt x="6364" y="5484"/>
                </a:cubicBezTo>
                <a:cubicBezTo>
                  <a:pt x="6314" y="5459"/>
                  <a:pt x="5810" y="5369"/>
                  <a:pt x="5121" y="5369"/>
                </a:cubicBezTo>
                <a:cubicBezTo>
                  <a:pt x="4077" y="5369"/>
                  <a:pt x="2606" y="5575"/>
                  <a:pt x="1639" y="6524"/>
                </a:cubicBezTo>
                <a:cubicBezTo>
                  <a:pt x="0" y="8162"/>
                  <a:pt x="536" y="11155"/>
                  <a:pt x="567" y="11250"/>
                </a:cubicBezTo>
                <a:cubicBezTo>
                  <a:pt x="599" y="11407"/>
                  <a:pt x="725" y="11533"/>
                  <a:pt x="914" y="11533"/>
                </a:cubicBezTo>
                <a:lnTo>
                  <a:pt x="1009" y="11533"/>
                </a:lnTo>
                <a:cubicBezTo>
                  <a:pt x="1198" y="11502"/>
                  <a:pt x="1324" y="11344"/>
                  <a:pt x="1261" y="11155"/>
                </a:cubicBezTo>
                <a:cubicBezTo>
                  <a:pt x="1261" y="11155"/>
                  <a:pt x="1166" y="10399"/>
                  <a:pt x="1229" y="9517"/>
                </a:cubicBezTo>
                <a:lnTo>
                  <a:pt x="1229" y="9517"/>
                </a:lnTo>
                <a:lnTo>
                  <a:pt x="2615" y="10903"/>
                </a:lnTo>
                <a:cubicBezTo>
                  <a:pt x="2447" y="10903"/>
                  <a:pt x="2293" y="10917"/>
                  <a:pt x="2153" y="10917"/>
                </a:cubicBezTo>
                <a:cubicBezTo>
                  <a:pt x="2083" y="10917"/>
                  <a:pt x="2017" y="10914"/>
                  <a:pt x="1954" y="10903"/>
                </a:cubicBezTo>
                <a:lnTo>
                  <a:pt x="1954" y="10966"/>
                </a:lnTo>
                <a:cubicBezTo>
                  <a:pt x="1985" y="11187"/>
                  <a:pt x="1954" y="11407"/>
                  <a:pt x="1859" y="11565"/>
                </a:cubicBezTo>
                <a:lnTo>
                  <a:pt x="2048" y="11565"/>
                </a:lnTo>
                <a:cubicBezTo>
                  <a:pt x="3277" y="11565"/>
                  <a:pt x="4695" y="11281"/>
                  <a:pt x="5577" y="10399"/>
                </a:cubicBezTo>
                <a:cubicBezTo>
                  <a:pt x="6427" y="9517"/>
                  <a:pt x="6742" y="8068"/>
                  <a:pt x="6742" y="6839"/>
                </a:cubicBezTo>
                <a:cubicBezTo>
                  <a:pt x="6396" y="6808"/>
                  <a:pt x="6144" y="6776"/>
                  <a:pt x="6112" y="6776"/>
                </a:cubicBezTo>
                <a:lnTo>
                  <a:pt x="6049" y="6776"/>
                </a:lnTo>
                <a:lnTo>
                  <a:pt x="6049" y="7438"/>
                </a:lnTo>
                <a:lnTo>
                  <a:pt x="4663" y="6051"/>
                </a:lnTo>
                <a:cubicBezTo>
                  <a:pt x="4876" y="6036"/>
                  <a:pt x="5083" y="6030"/>
                  <a:pt x="5273" y="6030"/>
                </a:cubicBezTo>
                <a:cubicBezTo>
                  <a:pt x="5845" y="6030"/>
                  <a:pt x="6270" y="6083"/>
                  <a:pt x="6270" y="6083"/>
                </a:cubicBezTo>
                <a:cubicBezTo>
                  <a:pt x="6301" y="6083"/>
                  <a:pt x="6837" y="6178"/>
                  <a:pt x="7499" y="6178"/>
                </a:cubicBezTo>
                <a:cubicBezTo>
                  <a:pt x="8727" y="6178"/>
                  <a:pt x="10145" y="5862"/>
                  <a:pt x="10996" y="4980"/>
                </a:cubicBezTo>
                <a:cubicBezTo>
                  <a:pt x="12602" y="3374"/>
                  <a:pt x="12098" y="381"/>
                  <a:pt x="12067" y="255"/>
                </a:cubicBezTo>
                <a:cubicBezTo>
                  <a:pt x="12035" y="160"/>
                  <a:pt x="11878" y="34"/>
                  <a:pt x="11657" y="34"/>
                </a:cubicBezTo>
                <a:cubicBezTo>
                  <a:pt x="11468" y="66"/>
                  <a:pt x="11342" y="223"/>
                  <a:pt x="11405" y="444"/>
                </a:cubicBezTo>
                <a:cubicBezTo>
                  <a:pt x="11405" y="444"/>
                  <a:pt x="11531" y="1168"/>
                  <a:pt x="11437" y="2050"/>
                </a:cubicBezTo>
                <a:lnTo>
                  <a:pt x="10050" y="664"/>
                </a:lnTo>
                <a:cubicBezTo>
                  <a:pt x="10218" y="664"/>
                  <a:pt x="10373" y="650"/>
                  <a:pt x="10513" y="650"/>
                </a:cubicBezTo>
                <a:cubicBezTo>
                  <a:pt x="10583" y="650"/>
                  <a:pt x="10649" y="654"/>
                  <a:pt x="10712" y="664"/>
                </a:cubicBezTo>
                <a:lnTo>
                  <a:pt x="10712" y="601"/>
                </a:lnTo>
                <a:cubicBezTo>
                  <a:pt x="10681" y="381"/>
                  <a:pt x="10712" y="160"/>
                  <a:pt x="10807" y="3"/>
                </a:cubicBezTo>
                <a:cubicBezTo>
                  <a:pt x="10739" y="1"/>
                  <a:pt x="10671" y="0"/>
                  <a:pt x="10602" y="0"/>
                </a:cubicBezTo>
                <a:close/>
              </a:path>
            </a:pathLst>
          </a:custGeom>
          <a:solidFill>
            <a:srgbClr val="FFC86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7869" name="Google Shape;7869;p69"/>
          <p:cNvGrpSpPr/>
          <p:nvPr/>
        </p:nvGrpSpPr>
        <p:grpSpPr>
          <a:xfrm>
            <a:off x="8037908" y="3848584"/>
            <a:ext cx="239302" cy="351880"/>
            <a:chOff x="-22788075" y="3904625"/>
            <a:chExt cx="200875" cy="295375"/>
          </a:xfrm>
          <a:solidFill>
            <a:srgbClr val="FFC867"/>
          </a:solidFill>
        </p:grpSpPr>
        <p:sp>
          <p:nvSpPr>
            <p:cNvPr id="7870" name="Google Shape;7870;p69"/>
            <p:cNvSpPr/>
            <p:nvPr/>
          </p:nvSpPr>
          <p:spPr>
            <a:xfrm>
              <a:off x="-22775475" y="4165325"/>
              <a:ext cx="65400" cy="34675"/>
            </a:xfrm>
            <a:custGeom>
              <a:avLst/>
              <a:gdLst/>
              <a:ahLst/>
              <a:cxnLst/>
              <a:rect l="l" t="t" r="r" b="b"/>
              <a:pathLst>
                <a:path w="2616" h="1387" extrusionOk="0">
                  <a:moveTo>
                    <a:pt x="32" y="1"/>
                  </a:moveTo>
                  <a:cubicBezTo>
                    <a:pt x="1" y="883"/>
                    <a:pt x="631" y="1387"/>
                    <a:pt x="1292" y="1387"/>
                  </a:cubicBezTo>
                  <a:cubicBezTo>
                    <a:pt x="1985" y="1387"/>
                    <a:pt x="2615" y="851"/>
                    <a:pt x="255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71" name="Google Shape;7871;p69"/>
            <p:cNvSpPr/>
            <p:nvPr/>
          </p:nvSpPr>
          <p:spPr>
            <a:xfrm>
              <a:off x="-22669150" y="3904725"/>
              <a:ext cx="81950" cy="244100"/>
            </a:xfrm>
            <a:custGeom>
              <a:avLst/>
              <a:gdLst/>
              <a:ahLst/>
              <a:cxnLst/>
              <a:rect l="l" t="t" r="r" b="b"/>
              <a:pathLst>
                <a:path w="3278" h="9764" extrusionOk="0">
                  <a:moveTo>
                    <a:pt x="1198" y="5541"/>
                  </a:moveTo>
                  <a:cubicBezTo>
                    <a:pt x="1387" y="5604"/>
                    <a:pt x="1544" y="5699"/>
                    <a:pt x="1544" y="5888"/>
                  </a:cubicBezTo>
                  <a:lnTo>
                    <a:pt x="1576" y="6266"/>
                  </a:lnTo>
                  <a:lnTo>
                    <a:pt x="788" y="6266"/>
                  </a:lnTo>
                  <a:lnTo>
                    <a:pt x="788" y="5888"/>
                  </a:lnTo>
                  <a:cubicBezTo>
                    <a:pt x="788" y="5699"/>
                    <a:pt x="946" y="5541"/>
                    <a:pt x="1198" y="5541"/>
                  </a:cubicBezTo>
                  <a:close/>
                  <a:moveTo>
                    <a:pt x="2885" y="0"/>
                  </a:moveTo>
                  <a:cubicBezTo>
                    <a:pt x="2798" y="0"/>
                    <a:pt x="2714" y="40"/>
                    <a:pt x="2647" y="123"/>
                  </a:cubicBezTo>
                  <a:lnTo>
                    <a:pt x="914" y="2202"/>
                  </a:lnTo>
                  <a:cubicBezTo>
                    <a:pt x="883" y="2296"/>
                    <a:pt x="820" y="2360"/>
                    <a:pt x="820" y="2454"/>
                  </a:cubicBezTo>
                  <a:lnTo>
                    <a:pt x="820" y="4974"/>
                  </a:lnTo>
                  <a:cubicBezTo>
                    <a:pt x="442" y="5069"/>
                    <a:pt x="127" y="5478"/>
                    <a:pt x="127" y="5920"/>
                  </a:cubicBezTo>
                  <a:lnTo>
                    <a:pt x="1" y="9763"/>
                  </a:lnTo>
                  <a:lnTo>
                    <a:pt x="2458" y="9763"/>
                  </a:lnTo>
                  <a:lnTo>
                    <a:pt x="2238" y="5857"/>
                  </a:lnTo>
                  <a:cubicBezTo>
                    <a:pt x="2206" y="5447"/>
                    <a:pt x="1923" y="5069"/>
                    <a:pt x="1513" y="4974"/>
                  </a:cubicBezTo>
                  <a:lnTo>
                    <a:pt x="1513" y="2549"/>
                  </a:lnTo>
                  <a:lnTo>
                    <a:pt x="3151" y="595"/>
                  </a:lnTo>
                  <a:cubicBezTo>
                    <a:pt x="3277" y="375"/>
                    <a:pt x="3277" y="186"/>
                    <a:pt x="3120" y="91"/>
                  </a:cubicBezTo>
                  <a:cubicBezTo>
                    <a:pt x="3045" y="32"/>
                    <a:pt x="2964" y="0"/>
                    <a:pt x="288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72" name="Google Shape;7872;p69"/>
            <p:cNvSpPr/>
            <p:nvPr/>
          </p:nvSpPr>
          <p:spPr>
            <a:xfrm>
              <a:off x="-22788075" y="3904625"/>
              <a:ext cx="87450" cy="244200"/>
            </a:xfrm>
            <a:custGeom>
              <a:avLst/>
              <a:gdLst/>
              <a:ahLst/>
              <a:cxnLst/>
              <a:rect l="l" t="t" r="r" b="b"/>
              <a:pathLst>
                <a:path w="3498" h="9768" extrusionOk="0">
                  <a:moveTo>
                    <a:pt x="1733" y="1355"/>
                  </a:moveTo>
                  <a:cubicBezTo>
                    <a:pt x="1922" y="1355"/>
                    <a:pt x="2080" y="1513"/>
                    <a:pt x="2080" y="1702"/>
                  </a:cubicBezTo>
                  <a:cubicBezTo>
                    <a:pt x="2080" y="1922"/>
                    <a:pt x="1922" y="2048"/>
                    <a:pt x="1733" y="2048"/>
                  </a:cubicBezTo>
                  <a:cubicBezTo>
                    <a:pt x="1544" y="2048"/>
                    <a:pt x="1387" y="1891"/>
                    <a:pt x="1387" y="1702"/>
                  </a:cubicBezTo>
                  <a:cubicBezTo>
                    <a:pt x="1387" y="1513"/>
                    <a:pt x="1544" y="1355"/>
                    <a:pt x="1733" y="1355"/>
                  </a:cubicBezTo>
                  <a:close/>
                  <a:moveTo>
                    <a:pt x="1765" y="5545"/>
                  </a:moveTo>
                  <a:cubicBezTo>
                    <a:pt x="1954" y="5608"/>
                    <a:pt x="2111" y="5703"/>
                    <a:pt x="2111" y="5892"/>
                  </a:cubicBezTo>
                  <a:lnTo>
                    <a:pt x="2174" y="6270"/>
                  </a:lnTo>
                  <a:lnTo>
                    <a:pt x="1387" y="6270"/>
                  </a:lnTo>
                  <a:lnTo>
                    <a:pt x="1387" y="5892"/>
                  </a:lnTo>
                  <a:cubicBezTo>
                    <a:pt x="1387" y="5703"/>
                    <a:pt x="1544" y="5545"/>
                    <a:pt x="1765" y="5545"/>
                  </a:cubicBezTo>
                  <a:close/>
                  <a:moveTo>
                    <a:pt x="1733" y="1"/>
                  </a:moveTo>
                  <a:cubicBezTo>
                    <a:pt x="788" y="1"/>
                    <a:pt x="0" y="788"/>
                    <a:pt x="0" y="1733"/>
                  </a:cubicBezTo>
                  <a:cubicBezTo>
                    <a:pt x="0" y="2553"/>
                    <a:pt x="599" y="3277"/>
                    <a:pt x="1387" y="3435"/>
                  </a:cubicBezTo>
                  <a:lnTo>
                    <a:pt x="1387" y="4947"/>
                  </a:lnTo>
                  <a:cubicBezTo>
                    <a:pt x="977" y="5073"/>
                    <a:pt x="662" y="5482"/>
                    <a:pt x="662" y="5892"/>
                  </a:cubicBezTo>
                  <a:lnTo>
                    <a:pt x="536" y="9767"/>
                  </a:lnTo>
                  <a:lnTo>
                    <a:pt x="2993" y="9767"/>
                  </a:lnTo>
                  <a:lnTo>
                    <a:pt x="2804" y="5861"/>
                  </a:lnTo>
                  <a:cubicBezTo>
                    <a:pt x="2741" y="5419"/>
                    <a:pt x="2489" y="5073"/>
                    <a:pt x="2048" y="4947"/>
                  </a:cubicBezTo>
                  <a:lnTo>
                    <a:pt x="2048" y="3435"/>
                  </a:lnTo>
                  <a:cubicBezTo>
                    <a:pt x="2836" y="3277"/>
                    <a:pt x="3435" y="2553"/>
                    <a:pt x="3435" y="1733"/>
                  </a:cubicBezTo>
                  <a:cubicBezTo>
                    <a:pt x="3498" y="757"/>
                    <a:pt x="2710" y="1"/>
                    <a:pt x="173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73" name="Google Shape;7873;p69"/>
            <p:cNvSpPr/>
            <p:nvPr/>
          </p:nvSpPr>
          <p:spPr>
            <a:xfrm>
              <a:off x="-22670725" y="4165325"/>
              <a:ext cx="64625" cy="34675"/>
            </a:xfrm>
            <a:custGeom>
              <a:avLst/>
              <a:gdLst/>
              <a:ahLst/>
              <a:cxnLst/>
              <a:rect l="l" t="t" r="r" b="b"/>
              <a:pathLst>
                <a:path w="2585" h="1387" extrusionOk="0">
                  <a:moveTo>
                    <a:pt x="32" y="1"/>
                  </a:moveTo>
                  <a:cubicBezTo>
                    <a:pt x="1" y="883"/>
                    <a:pt x="631" y="1387"/>
                    <a:pt x="1292" y="1387"/>
                  </a:cubicBezTo>
                  <a:cubicBezTo>
                    <a:pt x="1954" y="1387"/>
                    <a:pt x="2584" y="851"/>
                    <a:pt x="255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874" name="Google Shape;7874;p69"/>
          <p:cNvGrpSpPr/>
          <p:nvPr/>
        </p:nvGrpSpPr>
        <p:grpSpPr>
          <a:xfrm>
            <a:off x="6193206" y="1531949"/>
            <a:ext cx="354710" cy="352803"/>
            <a:chOff x="-27351575" y="3175300"/>
            <a:chExt cx="297750" cy="296150"/>
          </a:xfrm>
          <a:solidFill>
            <a:srgbClr val="FFC867"/>
          </a:solidFill>
        </p:grpSpPr>
        <p:sp>
          <p:nvSpPr>
            <p:cNvPr id="7875" name="Google Shape;7875;p69"/>
            <p:cNvSpPr/>
            <p:nvPr/>
          </p:nvSpPr>
          <p:spPr>
            <a:xfrm>
              <a:off x="-27351575" y="3175300"/>
              <a:ext cx="296975" cy="157550"/>
            </a:xfrm>
            <a:custGeom>
              <a:avLst/>
              <a:gdLst/>
              <a:ahLst/>
              <a:cxnLst/>
              <a:rect l="l" t="t" r="r" b="b"/>
              <a:pathLst>
                <a:path w="11879" h="6302" extrusionOk="0">
                  <a:moveTo>
                    <a:pt x="7688" y="2080"/>
                  </a:moveTo>
                  <a:lnTo>
                    <a:pt x="7688" y="2836"/>
                  </a:lnTo>
                  <a:lnTo>
                    <a:pt x="4191" y="2836"/>
                  </a:lnTo>
                  <a:lnTo>
                    <a:pt x="4191" y="2080"/>
                  </a:lnTo>
                  <a:close/>
                  <a:moveTo>
                    <a:pt x="10177" y="3497"/>
                  </a:moveTo>
                  <a:cubicBezTo>
                    <a:pt x="10586" y="3497"/>
                    <a:pt x="10996" y="3781"/>
                    <a:pt x="11154" y="4222"/>
                  </a:cubicBezTo>
                  <a:lnTo>
                    <a:pt x="820" y="4222"/>
                  </a:lnTo>
                  <a:cubicBezTo>
                    <a:pt x="914" y="3812"/>
                    <a:pt x="1292" y="3497"/>
                    <a:pt x="1765" y="3497"/>
                  </a:cubicBezTo>
                  <a:close/>
                  <a:moveTo>
                    <a:pt x="3844" y="0"/>
                  </a:moveTo>
                  <a:cubicBezTo>
                    <a:pt x="2899" y="0"/>
                    <a:pt x="2112" y="788"/>
                    <a:pt x="2112" y="1733"/>
                  </a:cubicBezTo>
                  <a:lnTo>
                    <a:pt x="2112" y="2836"/>
                  </a:lnTo>
                  <a:lnTo>
                    <a:pt x="1734" y="2836"/>
                  </a:lnTo>
                  <a:cubicBezTo>
                    <a:pt x="788" y="2836"/>
                    <a:pt x="1" y="3623"/>
                    <a:pt x="1" y="4568"/>
                  </a:cubicBezTo>
                  <a:lnTo>
                    <a:pt x="1" y="6301"/>
                  </a:lnTo>
                  <a:lnTo>
                    <a:pt x="1387" y="6301"/>
                  </a:lnTo>
                  <a:lnTo>
                    <a:pt x="1387" y="5955"/>
                  </a:lnTo>
                  <a:lnTo>
                    <a:pt x="1418" y="5955"/>
                  </a:lnTo>
                  <a:cubicBezTo>
                    <a:pt x="1418" y="5734"/>
                    <a:pt x="1576" y="5577"/>
                    <a:pt x="1765" y="5577"/>
                  </a:cubicBezTo>
                  <a:lnTo>
                    <a:pt x="3151" y="5577"/>
                  </a:lnTo>
                  <a:cubicBezTo>
                    <a:pt x="3340" y="5577"/>
                    <a:pt x="3529" y="5734"/>
                    <a:pt x="3529" y="5955"/>
                  </a:cubicBezTo>
                  <a:lnTo>
                    <a:pt x="3529" y="6301"/>
                  </a:lnTo>
                  <a:lnTo>
                    <a:pt x="8413" y="6301"/>
                  </a:lnTo>
                  <a:lnTo>
                    <a:pt x="8413" y="5955"/>
                  </a:lnTo>
                  <a:cubicBezTo>
                    <a:pt x="8413" y="5734"/>
                    <a:pt x="8570" y="5577"/>
                    <a:pt x="8759" y="5577"/>
                  </a:cubicBezTo>
                  <a:lnTo>
                    <a:pt x="10145" y="5577"/>
                  </a:lnTo>
                  <a:cubicBezTo>
                    <a:pt x="10334" y="5577"/>
                    <a:pt x="10492" y="5734"/>
                    <a:pt x="10492" y="5955"/>
                  </a:cubicBezTo>
                  <a:lnTo>
                    <a:pt x="10492" y="6301"/>
                  </a:lnTo>
                  <a:lnTo>
                    <a:pt x="11878" y="6301"/>
                  </a:lnTo>
                  <a:lnTo>
                    <a:pt x="11878" y="4568"/>
                  </a:lnTo>
                  <a:cubicBezTo>
                    <a:pt x="11878" y="3623"/>
                    <a:pt x="11091" y="2836"/>
                    <a:pt x="10145" y="2836"/>
                  </a:cubicBezTo>
                  <a:lnTo>
                    <a:pt x="9767" y="2836"/>
                  </a:lnTo>
                  <a:lnTo>
                    <a:pt x="9767" y="1733"/>
                  </a:lnTo>
                  <a:cubicBezTo>
                    <a:pt x="9767" y="788"/>
                    <a:pt x="8980" y="0"/>
                    <a:pt x="803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76" name="Google Shape;7876;p69"/>
            <p:cNvSpPr/>
            <p:nvPr/>
          </p:nvSpPr>
          <p:spPr>
            <a:xfrm>
              <a:off x="-27123950" y="3332825"/>
              <a:ext cx="17350" cy="52000"/>
            </a:xfrm>
            <a:custGeom>
              <a:avLst/>
              <a:gdLst/>
              <a:ahLst/>
              <a:cxnLst/>
              <a:rect l="l" t="t" r="r" b="b"/>
              <a:pathLst>
                <a:path w="694" h="2080" extrusionOk="0">
                  <a:moveTo>
                    <a:pt x="1" y="0"/>
                  </a:moveTo>
                  <a:lnTo>
                    <a:pt x="1" y="1733"/>
                  </a:lnTo>
                  <a:cubicBezTo>
                    <a:pt x="1" y="1922"/>
                    <a:pt x="158" y="2079"/>
                    <a:pt x="347" y="2079"/>
                  </a:cubicBezTo>
                  <a:cubicBezTo>
                    <a:pt x="536" y="2079"/>
                    <a:pt x="694" y="1922"/>
                    <a:pt x="694" y="1733"/>
                  </a:cubicBezTo>
                  <a:lnTo>
                    <a:pt x="694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77" name="Google Shape;7877;p69"/>
            <p:cNvSpPr/>
            <p:nvPr/>
          </p:nvSpPr>
          <p:spPr>
            <a:xfrm>
              <a:off x="-27350775" y="3350150"/>
              <a:ext cx="296950" cy="121300"/>
            </a:xfrm>
            <a:custGeom>
              <a:avLst/>
              <a:gdLst/>
              <a:ahLst/>
              <a:cxnLst/>
              <a:rect l="l" t="t" r="r" b="b"/>
              <a:pathLst>
                <a:path w="11878" h="4852" extrusionOk="0">
                  <a:moveTo>
                    <a:pt x="5923" y="693"/>
                  </a:moveTo>
                  <a:cubicBezTo>
                    <a:pt x="6112" y="693"/>
                    <a:pt x="6270" y="851"/>
                    <a:pt x="6270" y="1040"/>
                  </a:cubicBezTo>
                  <a:lnTo>
                    <a:pt x="6270" y="1733"/>
                  </a:lnTo>
                  <a:lnTo>
                    <a:pt x="6994" y="1733"/>
                  </a:lnTo>
                  <a:cubicBezTo>
                    <a:pt x="7183" y="1733"/>
                    <a:pt x="7341" y="1891"/>
                    <a:pt x="7341" y="2080"/>
                  </a:cubicBezTo>
                  <a:cubicBezTo>
                    <a:pt x="7341" y="2300"/>
                    <a:pt x="7183" y="2458"/>
                    <a:pt x="6994" y="2458"/>
                  </a:cubicBezTo>
                  <a:lnTo>
                    <a:pt x="6270" y="2458"/>
                  </a:lnTo>
                  <a:lnTo>
                    <a:pt x="6270" y="3151"/>
                  </a:lnTo>
                  <a:cubicBezTo>
                    <a:pt x="6270" y="3340"/>
                    <a:pt x="6112" y="3497"/>
                    <a:pt x="5923" y="3497"/>
                  </a:cubicBezTo>
                  <a:cubicBezTo>
                    <a:pt x="5734" y="3497"/>
                    <a:pt x="5577" y="3340"/>
                    <a:pt x="5577" y="3151"/>
                  </a:cubicBezTo>
                  <a:lnTo>
                    <a:pt x="5577" y="2458"/>
                  </a:lnTo>
                  <a:lnTo>
                    <a:pt x="4852" y="2458"/>
                  </a:lnTo>
                  <a:cubicBezTo>
                    <a:pt x="4663" y="2458"/>
                    <a:pt x="4505" y="2300"/>
                    <a:pt x="4505" y="2080"/>
                  </a:cubicBezTo>
                  <a:cubicBezTo>
                    <a:pt x="4537" y="1891"/>
                    <a:pt x="4695" y="1733"/>
                    <a:pt x="4852" y="1733"/>
                  </a:cubicBezTo>
                  <a:lnTo>
                    <a:pt x="5577" y="1733"/>
                  </a:lnTo>
                  <a:lnTo>
                    <a:pt x="5577" y="1040"/>
                  </a:lnTo>
                  <a:cubicBezTo>
                    <a:pt x="5577" y="851"/>
                    <a:pt x="5734" y="693"/>
                    <a:pt x="5923" y="693"/>
                  </a:cubicBezTo>
                  <a:close/>
                  <a:moveTo>
                    <a:pt x="126" y="0"/>
                  </a:moveTo>
                  <a:lnTo>
                    <a:pt x="126" y="3119"/>
                  </a:lnTo>
                  <a:cubicBezTo>
                    <a:pt x="0" y="4064"/>
                    <a:pt x="756" y="4852"/>
                    <a:pt x="1733" y="4852"/>
                  </a:cubicBezTo>
                  <a:lnTo>
                    <a:pt x="10145" y="4852"/>
                  </a:lnTo>
                  <a:cubicBezTo>
                    <a:pt x="11090" y="4852"/>
                    <a:pt x="11878" y="4064"/>
                    <a:pt x="11878" y="3119"/>
                  </a:cubicBezTo>
                  <a:lnTo>
                    <a:pt x="11878" y="0"/>
                  </a:lnTo>
                  <a:lnTo>
                    <a:pt x="10491" y="0"/>
                  </a:lnTo>
                  <a:lnTo>
                    <a:pt x="10491" y="1040"/>
                  </a:lnTo>
                  <a:cubicBezTo>
                    <a:pt x="10491" y="1639"/>
                    <a:pt x="10019" y="2048"/>
                    <a:pt x="9452" y="2048"/>
                  </a:cubicBezTo>
                  <a:cubicBezTo>
                    <a:pt x="8885" y="2048"/>
                    <a:pt x="8444" y="1576"/>
                    <a:pt x="8444" y="1040"/>
                  </a:cubicBezTo>
                  <a:lnTo>
                    <a:pt x="8444" y="0"/>
                  </a:lnTo>
                  <a:lnTo>
                    <a:pt x="3560" y="0"/>
                  </a:lnTo>
                  <a:lnTo>
                    <a:pt x="3560" y="1040"/>
                  </a:lnTo>
                  <a:cubicBezTo>
                    <a:pt x="3560" y="1639"/>
                    <a:pt x="3088" y="2048"/>
                    <a:pt x="2521" y="2048"/>
                  </a:cubicBezTo>
                  <a:cubicBezTo>
                    <a:pt x="1954" y="2048"/>
                    <a:pt x="1513" y="1576"/>
                    <a:pt x="1513" y="1040"/>
                  </a:cubicBezTo>
                  <a:lnTo>
                    <a:pt x="151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78" name="Google Shape;7878;p69"/>
            <p:cNvSpPr/>
            <p:nvPr/>
          </p:nvSpPr>
          <p:spPr>
            <a:xfrm>
              <a:off x="-27299575" y="3332825"/>
              <a:ext cx="18125" cy="52000"/>
            </a:xfrm>
            <a:custGeom>
              <a:avLst/>
              <a:gdLst/>
              <a:ahLst/>
              <a:cxnLst/>
              <a:rect l="l" t="t" r="r" b="b"/>
              <a:pathLst>
                <a:path w="725" h="2080" extrusionOk="0">
                  <a:moveTo>
                    <a:pt x="0" y="0"/>
                  </a:moveTo>
                  <a:lnTo>
                    <a:pt x="0" y="1733"/>
                  </a:lnTo>
                  <a:cubicBezTo>
                    <a:pt x="0" y="1922"/>
                    <a:pt x="158" y="2079"/>
                    <a:pt x="378" y="2079"/>
                  </a:cubicBezTo>
                  <a:cubicBezTo>
                    <a:pt x="567" y="2079"/>
                    <a:pt x="725" y="1922"/>
                    <a:pt x="725" y="1733"/>
                  </a:cubicBezTo>
                  <a:lnTo>
                    <a:pt x="725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879" name="Google Shape;7879;p69"/>
          <p:cNvGrpSpPr/>
          <p:nvPr/>
        </p:nvGrpSpPr>
        <p:grpSpPr>
          <a:xfrm>
            <a:off x="6235914" y="1988559"/>
            <a:ext cx="269293" cy="353072"/>
            <a:chOff x="-27313750" y="3545275"/>
            <a:chExt cx="226050" cy="296375"/>
          </a:xfrm>
          <a:solidFill>
            <a:srgbClr val="FFC867"/>
          </a:solidFill>
        </p:grpSpPr>
        <p:sp>
          <p:nvSpPr>
            <p:cNvPr id="7880" name="Google Shape;7880;p69"/>
            <p:cNvSpPr/>
            <p:nvPr/>
          </p:nvSpPr>
          <p:spPr>
            <a:xfrm>
              <a:off x="-27305100" y="3598450"/>
              <a:ext cx="208750" cy="173100"/>
            </a:xfrm>
            <a:custGeom>
              <a:avLst/>
              <a:gdLst/>
              <a:ahLst/>
              <a:cxnLst/>
              <a:rect l="l" t="t" r="r" b="b"/>
              <a:pathLst>
                <a:path w="8350" h="6924" extrusionOk="0">
                  <a:moveTo>
                    <a:pt x="4128" y="2733"/>
                  </a:moveTo>
                  <a:cubicBezTo>
                    <a:pt x="4380" y="3048"/>
                    <a:pt x="4726" y="3269"/>
                    <a:pt x="5167" y="3552"/>
                  </a:cubicBezTo>
                  <a:lnTo>
                    <a:pt x="5167" y="4497"/>
                  </a:lnTo>
                  <a:cubicBezTo>
                    <a:pt x="5167" y="4844"/>
                    <a:pt x="5010" y="5159"/>
                    <a:pt x="4695" y="5348"/>
                  </a:cubicBezTo>
                  <a:cubicBezTo>
                    <a:pt x="4537" y="5474"/>
                    <a:pt x="4325" y="5537"/>
                    <a:pt x="4112" y="5537"/>
                  </a:cubicBezTo>
                  <a:cubicBezTo>
                    <a:pt x="3899" y="5537"/>
                    <a:pt x="3687" y="5474"/>
                    <a:pt x="3529" y="5348"/>
                  </a:cubicBezTo>
                  <a:cubicBezTo>
                    <a:pt x="3277" y="5159"/>
                    <a:pt x="3057" y="4844"/>
                    <a:pt x="3057" y="4497"/>
                  </a:cubicBezTo>
                  <a:lnTo>
                    <a:pt x="3057" y="3552"/>
                  </a:lnTo>
                  <a:lnTo>
                    <a:pt x="3120" y="3552"/>
                  </a:lnTo>
                  <a:cubicBezTo>
                    <a:pt x="3529" y="3269"/>
                    <a:pt x="3907" y="2985"/>
                    <a:pt x="4128" y="2733"/>
                  </a:cubicBezTo>
                  <a:close/>
                  <a:moveTo>
                    <a:pt x="4222" y="0"/>
                  </a:moveTo>
                  <a:cubicBezTo>
                    <a:pt x="3568" y="0"/>
                    <a:pt x="2915" y="166"/>
                    <a:pt x="2363" y="496"/>
                  </a:cubicBezTo>
                  <a:cubicBezTo>
                    <a:pt x="1702" y="906"/>
                    <a:pt x="1229" y="1473"/>
                    <a:pt x="946" y="2166"/>
                  </a:cubicBezTo>
                  <a:lnTo>
                    <a:pt x="190" y="4560"/>
                  </a:lnTo>
                  <a:cubicBezTo>
                    <a:pt x="1" y="5002"/>
                    <a:pt x="64" y="5474"/>
                    <a:pt x="316" y="5915"/>
                  </a:cubicBezTo>
                  <a:cubicBezTo>
                    <a:pt x="662" y="6514"/>
                    <a:pt x="1324" y="6892"/>
                    <a:pt x="2080" y="6923"/>
                  </a:cubicBezTo>
                  <a:cubicBezTo>
                    <a:pt x="2363" y="6923"/>
                    <a:pt x="2615" y="6892"/>
                    <a:pt x="2805" y="6766"/>
                  </a:cubicBezTo>
                  <a:cubicBezTo>
                    <a:pt x="3120" y="6608"/>
                    <a:pt x="3403" y="6419"/>
                    <a:pt x="3561" y="6104"/>
                  </a:cubicBezTo>
                  <a:cubicBezTo>
                    <a:pt x="3750" y="6199"/>
                    <a:pt x="3939" y="6230"/>
                    <a:pt x="4191" y="6230"/>
                  </a:cubicBezTo>
                  <a:cubicBezTo>
                    <a:pt x="4380" y="6230"/>
                    <a:pt x="4600" y="6199"/>
                    <a:pt x="4821" y="6104"/>
                  </a:cubicBezTo>
                  <a:cubicBezTo>
                    <a:pt x="5010" y="6388"/>
                    <a:pt x="5230" y="6608"/>
                    <a:pt x="5545" y="6766"/>
                  </a:cubicBezTo>
                  <a:cubicBezTo>
                    <a:pt x="5797" y="6892"/>
                    <a:pt x="6018" y="6923"/>
                    <a:pt x="6270" y="6923"/>
                  </a:cubicBezTo>
                  <a:lnTo>
                    <a:pt x="6302" y="6923"/>
                  </a:lnTo>
                  <a:cubicBezTo>
                    <a:pt x="7026" y="6892"/>
                    <a:pt x="7688" y="6451"/>
                    <a:pt x="8034" y="5915"/>
                  </a:cubicBezTo>
                  <a:cubicBezTo>
                    <a:pt x="8318" y="5474"/>
                    <a:pt x="8349" y="5002"/>
                    <a:pt x="8192" y="4623"/>
                  </a:cubicBezTo>
                  <a:lnTo>
                    <a:pt x="7436" y="2135"/>
                  </a:lnTo>
                  <a:cubicBezTo>
                    <a:pt x="7184" y="1473"/>
                    <a:pt x="6711" y="906"/>
                    <a:pt x="6081" y="496"/>
                  </a:cubicBezTo>
                  <a:cubicBezTo>
                    <a:pt x="5530" y="166"/>
                    <a:pt x="4876" y="0"/>
                    <a:pt x="42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81" name="Google Shape;7881;p69"/>
            <p:cNvSpPr/>
            <p:nvPr/>
          </p:nvSpPr>
          <p:spPr>
            <a:xfrm>
              <a:off x="-27313750" y="3770725"/>
              <a:ext cx="226050" cy="70925"/>
            </a:xfrm>
            <a:custGeom>
              <a:avLst/>
              <a:gdLst/>
              <a:ahLst/>
              <a:cxnLst/>
              <a:rect l="l" t="t" r="r" b="b"/>
              <a:pathLst>
                <a:path w="9042" h="2837" extrusionOk="0">
                  <a:moveTo>
                    <a:pt x="4159" y="1"/>
                  </a:moveTo>
                  <a:cubicBezTo>
                    <a:pt x="3970" y="190"/>
                    <a:pt x="3686" y="379"/>
                    <a:pt x="3403" y="505"/>
                  </a:cubicBezTo>
                  <a:cubicBezTo>
                    <a:pt x="3151" y="631"/>
                    <a:pt x="2772" y="694"/>
                    <a:pt x="2426" y="694"/>
                  </a:cubicBezTo>
                  <a:cubicBezTo>
                    <a:pt x="1764" y="662"/>
                    <a:pt x="1166" y="442"/>
                    <a:pt x="693" y="32"/>
                  </a:cubicBezTo>
                  <a:cubicBezTo>
                    <a:pt x="252" y="473"/>
                    <a:pt x="0" y="1072"/>
                    <a:pt x="0" y="1734"/>
                  </a:cubicBezTo>
                  <a:lnTo>
                    <a:pt x="0" y="2490"/>
                  </a:lnTo>
                  <a:cubicBezTo>
                    <a:pt x="0" y="2679"/>
                    <a:pt x="158" y="2836"/>
                    <a:pt x="347" y="2836"/>
                  </a:cubicBezTo>
                  <a:lnTo>
                    <a:pt x="8695" y="2836"/>
                  </a:lnTo>
                  <a:cubicBezTo>
                    <a:pt x="8884" y="2836"/>
                    <a:pt x="9042" y="2679"/>
                    <a:pt x="9042" y="2490"/>
                  </a:cubicBezTo>
                  <a:lnTo>
                    <a:pt x="9042" y="1765"/>
                  </a:lnTo>
                  <a:cubicBezTo>
                    <a:pt x="9042" y="1135"/>
                    <a:pt x="8821" y="505"/>
                    <a:pt x="8349" y="95"/>
                  </a:cubicBezTo>
                  <a:cubicBezTo>
                    <a:pt x="7876" y="473"/>
                    <a:pt x="7309" y="725"/>
                    <a:pt x="6679" y="757"/>
                  </a:cubicBezTo>
                  <a:lnTo>
                    <a:pt x="6616" y="757"/>
                  </a:lnTo>
                  <a:cubicBezTo>
                    <a:pt x="6238" y="757"/>
                    <a:pt x="5891" y="662"/>
                    <a:pt x="5576" y="505"/>
                  </a:cubicBezTo>
                  <a:cubicBezTo>
                    <a:pt x="5324" y="379"/>
                    <a:pt x="5072" y="221"/>
                    <a:pt x="4883" y="1"/>
                  </a:cubicBezTo>
                  <a:cubicBezTo>
                    <a:pt x="4757" y="32"/>
                    <a:pt x="4631" y="32"/>
                    <a:pt x="4505" y="32"/>
                  </a:cubicBezTo>
                  <a:cubicBezTo>
                    <a:pt x="4411" y="32"/>
                    <a:pt x="4285" y="32"/>
                    <a:pt x="415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82" name="Google Shape;7882;p69"/>
            <p:cNvSpPr/>
            <p:nvPr/>
          </p:nvSpPr>
          <p:spPr>
            <a:xfrm>
              <a:off x="-27261000" y="3545275"/>
              <a:ext cx="122100" cy="51425"/>
            </a:xfrm>
            <a:custGeom>
              <a:avLst/>
              <a:gdLst/>
              <a:ahLst/>
              <a:cxnLst/>
              <a:rect l="l" t="t" r="r" b="b"/>
              <a:pathLst>
                <a:path w="4884" h="2057" extrusionOk="0">
                  <a:moveTo>
                    <a:pt x="2454" y="1"/>
                  </a:moveTo>
                  <a:cubicBezTo>
                    <a:pt x="1639" y="1"/>
                    <a:pt x="820" y="339"/>
                    <a:pt x="127" y="1017"/>
                  </a:cubicBezTo>
                  <a:cubicBezTo>
                    <a:pt x="32" y="1111"/>
                    <a:pt x="1" y="1237"/>
                    <a:pt x="32" y="1332"/>
                  </a:cubicBezTo>
                  <a:lnTo>
                    <a:pt x="190" y="2056"/>
                  </a:lnTo>
                  <a:cubicBezTo>
                    <a:pt x="820" y="1647"/>
                    <a:pt x="1608" y="1458"/>
                    <a:pt x="2395" y="1458"/>
                  </a:cubicBezTo>
                  <a:cubicBezTo>
                    <a:pt x="3183" y="1458"/>
                    <a:pt x="3970" y="1647"/>
                    <a:pt x="4601" y="2056"/>
                  </a:cubicBezTo>
                  <a:lnTo>
                    <a:pt x="4664" y="2056"/>
                  </a:lnTo>
                  <a:lnTo>
                    <a:pt x="4853" y="1332"/>
                  </a:lnTo>
                  <a:cubicBezTo>
                    <a:pt x="4884" y="1237"/>
                    <a:pt x="4853" y="1111"/>
                    <a:pt x="4758" y="1017"/>
                  </a:cubicBezTo>
                  <a:cubicBezTo>
                    <a:pt x="4081" y="339"/>
                    <a:pt x="3269" y="1"/>
                    <a:pt x="245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883" name="Google Shape;7883;p69"/>
          <p:cNvGrpSpPr/>
          <p:nvPr/>
        </p:nvGrpSpPr>
        <p:grpSpPr>
          <a:xfrm>
            <a:off x="6193206" y="2436830"/>
            <a:ext cx="354710" cy="356586"/>
            <a:chOff x="-27351575" y="3915650"/>
            <a:chExt cx="297750" cy="299325"/>
          </a:xfrm>
          <a:solidFill>
            <a:srgbClr val="FFC867"/>
          </a:solidFill>
        </p:grpSpPr>
        <p:sp>
          <p:nvSpPr>
            <p:cNvPr id="7884" name="Google Shape;7884;p69"/>
            <p:cNvSpPr/>
            <p:nvPr/>
          </p:nvSpPr>
          <p:spPr>
            <a:xfrm>
              <a:off x="-27351575" y="4059000"/>
              <a:ext cx="153625" cy="155975"/>
            </a:xfrm>
            <a:custGeom>
              <a:avLst/>
              <a:gdLst/>
              <a:ahLst/>
              <a:cxnLst/>
              <a:rect l="l" t="t" r="r" b="b"/>
              <a:pathLst>
                <a:path w="6145" h="6239" extrusionOk="0">
                  <a:moveTo>
                    <a:pt x="3183" y="1"/>
                  </a:moveTo>
                  <a:lnTo>
                    <a:pt x="2490" y="725"/>
                  </a:lnTo>
                  <a:cubicBezTo>
                    <a:pt x="2206" y="1009"/>
                    <a:pt x="1986" y="1387"/>
                    <a:pt x="1860" y="1828"/>
                  </a:cubicBezTo>
                  <a:cubicBezTo>
                    <a:pt x="1608" y="2742"/>
                    <a:pt x="1229" y="3435"/>
                    <a:pt x="725" y="4002"/>
                  </a:cubicBezTo>
                  <a:lnTo>
                    <a:pt x="316" y="4411"/>
                  </a:lnTo>
                  <a:cubicBezTo>
                    <a:pt x="127" y="4632"/>
                    <a:pt x="1" y="4884"/>
                    <a:pt x="1" y="5167"/>
                  </a:cubicBezTo>
                  <a:cubicBezTo>
                    <a:pt x="1" y="5451"/>
                    <a:pt x="127" y="5734"/>
                    <a:pt x="316" y="5923"/>
                  </a:cubicBezTo>
                  <a:cubicBezTo>
                    <a:pt x="505" y="6113"/>
                    <a:pt x="788" y="6239"/>
                    <a:pt x="1072" y="6239"/>
                  </a:cubicBezTo>
                  <a:cubicBezTo>
                    <a:pt x="1355" y="6113"/>
                    <a:pt x="1608" y="5986"/>
                    <a:pt x="1765" y="5797"/>
                  </a:cubicBezTo>
                  <a:lnTo>
                    <a:pt x="2206" y="5419"/>
                  </a:lnTo>
                  <a:cubicBezTo>
                    <a:pt x="2710" y="4884"/>
                    <a:pt x="3435" y="4506"/>
                    <a:pt x="4380" y="4254"/>
                  </a:cubicBezTo>
                  <a:cubicBezTo>
                    <a:pt x="4664" y="4191"/>
                    <a:pt x="4916" y="4033"/>
                    <a:pt x="5168" y="3876"/>
                  </a:cubicBezTo>
                  <a:lnTo>
                    <a:pt x="4664" y="3372"/>
                  </a:lnTo>
                  <a:cubicBezTo>
                    <a:pt x="4537" y="3246"/>
                    <a:pt x="4537" y="2994"/>
                    <a:pt x="4664" y="2899"/>
                  </a:cubicBezTo>
                  <a:cubicBezTo>
                    <a:pt x="4711" y="2836"/>
                    <a:pt x="4797" y="2805"/>
                    <a:pt x="4888" y="2805"/>
                  </a:cubicBezTo>
                  <a:cubicBezTo>
                    <a:pt x="4979" y="2805"/>
                    <a:pt x="5073" y="2836"/>
                    <a:pt x="5136" y="2899"/>
                  </a:cubicBezTo>
                  <a:lnTo>
                    <a:pt x="5672" y="3435"/>
                  </a:lnTo>
                  <a:lnTo>
                    <a:pt x="6144" y="2962"/>
                  </a:lnTo>
                  <a:lnTo>
                    <a:pt x="3183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85" name="Google Shape;7885;p69"/>
            <p:cNvSpPr/>
            <p:nvPr/>
          </p:nvSpPr>
          <p:spPr>
            <a:xfrm>
              <a:off x="-27257050" y="3915650"/>
              <a:ext cx="203225" cy="202450"/>
            </a:xfrm>
            <a:custGeom>
              <a:avLst/>
              <a:gdLst/>
              <a:ahLst/>
              <a:cxnLst/>
              <a:rect l="l" t="t" r="r" b="b"/>
              <a:pathLst>
                <a:path w="8129" h="8098" extrusionOk="0">
                  <a:moveTo>
                    <a:pt x="1891" y="2364"/>
                  </a:moveTo>
                  <a:cubicBezTo>
                    <a:pt x="1985" y="2364"/>
                    <a:pt x="2048" y="2395"/>
                    <a:pt x="2143" y="2490"/>
                  </a:cubicBezTo>
                  <a:lnTo>
                    <a:pt x="5545" y="5892"/>
                  </a:lnTo>
                  <a:cubicBezTo>
                    <a:pt x="5671" y="6018"/>
                    <a:pt x="5671" y="6239"/>
                    <a:pt x="5545" y="6365"/>
                  </a:cubicBezTo>
                  <a:cubicBezTo>
                    <a:pt x="5498" y="6428"/>
                    <a:pt x="5411" y="6459"/>
                    <a:pt x="5321" y="6459"/>
                  </a:cubicBezTo>
                  <a:cubicBezTo>
                    <a:pt x="5230" y="6459"/>
                    <a:pt x="5136" y="6428"/>
                    <a:pt x="5073" y="6365"/>
                  </a:cubicBezTo>
                  <a:lnTo>
                    <a:pt x="1670" y="2962"/>
                  </a:lnTo>
                  <a:cubicBezTo>
                    <a:pt x="1544" y="2836"/>
                    <a:pt x="1544" y="2647"/>
                    <a:pt x="1670" y="2490"/>
                  </a:cubicBezTo>
                  <a:cubicBezTo>
                    <a:pt x="1733" y="2395"/>
                    <a:pt x="1828" y="2364"/>
                    <a:pt x="1891" y="2364"/>
                  </a:cubicBezTo>
                  <a:close/>
                  <a:moveTo>
                    <a:pt x="6742" y="1"/>
                  </a:moveTo>
                  <a:cubicBezTo>
                    <a:pt x="6333" y="1"/>
                    <a:pt x="6018" y="158"/>
                    <a:pt x="5766" y="379"/>
                  </a:cubicBezTo>
                  <a:lnTo>
                    <a:pt x="4128" y="2017"/>
                  </a:lnTo>
                  <a:cubicBezTo>
                    <a:pt x="3938" y="2206"/>
                    <a:pt x="3679" y="2301"/>
                    <a:pt x="3415" y="2301"/>
                  </a:cubicBezTo>
                  <a:cubicBezTo>
                    <a:pt x="3151" y="2301"/>
                    <a:pt x="2883" y="2206"/>
                    <a:pt x="2678" y="2017"/>
                  </a:cubicBezTo>
                  <a:cubicBezTo>
                    <a:pt x="2489" y="1812"/>
                    <a:pt x="2229" y="1710"/>
                    <a:pt x="1965" y="1710"/>
                  </a:cubicBezTo>
                  <a:cubicBezTo>
                    <a:pt x="1702" y="1710"/>
                    <a:pt x="1434" y="1812"/>
                    <a:pt x="1229" y="2017"/>
                  </a:cubicBezTo>
                  <a:cubicBezTo>
                    <a:pt x="851" y="2395"/>
                    <a:pt x="851" y="3057"/>
                    <a:pt x="1229" y="3466"/>
                  </a:cubicBezTo>
                  <a:lnTo>
                    <a:pt x="1481" y="3687"/>
                  </a:lnTo>
                  <a:lnTo>
                    <a:pt x="0" y="5167"/>
                  </a:lnTo>
                  <a:lnTo>
                    <a:pt x="2962" y="8097"/>
                  </a:lnTo>
                  <a:lnTo>
                    <a:pt x="3403" y="7625"/>
                  </a:lnTo>
                  <a:lnTo>
                    <a:pt x="2836" y="7089"/>
                  </a:lnTo>
                  <a:cubicBezTo>
                    <a:pt x="2710" y="6963"/>
                    <a:pt x="2710" y="6743"/>
                    <a:pt x="2836" y="6617"/>
                  </a:cubicBezTo>
                  <a:cubicBezTo>
                    <a:pt x="2899" y="6554"/>
                    <a:pt x="2985" y="6522"/>
                    <a:pt x="3072" y="6522"/>
                  </a:cubicBezTo>
                  <a:cubicBezTo>
                    <a:pt x="3159" y="6522"/>
                    <a:pt x="3245" y="6554"/>
                    <a:pt x="3308" y="6617"/>
                  </a:cubicBezTo>
                  <a:lnTo>
                    <a:pt x="3875" y="7152"/>
                  </a:lnTo>
                  <a:lnTo>
                    <a:pt x="4380" y="6648"/>
                  </a:lnTo>
                  <a:lnTo>
                    <a:pt x="4600" y="6900"/>
                  </a:lnTo>
                  <a:cubicBezTo>
                    <a:pt x="4821" y="7089"/>
                    <a:pt x="5073" y="7215"/>
                    <a:pt x="5356" y="7215"/>
                  </a:cubicBezTo>
                  <a:cubicBezTo>
                    <a:pt x="5640" y="7215"/>
                    <a:pt x="5923" y="7089"/>
                    <a:pt x="6112" y="6900"/>
                  </a:cubicBezTo>
                  <a:cubicBezTo>
                    <a:pt x="6490" y="6491"/>
                    <a:pt x="6490" y="5829"/>
                    <a:pt x="6112" y="5420"/>
                  </a:cubicBezTo>
                  <a:cubicBezTo>
                    <a:pt x="5703" y="5041"/>
                    <a:pt x="5703" y="4380"/>
                    <a:pt x="6112" y="3970"/>
                  </a:cubicBezTo>
                  <a:lnTo>
                    <a:pt x="7719" y="2364"/>
                  </a:lnTo>
                  <a:cubicBezTo>
                    <a:pt x="8003" y="2080"/>
                    <a:pt x="8129" y="1733"/>
                    <a:pt x="8129" y="1387"/>
                  </a:cubicBezTo>
                  <a:cubicBezTo>
                    <a:pt x="8129" y="1009"/>
                    <a:pt x="7971" y="662"/>
                    <a:pt x="7719" y="379"/>
                  </a:cubicBezTo>
                  <a:cubicBezTo>
                    <a:pt x="7436" y="127"/>
                    <a:pt x="7120" y="1"/>
                    <a:pt x="674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886" name="Google Shape;7886;p69"/>
          <p:cNvGrpSpPr/>
          <p:nvPr/>
        </p:nvGrpSpPr>
        <p:grpSpPr>
          <a:xfrm>
            <a:off x="4880696" y="2919029"/>
            <a:ext cx="319060" cy="353042"/>
            <a:chOff x="-25445525" y="3175900"/>
            <a:chExt cx="267825" cy="296350"/>
          </a:xfrm>
          <a:solidFill>
            <a:srgbClr val="FFC867"/>
          </a:solidFill>
        </p:grpSpPr>
        <p:sp>
          <p:nvSpPr>
            <p:cNvPr id="7887" name="Google Shape;7887;p69"/>
            <p:cNvSpPr/>
            <p:nvPr/>
          </p:nvSpPr>
          <p:spPr>
            <a:xfrm>
              <a:off x="-25445525" y="3367475"/>
              <a:ext cx="123675" cy="104775"/>
            </a:xfrm>
            <a:custGeom>
              <a:avLst/>
              <a:gdLst/>
              <a:ahLst/>
              <a:cxnLst/>
              <a:rect l="l" t="t" r="r" b="b"/>
              <a:pathLst>
                <a:path w="4947" h="4191" extrusionOk="0">
                  <a:moveTo>
                    <a:pt x="3088" y="0"/>
                  </a:moveTo>
                  <a:cubicBezTo>
                    <a:pt x="2364" y="883"/>
                    <a:pt x="1387" y="2080"/>
                    <a:pt x="127" y="3655"/>
                  </a:cubicBezTo>
                  <a:cubicBezTo>
                    <a:pt x="1" y="3718"/>
                    <a:pt x="1" y="3875"/>
                    <a:pt x="32" y="4001"/>
                  </a:cubicBezTo>
                  <a:cubicBezTo>
                    <a:pt x="95" y="4127"/>
                    <a:pt x="253" y="4191"/>
                    <a:pt x="379" y="4191"/>
                  </a:cubicBezTo>
                  <a:lnTo>
                    <a:pt x="3246" y="4191"/>
                  </a:lnTo>
                  <a:cubicBezTo>
                    <a:pt x="3372" y="4191"/>
                    <a:pt x="3435" y="4159"/>
                    <a:pt x="3529" y="4096"/>
                  </a:cubicBezTo>
                  <a:lnTo>
                    <a:pt x="4947" y="2363"/>
                  </a:lnTo>
                  <a:lnTo>
                    <a:pt x="3466" y="536"/>
                  </a:lnTo>
                  <a:lnTo>
                    <a:pt x="3120" y="63"/>
                  </a:lnTo>
                  <a:cubicBezTo>
                    <a:pt x="3120" y="32"/>
                    <a:pt x="3088" y="32"/>
                    <a:pt x="308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88" name="Google Shape;7888;p69"/>
            <p:cNvSpPr/>
            <p:nvPr/>
          </p:nvSpPr>
          <p:spPr>
            <a:xfrm>
              <a:off x="-25398250" y="3175900"/>
              <a:ext cx="220550" cy="296350"/>
            </a:xfrm>
            <a:custGeom>
              <a:avLst/>
              <a:gdLst/>
              <a:ahLst/>
              <a:cxnLst/>
              <a:rect l="l" t="t" r="r" b="b"/>
              <a:pathLst>
                <a:path w="8822" h="11854" extrusionOk="0">
                  <a:moveTo>
                    <a:pt x="3491" y="1"/>
                  </a:moveTo>
                  <a:cubicBezTo>
                    <a:pt x="3420" y="1"/>
                    <a:pt x="3348" y="3"/>
                    <a:pt x="3277" y="8"/>
                  </a:cubicBezTo>
                  <a:cubicBezTo>
                    <a:pt x="1481" y="134"/>
                    <a:pt x="0" y="1709"/>
                    <a:pt x="0" y="3568"/>
                  </a:cubicBezTo>
                  <a:cubicBezTo>
                    <a:pt x="0" y="4733"/>
                    <a:pt x="945" y="6246"/>
                    <a:pt x="1764" y="7285"/>
                  </a:cubicBezTo>
                  <a:lnTo>
                    <a:pt x="2142" y="7758"/>
                  </a:lnTo>
                  <a:lnTo>
                    <a:pt x="5324" y="11759"/>
                  </a:lnTo>
                  <a:cubicBezTo>
                    <a:pt x="5387" y="11822"/>
                    <a:pt x="5482" y="11854"/>
                    <a:pt x="5608" y="11854"/>
                  </a:cubicBezTo>
                  <a:lnTo>
                    <a:pt x="8475" y="11854"/>
                  </a:lnTo>
                  <a:cubicBezTo>
                    <a:pt x="8601" y="11854"/>
                    <a:pt x="8695" y="11790"/>
                    <a:pt x="8790" y="11664"/>
                  </a:cubicBezTo>
                  <a:cubicBezTo>
                    <a:pt x="8821" y="11538"/>
                    <a:pt x="8821" y="11381"/>
                    <a:pt x="8758" y="11318"/>
                  </a:cubicBezTo>
                  <a:cubicBezTo>
                    <a:pt x="7939" y="10278"/>
                    <a:pt x="7183" y="9302"/>
                    <a:pt x="6459" y="8482"/>
                  </a:cubicBezTo>
                  <a:cubicBezTo>
                    <a:pt x="6144" y="8073"/>
                    <a:pt x="5828" y="7695"/>
                    <a:pt x="5513" y="7348"/>
                  </a:cubicBezTo>
                  <a:cubicBezTo>
                    <a:pt x="5387" y="7191"/>
                    <a:pt x="5293" y="7065"/>
                    <a:pt x="5167" y="6907"/>
                  </a:cubicBezTo>
                  <a:cubicBezTo>
                    <a:pt x="4600" y="6246"/>
                    <a:pt x="4127" y="5647"/>
                    <a:pt x="3749" y="5080"/>
                  </a:cubicBezTo>
                  <a:cubicBezTo>
                    <a:pt x="3088" y="4198"/>
                    <a:pt x="2646" y="3568"/>
                    <a:pt x="2363" y="3032"/>
                  </a:cubicBezTo>
                  <a:cubicBezTo>
                    <a:pt x="2174" y="2686"/>
                    <a:pt x="2079" y="2371"/>
                    <a:pt x="2079" y="2182"/>
                  </a:cubicBezTo>
                  <a:cubicBezTo>
                    <a:pt x="2079" y="1425"/>
                    <a:pt x="2678" y="764"/>
                    <a:pt x="3466" y="764"/>
                  </a:cubicBezTo>
                  <a:cubicBezTo>
                    <a:pt x="4253" y="764"/>
                    <a:pt x="4852" y="1425"/>
                    <a:pt x="4852" y="2182"/>
                  </a:cubicBezTo>
                  <a:cubicBezTo>
                    <a:pt x="4852" y="2308"/>
                    <a:pt x="4820" y="2528"/>
                    <a:pt x="4568" y="3001"/>
                  </a:cubicBezTo>
                  <a:cubicBezTo>
                    <a:pt x="4379" y="3347"/>
                    <a:pt x="4159" y="3757"/>
                    <a:pt x="3907" y="4103"/>
                  </a:cubicBezTo>
                  <a:cubicBezTo>
                    <a:pt x="4064" y="4292"/>
                    <a:pt x="4190" y="4513"/>
                    <a:pt x="4316" y="4670"/>
                  </a:cubicBezTo>
                  <a:cubicBezTo>
                    <a:pt x="4694" y="5206"/>
                    <a:pt x="5167" y="5805"/>
                    <a:pt x="5734" y="6435"/>
                  </a:cubicBezTo>
                  <a:lnTo>
                    <a:pt x="5765" y="6466"/>
                  </a:lnTo>
                  <a:cubicBezTo>
                    <a:pt x="6396" y="5521"/>
                    <a:pt x="6931" y="4418"/>
                    <a:pt x="6931" y="3505"/>
                  </a:cubicBezTo>
                  <a:cubicBezTo>
                    <a:pt x="6931" y="1621"/>
                    <a:pt x="5408" y="1"/>
                    <a:pt x="349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89" name="Google Shape;7889;p69"/>
            <p:cNvSpPr/>
            <p:nvPr/>
          </p:nvSpPr>
          <p:spPr>
            <a:xfrm>
              <a:off x="-25328950" y="3211525"/>
              <a:ext cx="35475" cy="36250"/>
            </a:xfrm>
            <a:custGeom>
              <a:avLst/>
              <a:gdLst/>
              <a:ahLst/>
              <a:cxnLst/>
              <a:rect l="l" t="t" r="r" b="b"/>
              <a:pathLst>
                <a:path w="1419" h="1450" extrusionOk="0">
                  <a:moveTo>
                    <a:pt x="694" y="0"/>
                  </a:moveTo>
                  <a:cubicBezTo>
                    <a:pt x="316" y="0"/>
                    <a:pt x="0" y="347"/>
                    <a:pt x="0" y="757"/>
                  </a:cubicBezTo>
                  <a:cubicBezTo>
                    <a:pt x="0" y="757"/>
                    <a:pt x="0" y="914"/>
                    <a:pt x="190" y="1292"/>
                  </a:cubicBezTo>
                  <a:cubicBezTo>
                    <a:pt x="221" y="1355"/>
                    <a:pt x="221" y="1418"/>
                    <a:pt x="253" y="1450"/>
                  </a:cubicBezTo>
                  <a:cubicBezTo>
                    <a:pt x="379" y="1418"/>
                    <a:pt x="536" y="1387"/>
                    <a:pt x="662" y="1387"/>
                  </a:cubicBezTo>
                  <a:cubicBezTo>
                    <a:pt x="788" y="1387"/>
                    <a:pt x="946" y="1418"/>
                    <a:pt x="1040" y="1450"/>
                  </a:cubicBezTo>
                  <a:cubicBezTo>
                    <a:pt x="1103" y="1418"/>
                    <a:pt x="1135" y="1355"/>
                    <a:pt x="1135" y="1292"/>
                  </a:cubicBezTo>
                  <a:cubicBezTo>
                    <a:pt x="1324" y="914"/>
                    <a:pt x="1324" y="757"/>
                    <a:pt x="1324" y="757"/>
                  </a:cubicBezTo>
                  <a:cubicBezTo>
                    <a:pt x="1418" y="347"/>
                    <a:pt x="1103" y="0"/>
                    <a:pt x="69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890" name="Google Shape;7890;p69"/>
          <p:cNvGrpSpPr/>
          <p:nvPr/>
        </p:nvGrpSpPr>
        <p:grpSpPr>
          <a:xfrm>
            <a:off x="4862410" y="3409352"/>
            <a:ext cx="355633" cy="330288"/>
            <a:chOff x="-25465200" y="3565175"/>
            <a:chExt cx="298525" cy="277250"/>
          </a:xfrm>
          <a:solidFill>
            <a:srgbClr val="FFC867"/>
          </a:solidFill>
        </p:grpSpPr>
        <p:sp>
          <p:nvSpPr>
            <p:cNvPr id="7891" name="Google Shape;7891;p69"/>
            <p:cNvSpPr/>
            <p:nvPr/>
          </p:nvSpPr>
          <p:spPr>
            <a:xfrm>
              <a:off x="-25413225" y="3565175"/>
              <a:ext cx="172500" cy="103975"/>
            </a:xfrm>
            <a:custGeom>
              <a:avLst/>
              <a:gdLst/>
              <a:ahLst/>
              <a:cxnLst/>
              <a:rect l="l" t="t" r="r" b="b"/>
              <a:pathLst>
                <a:path w="6900" h="4159" extrusionOk="0">
                  <a:moveTo>
                    <a:pt x="4884" y="1166"/>
                  </a:moveTo>
                  <a:lnTo>
                    <a:pt x="5797" y="2079"/>
                  </a:lnTo>
                  <a:lnTo>
                    <a:pt x="4884" y="2079"/>
                  </a:lnTo>
                  <a:lnTo>
                    <a:pt x="4884" y="1166"/>
                  </a:lnTo>
                  <a:close/>
                  <a:moveTo>
                    <a:pt x="379" y="0"/>
                  </a:moveTo>
                  <a:cubicBezTo>
                    <a:pt x="158" y="0"/>
                    <a:pt x="0" y="158"/>
                    <a:pt x="0" y="347"/>
                  </a:cubicBezTo>
                  <a:lnTo>
                    <a:pt x="0" y="3151"/>
                  </a:lnTo>
                  <a:cubicBezTo>
                    <a:pt x="284" y="2899"/>
                    <a:pt x="631" y="2804"/>
                    <a:pt x="1040" y="2804"/>
                  </a:cubicBezTo>
                  <a:lnTo>
                    <a:pt x="4065" y="2804"/>
                  </a:lnTo>
                  <a:cubicBezTo>
                    <a:pt x="4726" y="2804"/>
                    <a:pt x="5325" y="3151"/>
                    <a:pt x="5608" y="3718"/>
                  </a:cubicBezTo>
                  <a:lnTo>
                    <a:pt x="5797" y="4159"/>
                  </a:lnTo>
                  <a:lnTo>
                    <a:pt x="6900" y="4159"/>
                  </a:lnTo>
                  <a:lnTo>
                    <a:pt x="6900" y="2426"/>
                  </a:lnTo>
                  <a:cubicBezTo>
                    <a:pt x="6900" y="2394"/>
                    <a:pt x="6869" y="2237"/>
                    <a:pt x="6774" y="2205"/>
                  </a:cubicBezTo>
                  <a:lnTo>
                    <a:pt x="4695" y="126"/>
                  </a:lnTo>
                  <a:cubicBezTo>
                    <a:pt x="4726" y="32"/>
                    <a:pt x="4632" y="0"/>
                    <a:pt x="453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92" name="Google Shape;7892;p69"/>
            <p:cNvSpPr/>
            <p:nvPr/>
          </p:nvSpPr>
          <p:spPr>
            <a:xfrm>
              <a:off x="-25465200" y="3650225"/>
              <a:ext cx="298525" cy="192200"/>
            </a:xfrm>
            <a:custGeom>
              <a:avLst/>
              <a:gdLst/>
              <a:ahLst/>
              <a:cxnLst/>
              <a:rect l="l" t="t" r="r" b="b"/>
              <a:pathLst>
                <a:path w="11941" h="7688" extrusionOk="0">
                  <a:moveTo>
                    <a:pt x="10838" y="3529"/>
                  </a:moveTo>
                  <a:cubicBezTo>
                    <a:pt x="10964" y="3529"/>
                    <a:pt x="11027" y="3561"/>
                    <a:pt x="11121" y="3655"/>
                  </a:cubicBezTo>
                  <a:cubicBezTo>
                    <a:pt x="11184" y="3718"/>
                    <a:pt x="11184" y="3813"/>
                    <a:pt x="11184" y="3907"/>
                  </a:cubicBezTo>
                  <a:lnTo>
                    <a:pt x="10901" y="5703"/>
                  </a:lnTo>
                  <a:lnTo>
                    <a:pt x="10365" y="3529"/>
                  </a:lnTo>
                  <a:close/>
                  <a:moveTo>
                    <a:pt x="5227" y="2768"/>
                  </a:moveTo>
                  <a:cubicBezTo>
                    <a:pt x="5400" y="2768"/>
                    <a:pt x="5580" y="2884"/>
                    <a:pt x="5608" y="3025"/>
                  </a:cubicBezTo>
                  <a:lnTo>
                    <a:pt x="5892" y="4159"/>
                  </a:lnTo>
                  <a:lnTo>
                    <a:pt x="7341" y="4159"/>
                  </a:lnTo>
                  <a:cubicBezTo>
                    <a:pt x="7530" y="4159"/>
                    <a:pt x="7687" y="4317"/>
                    <a:pt x="7687" y="4506"/>
                  </a:cubicBezTo>
                  <a:cubicBezTo>
                    <a:pt x="7687" y="4758"/>
                    <a:pt x="7530" y="4915"/>
                    <a:pt x="7341" y="4915"/>
                  </a:cubicBezTo>
                  <a:lnTo>
                    <a:pt x="6018" y="4915"/>
                  </a:lnTo>
                  <a:lnTo>
                    <a:pt x="6270" y="5829"/>
                  </a:lnTo>
                  <a:cubicBezTo>
                    <a:pt x="6301" y="6050"/>
                    <a:pt x="6175" y="6207"/>
                    <a:pt x="6018" y="6270"/>
                  </a:cubicBezTo>
                  <a:lnTo>
                    <a:pt x="5955" y="6270"/>
                  </a:lnTo>
                  <a:cubicBezTo>
                    <a:pt x="5797" y="6270"/>
                    <a:pt x="5640" y="6176"/>
                    <a:pt x="5608" y="6018"/>
                  </a:cubicBezTo>
                  <a:lnTo>
                    <a:pt x="5324" y="4852"/>
                  </a:lnTo>
                  <a:lnTo>
                    <a:pt x="3875" y="4852"/>
                  </a:lnTo>
                  <a:cubicBezTo>
                    <a:pt x="3686" y="4852"/>
                    <a:pt x="3529" y="4695"/>
                    <a:pt x="3529" y="4506"/>
                  </a:cubicBezTo>
                  <a:cubicBezTo>
                    <a:pt x="3529" y="4317"/>
                    <a:pt x="3686" y="4159"/>
                    <a:pt x="3875" y="4159"/>
                  </a:cubicBezTo>
                  <a:lnTo>
                    <a:pt x="5167" y="4159"/>
                  </a:lnTo>
                  <a:lnTo>
                    <a:pt x="4946" y="3214"/>
                  </a:lnTo>
                  <a:cubicBezTo>
                    <a:pt x="4883" y="3025"/>
                    <a:pt x="5009" y="2868"/>
                    <a:pt x="5167" y="2773"/>
                  </a:cubicBezTo>
                  <a:cubicBezTo>
                    <a:pt x="5187" y="2770"/>
                    <a:pt x="5207" y="2768"/>
                    <a:pt x="5227" y="2768"/>
                  </a:cubicBezTo>
                  <a:close/>
                  <a:moveTo>
                    <a:pt x="3151" y="1"/>
                  </a:moveTo>
                  <a:cubicBezTo>
                    <a:pt x="2584" y="1"/>
                    <a:pt x="2142" y="473"/>
                    <a:pt x="2142" y="1040"/>
                  </a:cubicBezTo>
                  <a:lnTo>
                    <a:pt x="2142" y="1387"/>
                  </a:lnTo>
                  <a:lnTo>
                    <a:pt x="1103" y="1387"/>
                  </a:lnTo>
                  <a:cubicBezTo>
                    <a:pt x="788" y="1387"/>
                    <a:pt x="473" y="1544"/>
                    <a:pt x="284" y="1796"/>
                  </a:cubicBezTo>
                  <a:cubicBezTo>
                    <a:pt x="95" y="2017"/>
                    <a:pt x="0" y="2332"/>
                    <a:pt x="95" y="2679"/>
                  </a:cubicBezTo>
                  <a:lnTo>
                    <a:pt x="1166" y="6869"/>
                  </a:lnTo>
                  <a:cubicBezTo>
                    <a:pt x="1260" y="7341"/>
                    <a:pt x="1701" y="7656"/>
                    <a:pt x="2174" y="7656"/>
                  </a:cubicBezTo>
                  <a:lnTo>
                    <a:pt x="10995" y="7688"/>
                  </a:lnTo>
                  <a:cubicBezTo>
                    <a:pt x="11153" y="7688"/>
                    <a:pt x="11310" y="7593"/>
                    <a:pt x="11342" y="7436"/>
                  </a:cubicBezTo>
                  <a:lnTo>
                    <a:pt x="11909" y="4033"/>
                  </a:lnTo>
                  <a:cubicBezTo>
                    <a:pt x="11941" y="3718"/>
                    <a:pt x="11846" y="3435"/>
                    <a:pt x="11657" y="3214"/>
                  </a:cubicBezTo>
                  <a:cubicBezTo>
                    <a:pt x="11468" y="2962"/>
                    <a:pt x="11184" y="2868"/>
                    <a:pt x="10869" y="2868"/>
                  </a:cubicBezTo>
                  <a:lnTo>
                    <a:pt x="10208" y="2868"/>
                  </a:lnTo>
                  <a:lnTo>
                    <a:pt x="10050" y="2269"/>
                  </a:lnTo>
                  <a:cubicBezTo>
                    <a:pt x="9924" y="1796"/>
                    <a:pt x="9546" y="1450"/>
                    <a:pt x="9042" y="1450"/>
                  </a:cubicBezTo>
                  <a:lnTo>
                    <a:pt x="7530" y="1450"/>
                  </a:lnTo>
                  <a:lnTo>
                    <a:pt x="7120" y="599"/>
                  </a:lnTo>
                  <a:cubicBezTo>
                    <a:pt x="6963" y="253"/>
                    <a:pt x="6585" y="1"/>
                    <a:pt x="617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893" name="Google Shape;7893;p69"/>
          <p:cNvGrpSpPr/>
          <p:nvPr/>
        </p:nvGrpSpPr>
        <p:grpSpPr>
          <a:xfrm>
            <a:off x="4861948" y="3848882"/>
            <a:ext cx="356556" cy="351285"/>
            <a:chOff x="-25465200" y="3916150"/>
            <a:chExt cx="299300" cy="294875"/>
          </a:xfrm>
          <a:solidFill>
            <a:srgbClr val="FFC867"/>
          </a:solidFill>
        </p:grpSpPr>
        <p:sp>
          <p:nvSpPr>
            <p:cNvPr id="7894" name="Google Shape;7894;p69"/>
            <p:cNvSpPr/>
            <p:nvPr/>
          </p:nvSpPr>
          <p:spPr>
            <a:xfrm>
              <a:off x="-25316350" y="3916150"/>
              <a:ext cx="150450" cy="149175"/>
            </a:xfrm>
            <a:custGeom>
              <a:avLst/>
              <a:gdLst/>
              <a:ahLst/>
              <a:cxnLst/>
              <a:rect l="l" t="t" r="r" b="b"/>
              <a:pathLst>
                <a:path w="6018" h="5967" extrusionOk="0">
                  <a:moveTo>
                    <a:pt x="3836" y="0"/>
                  </a:moveTo>
                  <a:cubicBezTo>
                    <a:pt x="3278" y="0"/>
                    <a:pt x="2726" y="214"/>
                    <a:pt x="2332" y="642"/>
                  </a:cubicBezTo>
                  <a:lnTo>
                    <a:pt x="1891" y="1083"/>
                  </a:lnTo>
                  <a:lnTo>
                    <a:pt x="2458" y="1619"/>
                  </a:lnTo>
                  <a:cubicBezTo>
                    <a:pt x="2552" y="1745"/>
                    <a:pt x="2552" y="1966"/>
                    <a:pt x="2458" y="2092"/>
                  </a:cubicBezTo>
                  <a:cubicBezTo>
                    <a:pt x="2363" y="2186"/>
                    <a:pt x="2300" y="2218"/>
                    <a:pt x="2206" y="2218"/>
                  </a:cubicBezTo>
                  <a:cubicBezTo>
                    <a:pt x="2143" y="2218"/>
                    <a:pt x="2017" y="2186"/>
                    <a:pt x="1985" y="2092"/>
                  </a:cubicBezTo>
                  <a:lnTo>
                    <a:pt x="1418" y="1556"/>
                  </a:lnTo>
                  <a:lnTo>
                    <a:pt x="946" y="2029"/>
                  </a:lnTo>
                  <a:lnTo>
                    <a:pt x="1513" y="2564"/>
                  </a:lnTo>
                  <a:cubicBezTo>
                    <a:pt x="1607" y="2690"/>
                    <a:pt x="1607" y="2911"/>
                    <a:pt x="1513" y="3037"/>
                  </a:cubicBezTo>
                  <a:cubicBezTo>
                    <a:pt x="1418" y="3131"/>
                    <a:pt x="1355" y="3163"/>
                    <a:pt x="1261" y="3163"/>
                  </a:cubicBezTo>
                  <a:cubicBezTo>
                    <a:pt x="1198" y="3163"/>
                    <a:pt x="1072" y="3131"/>
                    <a:pt x="1040" y="3037"/>
                  </a:cubicBezTo>
                  <a:lnTo>
                    <a:pt x="473" y="2501"/>
                  </a:lnTo>
                  <a:lnTo>
                    <a:pt x="1" y="3005"/>
                  </a:lnTo>
                  <a:lnTo>
                    <a:pt x="2962" y="5967"/>
                  </a:lnTo>
                  <a:lnTo>
                    <a:pt x="5388" y="3478"/>
                  </a:lnTo>
                  <a:cubicBezTo>
                    <a:pt x="5829" y="3037"/>
                    <a:pt x="6018" y="2501"/>
                    <a:pt x="5987" y="1903"/>
                  </a:cubicBezTo>
                  <a:cubicBezTo>
                    <a:pt x="5892" y="1398"/>
                    <a:pt x="5640" y="831"/>
                    <a:pt x="5167" y="453"/>
                  </a:cubicBezTo>
                  <a:cubicBezTo>
                    <a:pt x="4779" y="151"/>
                    <a:pt x="4305" y="0"/>
                    <a:pt x="383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95" name="Google Shape;7895;p69"/>
            <p:cNvSpPr/>
            <p:nvPr/>
          </p:nvSpPr>
          <p:spPr>
            <a:xfrm>
              <a:off x="-25465200" y="4003875"/>
              <a:ext cx="208725" cy="207150"/>
            </a:xfrm>
            <a:custGeom>
              <a:avLst/>
              <a:gdLst/>
              <a:ahLst/>
              <a:cxnLst/>
              <a:rect l="l" t="t" r="r" b="b"/>
              <a:pathLst>
                <a:path w="8349" h="8286" extrusionOk="0">
                  <a:moveTo>
                    <a:pt x="5419" y="0"/>
                  </a:moveTo>
                  <a:lnTo>
                    <a:pt x="4883" y="567"/>
                  </a:lnTo>
                  <a:lnTo>
                    <a:pt x="5450" y="1103"/>
                  </a:lnTo>
                  <a:cubicBezTo>
                    <a:pt x="5545" y="1229"/>
                    <a:pt x="5545" y="1449"/>
                    <a:pt x="5450" y="1575"/>
                  </a:cubicBezTo>
                  <a:cubicBezTo>
                    <a:pt x="5356" y="1670"/>
                    <a:pt x="5293" y="1702"/>
                    <a:pt x="5198" y="1702"/>
                  </a:cubicBezTo>
                  <a:cubicBezTo>
                    <a:pt x="5135" y="1702"/>
                    <a:pt x="5009" y="1670"/>
                    <a:pt x="4978" y="1575"/>
                  </a:cubicBezTo>
                  <a:lnTo>
                    <a:pt x="4411" y="1040"/>
                  </a:lnTo>
                  <a:lnTo>
                    <a:pt x="3938" y="1512"/>
                  </a:lnTo>
                  <a:lnTo>
                    <a:pt x="4505" y="2048"/>
                  </a:lnTo>
                  <a:cubicBezTo>
                    <a:pt x="4631" y="2174"/>
                    <a:pt x="4631" y="2395"/>
                    <a:pt x="4505" y="2521"/>
                  </a:cubicBezTo>
                  <a:cubicBezTo>
                    <a:pt x="4411" y="2615"/>
                    <a:pt x="4348" y="2647"/>
                    <a:pt x="4253" y="2647"/>
                  </a:cubicBezTo>
                  <a:cubicBezTo>
                    <a:pt x="4190" y="2647"/>
                    <a:pt x="4064" y="2615"/>
                    <a:pt x="4033" y="2521"/>
                  </a:cubicBezTo>
                  <a:lnTo>
                    <a:pt x="3466" y="1985"/>
                  </a:lnTo>
                  <a:lnTo>
                    <a:pt x="3214" y="2237"/>
                  </a:lnTo>
                  <a:cubicBezTo>
                    <a:pt x="2773" y="2678"/>
                    <a:pt x="2458" y="3277"/>
                    <a:pt x="2363" y="3907"/>
                  </a:cubicBezTo>
                  <a:cubicBezTo>
                    <a:pt x="2300" y="4379"/>
                    <a:pt x="2111" y="4852"/>
                    <a:pt x="1733" y="5167"/>
                  </a:cubicBezTo>
                  <a:lnTo>
                    <a:pt x="410" y="6490"/>
                  </a:lnTo>
                  <a:cubicBezTo>
                    <a:pt x="0" y="6900"/>
                    <a:pt x="0" y="7561"/>
                    <a:pt x="410" y="7971"/>
                  </a:cubicBezTo>
                  <a:cubicBezTo>
                    <a:pt x="599" y="8160"/>
                    <a:pt x="882" y="8286"/>
                    <a:pt x="1166" y="8286"/>
                  </a:cubicBezTo>
                  <a:cubicBezTo>
                    <a:pt x="1418" y="8286"/>
                    <a:pt x="1701" y="8160"/>
                    <a:pt x="1890" y="7971"/>
                  </a:cubicBezTo>
                  <a:lnTo>
                    <a:pt x="3245" y="6616"/>
                  </a:lnTo>
                  <a:cubicBezTo>
                    <a:pt x="3592" y="6270"/>
                    <a:pt x="4033" y="6081"/>
                    <a:pt x="4505" y="5986"/>
                  </a:cubicBezTo>
                  <a:cubicBezTo>
                    <a:pt x="5135" y="5923"/>
                    <a:pt x="5734" y="5608"/>
                    <a:pt x="6144" y="5167"/>
                  </a:cubicBezTo>
                  <a:lnTo>
                    <a:pt x="8349" y="2962"/>
                  </a:lnTo>
                  <a:lnTo>
                    <a:pt x="5419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896" name="Google Shape;7896;p69"/>
          <p:cNvGrpSpPr/>
          <p:nvPr/>
        </p:nvGrpSpPr>
        <p:grpSpPr>
          <a:xfrm>
            <a:off x="7089388" y="2919148"/>
            <a:ext cx="351880" cy="352803"/>
            <a:chOff x="-23615075" y="3148525"/>
            <a:chExt cx="295375" cy="296150"/>
          </a:xfrm>
          <a:solidFill>
            <a:srgbClr val="FFC867"/>
          </a:solidFill>
        </p:grpSpPr>
        <p:sp>
          <p:nvSpPr>
            <p:cNvPr id="7897" name="Google Shape;7897;p69"/>
            <p:cNvSpPr/>
            <p:nvPr/>
          </p:nvSpPr>
          <p:spPr>
            <a:xfrm>
              <a:off x="-23493775" y="3183950"/>
              <a:ext cx="52775" cy="53600"/>
            </a:xfrm>
            <a:custGeom>
              <a:avLst/>
              <a:gdLst/>
              <a:ahLst/>
              <a:cxnLst/>
              <a:rect l="l" t="t" r="r" b="b"/>
              <a:pathLst>
                <a:path w="2111" h="2144" extrusionOk="0">
                  <a:moveTo>
                    <a:pt x="1040" y="1"/>
                  </a:moveTo>
                  <a:cubicBezTo>
                    <a:pt x="851" y="1"/>
                    <a:pt x="693" y="158"/>
                    <a:pt x="693" y="347"/>
                  </a:cubicBezTo>
                  <a:lnTo>
                    <a:pt x="693" y="725"/>
                  </a:lnTo>
                  <a:lnTo>
                    <a:pt x="347" y="725"/>
                  </a:lnTo>
                  <a:cubicBezTo>
                    <a:pt x="158" y="725"/>
                    <a:pt x="0" y="883"/>
                    <a:pt x="0" y="1072"/>
                  </a:cubicBezTo>
                  <a:cubicBezTo>
                    <a:pt x="0" y="1261"/>
                    <a:pt x="158" y="1418"/>
                    <a:pt x="347" y="1418"/>
                  </a:cubicBezTo>
                  <a:lnTo>
                    <a:pt x="693" y="1418"/>
                  </a:lnTo>
                  <a:lnTo>
                    <a:pt x="693" y="1765"/>
                  </a:lnTo>
                  <a:cubicBezTo>
                    <a:pt x="693" y="1986"/>
                    <a:pt x="851" y="2143"/>
                    <a:pt x="1040" y="2143"/>
                  </a:cubicBezTo>
                  <a:cubicBezTo>
                    <a:pt x="1260" y="2143"/>
                    <a:pt x="1418" y="1986"/>
                    <a:pt x="1418" y="1765"/>
                  </a:cubicBezTo>
                  <a:lnTo>
                    <a:pt x="1418" y="1418"/>
                  </a:lnTo>
                  <a:lnTo>
                    <a:pt x="1764" y="1418"/>
                  </a:lnTo>
                  <a:cubicBezTo>
                    <a:pt x="1953" y="1418"/>
                    <a:pt x="2111" y="1261"/>
                    <a:pt x="2111" y="1072"/>
                  </a:cubicBezTo>
                  <a:cubicBezTo>
                    <a:pt x="2111" y="883"/>
                    <a:pt x="1953" y="725"/>
                    <a:pt x="1764" y="725"/>
                  </a:cubicBezTo>
                  <a:lnTo>
                    <a:pt x="1418" y="725"/>
                  </a:lnTo>
                  <a:lnTo>
                    <a:pt x="1418" y="347"/>
                  </a:lnTo>
                  <a:cubicBezTo>
                    <a:pt x="1418" y="158"/>
                    <a:pt x="1260" y="1"/>
                    <a:pt x="104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98" name="Google Shape;7898;p69"/>
            <p:cNvSpPr/>
            <p:nvPr/>
          </p:nvSpPr>
          <p:spPr>
            <a:xfrm>
              <a:off x="-23615075" y="3268225"/>
              <a:ext cx="34675" cy="173300"/>
            </a:xfrm>
            <a:custGeom>
              <a:avLst/>
              <a:gdLst/>
              <a:ahLst/>
              <a:cxnLst/>
              <a:rect l="l" t="t" r="r" b="b"/>
              <a:pathLst>
                <a:path w="1387" h="6932" extrusionOk="0">
                  <a:moveTo>
                    <a:pt x="1008" y="1"/>
                  </a:moveTo>
                  <a:cubicBezTo>
                    <a:pt x="441" y="1"/>
                    <a:pt x="0" y="473"/>
                    <a:pt x="0" y="1040"/>
                  </a:cubicBezTo>
                  <a:lnTo>
                    <a:pt x="0" y="6585"/>
                  </a:lnTo>
                  <a:cubicBezTo>
                    <a:pt x="0" y="6774"/>
                    <a:pt x="158" y="6932"/>
                    <a:pt x="347" y="6932"/>
                  </a:cubicBezTo>
                  <a:lnTo>
                    <a:pt x="1386" y="6932"/>
                  </a:lnTo>
                  <a:lnTo>
                    <a:pt x="1386" y="4285"/>
                  </a:lnTo>
                  <a:lnTo>
                    <a:pt x="662" y="4285"/>
                  </a:lnTo>
                  <a:lnTo>
                    <a:pt x="662" y="3561"/>
                  </a:lnTo>
                  <a:lnTo>
                    <a:pt x="1386" y="3561"/>
                  </a:lnTo>
                  <a:lnTo>
                    <a:pt x="1386" y="2868"/>
                  </a:lnTo>
                  <a:lnTo>
                    <a:pt x="662" y="2868"/>
                  </a:lnTo>
                  <a:lnTo>
                    <a:pt x="662" y="2143"/>
                  </a:lnTo>
                  <a:lnTo>
                    <a:pt x="1386" y="2143"/>
                  </a:lnTo>
                  <a:lnTo>
                    <a:pt x="1386" y="1418"/>
                  </a:lnTo>
                  <a:lnTo>
                    <a:pt x="662" y="1418"/>
                  </a:lnTo>
                  <a:lnTo>
                    <a:pt x="662" y="1072"/>
                  </a:lnTo>
                  <a:cubicBezTo>
                    <a:pt x="662" y="883"/>
                    <a:pt x="819" y="725"/>
                    <a:pt x="1008" y="725"/>
                  </a:cubicBezTo>
                  <a:lnTo>
                    <a:pt x="1386" y="725"/>
                  </a:lnTo>
                  <a:lnTo>
                    <a:pt x="1386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99" name="Google Shape;7899;p69"/>
            <p:cNvSpPr/>
            <p:nvPr/>
          </p:nvSpPr>
          <p:spPr>
            <a:xfrm>
              <a:off x="-23354375" y="3270600"/>
              <a:ext cx="34675" cy="173300"/>
            </a:xfrm>
            <a:custGeom>
              <a:avLst/>
              <a:gdLst/>
              <a:ahLst/>
              <a:cxnLst/>
              <a:rect l="l" t="t" r="r" b="b"/>
              <a:pathLst>
                <a:path w="1387" h="6932" extrusionOk="0">
                  <a:moveTo>
                    <a:pt x="0" y="0"/>
                  </a:moveTo>
                  <a:lnTo>
                    <a:pt x="0" y="725"/>
                  </a:lnTo>
                  <a:lnTo>
                    <a:pt x="347" y="725"/>
                  </a:lnTo>
                  <a:cubicBezTo>
                    <a:pt x="568" y="725"/>
                    <a:pt x="725" y="882"/>
                    <a:pt x="725" y="1071"/>
                  </a:cubicBezTo>
                  <a:lnTo>
                    <a:pt x="725" y="1418"/>
                  </a:lnTo>
                  <a:lnTo>
                    <a:pt x="0" y="1418"/>
                  </a:lnTo>
                  <a:lnTo>
                    <a:pt x="0" y="2143"/>
                  </a:lnTo>
                  <a:lnTo>
                    <a:pt x="725" y="2143"/>
                  </a:lnTo>
                  <a:lnTo>
                    <a:pt x="725" y="2836"/>
                  </a:lnTo>
                  <a:lnTo>
                    <a:pt x="0" y="2836"/>
                  </a:lnTo>
                  <a:lnTo>
                    <a:pt x="0" y="3560"/>
                  </a:lnTo>
                  <a:lnTo>
                    <a:pt x="725" y="3560"/>
                  </a:lnTo>
                  <a:lnTo>
                    <a:pt x="725" y="4253"/>
                  </a:lnTo>
                  <a:lnTo>
                    <a:pt x="0" y="4253"/>
                  </a:lnTo>
                  <a:lnTo>
                    <a:pt x="0" y="6931"/>
                  </a:lnTo>
                  <a:lnTo>
                    <a:pt x="1040" y="6931"/>
                  </a:lnTo>
                  <a:cubicBezTo>
                    <a:pt x="1229" y="6931"/>
                    <a:pt x="1387" y="6774"/>
                    <a:pt x="1387" y="6585"/>
                  </a:cubicBezTo>
                  <a:lnTo>
                    <a:pt x="1387" y="1040"/>
                  </a:lnTo>
                  <a:cubicBezTo>
                    <a:pt x="1387" y="441"/>
                    <a:pt x="914" y="0"/>
                    <a:pt x="34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00" name="Google Shape;7900;p69"/>
            <p:cNvSpPr/>
            <p:nvPr/>
          </p:nvSpPr>
          <p:spPr>
            <a:xfrm>
              <a:off x="-23562300" y="3148525"/>
              <a:ext cx="191400" cy="296150"/>
            </a:xfrm>
            <a:custGeom>
              <a:avLst/>
              <a:gdLst/>
              <a:ahLst/>
              <a:cxnLst/>
              <a:rect l="l" t="t" r="r" b="b"/>
              <a:pathLst>
                <a:path w="7656" h="11846" extrusionOk="0">
                  <a:moveTo>
                    <a:pt x="5545" y="662"/>
                  </a:moveTo>
                  <a:lnTo>
                    <a:pt x="5545" y="1764"/>
                  </a:lnTo>
                  <a:lnTo>
                    <a:pt x="5545" y="4222"/>
                  </a:lnTo>
                  <a:lnTo>
                    <a:pt x="2079" y="4222"/>
                  </a:lnTo>
                  <a:lnTo>
                    <a:pt x="2079" y="1764"/>
                  </a:lnTo>
                  <a:lnTo>
                    <a:pt x="2079" y="662"/>
                  </a:lnTo>
                  <a:close/>
                  <a:moveTo>
                    <a:pt x="3434" y="4883"/>
                  </a:moveTo>
                  <a:lnTo>
                    <a:pt x="3434" y="5608"/>
                  </a:lnTo>
                  <a:lnTo>
                    <a:pt x="2079" y="5608"/>
                  </a:lnTo>
                  <a:lnTo>
                    <a:pt x="2079" y="4883"/>
                  </a:lnTo>
                  <a:close/>
                  <a:moveTo>
                    <a:pt x="5513" y="4883"/>
                  </a:moveTo>
                  <a:lnTo>
                    <a:pt x="5513" y="5608"/>
                  </a:lnTo>
                  <a:lnTo>
                    <a:pt x="4159" y="5608"/>
                  </a:lnTo>
                  <a:lnTo>
                    <a:pt x="4159" y="4883"/>
                  </a:lnTo>
                  <a:close/>
                  <a:moveTo>
                    <a:pt x="3434" y="6301"/>
                  </a:moveTo>
                  <a:lnTo>
                    <a:pt x="3434" y="7026"/>
                  </a:lnTo>
                  <a:lnTo>
                    <a:pt x="2079" y="7026"/>
                  </a:lnTo>
                  <a:lnTo>
                    <a:pt x="2079" y="6301"/>
                  </a:lnTo>
                  <a:close/>
                  <a:moveTo>
                    <a:pt x="5513" y="6301"/>
                  </a:moveTo>
                  <a:lnTo>
                    <a:pt x="5513" y="7026"/>
                  </a:lnTo>
                  <a:lnTo>
                    <a:pt x="4159" y="7026"/>
                  </a:lnTo>
                  <a:lnTo>
                    <a:pt x="4159" y="6301"/>
                  </a:lnTo>
                  <a:close/>
                  <a:moveTo>
                    <a:pt x="3434" y="7687"/>
                  </a:moveTo>
                  <a:lnTo>
                    <a:pt x="3434" y="8380"/>
                  </a:lnTo>
                  <a:lnTo>
                    <a:pt x="2079" y="8380"/>
                  </a:lnTo>
                  <a:lnTo>
                    <a:pt x="2079" y="7687"/>
                  </a:lnTo>
                  <a:close/>
                  <a:moveTo>
                    <a:pt x="5513" y="7687"/>
                  </a:moveTo>
                  <a:lnTo>
                    <a:pt x="5513" y="8380"/>
                  </a:lnTo>
                  <a:lnTo>
                    <a:pt x="4159" y="8380"/>
                  </a:lnTo>
                  <a:lnTo>
                    <a:pt x="4159" y="7687"/>
                  </a:lnTo>
                  <a:close/>
                  <a:moveTo>
                    <a:pt x="1733" y="0"/>
                  </a:moveTo>
                  <a:cubicBezTo>
                    <a:pt x="1544" y="0"/>
                    <a:pt x="1386" y="158"/>
                    <a:pt x="1386" y="347"/>
                  </a:cubicBezTo>
                  <a:lnTo>
                    <a:pt x="1386" y="1449"/>
                  </a:lnTo>
                  <a:lnTo>
                    <a:pt x="1040" y="1449"/>
                  </a:lnTo>
                  <a:cubicBezTo>
                    <a:pt x="441" y="1449"/>
                    <a:pt x="0" y="1922"/>
                    <a:pt x="0" y="2489"/>
                  </a:cubicBezTo>
                  <a:lnTo>
                    <a:pt x="0" y="11846"/>
                  </a:lnTo>
                  <a:lnTo>
                    <a:pt x="2804" y="11846"/>
                  </a:lnTo>
                  <a:lnTo>
                    <a:pt x="2804" y="10491"/>
                  </a:lnTo>
                  <a:lnTo>
                    <a:pt x="4883" y="10491"/>
                  </a:lnTo>
                  <a:cubicBezTo>
                    <a:pt x="4852" y="10586"/>
                    <a:pt x="4852" y="11688"/>
                    <a:pt x="4852" y="11846"/>
                  </a:cubicBezTo>
                  <a:lnTo>
                    <a:pt x="7656" y="11846"/>
                  </a:lnTo>
                  <a:lnTo>
                    <a:pt x="7656" y="2489"/>
                  </a:lnTo>
                  <a:cubicBezTo>
                    <a:pt x="7656" y="1890"/>
                    <a:pt x="7183" y="1449"/>
                    <a:pt x="6616" y="1449"/>
                  </a:cubicBezTo>
                  <a:lnTo>
                    <a:pt x="6270" y="1449"/>
                  </a:lnTo>
                  <a:lnTo>
                    <a:pt x="6270" y="347"/>
                  </a:lnTo>
                  <a:cubicBezTo>
                    <a:pt x="6270" y="158"/>
                    <a:pt x="6112" y="0"/>
                    <a:pt x="592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901" name="Google Shape;7901;p69"/>
          <p:cNvSpPr/>
          <p:nvPr/>
        </p:nvSpPr>
        <p:spPr>
          <a:xfrm>
            <a:off x="7087484" y="3397507"/>
            <a:ext cx="356586" cy="353876"/>
          </a:xfrm>
          <a:custGeom>
            <a:avLst/>
            <a:gdLst/>
            <a:ahLst/>
            <a:cxnLst/>
            <a:rect l="l" t="t" r="r" b="b"/>
            <a:pathLst>
              <a:path w="11973" h="11882" extrusionOk="0">
                <a:moveTo>
                  <a:pt x="6302" y="725"/>
                </a:moveTo>
                <a:lnTo>
                  <a:pt x="6302" y="1639"/>
                </a:lnTo>
                <a:cubicBezTo>
                  <a:pt x="6302" y="2111"/>
                  <a:pt x="6522" y="2552"/>
                  <a:pt x="6837" y="2867"/>
                </a:cubicBezTo>
                <a:lnTo>
                  <a:pt x="7152" y="3182"/>
                </a:lnTo>
                <a:cubicBezTo>
                  <a:pt x="6900" y="3340"/>
                  <a:pt x="6774" y="3560"/>
                  <a:pt x="6711" y="3749"/>
                </a:cubicBezTo>
                <a:cubicBezTo>
                  <a:pt x="6479" y="3517"/>
                  <a:pt x="6209" y="3407"/>
                  <a:pt x="5942" y="3407"/>
                </a:cubicBezTo>
                <a:cubicBezTo>
                  <a:pt x="5665" y="3407"/>
                  <a:pt x="5392" y="3525"/>
                  <a:pt x="5168" y="3749"/>
                </a:cubicBezTo>
                <a:cubicBezTo>
                  <a:pt x="5042" y="3497"/>
                  <a:pt x="4979" y="3340"/>
                  <a:pt x="4758" y="3151"/>
                </a:cubicBezTo>
                <a:lnTo>
                  <a:pt x="5105" y="2836"/>
                </a:lnTo>
                <a:cubicBezTo>
                  <a:pt x="5420" y="2521"/>
                  <a:pt x="5609" y="2080"/>
                  <a:pt x="5609" y="1607"/>
                </a:cubicBezTo>
                <a:lnTo>
                  <a:pt x="5609" y="725"/>
                </a:lnTo>
                <a:close/>
                <a:moveTo>
                  <a:pt x="5231" y="0"/>
                </a:moveTo>
                <a:cubicBezTo>
                  <a:pt x="5042" y="0"/>
                  <a:pt x="4884" y="158"/>
                  <a:pt x="4884" y="347"/>
                </a:cubicBezTo>
                <a:lnTo>
                  <a:pt x="4884" y="725"/>
                </a:lnTo>
                <a:lnTo>
                  <a:pt x="4884" y="1639"/>
                </a:lnTo>
                <a:cubicBezTo>
                  <a:pt x="4884" y="1922"/>
                  <a:pt x="4758" y="2206"/>
                  <a:pt x="4569" y="2395"/>
                </a:cubicBezTo>
                <a:lnTo>
                  <a:pt x="4096" y="2867"/>
                </a:lnTo>
                <a:lnTo>
                  <a:pt x="4033" y="2867"/>
                </a:lnTo>
                <a:cubicBezTo>
                  <a:pt x="2206" y="2867"/>
                  <a:pt x="127" y="7404"/>
                  <a:pt x="32" y="9830"/>
                </a:cubicBezTo>
                <a:cubicBezTo>
                  <a:pt x="1" y="11311"/>
                  <a:pt x="631" y="11846"/>
                  <a:pt x="1292" y="11846"/>
                </a:cubicBezTo>
                <a:cubicBezTo>
                  <a:pt x="1346" y="11852"/>
                  <a:pt x="1398" y="11855"/>
                  <a:pt x="1450" y="11855"/>
                </a:cubicBezTo>
                <a:cubicBezTo>
                  <a:pt x="2222" y="11855"/>
                  <a:pt x="2817" y="11224"/>
                  <a:pt x="3466" y="10869"/>
                </a:cubicBezTo>
                <a:cubicBezTo>
                  <a:pt x="4033" y="10554"/>
                  <a:pt x="4537" y="10271"/>
                  <a:pt x="4884" y="9767"/>
                </a:cubicBezTo>
                <a:cubicBezTo>
                  <a:pt x="5357" y="9137"/>
                  <a:pt x="5640" y="7593"/>
                  <a:pt x="5640" y="6144"/>
                </a:cubicBezTo>
                <a:lnTo>
                  <a:pt x="5640" y="6144"/>
                </a:lnTo>
                <a:lnTo>
                  <a:pt x="4222" y="7561"/>
                </a:lnTo>
                <a:cubicBezTo>
                  <a:pt x="4222" y="7593"/>
                  <a:pt x="4191" y="7593"/>
                  <a:pt x="4191" y="7624"/>
                </a:cubicBezTo>
                <a:cubicBezTo>
                  <a:pt x="4159" y="7687"/>
                  <a:pt x="4159" y="7687"/>
                  <a:pt x="4096" y="7687"/>
                </a:cubicBezTo>
                <a:lnTo>
                  <a:pt x="2773" y="9011"/>
                </a:lnTo>
                <a:cubicBezTo>
                  <a:pt x="2710" y="9074"/>
                  <a:pt x="2616" y="9105"/>
                  <a:pt x="2525" y="9105"/>
                </a:cubicBezTo>
                <a:cubicBezTo>
                  <a:pt x="2435" y="9105"/>
                  <a:pt x="2348" y="9074"/>
                  <a:pt x="2301" y="9011"/>
                </a:cubicBezTo>
                <a:cubicBezTo>
                  <a:pt x="2175" y="8885"/>
                  <a:pt x="2175" y="8664"/>
                  <a:pt x="2301" y="8538"/>
                </a:cubicBezTo>
                <a:lnTo>
                  <a:pt x="3435" y="7404"/>
                </a:lnTo>
                <a:lnTo>
                  <a:pt x="2994" y="6963"/>
                </a:lnTo>
                <a:cubicBezTo>
                  <a:pt x="2931" y="6900"/>
                  <a:pt x="2899" y="6805"/>
                  <a:pt x="2899" y="6742"/>
                </a:cubicBezTo>
                <a:cubicBezTo>
                  <a:pt x="2899" y="6648"/>
                  <a:pt x="2931" y="6585"/>
                  <a:pt x="2962" y="6490"/>
                </a:cubicBezTo>
                <a:cubicBezTo>
                  <a:pt x="3029" y="6424"/>
                  <a:pt x="3122" y="6384"/>
                  <a:pt x="3213" y="6384"/>
                </a:cubicBezTo>
                <a:cubicBezTo>
                  <a:pt x="3295" y="6384"/>
                  <a:pt x="3375" y="6416"/>
                  <a:pt x="3435" y="6490"/>
                </a:cubicBezTo>
                <a:lnTo>
                  <a:pt x="3907" y="6931"/>
                </a:lnTo>
                <a:lnTo>
                  <a:pt x="5546" y="5262"/>
                </a:lnTo>
                <a:lnTo>
                  <a:pt x="5451" y="4568"/>
                </a:lnTo>
                <a:lnTo>
                  <a:pt x="5703" y="4285"/>
                </a:lnTo>
                <a:cubicBezTo>
                  <a:pt x="5766" y="4222"/>
                  <a:pt x="5861" y="4190"/>
                  <a:pt x="5951" y="4190"/>
                </a:cubicBezTo>
                <a:cubicBezTo>
                  <a:pt x="6042" y="4190"/>
                  <a:pt x="6128" y="4222"/>
                  <a:pt x="6176" y="4285"/>
                </a:cubicBezTo>
                <a:lnTo>
                  <a:pt x="6459" y="4568"/>
                </a:lnTo>
                <a:cubicBezTo>
                  <a:pt x="6428" y="4789"/>
                  <a:pt x="6396" y="5010"/>
                  <a:pt x="6333" y="5262"/>
                </a:cubicBezTo>
                <a:lnTo>
                  <a:pt x="8035" y="6963"/>
                </a:lnTo>
                <a:lnTo>
                  <a:pt x="8476" y="6522"/>
                </a:lnTo>
                <a:cubicBezTo>
                  <a:pt x="8539" y="6475"/>
                  <a:pt x="8625" y="6451"/>
                  <a:pt x="8712" y="6451"/>
                </a:cubicBezTo>
                <a:cubicBezTo>
                  <a:pt x="8799" y="6451"/>
                  <a:pt x="8885" y="6475"/>
                  <a:pt x="8948" y="6522"/>
                </a:cubicBezTo>
                <a:cubicBezTo>
                  <a:pt x="9074" y="6648"/>
                  <a:pt x="9074" y="6900"/>
                  <a:pt x="8948" y="6994"/>
                </a:cubicBezTo>
                <a:lnTo>
                  <a:pt x="8507" y="7435"/>
                </a:lnTo>
                <a:lnTo>
                  <a:pt x="9641" y="8570"/>
                </a:lnTo>
                <a:cubicBezTo>
                  <a:pt x="9767" y="8696"/>
                  <a:pt x="9767" y="8948"/>
                  <a:pt x="9641" y="9042"/>
                </a:cubicBezTo>
                <a:cubicBezTo>
                  <a:pt x="9594" y="9105"/>
                  <a:pt x="9507" y="9137"/>
                  <a:pt x="9417" y="9137"/>
                </a:cubicBezTo>
                <a:cubicBezTo>
                  <a:pt x="9326" y="9137"/>
                  <a:pt x="9232" y="9105"/>
                  <a:pt x="9169" y="9042"/>
                </a:cubicBezTo>
                <a:lnTo>
                  <a:pt x="6302" y="6175"/>
                </a:lnTo>
                <a:lnTo>
                  <a:pt x="6302" y="6175"/>
                </a:lnTo>
                <a:cubicBezTo>
                  <a:pt x="6270" y="7624"/>
                  <a:pt x="6585" y="9168"/>
                  <a:pt x="7058" y="9798"/>
                </a:cubicBezTo>
                <a:cubicBezTo>
                  <a:pt x="7404" y="10302"/>
                  <a:pt x="7909" y="10617"/>
                  <a:pt x="8476" y="10901"/>
                </a:cubicBezTo>
                <a:cubicBezTo>
                  <a:pt x="9136" y="11291"/>
                  <a:pt x="9711" y="11882"/>
                  <a:pt x="10527" y="11882"/>
                </a:cubicBezTo>
                <a:cubicBezTo>
                  <a:pt x="10567" y="11882"/>
                  <a:pt x="10608" y="11881"/>
                  <a:pt x="10649" y="11878"/>
                </a:cubicBezTo>
                <a:cubicBezTo>
                  <a:pt x="11028" y="11846"/>
                  <a:pt x="11973" y="11626"/>
                  <a:pt x="11910" y="9893"/>
                </a:cubicBezTo>
                <a:cubicBezTo>
                  <a:pt x="11752" y="7372"/>
                  <a:pt x="9673" y="2836"/>
                  <a:pt x="7846" y="2836"/>
                </a:cubicBezTo>
                <a:lnTo>
                  <a:pt x="7751" y="2836"/>
                </a:lnTo>
                <a:lnTo>
                  <a:pt x="7310" y="2363"/>
                </a:lnTo>
                <a:cubicBezTo>
                  <a:pt x="7089" y="2174"/>
                  <a:pt x="6963" y="1891"/>
                  <a:pt x="6963" y="1607"/>
                </a:cubicBezTo>
                <a:lnTo>
                  <a:pt x="6963" y="725"/>
                </a:lnTo>
                <a:lnTo>
                  <a:pt x="6963" y="347"/>
                </a:lnTo>
                <a:cubicBezTo>
                  <a:pt x="6963" y="158"/>
                  <a:pt x="6806" y="0"/>
                  <a:pt x="6617" y="0"/>
                </a:cubicBezTo>
                <a:close/>
              </a:path>
            </a:pathLst>
          </a:custGeom>
          <a:solidFill>
            <a:srgbClr val="FFC86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7902" name="Google Shape;7902;p69"/>
          <p:cNvGrpSpPr/>
          <p:nvPr/>
        </p:nvGrpSpPr>
        <p:grpSpPr>
          <a:xfrm>
            <a:off x="7088911" y="3858427"/>
            <a:ext cx="352833" cy="332194"/>
            <a:chOff x="-23615075" y="3906200"/>
            <a:chExt cx="296175" cy="278850"/>
          </a:xfrm>
          <a:solidFill>
            <a:srgbClr val="FFC867"/>
          </a:solidFill>
        </p:grpSpPr>
        <p:sp>
          <p:nvSpPr>
            <p:cNvPr id="7903" name="Google Shape;7903;p69"/>
            <p:cNvSpPr/>
            <p:nvPr/>
          </p:nvSpPr>
          <p:spPr>
            <a:xfrm>
              <a:off x="-23615075" y="3954250"/>
              <a:ext cx="296175" cy="193775"/>
            </a:xfrm>
            <a:custGeom>
              <a:avLst/>
              <a:gdLst/>
              <a:ahLst/>
              <a:cxnLst/>
              <a:rect l="l" t="t" r="r" b="b"/>
              <a:pathLst>
                <a:path w="11847" h="7751" extrusionOk="0">
                  <a:moveTo>
                    <a:pt x="10838" y="2993"/>
                  </a:moveTo>
                  <a:cubicBezTo>
                    <a:pt x="11027" y="2993"/>
                    <a:pt x="11185" y="3119"/>
                    <a:pt x="11185" y="3340"/>
                  </a:cubicBezTo>
                  <a:cubicBezTo>
                    <a:pt x="11153" y="3403"/>
                    <a:pt x="11153" y="3497"/>
                    <a:pt x="11059" y="3529"/>
                  </a:cubicBezTo>
                  <a:cubicBezTo>
                    <a:pt x="10996" y="3592"/>
                    <a:pt x="10901" y="3687"/>
                    <a:pt x="10806" y="3687"/>
                  </a:cubicBezTo>
                  <a:lnTo>
                    <a:pt x="1040" y="3687"/>
                  </a:lnTo>
                  <a:cubicBezTo>
                    <a:pt x="914" y="3687"/>
                    <a:pt x="819" y="3655"/>
                    <a:pt x="756" y="3529"/>
                  </a:cubicBezTo>
                  <a:cubicBezTo>
                    <a:pt x="725" y="3497"/>
                    <a:pt x="662" y="3403"/>
                    <a:pt x="662" y="3340"/>
                  </a:cubicBezTo>
                  <a:cubicBezTo>
                    <a:pt x="662" y="3119"/>
                    <a:pt x="819" y="2993"/>
                    <a:pt x="1040" y="2993"/>
                  </a:cubicBezTo>
                  <a:close/>
                  <a:moveTo>
                    <a:pt x="9735" y="4411"/>
                  </a:moveTo>
                  <a:cubicBezTo>
                    <a:pt x="9641" y="4947"/>
                    <a:pt x="9357" y="5671"/>
                    <a:pt x="8507" y="6364"/>
                  </a:cubicBezTo>
                  <a:cubicBezTo>
                    <a:pt x="8444" y="6396"/>
                    <a:pt x="8349" y="6459"/>
                    <a:pt x="8318" y="6459"/>
                  </a:cubicBezTo>
                  <a:cubicBezTo>
                    <a:pt x="8192" y="6459"/>
                    <a:pt x="8129" y="6396"/>
                    <a:pt x="8034" y="6333"/>
                  </a:cubicBezTo>
                  <a:cubicBezTo>
                    <a:pt x="7908" y="6175"/>
                    <a:pt x="7971" y="5986"/>
                    <a:pt x="8066" y="5860"/>
                  </a:cubicBezTo>
                  <a:cubicBezTo>
                    <a:pt x="8696" y="5356"/>
                    <a:pt x="8948" y="4821"/>
                    <a:pt x="9011" y="4411"/>
                  </a:cubicBezTo>
                  <a:close/>
                  <a:moveTo>
                    <a:pt x="3497" y="0"/>
                  </a:moveTo>
                  <a:cubicBezTo>
                    <a:pt x="3434" y="95"/>
                    <a:pt x="3340" y="221"/>
                    <a:pt x="3214" y="347"/>
                  </a:cubicBezTo>
                  <a:lnTo>
                    <a:pt x="2237" y="1324"/>
                  </a:lnTo>
                  <a:cubicBezTo>
                    <a:pt x="2111" y="1450"/>
                    <a:pt x="1985" y="1576"/>
                    <a:pt x="1765" y="1639"/>
                  </a:cubicBezTo>
                  <a:lnTo>
                    <a:pt x="2174" y="2237"/>
                  </a:lnTo>
                  <a:lnTo>
                    <a:pt x="1040" y="2237"/>
                  </a:lnTo>
                  <a:cubicBezTo>
                    <a:pt x="441" y="2237"/>
                    <a:pt x="0" y="2710"/>
                    <a:pt x="0" y="3245"/>
                  </a:cubicBezTo>
                  <a:cubicBezTo>
                    <a:pt x="0" y="3497"/>
                    <a:pt x="63" y="3687"/>
                    <a:pt x="189" y="3876"/>
                  </a:cubicBezTo>
                  <a:cubicBezTo>
                    <a:pt x="315" y="4096"/>
                    <a:pt x="504" y="4191"/>
                    <a:pt x="756" y="4254"/>
                  </a:cubicBezTo>
                  <a:cubicBezTo>
                    <a:pt x="945" y="6018"/>
                    <a:pt x="1765" y="6932"/>
                    <a:pt x="2930" y="7719"/>
                  </a:cubicBezTo>
                  <a:cubicBezTo>
                    <a:pt x="2962" y="7751"/>
                    <a:pt x="3025" y="7751"/>
                    <a:pt x="3119" y="7751"/>
                  </a:cubicBezTo>
                  <a:lnTo>
                    <a:pt x="8696" y="7751"/>
                  </a:lnTo>
                  <a:cubicBezTo>
                    <a:pt x="8790" y="7751"/>
                    <a:pt x="8822" y="7719"/>
                    <a:pt x="8916" y="7719"/>
                  </a:cubicBezTo>
                  <a:cubicBezTo>
                    <a:pt x="10239" y="6805"/>
                    <a:pt x="10932" y="5671"/>
                    <a:pt x="11090" y="4254"/>
                  </a:cubicBezTo>
                  <a:cubicBezTo>
                    <a:pt x="11311" y="4159"/>
                    <a:pt x="11500" y="4033"/>
                    <a:pt x="11626" y="3876"/>
                  </a:cubicBezTo>
                  <a:cubicBezTo>
                    <a:pt x="11752" y="3687"/>
                    <a:pt x="11815" y="3497"/>
                    <a:pt x="11815" y="3245"/>
                  </a:cubicBezTo>
                  <a:cubicBezTo>
                    <a:pt x="11846" y="2741"/>
                    <a:pt x="11374" y="2269"/>
                    <a:pt x="10775" y="2269"/>
                  </a:cubicBezTo>
                  <a:lnTo>
                    <a:pt x="10712" y="2269"/>
                  </a:lnTo>
                  <a:cubicBezTo>
                    <a:pt x="10996" y="1733"/>
                    <a:pt x="11153" y="1135"/>
                    <a:pt x="11153" y="536"/>
                  </a:cubicBezTo>
                  <a:cubicBezTo>
                    <a:pt x="11153" y="347"/>
                    <a:pt x="10996" y="189"/>
                    <a:pt x="10775" y="189"/>
                  </a:cubicBezTo>
                  <a:cubicBezTo>
                    <a:pt x="9326" y="189"/>
                    <a:pt x="8034" y="1009"/>
                    <a:pt x="7404" y="2269"/>
                  </a:cubicBezTo>
                  <a:lnTo>
                    <a:pt x="6301" y="2269"/>
                  </a:lnTo>
                  <a:lnTo>
                    <a:pt x="3497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04" name="Google Shape;7904;p69"/>
            <p:cNvSpPr/>
            <p:nvPr/>
          </p:nvSpPr>
          <p:spPr>
            <a:xfrm>
              <a:off x="-23615075" y="3906200"/>
              <a:ext cx="77200" cy="77225"/>
            </a:xfrm>
            <a:custGeom>
              <a:avLst/>
              <a:gdLst/>
              <a:ahLst/>
              <a:cxnLst/>
              <a:rect l="l" t="t" r="r" b="b"/>
              <a:pathLst>
                <a:path w="3088" h="3089" extrusionOk="0">
                  <a:moveTo>
                    <a:pt x="2009" y="1"/>
                  </a:moveTo>
                  <a:cubicBezTo>
                    <a:pt x="1733" y="1"/>
                    <a:pt x="1465" y="95"/>
                    <a:pt x="1292" y="284"/>
                  </a:cubicBezTo>
                  <a:lnTo>
                    <a:pt x="315" y="1292"/>
                  </a:lnTo>
                  <a:cubicBezTo>
                    <a:pt x="126" y="1481"/>
                    <a:pt x="0" y="1765"/>
                    <a:pt x="0" y="2017"/>
                  </a:cubicBezTo>
                  <a:cubicBezTo>
                    <a:pt x="0" y="2301"/>
                    <a:pt x="126" y="2584"/>
                    <a:pt x="315" y="2773"/>
                  </a:cubicBezTo>
                  <a:cubicBezTo>
                    <a:pt x="504" y="2962"/>
                    <a:pt x="756" y="3088"/>
                    <a:pt x="1040" y="3088"/>
                  </a:cubicBezTo>
                  <a:cubicBezTo>
                    <a:pt x="1292" y="3088"/>
                    <a:pt x="1576" y="2962"/>
                    <a:pt x="1765" y="2773"/>
                  </a:cubicBezTo>
                  <a:lnTo>
                    <a:pt x="2773" y="1796"/>
                  </a:lnTo>
                  <a:cubicBezTo>
                    <a:pt x="2962" y="1576"/>
                    <a:pt x="3088" y="1324"/>
                    <a:pt x="3088" y="1040"/>
                  </a:cubicBezTo>
                  <a:cubicBezTo>
                    <a:pt x="3088" y="757"/>
                    <a:pt x="2962" y="505"/>
                    <a:pt x="2773" y="284"/>
                  </a:cubicBezTo>
                  <a:cubicBezTo>
                    <a:pt x="2568" y="95"/>
                    <a:pt x="2284" y="1"/>
                    <a:pt x="200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05" name="Google Shape;7905;p69"/>
            <p:cNvSpPr/>
            <p:nvPr/>
          </p:nvSpPr>
          <p:spPr>
            <a:xfrm>
              <a:off x="-23543400" y="4167700"/>
              <a:ext cx="153600" cy="17350"/>
            </a:xfrm>
            <a:custGeom>
              <a:avLst/>
              <a:gdLst/>
              <a:ahLst/>
              <a:cxnLst/>
              <a:rect l="l" t="t" r="r" b="b"/>
              <a:pathLst>
                <a:path w="6144" h="694" extrusionOk="0">
                  <a:moveTo>
                    <a:pt x="0" y="0"/>
                  </a:moveTo>
                  <a:cubicBezTo>
                    <a:pt x="158" y="378"/>
                    <a:pt x="536" y="693"/>
                    <a:pt x="1008" y="693"/>
                  </a:cubicBezTo>
                  <a:lnTo>
                    <a:pt x="5167" y="693"/>
                  </a:lnTo>
                  <a:cubicBezTo>
                    <a:pt x="5608" y="693"/>
                    <a:pt x="5986" y="441"/>
                    <a:pt x="614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906" name="Google Shape;7906;p69"/>
          <p:cNvSpPr/>
          <p:nvPr/>
        </p:nvSpPr>
        <p:spPr>
          <a:xfrm>
            <a:off x="6207743" y="4290395"/>
            <a:ext cx="351880" cy="350957"/>
          </a:xfrm>
          <a:custGeom>
            <a:avLst/>
            <a:gdLst/>
            <a:ahLst/>
            <a:cxnLst/>
            <a:rect l="l" t="t" r="r" b="b"/>
            <a:pathLst>
              <a:path w="11815" h="11784" extrusionOk="0">
                <a:moveTo>
                  <a:pt x="6616" y="3434"/>
                </a:moveTo>
                <a:cubicBezTo>
                  <a:pt x="7215" y="3434"/>
                  <a:pt x="7625" y="3907"/>
                  <a:pt x="7625" y="4474"/>
                </a:cubicBezTo>
                <a:lnTo>
                  <a:pt x="7625" y="5514"/>
                </a:lnTo>
                <a:lnTo>
                  <a:pt x="6742" y="5514"/>
                </a:lnTo>
                <a:cubicBezTo>
                  <a:pt x="6648" y="5451"/>
                  <a:pt x="6585" y="5325"/>
                  <a:pt x="6490" y="5262"/>
                </a:cubicBezTo>
                <a:cubicBezTo>
                  <a:pt x="5986" y="4789"/>
                  <a:pt x="5388" y="4411"/>
                  <a:pt x="4695" y="4222"/>
                </a:cubicBezTo>
                <a:lnTo>
                  <a:pt x="4569" y="3434"/>
                </a:lnTo>
                <a:close/>
                <a:moveTo>
                  <a:pt x="3466" y="4884"/>
                </a:moveTo>
                <a:lnTo>
                  <a:pt x="3466" y="5577"/>
                </a:lnTo>
                <a:cubicBezTo>
                  <a:pt x="3056" y="5640"/>
                  <a:pt x="2678" y="5797"/>
                  <a:pt x="2363" y="6018"/>
                </a:cubicBezTo>
                <a:lnTo>
                  <a:pt x="1891" y="5577"/>
                </a:lnTo>
                <a:cubicBezTo>
                  <a:pt x="2332" y="5199"/>
                  <a:pt x="2867" y="4978"/>
                  <a:pt x="3466" y="4884"/>
                </a:cubicBezTo>
                <a:close/>
                <a:moveTo>
                  <a:pt x="4128" y="4852"/>
                </a:moveTo>
                <a:cubicBezTo>
                  <a:pt x="4726" y="4947"/>
                  <a:pt x="5262" y="5167"/>
                  <a:pt x="5703" y="5514"/>
                </a:cubicBezTo>
                <a:lnTo>
                  <a:pt x="5230" y="6049"/>
                </a:lnTo>
                <a:cubicBezTo>
                  <a:pt x="4915" y="5797"/>
                  <a:pt x="4537" y="5640"/>
                  <a:pt x="4128" y="5577"/>
                </a:cubicBezTo>
                <a:lnTo>
                  <a:pt x="4128" y="4852"/>
                </a:lnTo>
                <a:close/>
                <a:moveTo>
                  <a:pt x="1387" y="6049"/>
                </a:moveTo>
                <a:lnTo>
                  <a:pt x="1859" y="6522"/>
                </a:lnTo>
                <a:cubicBezTo>
                  <a:pt x="1607" y="6837"/>
                  <a:pt x="1450" y="7215"/>
                  <a:pt x="1387" y="7625"/>
                </a:cubicBezTo>
                <a:lnTo>
                  <a:pt x="662" y="7625"/>
                </a:lnTo>
                <a:cubicBezTo>
                  <a:pt x="788" y="7026"/>
                  <a:pt x="1009" y="6459"/>
                  <a:pt x="1387" y="6049"/>
                </a:cubicBezTo>
                <a:close/>
                <a:moveTo>
                  <a:pt x="6175" y="6049"/>
                </a:moveTo>
                <a:cubicBezTo>
                  <a:pt x="6553" y="6459"/>
                  <a:pt x="6774" y="7026"/>
                  <a:pt x="6837" y="7625"/>
                </a:cubicBezTo>
                <a:lnTo>
                  <a:pt x="6175" y="7625"/>
                </a:lnTo>
                <a:cubicBezTo>
                  <a:pt x="6112" y="7215"/>
                  <a:pt x="5955" y="6837"/>
                  <a:pt x="5703" y="6522"/>
                </a:cubicBezTo>
                <a:lnTo>
                  <a:pt x="6175" y="6049"/>
                </a:lnTo>
                <a:close/>
                <a:moveTo>
                  <a:pt x="1418" y="8318"/>
                </a:moveTo>
                <a:cubicBezTo>
                  <a:pt x="1481" y="8727"/>
                  <a:pt x="1670" y="9105"/>
                  <a:pt x="1891" y="9420"/>
                </a:cubicBezTo>
                <a:lnTo>
                  <a:pt x="1418" y="9893"/>
                </a:lnTo>
                <a:cubicBezTo>
                  <a:pt x="1009" y="9452"/>
                  <a:pt x="788" y="8916"/>
                  <a:pt x="693" y="8318"/>
                </a:cubicBezTo>
                <a:close/>
                <a:moveTo>
                  <a:pt x="6931" y="8318"/>
                </a:moveTo>
                <a:cubicBezTo>
                  <a:pt x="6805" y="8916"/>
                  <a:pt x="6585" y="9452"/>
                  <a:pt x="6207" y="9893"/>
                </a:cubicBezTo>
                <a:lnTo>
                  <a:pt x="5766" y="9420"/>
                </a:lnTo>
                <a:cubicBezTo>
                  <a:pt x="5986" y="9105"/>
                  <a:pt x="6144" y="8727"/>
                  <a:pt x="6207" y="8318"/>
                </a:cubicBezTo>
                <a:close/>
                <a:moveTo>
                  <a:pt x="2363" y="9893"/>
                </a:moveTo>
                <a:cubicBezTo>
                  <a:pt x="2678" y="10145"/>
                  <a:pt x="3056" y="10303"/>
                  <a:pt x="3466" y="10366"/>
                </a:cubicBezTo>
                <a:lnTo>
                  <a:pt x="3466" y="11027"/>
                </a:lnTo>
                <a:cubicBezTo>
                  <a:pt x="2867" y="10964"/>
                  <a:pt x="2332" y="10712"/>
                  <a:pt x="1891" y="10366"/>
                </a:cubicBezTo>
                <a:lnTo>
                  <a:pt x="2363" y="9893"/>
                </a:lnTo>
                <a:close/>
                <a:moveTo>
                  <a:pt x="5230" y="9861"/>
                </a:moveTo>
                <a:lnTo>
                  <a:pt x="5703" y="10334"/>
                </a:lnTo>
                <a:cubicBezTo>
                  <a:pt x="5262" y="10744"/>
                  <a:pt x="4726" y="10996"/>
                  <a:pt x="4128" y="11027"/>
                </a:cubicBezTo>
                <a:lnTo>
                  <a:pt x="4128" y="10334"/>
                </a:lnTo>
                <a:cubicBezTo>
                  <a:pt x="4537" y="10240"/>
                  <a:pt x="4915" y="10082"/>
                  <a:pt x="5230" y="9861"/>
                </a:cubicBezTo>
                <a:close/>
                <a:moveTo>
                  <a:pt x="9326" y="10366"/>
                </a:moveTo>
                <a:cubicBezTo>
                  <a:pt x="9546" y="10366"/>
                  <a:pt x="9704" y="10523"/>
                  <a:pt x="9704" y="10712"/>
                </a:cubicBezTo>
                <a:cubicBezTo>
                  <a:pt x="9672" y="10933"/>
                  <a:pt x="9546" y="11090"/>
                  <a:pt x="9326" y="11090"/>
                </a:cubicBezTo>
                <a:cubicBezTo>
                  <a:pt x="9137" y="11090"/>
                  <a:pt x="8979" y="10933"/>
                  <a:pt x="8979" y="10712"/>
                </a:cubicBezTo>
                <a:cubicBezTo>
                  <a:pt x="8979" y="10523"/>
                  <a:pt x="9137" y="10366"/>
                  <a:pt x="9326" y="10366"/>
                </a:cubicBezTo>
                <a:close/>
                <a:moveTo>
                  <a:pt x="1103" y="0"/>
                </a:moveTo>
                <a:cubicBezTo>
                  <a:pt x="504" y="0"/>
                  <a:pt x="63" y="473"/>
                  <a:pt x="63" y="1040"/>
                </a:cubicBezTo>
                <a:cubicBezTo>
                  <a:pt x="63" y="1576"/>
                  <a:pt x="536" y="2048"/>
                  <a:pt x="1103" y="2048"/>
                </a:cubicBezTo>
                <a:cubicBezTo>
                  <a:pt x="2048" y="2048"/>
                  <a:pt x="2363" y="2836"/>
                  <a:pt x="2489" y="3497"/>
                </a:cubicBezTo>
                <a:lnTo>
                  <a:pt x="2584" y="4348"/>
                </a:lnTo>
                <a:cubicBezTo>
                  <a:pt x="1072" y="4852"/>
                  <a:pt x="0" y="6301"/>
                  <a:pt x="0" y="7971"/>
                </a:cubicBezTo>
                <a:cubicBezTo>
                  <a:pt x="0" y="10050"/>
                  <a:pt x="1702" y="11783"/>
                  <a:pt x="3812" y="11783"/>
                </a:cubicBezTo>
                <a:cubicBezTo>
                  <a:pt x="5797" y="11783"/>
                  <a:pt x="7436" y="10240"/>
                  <a:pt x="7593" y="8318"/>
                </a:cubicBezTo>
                <a:lnTo>
                  <a:pt x="9011" y="8318"/>
                </a:lnTo>
                <a:lnTo>
                  <a:pt x="9011" y="9767"/>
                </a:lnTo>
                <a:cubicBezTo>
                  <a:pt x="8633" y="9924"/>
                  <a:pt x="8318" y="10271"/>
                  <a:pt x="8318" y="10744"/>
                </a:cubicBezTo>
                <a:cubicBezTo>
                  <a:pt x="8318" y="11342"/>
                  <a:pt x="8790" y="11783"/>
                  <a:pt x="9326" y="11783"/>
                </a:cubicBezTo>
                <a:cubicBezTo>
                  <a:pt x="9767" y="11783"/>
                  <a:pt x="10145" y="11500"/>
                  <a:pt x="10302" y="11059"/>
                </a:cubicBezTo>
                <a:lnTo>
                  <a:pt x="11468" y="11059"/>
                </a:lnTo>
                <a:cubicBezTo>
                  <a:pt x="11657" y="11059"/>
                  <a:pt x="11815" y="10901"/>
                  <a:pt x="11815" y="10712"/>
                </a:cubicBezTo>
                <a:cubicBezTo>
                  <a:pt x="11815" y="10555"/>
                  <a:pt x="11657" y="10397"/>
                  <a:pt x="11468" y="10397"/>
                </a:cubicBezTo>
                <a:lnTo>
                  <a:pt x="10302" y="10397"/>
                </a:lnTo>
                <a:cubicBezTo>
                  <a:pt x="10208" y="10145"/>
                  <a:pt x="9956" y="9893"/>
                  <a:pt x="9672" y="9767"/>
                </a:cubicBezTo>
                <a:lnTo>
                  <a:pt x="9672" y="8318"/>
                </a:lnTo>
                <a:lnTo>
                  <a:pt x="10744" y="8318"/>
                </a:lnTo>
                <a:cubicBezTo>
                  <a:pt x="10933" y="8318"/>
                  <a:pt x="11122" y="8160"/>
                  <a:pt x="11122" y="7971"/>
                </a:cubicBezTo>
                <a:cubicBezTo>
                  <a:pt x="11122" y="7782"/>
                  <a:pt x="10933" y="7593"/>
                  <a:pt x="10744" y="7593"/>
                </a:cubicBezTo>
                <a:lnTo>
                  <a:pt x="10397" y="7593"/>
                </a:lnTo>
                <a:lnTo>
                  <a:pt x="10397" y="7247"/>
                </a:lnTo>
                <a:cubicBezTo>
                  <a:pt x="10397" y="6301"/>
                  <a:pt x="9609" y="5514"/>
                  <a:pt x="8664" y="5514"/>
                </a:cubicBezTo>
                <a:lnTo>
                  <a:pt x="8318" y="5514"/>
                </a:lnTo>
                <a:lnTo>
                  <a:pt x="8318" y="4506"/>
                </a:lnTo>
                <a:cubicBezTo>
                  <a:pt x="8318" y="3560"/>
                  <a:pt x="7530" y="2773"/>
                  <a:pt x="6585" y="2773"/>
                </a:cubicBezTo>
                <a:lnTo>
                  <a:pt x="4411" y="2773"/>
                </a:lnTo>
                <a:cubicBezTo>
                  <a:pt x="3970" y="1040"/>
                  <a:pt x="2741" y="0"/>
                  <a:pt x="1103" y="0"/>
                </a:cubicBezTo>
                <a:close/>
              </a:path>
            </a:pathLst>
          </a:custGeom>
          <a:solidFill>
            <a:srgbClr val="FFC86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7907" name="Google Shape;7907;p69"/>
          <p:cNvGrpSpPr/>
          <p:nvPr/>
        </p:nvGrpSpPr>
        <p:grpSpPr>
          <a:xfrm>
            <a:off x="6637880" y="1532068"/>
            <a:ext cx="353757" cy="352565"/>
            <a:chOff x="-26980600" y="3175500"/>
            <a:chExt cx="296950" cy="295950"/>
          </a:xfrm>
          <a:solidFill>
            <a:srgbClr val="FFC867"/>
          </a:solidFill>
        </p:grpSpPr>
        <p:sp>
          <p:nvSpPr>
            <p:cNvPr id="7908" name="Google Shape;7908;p69"/>
            <p:cNvSpPr/>
            <p:nvPr/>
          </p:nvSpPr>
          <p:spPr>
            <a:xfrm>
              <a:off x="-26798650" y="3175500"/>
              <a:ext cx="115000" cy="114025"/>
            </a:xfrm>
            <a:custGeom>
              <a:avLst/>
              <a:gdLst/>
              <a:ahLst/>
              <a:cxnLst/>
              <a:rect l="l" t="t" r="r" b="b"/>
              <a:pathLst>
                <a:path w="4600" h="4561" extrusionOk="0">
                  <a:moveTo>
                    <a:pt x="1115" y="0"/>
                  </a:moveTo>
                  <a:cubicBezTo>
                    <a:pt x="851" y="0"/>
                    <a:pt x="583" y="102"/>
                    <a:pt x="378" y="307"/>
                  </a:cubicBezTo>
                  <a:cubicBezTo>
                    <a:pt x="0" y="685"/>
                    <a:pt x="0" y="1378"/>
                    <a:pt x="378" y="1756"/>
                  </a:cubicBezTo>
                  <a:lnTo>
                    <a:pt x="2773" y="4245"/>
                  </a:lnTo>
                  <a:cubicBezTo>
                    <a:pt x="2962" y="4434"/>
                    <a:pt x="3245" y="4560"/>
                    <a:pt x="3529" y="4560"/>
                  </a:cubicBezTo>
                  <a:cubicBezTo>
                    <a:pt x="3812" y="4560"/>
                    <a:pt x="4064" y="4434"/>
                    <a:pt x="4285" y="4245"/>
                  </a:cubicBezTo>
                  <a:cubicBezTo>
                    <a:pt x="4474" y="4056"/>
                    <a:pt x="4600" y="3773"/>
                    <a:pt x="4600" y="3489"/>
                  </a:cubicBezTo>
                  <a:cubicBezTo>
                    <a:pt x="4600" y="3206"/>
                    <a:pt x="4474" y="2954"/>
                    <a:pt x="4285" y="2733"/>
                  </a:cubicBezTo>
                  <a:lnTo>
                    <a:pt x="1828" y="307"/>
                  </a:lnTo>
                  <a:cubicBezTo>
                    <a:pt x="1639" y="102"/>
                    <a:pt x="1379" y="0"/>
                    <a:pt x="111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09" name="Google Shape;7909;p69"/>
            <p:cNvSpPr/>
            <p:nvPr/>
          </p:nvSpPr>
          <p:spPr>
            <a:xfrm>
              <a:off x="-26980600" y="3325725"/>
              <a:ext cx="168575" cy="145725"/>
            </a:xfrm>
            <a:custGeom>
              <a:avLst/>
              <a:gdLst/>
              <a:ahLst/>
              <a:cxnLst/>
              <a:rect l="l" t="t" r="r" b="b"/>
              <a:pathLst>
                <a:path w="6743" h="5829" extrusionOk="0">
                  <a:moveTo>
                    <a:pt x="3797" y="2167"/>
                  </a:moveTo>
                  <a:cubicBezTo>
                    <a:pt x="3884" y="2167"/>
                    <a:pt x="3970" y="2190"/>
                    <a:pt x="4033" y="2237"/>
                  </a:cubicBezTo>
                  <a:cubicBezTo>
                    <a:pt x="4159" y="2363"/>
                    <a:pt x="4159" y="2616"/>
                    <a:pt x="4033" y="2710"/>
                  </a:cubicBezTo>
                  <a:cubicBezTo>
                    <a:pt x="3970" y="2773"/>
                    <a:pt x="3884" y="2805"/>
                    <a:pt x="3797" y="2805"/>
                  </a:cubicBezTo>
                  <a:cubicBezTo>
                    <a:pt x="3710" y="2805"/>
                    <a:pt x="3624" y="2773"/>
                    <a:pt x="3561" y="2710"/>
                  </a:cubicBezTo>
                  <a:cubicBezTo>
                    <a:pt x="3435" y="2616"/>
                    <a:pt x="3435" y="2363"/>
                    <a:pt x="3561" y="2237"/>
                  </a:cubicBezTo>
                  <a:cubicBezTo>
                    <a:pt x="3624" y="2190"/>
                    <a:pt x="3710" y="2167"/>
                    <a:pt x="3797" y="2167"/>
                  </a:cubicBezTo>
                  <a:close/>
                  <a:moveTo>
                    <a:pt x="2336" y="2639"/>
                  </a:moveTo>
                  <a:cubicBezTo>
                    <a:pt x="2426" y="2639"/>
                    <a:pt x="2521" y="2663"/>
                    <a:pt x="2584" y="2710"/>
                  </a:cubicBezTo>
                  <a:cubicBezTo>
                    <a:pt x="2679" y="2836"/>
                    <a:pt x="2679" y="3057"/>
                    <a:pt x="2584" y="3183"/>
                  </a:cubicBezTo>
                  <a:cubicBezTo>
                    <a:pt x="2521" y="3246"/>
                    <a:pt x="2426" y="3277"/>
                    <a:pt x="2336" y="3277"/>
                  </a:cubicBezTo>
                  <a:cubicBezTo>
                    <a:pt x="2245" y="3277"/>
                    <a:pt x="2159" y="3246"/>
                    <a:pt x="2111" y="3183"/>
                  </a:cubicBezTo>
                  <a:cubicBezTo>
                    <a:pt x="1985" y="3057"/>
                    <a:pt x="1985" y="2868"/>
                    <a:pt x="2111" y="2710"/>
                  </a:cubicBezTo>
                  <a:cubicBezTo>
                    <a:pt x="2159" y="2663"/>
                    <a:pt x="2245" y="2639"/>
                    <a:pt x="2336" y="2639"/>
                  </a:cubicBezTo>
                  <a:close/>
                  <a:moveTo>
                    <a:pt x="2931" y="1"/>
                  </a:moveTo>
                  <a:lnTo>
                    <a:pt x="599" y="2332"/>
                  </a:lnTo>
                  <a:cubicBezTo>
                    <a:pt x="221" y="2710"/>
                    <a:pt x="1" y="3214"/>
                    <a:pt x="1" y="3781"/>
                  </a:cubicBezTo>
                  <a:cubicBezTo>
                    <a:pt x="1" y="4317"/>
                    <a:pt x="221" y="4852"/>
                    <a:pt x="599" y="5230"/>
                  </a:cubicBezTo>
                  <a:cubicBezTo>
                    <a:pt x="1009" y="5608"/>
                    <a:pt x="1513" y="5829"/>
                    <a:pt x="2048" y="5829"/>
                  </a:cubicBezTo>
                  <a:cubicBezTo>
                    <a:pt x="2616" y="5829"/>
                    <a:pt x="3120" y="5640"/>
                    <a:pt x="3529" y="5230"/>
                  </a:cubicBezTo>
                  <a:lnTo>
                    <a:pt x="6743" y="2048"/>
                  </a:lnTo>
                  <a:cubicBezTo>
                    <a:pt x="6743" y="2017"/>
                    <a:pt x="6711" y="1954"/>
                    <a:pt x="6711" y="1922"/>
                  </a:cubicBezTo>
                  <a:cubicBezTo>
                    <a:pt x="6396" y="1418"/>
                    <a:pt x="5829" y="1103"/>
                    <a:pt x="5136" y="1103"/>
                  </a:cubicBezTo>
                  <a:lnTo>
                    <a:pt x="5104" y="1103"/>
                  </a:lnTo>
                  <a:cubicBezTo>
                    <a:pt x="5075" y="1104"/>
                    <a:pt x="5045" y="1105"/>
                    <a:pt x="5016" y="1105"/>
                  </a:cubicBezTo>
                  <a:cubicBezTo>
                    <a:pt x="4168" y="1105"/>
                    <a:pt x="3387" y="670"/>
                    <a:pt x="293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10" name="Google Shape;7910;p69"/>
            <p:cNvSpPr/>
            <p:nvPr/>
          </p:nvSpPr>
          <p:spPr>
            <a:xfrm>
              <a:off x="-26893950" y="3226500"/>
              <a:ext cx="159125" cy="137850"/>
            </a:xfrm>
            <a:custGeom>
              <a:avLst/>
              <a:gdLst/>
              <a:ahLst/>
              <a:cxnLst/>
              <a:rect l="l" t="t" r="r" b="b"/>
              <a:pathLst>
                <a:path w="6365" h="5514" extrusionOk="0">
                  <a:moveTo>
                    <a:pt x="3403" y="0"/>
                  </a:moveTo>
                  <a:lnTo>
                    <a:pt x="2678" y="693"/>
                  </a:lnTo>
                  <a:lnTo>
                    <a:pt x="2300" y="1103"/>
                  </a:lnTo>
                  <a:lnTo>
                    <a:pt x="3056" y="1859"/>
                  </a:lnTo>
                  <a:cubicBezTo>
                    <a:pt x="3151" y="1953"/>
                    <a:pt x="3151" y="2205"/>
                    <a:pt x="3056" y="2331"/>
                  </a:cubicBezTo>
                  <a:cubicBezTo>
                    <a:pt x="2962" y="2394"/>
                    <a:pt x="2899" y="2426"/>
                    <a:pt x="2804" y="2426"/>
                  </a:cubicBezTo>
                  <a:cubicBezTo>
                    <a:pt x="2741" y="2426"/>
                    <a:pt x="2615" y="2394"/>
                    <a:pt x="2584" y="2331"/>
                  </a:cubicBezTo>
                  <a:lnTo>
                    <a:pt x="1827" y="1575"/>
                  </a:lnTo>
                  <a:lnTo>
                    <a:pt x="1355" y="2048"/>
                  </a:lnTo>
                  <a:lnTo>
                    <a:pt x="2111" y="2804"/>
                  </a:lnTo>
                  <a:cubicBezTo>
                    <a:pt x="2205" y="2898"/>
                    <a:pt x="2205" y="3150"/>
                    <a:pt x="2111" y="3277"/>
                  </a:cubicBezTo>
                  <a:cubicBezTo>
                    <a:pt x="2016" y="3340"/>
                    <a:pt x="1953" y="3371"/>
                    <a:pt x="1859" y="3371"/>
                  </a:cubicBezTo>
                  <a:cubicBezTo>
                    <a:pt x="1796" y="3371"/>
                    <a:pt x="1670" y="3340"/>
                    <a:pt x="1638" y="3277"/>
                  </a:cubicBezTo>
                  <a:lnTo>
                    <a:pt x="882" y="2520"/>
                  </a:lnTo>
                  <a:lnTo>
                    <a:pt x="0" y="3371"/>
                  </a:lnTo>
                  <a:cubicBezTo>
                    <a:pt x="0" y="3403"/>
                    <a:pt x="63" y="3466"/>
                    <a:pt x="63" y="3497"/>
                  </a:cubicBezTo>
                  <a:cubicBezTo>
                    <a:pt x="364" y="4068"/>
                    <a:pt x="894" y="4381"/>
                    <a:pt x="1490" y="4381"/>
                  </a:cubicBezTo>
                  <a:cubicBezTo>
                    <a:pt x="1518" y="4381"/>
                    <a:pt x="1547" y="4381"/>
                    <a:pt x="1575" y="4379"/>
                  </a:cubicBezTo>
                  <a:cubicBezTo>
                    <a:pt x="1890" y="4379"/>
                    <a:pt x="2174" y="4411"/>
                    <a:pt x="2458" y="4474"/>
                  </a:cubicBezTo>
                  <a:cubicBezTo>
                    <a:pt x="2993" y="4631"/>
                    <a:pt x="3529" y="5009"/>
                    <a:pt x="3781" y="5513"/>
                  </a:cubicBezTo>
                  <a:lnTo>
                    <a:pt x="6364" y="2961"/>
                  </a:lnTo>
                  <a:lnTo>
                    <a:pt x="340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911" name="Google Shape;7911;p69"/>
          <p:cNvSpPr/>
          <p:nvPr/>
        </p:nvSpPr>
        <p:spPr>
          <a:xfrm>
            <a:off x="6660447" y="1989089"/>
            <a:ext cx="309649" cy="351910"/>
          </a:xfrm>
          <a:custGeom>
            <a:avLst/>
            <a:gdLst/>
            <a:ahLst/>
            <a:cxnLst/>
            <a:rect l="l" t="t" r="r" b="b"/>
            <a:pathLst>
              <a:path w="10397" h="11816" extrusionOk="0">
                <a:moveTo>
                  <a:pt x="6939" y="1373"/>
                </a:moveTo>
                <a:cubicBezTo>
                  <a:pt x="7177" y="1373"/>
                  <a:pt x="7419" y="1418"/>
                  <a:pt x="7656" y="1513"/>
                </a:cubicBezTo>
                <a:cubicBezTo>
                  <a:pt x="8255" y="1734"/>
                  <a:pt x="8696" y="2206"/>
                  <a:pt x="8853" y="2836"/>
                </a:cubicBezTo>
                <a:cubicBezTo>
                  <a:pt x="8916" y="3435"/>
                  <a:pt x="8822" y="4065"/>
                  <a:pt x="8412" y="4538"/>
                </a:cubicBezTo>
                <a:cubicBezTo>
                  <a:pt x="8349" y="4601"/>
                  <a:pt x="8255" y="4664"/>
                  <a:pt x="8129" y="4664"/>
                </a:cubicBezTo>
                <a:cubicBezTo>
                  <a:pt x="8066" y="4664"/>
                  <a:pt x="7971" y="4601"/>
                  <a:pt x="7939" y="4569"/>
                </a:cubicBezTo>
                <a:cubicBezTo>
                  <a:pt x="7782" y="4443"/>
                  <a:pt x="7782" y="4223"/>
                  <a:pt x="7908" y="4097"/>
                </a:cubicBezTo>
                <a:cubicBezTo>
                  <a:pt x="8129" y="3782"/>
                  <a:pt x="8223" y="3403"/>
                  <a:pt x="8129" y="2962"/>
                </a:cubicBezTo>
                <a:cubicBezTo>
                  <a:pt x="8066" y="2553"/>
                  <a:pt x="7750" y="2238"/>
                  <a:pt x="7404" y="2143"/>
                </a:cubicBezTo>
                <a:cubicBezTo>
                  <a:pt x="7254" y="2086"/>
                  <a:pt x="7095" y="2057"/>
                  <a:pt x="6939" y="2057"/>
                </a:cubicBezTo>
                <a:cubicBezTo>
                  <a:pt x="6669" y="2057"/>
                  <a:pt x="6406" y="2141"/>
                  <a:pt x="6207" y="2301"/>
                </a:cubicBezTo>
                <a:cubicBezTo>
                  <a:pt x="6148" y="2336"/>
                  <a:pt x="6084" y="2354"/>
                  <a:pt x="6021" y="2354"/>
                </a:cubicBezTo>
                <a:cubicBezTo>
                  <a:pt x="5916" y="2354"/>
                  <a:pt x="5813" y="2305"/>
                  <a:pt x="5734" y="2206"/>
                </a:cubicBezTo>
                <a:cubicBezTo>
                  <a:pt x="5608" y="2049"/>
                  <a:pt x="5671" y="1860"/>
                  <a:pt x="5829" y="1734"/>
                </a:cubicBezTo>
                <a:cubicBezTo>
                  <a:pt x="6163" y="1498"/>
                  <a:pt x="6545" y="1373"/>
                  <a:pt x="6939" y="1373"/>
                </a:cubicBezTo>
                <a:close/>
                <a:moveTo>
                  <a:pt x="3466" y="1"/>
                </a:moveTo>
                <a:cubicBezTo>
                  <a:pt x="3182" y="1"/>
                  <a:pt x="2899" y="32"/>
                  <a:pt x="2678" y="95"/>
                </a:cubicBezTo>
                <a:cubicBezTo>
                  <a:pt x="1481" y="348"/>
                  <a:pt x="504" y="1293"/>
                  <a:pt x="221" y="2490"/>
                </a:cubicBezTo>
                <a:cubicBezTo>
                  <a:pt x="0" y="3498"/>
                  <a:pt x="189" y="4569"/>
                  <a:pt x="851" y="5388"/>
                </a:cubicBezTo>
                <a:cubicBezTo>
                  <a:pt x="1292" y="5955"/>
                  <a:pt x="1512" y="6711"/>
                  <a:pt x="1512" y="7499"/>
                </a:cubicBezTo>
                <a:lnTo>
                  <a:pt x="1512" y="10209"/>
                </a:lnTo>
                <a:cubicBezTo>
                  <a:pt x="1512" y="11122"/>
                  <a:pt x="2237" y="11815"/>
                  <a:pt x="3151" y="11815"/>
                </a:cubicBezTo>
                <a:cubicBezTo>
                  <a:pt x="4033" y="11815"/>
                  <a:pt x="4757" y="11122"/>
                  <a:pt x="4757" y="10209"/>
                </a:cubicBezTo>
                <a:lnTo>
                  <a:pt x="4757" y="8539"/>
                </a:lnTo>
                <a:cubicBezTo>
                  <a:pt x="4757" y="8318"/>
                  <a:pt x="4947" y="8066"/>
                  <a:pt x="5230" y="8066"/>
                </a:cubicBezTo>
                <a:cubicBezTo>
                  <a:pt x="5451" y="8066"/>
                  <a:pt x="5703" y="8287"/>
                  <a:pt x="5703" y="8539"/>
                </a:cubicBezTo>
                <a:lnTo>
                  <a:pt x="5703" y="10209"/>
                </a:lnTo>
                <a:cubicBezTo>
                  <a:pt x="5703" y="11122"/>
                  <a:pt x="6396" y="11815"/>
                  <a:pt x="7309" y="11815"/>
                </a:cubicBezTo>
                <a:cubicBezTo>
                  <a:pt x="8223" y="11815"/>
                  <a:pt x="8916" y="11122"/>
                  <a:pt x="8916" y="10209"/>
                </a:cubicBezTo>
                <a:lnTo>
                  <a:pt x="8916" y="7499"/>
                </a:lnTo>
                <a:cubicBezTo>
                  <a:pt x="8916" y="6711"/>
                  <a:pt x="9168" y="5955"/>
                  <a:pt x="9609" y="5388"/>
                </a:cubicBezTo>
                <a:cubicBezTo>
                  <a:pt x="10145" y="4569"/>
                  <a:pt x="10397" y="3498"/>
                  <a:pt x="10145" y="2490"/>
                </a:cubicBezTo>
                <a:cubicBezTo>
                  <a:pt x="9893" y="1293"/>
                  <a:pt x="8885" y="348"/>
                  <a:pt x="7719" y="95"/>
                </a:cubicBezTo>
                <a:cubicBezTo>
                  <a:pt x="7435" y="1"/>
                  <a:pt x="7152" y="1"/>
                  <a:pt x="6931" y="1"/>
                </a:cubicBezTo>
                <a:cubicBezTo>
                  <a:pt x="6333" y="1"/>
                  <a:pt x="5703" y="158"/>
                  <a:pt x="5199" y="474"/>
                </a:cubicBezTo>
                <a:cubicBezTo>
                  <a:pt x="4663" y="158"/>
                  <a:pt x="4033" y="1"/>
                  <a:pt x="3466" y="1"/>
                </a:cubicBezTo>
                <a:close/>
              </a:path>
            </a:pathLst>
          </a:custGeom>
          <a:solidFill>
            <a:srgbClr val="FFC86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7912" name="Google Shape;7912;p69"/>
          <p:cNvGrpSpPr/>
          <p:nvPr/>
        </p:nvGrpSpPr>
        <p:grpSpPr>
          <a:xfrm>
            <a:off x="6638357" y="2470604"/>
            <a:ext cx="352803" cy="289039"/>
            <a:chOff x="-26981375" y="3951875"/>
            <a:chExt cx="296150" cy="242625"/>
          </a:xfrm>
          <a:solidFill>
            <a:srgbClr val="FFC867"/>
          </a:solidFill>
        </p:grpSpPr>
        <p:sp>
          <p:nvSpPr>
            <p:cNvPr id="7913" name="Google Shape;7913;p69"/>
            <p:cNvSpPr/>
            <p:nvPr/>
          </p:nvSpPr>
          <p:spPr>
            <a:xfrm>
              <a:off x="-26978225" y="3951875"/>
              <a:ext cx="173300" cy="155975"/>
            </a:xfrm>
            <a:custGeom>
              <a:avLst/>
              <a:gdLst/>
              <a:ahLst/>
              <a:cxnLst/>
              <a:rect l="l" t="t" r="r" b="b"/>
              <a:pathLst>
                <a:path w="6932" h="6239" extrusionOk="0">
                  <a:moveTo>
                    <a:pt x="3340" y="2364"/>
                  </a:moveTo>
                  <a:cubicBezTo>
                    <a:pt x="3529" y="2364"/>
                    <a:pt x="3686" y="2521"/>
                    <a:pt x="3686" y="2710"/>
                  </a:cubicBezTo>
                  <a:lnTo>
                    <a:pt x="3686" y="3435"/>
                  </a:lnTo>
                  <a:lnTo>
                    <a:pt x="4411" y="3435"/>
                  </a:lnTo>
                  <a:cubicBezTo>
                    <a:pt x="4600" y="3435"/>
                    <a:pt x="4757" y="3592"/>
                    <a:pt x="4757" y="3782"/>
                  </a:cubicBezTo>
                  <a:cubicBezTo>
                    <a:pt x="4757" y="3971"/>
                    <a:pt x="4600" y="4128"/>
                    <a:pt x="4411" y="4128"/>
                  </a:cubicBezTo>
                  <a:lnTo>
                    <a:pt x="3686" y="4128"/>
                  </a:lnTo>
                  <a:lnTo>
                    <a:pt x="3686" y="4853"/>
                  </a:lnTo>
                  <a:cubicBezTo>
                    <a:pt x="3686" y="5042"/>
                    <a:pt x="3529" y="5199"/>
                    <a:pt x="3340" y="5199"/>
                  </a:cubicBezTo>
                  <a:cubicBezTo>
                    <a:pt x="3151" y="5199"/>
                    <a:pt x="2993" y="5042"/>
                    <a:pt x="2993" y="4853"/>
                  </a:cubicBezTo>
                  <a:lnTo>
                    <a:pt x="2993" y="4128"/>
                  </a:lnTo>
                  <a:lnTo>
                    <a:pt x="2268" y="4128"/>
                  </a:lnTo>
                  <a:cubicBezTo>
                    <a:pt x="2079" y="4128"/>
                    <a:pt x="1922" y="3971"/>
                    <a:pt x="1922" y="3782"/>
                  </a:cubicBezTo>
                  <a:cubicBezTo>
                    <a:pt x="1922" y="3592"/>
                    <a:pt x="2079" y="3435"/>
                    <a:pt x="2268" y="3435"/>
                  </a:cubicBezTo>
                  <a:lnTo>
                    <a:pt x="2993" y="3435"/>
                  </a:lnTo>
                  <a:lnTo>
                    <a:pt x="2993" y="2710"/>
                  </a:lnTo>
                  <a:cubicBezTo>
                    <a:pt x="2993" y="2521"/>
                    <a:pt x="3151" y="2364"/>
                    <a:pt x="3340" y="2364"/>
                  </a:cubicBezTo>
                  <a:close/>
                  <a:moveTo>
                    <a:pt x="3434" y="1"/>
                  </a:moveTo>
                  <a:cubicBezTo>
                    <a:pt x="2836" y="1"/>
                    <a:pt x="2394" y="474"/>
                    <a:pt x="2394" y="1041"/>
                  </a:cubicBezTo>
                  <a:lnTo>
                    <a:pt x="2394" y="1387"/>
                  </a:lnTo>
                  <a:lnTo>
                    <a:pt x="1008" y="1387"/>
                  </a:lnTo>
                  <a:cubicBezTo>
                    <a:pt x="441" y="1387"/>
                    <a:pt x="0" y="1860"/>
                    <a:pt x="0" y="2395"/>
                  </a:cubicBezTo>
                  <a:lnTo>
                    <a:pt x="0" y="6239"/>
                  </a:lnTo>
                  <a:lnTo>
                    <a:pt x="6931" y="6239"/>
                  </a:lnTo>
                  <a:lnTo>
                    <a:pt x="6931" y="2395"/>
                  </a:lnTo>
                  <a:lnTo>
                    <a:pt x="6837" y="2395"/>
                  </a:lnTo>
                  <a:cubicBezTo>
                    <a:pt x="6837" y="1828"/>
                    <a:pt x="6364" y="1387"/>
                    <a:pt x="5829" y="1387"/>
                  </a:cubicBezTo>
                  <a:lnTo>
                    <a:pt x="4442" y="1387"/>
                  </a:lnTo>
                  <a:lnTo>
                    <a:pt x="4442" y="1041"/>
                  </a:lnTo>
                  <a:cubicBezTo>
                    <a:pt x="4442" y="442"/>
                    <a:pt x="3970" y="1"/>
                    <a:pt x="343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14" name="Google Shape;7914;p69"/>
            <p:cNvSpPr/>
            <p:nvPr/>
          </p:nvSpPr>
          <p:spPr>
            <a:xfrm>
              <a:off x="-26981375" y="4124375"/>
              <a:ext cx="174075" cy="70125"/>
            </a:xfrm>
            <a:custGeom>
              <a:avLst/>
              <a:gdLst/>
              <a:ahLst/>
              <a:cxnLst/>
              <a:rect l="l" t="t" r="r" b="b"/>
              <a:pathLst>
                <a:path w="6963" h="2805" extrusionOk="0">
                  <a:moveTo>
                    <a:pt x="2457" y="1418"/>
                  </a:moveTo>
                  <a:cubicBezTo>
                    <a:pt x="2647" y="1418"/>
                    <a:pt x="2804" y="1576"/>
                    <a:pt x="2804" y="1765"/>
                  </a:cubicBezTo>
                  <a:cubicBezTo>
                    <a:pt x="2804" y="1954"/>
                    <a:pt x="2647" y="2111"/>
                    <a:pt x="2457" y="2111"/>
                  </a:cubicBezTo>
                  <a:cubicBezTo>
                    <a:pt x="2237" y="2111"/>
                    <a:pt x="2079" y="1954"/>
                    <a:pt x="2079" y="1765"/>
                  </a:cubicBezTo>
                  <a:cubicBezTo>
                    <a:pt x="2079" y="1576"/>
                    <a:pt x="2237" y="1418"/>
                    <a:pt x="2457" y="1418"/>
                  </a:cubicBezTo>
                  <a:close/>
                  <a:moveTo>
                    <a:pt x="32" y="0"/>
                  </a:moveTo>
                  <a:lnTo>
                    <a:pt x="32" y="1009"/>
                  </a:lnTo>
                  <a:cubicBezTo>
                    <a:pt x="0" y="1607"/>
                    <a:pt x="473" y="2080"/>
                    <a:pt x="1071" y="2080"/>
                  </a:cubicBezTo>
                  <a:lnTo>
                    <a:pt x="1449" y="2080"/>
                  </a:lnTo>
                  <a:cubicBezTo>
                    <a:pt x="1607" y="2489"/>
                    <a:pt x="1985" y="2804"/>
                    <a:pt x="2457" y="2804"/>
                  </a:cubicBezTo>
                  <a:cubicBezTo>
                    <a:pt x="2867" y="2804"/>
                    <a:pt x="3277" y="2521"/>
                    <a:pt x="3434" y="2080"/>
                  </a:cubicBezTo>
                  <a:lnTo>
                    <a:pt x="6963" y="2080"/>
                  </a:lnTo>
                  <a:lnTo>
                    <a:pt x="696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15" name="Google Shape;7915;p69"/>
            <p:cNvSpPr/>
            <p:nvPr/>
          </p:nvSpPr>
          <p:spPr>
            <a:xfrm>
              <a:off x="-26790000" y="4002300"/>
              <a:ext cx="104775" cy="192200"/>
            </a:xfrm>
            <a:custGeom>
              <a:avLst/>
              <a:gdLst/>
              <a:ahLst/>
              <a:cxnLst/>
              <a:rect l="l" t="t" r="r" b="b"/>
              <a:pathLst>
                <a:path w="4191" h="7688" extrusionOk="0">
                  <a:moveTo>
                    <a:pt x="1513" y="693"/>
                  </a:moveTo>
                  <a:cubicBezTo>
                    <a:pt x="1954" y="693"/>
                    <a:pt x="2364" y="977"/>
                    <a:pt x="2521" y="1386"/>
                  </a:cubicBezTo>
                  <a:lnTo>
                    <a:pt x="3372" y="3497"/>
                  </a:lnTo>
                  <a:lnTo>
                    <a:pt x="1765" y="3497"/>
                  </a:lnTo>
                  <a:cubicBezTo>
                    <a:pt x="1576" y="3497"/>
                    <a:pt x="1419" y="3340"/>
                    <a:pt x="1419" y="3151"/>
                  </a:cubicBezTo>
                  <a:lnTo>
                    <a:pt x="1419" y="693"/>
                  </a:lnTo>
                  <a:close/>
                  <a:moveTo>
                    <a:pt x="1765" y="6270"/>
                  </a:moveTo>
                  <a:cubicBezTo>
                    <a:pt x="1954" y="6270"/>
                    <a:pt x="2112" y="6427"/>
                    <a:pt x="2112" y="6616"/>
                  </a:cubicBezTo>
                  <a:cubicBezTo>
                    <a:pt x="2112" y="6805"/>
                    <a:pt x="1954" y="6963"/>
                    <a:pt x="1765" y="6963"/>
                  </a:cubicBezTo>
                  <a:cubicBezTo>
                    <a:pt x="1576" y="6963"/>
                    <a:pt x="1419" y="6805"/>
                    <a:pt x="1419" y="6616"/>
                  </a:cubicBezTo>
                  <a:cubicBezTo>
                    <a:pt x="1419" y="6427"/>
                    <a:pt x="1576" y="6270"/>
                    <a:pt x="1765" y="6270"/>
                  </a:cubicBezTo>
                  <a:close/>
                  <a:moveTo>
                    <a:pt x="1" y="0"/>
                  </a:moveTo>
                  <a:lnTo>
                    <a:pt x="1" y="6963"/>
                  </a:lnTo>
                  <a:lnTo>
                    <a:pt x="788" y="6963"/>
                  </a:lnTo>
                  <a:cubicBezTo>
                    <a:pt x="946" y="7372"/>
                    <a:pt x="1293" y="7687"/>
                    <a:pt x="1765" y="7687"/>
                  </a:cubicBezTo>
                  <a:cubicBezTo>
                    <a:pt x="2206" y="7687"/>
                    <a:pt x="2584" y="7404"/>
                    <a:pt x="2742" y="6963"/>
                  </a:cubicBezTo>
                  <a:lnTo>
                    <a:pt x="3151" y="6963"/>
                  </a:lnTo>
                  <a:cubicBezTo>
                    <a:pt x="3718" y="6963"/>
                    <a:pt x="4159" y="6490"/>
                    <a:pt x="4159" y="5955"/>
                  </a:cubicBezTo>
                  <a:lnTo>
                    <a:pt x="4159" y="5577"/>
                  </a:lnTo>
                  <a:lnTo>
                    <a:pt x="3151" y="5577"/>
                  </a:lnTo>
                  <a:cubicBezTo>
                    <a:pt x="2931" y="5577"/>
                    <a:pt x="2773" y="5419"/>
                    <a:pt x="2773" y="5230"/>
                  </a:cubicBezTo>
                  <a:cubicBezTo>
                    <a:pt x="2773" y="5041"/>
                    <a:pt x="2994" y="4883"/>
                    <a:pt x="3183" y="4883"/>
                  </a:cubicBezTo>
                  <a:lnTo>
                    <a:pt x="4191" y="4883"/>
                  </a:lnTo>
                  <a:lnTo>
                    <a:pt x="4191" y="4096"/>
                  </a:lnTo>
                  <a:cubicBezTo>
                    <a:pt x="4191" y="3970"/>
                    <a:pt x="4159" y="3812"/>
                    <a:pt x="4159" y="3686"/>
                  </a:cubicBezTo>
                  <a:cubicBezTo>
                    <a:pt x="4096" y="3466"/>
                    <a:pt x="3246" y="1386"/>
                    <a:pt x="3151" y="1103"/>
                  </a:cubicBezTo>
                  <a:cubicBezTo>
                    <a:pt x="2868" y="410"/>
                    <a:pt x="2238" y="0"/>
                    <a:pt x="154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916" name="Google Shape;7916;p69"/>
          <p:cNvGrpSpPr/>
          <p:nvPr/>
        </p:nvGrpSpPr>
        <p:grpSpPr>
          <a:xfrm>
            <a:off x="5303399" y="2918195"/>
            <a:ext cx="351910" cy="354710"/>
            <a:chOff x="-25094250" y="3176075"/>
            <a:chExt cx="295400" cy="297750"/>
          </a:xfrm>
          <a:solidFill>
            <a:srgbClr val="FFC867"/>
          </a:solidFill>
        </p:grpSpPr>
        <p:sp>
          <p:nvSpPr>
            <p:cNvPr id="7917" name="Google Shape;7917;p69"/>
            <p:cNvSpPr/>
            <p:nvPr/>
          </p:nvSpPr>
          <p:spPr>
            <a:xfrm>
              <a:off x="-24989225" y="3176075"/>
              <a:ext cx="87200" cy="122500"/>
            </a:xfrm>
            <a:custGeom>
              <a:avLst/>
              <a:gdLst/>
              <a:ahLst/>
              <a:cxnLst/>
              <a:rect l="l" t="t" r="r" b="b"/>
              <a:pathLst>
                <a:path w="3488" h="4900" extrusionOk="0">
                  <a:moveTo>
                    <a:pt x="1408" y="1"/>
                  </a:moveTo>
                  <a:lnTo>
                    <a:pt x="1408" y="1922"/>
                  </a:lnTo>
                  <a:cubicBezTo>
                    <a:pt x="1408" y="2647"/>
                    <a:pt x="998" y="3277"/>
                    <a:pt x="463" y="3561"/>
                  </a:cubicBezTo>
                  <a:cubicBezTo>
                    <a:pt x="211" y="3655"/>
                    <a:pt x="53" y="3907"/>
                    <a:pt x="22" y="4128"/>
                  </a:cubicBezTo>
                  <a:cubicBezTo>
                    <a:pt x="1" y="4609"/>
                    <a:pt x="369" y="4896"/>
                    <a:pt x="738" y="4896"/>
                  </a:cubicBezTo>
                  <a:cubicBezTo>
                    <a:pt x="925" y="4896"/>
                    <a:pt x="1113" y="4822"/>
                    <a:pt x="1250" y="4663"/>
                  </a:cubicBezTo>
                  <a:cubicBezTo>
                    <a:pt x="1361" y="4506"/>
                    <a:pt x="1557" y="4427"/>
                    <a:pt x="1754" y="4427"/>
                  </a:cubicBezTo>
                  <a:cubicBezTo>
                    <a:pt x="1951" y="4427"/>
                    <a:pt x="2148" y="4506"/>
                    <a:pt x="2258" y="4663"/>
                  </a:cubicBezTo>
                  <a:cubicBezTo>
                    <a:pt x="2411" y="4826"/>
                    <a:pt x="2604" y="4899"/>
                    <a:pt x="2792" y="4899"/>
                  </a:cubicBezTo>
                  <a:cubicBezTo>
                    <a:pt x="3149" y="4899"/>
                    <a:pt x="3487" y="4635"/>
                    <a:pt x="3487" y="4222"/>
                  </a:cubicBezTo>
                  <a:cubicBezTo>
                    <a:pt x="3487" y="3939"/>
                    <a:pt x="3330" y="3718"/>
                    <a:pt x="3109" y="3592"/>
                  </a:cubicBezTo>
                  <a:cubicBezTo>
                    <a:pt x="2479" y="3277"/>
                    <a:pt x="2101" y="2710"/>
                    <a:pt x="2101" y="2143"/>
                  </a:cubicBezTo>
                  <a:lnTo>
                    <a:pt x="2101" y="32"/>
                  </a:lnTo>
                  <a:cubicBezTo>
                    <a:pt x="2006" y="32"/>
                    <a:pt x="1880" y="1"/>
                    <a:pt x="175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18" name="Google Shape;7918;p69"/>
            <p:cNvSpPr/>
            <p:nvPr/>
          </p:nvSpPr>
          <p:spPr>
            <a:xfrm>
              <a:off x="-25094250" y="3179225"/>
              <a:ext cx="295400" cy="291450"/>
            </a:xfrm>
            <a:custGeom>
              <a:avLst/>
              <a:gdLst/>
              <a:ahLst/>
              <a:cxnLst/>
              <a:rect l="l" t="t" r="r" b="b"/>
              <a:pathLst>
                <a:path w="11816" h="11658" extrusionOk="0">
                  <a:moveTo>
                    <a:pt x="4884" y="1"/>
                  </a:moveTo>
                  <a:cubicBezTo>
                    <a:pt x="2143" y="505"/>
                    <a:pt x="1" y="2899"/>
                    <a:pt x="1" y="5829"/>
                  </a:cubicBezTo>
                  <a:cubicBezTo>
                    <a:pt x="1" y="8696"/>
                    <a:pt x="2143" y="11153"/>
                    <a:pt x="4884" y="11657"/>
                  </a:cubicBezTo>
                  <a:lnTo>
                    <a:pt x="4884" y="9799"/>
                  </a:lnTo>
                  <a:cubicBezTo>
                    <a:pt x="4884" y="9358"/>
                    <a:pt x="4664" y="8980"/>
                    <a:pt x="4349" y="8822"/>
                  </a:cubicBezTo>
                  <a:cubicBezTo>
                    <a:pt x="3876" y="8633"/>
                    <a:pt x="3561" y="8160"/>
                    <a:pt x="3530" y="7625"/>
                  </a:cubicBezTo>
                  <a:cubicBezTo>
                    <a:pt x="3446" y="6731"/>
                    <a:pt x="4186" y="6180"/>
                    <a:pt x="4925" y="6180"/>
                  </a:cubicBezTo>
                  <a:cubicBezTo>
                    <a:pt x="5306" y="6180"/>
                    <a:pt x="5687" y="6327"/>
                    <a:pt x="5955" y="6648"/>
                  </a:cubicBezTo>
                  <a:cubicBezTo>
                    <a:pt x="6188" y="6316"/>
                    <a:pt x="6553" y="6163"/>
                    <a:pt x="6929" y="6163"/>
                  </a:cubicBezTo>
                  <a:cubicBezTo>
                    <a:pt x="7621" y="6163"/>
                    <a:pt x="8350" y="6684"/>
                    <a:pt x="8350" y="7562"/>
                  </a:cubicBezTo>
                  <a:cubicBezTo>
                    <a:pt x="8350" y="8066"/>
                    <a:pt x="8035" y="8570"/>
                    <a:pt x="7562" y="8822"/>
                  </a:cubicBezTo>
                  <a:cubicBezTo>
                    <a:pt x="7184" y="9011"/>
                    <a:pt x="6995" y="9326"/>
                    <a:pt x="6995" y="9641"/>
                  </a:cubicBezTo>
                  <a:lnTo>
                    <a:pt x="6995" y="11657"/>
                  </a:lnTo>
                  <a:cubicBezTo>
                    <a:pt x="9736" y="11153"/>
                    <a:pt x="11815" y="8728"/>
                    <a:pt x="11815" y="5829"/>
                  </a:cubicBezTo>
                  <a:cubicBezTo>
                    <a:pt x="11815" y="2899"/>
                    <a:pt x="9736" y="505"/>
                    <a:pt x="6995" y="1"/>
                  </a:cubicBezTo>
                  <a:lnTo>
                    <a:pt x="6995" y="2017"/>
                  </a:lnTo>
                  <a:cubicBezTo>
                    <a:pt x="6995" y="2364"/>
                    <a:pt x="7216" y="2679"/>
                    <a:pt x="7562" y="2836"/>
                  </a:cubicBezTo>
                  <a:cubicBezTo>
                    <a:pt x="8035" y="3057"/>
                    <a:pt x="8350" y="3529"/>
                    <a:pt x="8350" y="4096"/>
                  </a:cubicBezTo>
                  <a:cubicBezTo>
                    <a:pt x="8350" y="4945"/>
                    <a:pt x="7656" y="5495"/>
                    <a:pt x="6948" y="5495"/>
                  </a:cubicBezTo>
                  <a:cubicBezTo>
                    <a:pt x="6578" y="5495"/>
                    <a:pt x="6205" y="5345"/>
                    <a:pt x="5924" y="5010"/>
                  </a:cubicBezTo>
                  <a:cubicBezTo>
                    <a:pt x="5691" y="5321"/>
                    <a:pt x="5310" y="5471"/>
                    <a:pt x="4919" y="5471"/>
                  </a:cubicBezTo>
                  <a:cubicBezTo>
                    <a:pt x="4200" y="5471"/>
                    <a:pt x="3448" y="4961"/>
                    <a:pt x="3530" y="4002"/>
                  </a:cubicBezTo>
                  <a:cubicBezTo>
                    <a:pt x="3561" y="3498"/>
                    <a:pt x="3876" y="3057"/>
                    <a:pt x="4349" y="2836"/>
                  </a:cubicBezTo>
                  <a:cubicBezTo>
                    <a:pt x="4664" y="2679"/>
                    <a:pt x="4884" y="2269"/>
                    <a:pt x="4884" y="1859"/>
                  </a:cubicBezTo>
                  <a:lnTo>
                    <a:pt x="4884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19" name="Google Shape;7919;p69"/>
            <p:cNvSpPr/>
            <p:nvPr/>
          </p:nvSpPr>
          <p:spPr>
            <a:xfrm>
              <a:off x="-24989225" y="3350975"/>
              <a:ext cx="87200" cy="122850"/>
            </a:xfrm>
            <a:custGeom>
              <a:avLst/>
              <a:gdLst/>
              <a:ahLst/>
              <a:cxnLst/>
              <a:rect l="l" t="t" r="r" b="b"/>
              <a:pathLst>
                <a:path w="3488" h="4914" extrusionOk="0">
                  <a:moveTo>
                    <a:pt x="2777" y="1"/>
                  </a:moveTo>
                  <a:cubicBezTo>
                    <a:pt x="2589" y="1"/>
                    <a:pt x="2399" y="77"/>
                    <a:pt x="2258" y="251"/>
                  </a:cubicBezTo>
                  <a:cubicBezTo>
                    <a:pt x="2148" y="408"/>
                    <a:pt x="1951" y="487"/>
                    <a:pt x="1754" y="487"/>
                  </a:cubicBezTo>
                  <a:cubicBezTo>
                    <a:pt x="1557" y="487"/>
                    <a:pt x="1361" y="408"/>
                    <a:pt x="1250" y="251"/>
                  </a:cubicBezTo>
                  <a:cubicBezTo>
                    <a:pt x="1122" y="91"/>
                    <a:pt x="936" y="17"/>
                    <a:pt x="748" y="17"/>
                  </a:cubicBezTo>
                  <a:cubicBezTo>
                    <a:pt x="379" y="17"/>
                    <a:pt x="1" y="297"/>
                    <a:pt x="22" y="755"/>
                  </a:cubicBezTo>
                  <a:cubicBezTo>
                    <a:pt x="22" y="1007"/>
                    <a:pt x="242" y="1227"/>
                    <a:pt x="463" y="1353"/>
                  </a:cubicBezTo>
                  <a:cubicBezTo>
                    <a:pt x="1061" y="1637"/>
                    <a:pt x="1408" y="2267"/>
                    <a:pt x="1408" y="2960"/>
                  </a:cubicBezTo>
                  <a:lnTo>
                    <a:pt x="1408" y="4914"/>
                  </a:lnTo>
                  <a:cubicBezTo>
                    <a:pt x="1534" y="4851"/>
                    <a:pt x="1660" y="4851"/>
                    <a:pt x="1754" y="4851"/>
                  </a:cubicBezTo>
                  <a:lnTo>
                    <a:pt x="2101" y="4851"/>
                  </a:lnTo>
                  <a:lnTo>
                    <a:pt x="2101" y="2771"/>
                  </a:lnTo>
                  <a:cubicBezTo>
                    <a:pt x="2101" y="2141"/>
                    <a:pt x="2479" y="1606"/>
                    <a:pt x="3109" y="1322"/>
                  </a:cubicBezTo>
                  <a:cubicBezTo>
                    <a:pt x="3330" y="1196"/>
                    <a:pt x="3487" y="975"/>
                    <a:pt x="3487" y="692"/>
                  </a:cubicBezTo>
                  <a:cubicBezTo>
                    <a:pt x="3487" y="279"/>
                    <a:pt x="3135" y="1"/>
                    <a:pt x="277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920" name="Google Shape;7920;p69"/>
          <p:cNvGrpSpPr/>
          <p:nvPr/>
        </p:nvGrpSpPr>
        <p:grpSpPr>
          <a:xfrm>
            <a:off x="5303399" y="3398556"/>
            <a:ext cx="351910" cy="351880"/>
            <a:chOff x="-25094250" y="3547050"/>
            <a:chExt cx="295400" cy="295375"/>
          </a:xfrm>
          <a:solidFill>
            <a:srgbClr val="FFC867"/>
          </a:solidFill>
        </p:grpSpPr>
        <p:sp>
          <p:nvSpPr>
            <p:cNvPr id="7921" name="Google Shape;7921;p69"/>
            <p:cNvSpPr/>
            <p:nvPr/>
          </p:nvSpPr>
          <p:spPr>
            <a:xfrm>
              <a:off x="-24990275" y="3580925"/>
              <a:ext cx="17350" cy="17350"/>
            </a:xfrm>
            <a:custGeom>
              <a:avLst/>
              <a:gdLst/>
              <a:ahLst/>
              <a:cxnLst/>
              <a:rect l="l" t="t" r="r" b="b"/>
              <a:pathLst>
                <a:path w="694" h="694" extrusionOk="0">
                  <a:moveTo>
                    <a:pt x="347" y="0"/>
                  </a:moveTo>
                  <a:cubicBezTo>
                    <a:pt x="158" y="0"/>
                    <a:pt x="1" y="158"/>
                    <a:pt x="1" y="347"/>
                  </a:cubicBezTo>
                  <a:cubicBezTo>
                    <a:pt x="1" y="536"/>
                    <a:pt x="158" y="693"/>
                    <a:pt x="347" y="693"/>
                  </a:cubicBezTo>
                  <a:cubicBezTo>
                    <a:pt x="536" y="693"/>
                    <a:pt x="694" y="536"/>
                    <a:pt x="694" y="347"/>
                  </a:cubicBezTo>
                  <a:cubicBezTo>
                    <a:pt x="694" y="158"/>
                    <a:pt x="536" y="0"/>
                    <a:pt x="34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22" name="Google Shape;7922;p69"/>
            <p:cNvSpPr/>
            <p:nvPr/>
          </p:nvSpPr>
          <p:spPr>
            <a:xfrm>
              <a:off x="-25041475" y="3668350"/>
              <a:ext cx="52025" cy="52000"/>
            </a:xfrm>
            <a:custGeom>
              <a:avLst/>
              <a:gdLst/>
              <a:ahLst/>
              <a:cxnLst/>
              <a:rect l="l" t="t" r="r" b="b"/>
              <a:pathLst>
                <a:path w="2081" h="2080" extrusionOk="0">
                  <a:moveTo>
                    <a:pt x="1" y="0"/>
                  </a:moveTo>
                  <a:lnTo>
                    <a:pt x="1" y="2080"/>
                  </a:lnTo>
                  <a:lnTo>
                    <a:pt x="2080" y="2080"/>
                  </a:lnTo>
                  <a:lnTo>
                    <a:pt x="208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23" name="Google Shape;7923;p69"/>
            <p:cNvSpPr/>
            <p:nvPr/>
          </p:nvSpPr>
          <p:spPr>
            <a:xfrm>
              <a:off x="-25094250" y="3547050"/>
              <a:ext cx="224500" cy="295375"/>
            </a:xfrm>
            <a:custGeom>
              <a:avLst/>
              <a:gdLst/>
              <a:ahLst/>
              <a:cxnLst/>
              <a:rect l="l" t="t" r="r" b="b"/>
              <a:pathLst>
                <a:path w="8980" h="11815" extrusionOk="0">
                  <a:moveTo>
                    <a:pt x="4538" y="694"/>
                  </a:moveTo>
                  <a:cubicBezTo>
                    <a:pt x="5136" y="694"/>
                    <a:pt x="5577" y="1166"/>
                    <a:pt x="5577" y="1702"/>
                  </a:cubicBezTo>
                  <a:cubicBezTo>
                    <a:pt x="5577" y="1891"/>
                    <a:pt x="5735" y="2048"/>
                    <a:pt x="5924" y="2048"/>
                  </a:cubicBezTo>
                  <a:lnTo>
                    <a:pt x="6649" y="2048"/>
                  </a:lnTo>
                  <a:cubicBezTo>
                    <a:pt x="6838" y="2048"/>
                    <a:pt x="6995" y="2206"/>
                    <a:pt x="6995" y="2426"/>
                  </a:cubicBezTo>
                  <a:lnTo>
                    <a:pt x="6995" y="2773"/>
                  </a:lnTo>
                  <a:lnTo>
                    <a:pt x="2143" y="2773"/>
                  </a:lnTo>
                  <a:lnTo>
                    <a:pt x="2143" y="2426"/>
                  </a:lnTo>
                  <a:lnTo>
                    <a:pt x="2112" y="2426"/>
                  </a:lnTo>
                  <a:cubicBezTo>
                    <a:pt x="2112" y="2206"/>
                    <a:pt x="2269" y="2048"/>
                    <a:pt x="2458" y="2048"/>
                  </a:cubicBezTo>
                  <a:lnTo>
                    <a:pt x="3183" y="2048"/>
                  </a:lnTo>
                  <a:cubicBezTo>
                    <a:pt x="3372" y="2048"/>
                    <a:pt x="3530" y="1891"/>
                    <a:pt x="3530" y="1702"/>
                  </a:cubicBezTo>
                  <a:cubicBezTo>
                    <a:pt x="3530" y="1103"/>
                    <a:pt x="4002" y="694"/>
                    <a:pt x="4538" y="694"/>
                  </a:cubicBezTo>
                  <a:close/>
                  <a:moveTo>
                    <a:pt x="7310" y="4159"/>
                  </a:moveTo>
                  <a:cubicBezTo>
                    <a:pt x="7499" y="4159"/>
                    <a:pt x="7657" y="4317"/>
                    <a:pt x="7657" y="4506"/>
                  </a:cubicBezTo>
                  <a:cubicBezTo>
                    <a:pt x="7657" y="4695"/>
                    <a:pt x="7499" y="4852"/>
                    <a:pt x="7310" y="4852"/>
                  </a:cubicBezTo>
                  <a:lnTo>
                    <a:pt x="5924" y="4852"/>
                  </a:lnTo>
                  <a:cubicBezTo>
                    <a:pt x="5735" y="4852"/>
                    <a:pt x="5577" y="4695"/>
                    <a:pt x="5577" y="4506"/>
                  </a:cubicBezTo>
                  <a:cubicBezTo>
                    <a:pt x="5577" y="4317"/>
                    <a:pt x="5735" y="4159"/>
                    <a:pt x="5924" y="4159"/>
                  </a:cubicBezTo>
                  <a:close/>
                  <a:moveTo>
                    <a:pt x="7310" y="5514"/>
                  </a:moveTo>
                  <a:cubicBezTo>
                    <a:pt x="7499" y="5514"/>
                    <a:pt x="7657" y="5671"/>
                    <a:pt x="7657" y="5892"/>
                  </a:cubicBezTo>
                  <a:cubicBezTo>
                    <a:pt x="7657" y="6081"/>
                    <a:pt x="7499" y="6238"/>
                    <a:pt x="7310" y="6238"/>
                  </a:cubicBezTo>
                  <a:lnTo>
                    <a:pt x="5924" y="6238"/>
                  </a:lnTo>
                  <a:cubicBezTo>
                    <a:pt x="5735" y="6238"/>
                    <a:pt x="5577" y="6081"/>
                    <a:pt x="5577" y="5892"/>
                  </a:cubicBezTo>
                  <a:cubicBezTo>
                    <a:pt x="5577" y="5671"/>
                    <a:pt x="5735" y="5514"/>
                    <a:pt x="5924" y="5514"/>
                  </a:cubicBezTo>
                  <a:close/>
                  <a:moveTo>
                    <a:pt x="4506" y="4159"/>
                  </a:moveTo>
                  <a:cubicBezTo>
                    <a:pt x="4695" y="4159"/>
                    <a:pt x="4853" y="4317"/>
                    <a:pt x="4853" y="4506"/>
                  </a:cubicBezTo>
                  <a:lnTo>
                    <a:pt x="4853" y="7247"/>
                  </a:lnTo>
                  <a:cubicBezTo>
                    <a:pt x="4853" y="7467"/>
                    <a:pt x="4695" y="7593"/>
                    <a:pt x="4506" y="7593"/>
                  </a:cubicBezTo>
                  <a:lnTo>
                    <a:pt x="1734" y="7593"/>
                  </a:lnTo>
                  <a:cubicBezTo>
                    <a:pt x="1545" y="7593"/>
                    <a:pt x="1387" y="7467"/>
                    <a:pt x="1387" y="7247"/>
                  </a:cubicBezTo>
                  <a:lnTo>
                    <a:pt x="1387" y="4506"/>
                  </a:lnTo>
                  <a:cubicBezTo>
                    <a:pt x="1387" y="4317"/>
                    <a:pt x="1545" y="4159"/>
                    <a:pt x="1734" y="4159"/>
                  </a:cubicBezTo>
                  <a:close/>
                  <a:moveTo>
                    <a:pt x="7310" y="6900"/>
                  </a:moveTo>
                  <a:cubicBezTo>
                    <a:pt x="7499" y="6900"/>
                    <a:pt x="7657" y="7058"/>
                    <a:pt x="7657" y="7247"/>
                  </a:cubicBezTo>
                  <a:cubicBezTo>
                    <a:pt x="7657" y="7467"/>
                    <a:pt x="7499" y="7593"/>
                    <a:pt x="7310" y="7593"/>
                  </a:cubicBezTo>
                  <a:lnTo>
                    <a:pt x="5924" y="7593"/>
                  </a:lnTo>
                  <a:cubicBezTo>
                    <a:pt x="5735" y="7593"/>
                    <a:pt x="5577" y="7467"/>
                    <a:pt x="5577" y="7247"/>
                  </a:cubicBezTo>
                  <a:cubicBezTo>
                    <a:pt x="5577" y="7058"/>
                    <a:pt x="5735" y="6900"/>
                    <a:pt x="5924" y="6900"/>
                  </a:cubicBezTo>
                  <a:close/>
                  <a:moveTo>
                    <a:pt x="7310" y="8318"/>
                  </a:moveTo>
                  <a:cubicBezTo>
                    <a:pt x="7499" y="8318"/>
                    <a:pt x="7657" y="8475"/>
                    <a:pt x="7657" y="8664"/>
                  </a:cubicBezTo>
                  <a:cubicBezTo>
                    <a:pt x="7657" y="8853"/>
                    <a:pt x="7499" y="9011"/>
                    <a:pt x="7310" y="9011"/>
                  </a:cubicBezTo>
                  <a:lnTo>
                    <a:pt x="1734" y="9011"/>
                  </a:lnTo>
                  <a:cubicBezTo>
                    <a:pt x="1545" y="9011"/>
                    <a:pt x="1387" y="8853"/>
                    <a:pt x="1387" y="8664"/>
                  </a:cubicBezTo>
                  <a:cubicBezTo>
                    <a:pt x="1387" y="8475"/>
                    <a:pt x="1545" y="8318"/>
                    <a:pt x="1734" y="8318"/>
                  </a:cubicBezTo>
                  <a:close/>
                  <a:moveTo>
                    <a:pt x="7310" y="9704"/>
                  </a:moveTo>
                  <a:cubicBezTo>
                    <a:pt x="7499" y="9704"/>
                    <a:pt x="7657" y="9861"/>
                    <a:pt x="7657" y="10050"/>
                  </a:cubicBezTo>
                  <a:cubicBezTo>
                    <a:pt x="7657" y="10240"/>
                    <a:pt x="7499" y="10397"/>
                    <a:pt x="7310" y="10397"/>
                  </a:cubicBezTo>
                  <a:lnTo>
                    <a:pt x="1734" y="10397"/>
                  </a:lnTo>
                  <a:cubicBezTo>
                    <a:pt x="1545" y="10397"/>
                    <a:pt x="1387" y="10240"/>
                    <a:pt x="1387" y="10050"/>
                  </a:cubicBezTo>
                  <a:cubicBezTo>
                    <a:pt x="1387" y="9861"/>
                    <a:pt x="1545" y="9704"/>
                    <a:pt x="1734" y="9704"/>
                  </a:cubicBezTo>
                  <a:close/>
                  <a:moveTo>
                    <a:pt x="4506" y="0"/>
                  </a:moveTo>
                  <a:cubicBezTo>
                    <a:pt x="3687" y="0"/>
                    <a:pt x="2962" y="599"/>
                    <a:pt x="2805" y="1387"/>
                  </a:cubicBezTo>
                  <a:lnTo>
                    <a:pt x="2427" y="1387"/>
                  </a:lnTo>
                  <a:cubicBezTo>
                    <a:pt x="1986" y="1387"/>
                    <a:pt x="1576" y="1670"/>
                    <a:pt x="1419" y="2080"/>
                  </a:cubicBezTo>
                  <a:lnTo>
                    <a:pt x="1041" y="2080"/>
                  </a:lnTo>
                  <a:cubicBezTo>
                    <a:pt x="442" y="2080"/>
                    <a:pt x="1" y="2552"/>
                    <a:pt x="1" y="3119"/>
                  </a:cubicBezTo>
                  <a:lnTo>
                    <a:pt x="1" y="10807"/>
                  </a:lnTo>
                  <a:cubicBezTo>
                    <a:pt x="1" y="11342"/>
                    <a:pt x="474" y="11815"/>
                    <a:pt x="1041" y="11815"/>
                  </a:cubicBezTo>
                  <a:lnTo>
                    <a:pt x="7972" y="11815"/>
                  </a:lnTo>
                  <a:cubicBezTo>
                    <a:pt x="8570" y="11815"/>
                    <a:pt x="8980" y="11342"/>
                    <a:pt x="8980" y="10807"/>
                  </a:cubicBezTo>
                  <a:lnTo>
                    <a:pt x="8980" y="3119"/>
                  </a:lnTo>
                  <a:cubicBezTo>
                    <a:pt x="8980" y="2521"/>
                    <a:pt x="8507" y="2080"/>
                    <a:pt x="7972" y="2080"/>
                  </a:cubicBezTo>
                  <a:lnTo>
                    <a:pt x="7562" y="2080"/>
                  </a:lnTo>
                  <a:cubicBezTo>
                    <a:pt x="7405" y="1702"/>
                    <a:pt x="7058" y="1387"/>
                    <a:pt x="6585" y="1387"/>
                  </a:cubicBezTo>
                  <a:lnTo>
                    <a:pt x="6207" y="1387"/>
                  </a:lnTo>
                  <a:cubicBezTo>
                    <a:pt x="6050" y="599"/>
                    <a:pt x="5325" y="0"/>
                    <a:pt x="450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24" name="Google Shape;7924;p69"/>
            <p:cNvSpPr/>
            <p:nvPr/>
          </p:nvSpPr>
          <p:spPr>
            <a:xfrm>
              <a:off x="-24851650" y="3582300"/>
              <a:ext cx="52800" cy="190825"/>
            </a:xfrm>
            <a:custGeom>
              <a:avLst/>
              <a:gdLst/>
              <a:ahLst/>
              <a:cxnLst/>
              <a:rect l="l" t="t" r="r" b="b"/>
              <a:pathLst>
                <a:path w="2112" h="7633" extrusionOk="0">
                  <a:moveTo>
                    <a:pt x="1060" y="0"/>
                  </a:moveTo>
                  <a:cubicBezTo>
                    <a:pt x="930" y="0"/>
                    <a:pt x="804" y="55"/>
                    <a:pt x="757" y="166"/>
                  </a:cubicBezTo>
                  <a:lnTo>
                    <a:pt x="32" y="1552"/>
                  </a:lnTo>
                  <a:cubicBezTo>
                    <a:pt x="0" y="1583"/>
                    <a:pt x="0" y="1678"/>
                    <a:pt x="0" y="1709"/>
                  </a:cubicBezTo>
                  <a:lnTo>
                    <a:pt x="0" y="7632"/>
                  </a:lnTo>
                  <a:lnTo>
                    <a:pt x="2080" y="7632"/>
                  </a:lnTo>
                  <a:lnTo>
                    <a:pt x="2080" y="1709"/>
                  </a:lnTo>
                  <a:lnTo>
                    <a:pt x="2111" y="1709"/>
                  </a:lnTo>
                  <a:cubicBezTo>
                    <a:pt x="2111" y="1678"/>
                    <a:pt x="2111" y="1583"/>
                    <a:pt x="2080" y="1552"/>
                  </a:cubicBezTo>
                  <a:lnTo>
                    <a:pt x="1387" y="166"/>
                  </a:lnTo>
                  <a:cubicBezTo>
                    <a:pt x="1324" y="55"/>
                    <a:pt x="1190" y="0"/>
                    <a:pt x="106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25" name="Google Shape;7925;p69"/>
            <p:cNvSpPr/>
            <p:nvPr/>
          </p:nvSpPr>
          <p:spPr>
            <a:xfrm>
              <a:off x="-24850875" y="3788050"/>
              <a:ext cx="52025" cy="53600"/>
            </a:xfrm>
            <a:custGeom>
              <a:avLst/>
              <a:gdLst/>
              <a:ahLst/>
              <a:cxnLst/>
              <a:rect l="l" t="t" r="r" b="b"/>
              <a:pathLst>
                <a:path w="2081" h="2144" extrusionOk="0">
                  <a:moveTo>
                    <a:pt x="1" y="1"/>
                  </a:moveTo>
                  <a:lnTo>
                    <a:pt x="1" y="1104"/>
                  </a:lnTo>
                  <a:lnTo>
                    <a:pt x="64" y="1104"/>
                  </a:lnTo>
                  <a:cubicBezTo>
                    <a:pt x="64" y="1702"/>
                    <a:pt x="505" y="2143"/>
                    <a:pt x="1072" y="2143"/>
                  </a:cubicBezTo>
                  <a:cubicBezTo>
                    <a:pt x="1671" y="2143"/>
                    <a:pt x="2080" y="1671"/>
                    <a:pt x="2080" y="1104"/>
                  </a:cubicBezTo>
                  <a:lnTo>
                    <a:pt x="2080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926" name="Google Shape;7926;p69"/>
          <p:cNvSpPr/>
          <p:nvPr/>
        </p:nvSpPr>
        <p:spPr>
          <a:xfrm>
            <a:off x="5303415" y="3903536"/>
            <a:ext cx="352833" cy="241864"/>
          </a:xfrm>
          <a:custGeom>
            <a:avLst/>
            <a:gdLst/>
            <a:ahLst/>
            <a:cxnLst/>
            <a:rect l="l" t="t" r="r" b="b"/>
            <a:pathLst>
              <a:path w="11847" h="8121" extrusionOk="0">
                <a:moveTo>
                  <a:pt x="5640" y="1221"/>
                </a:moveTo>
                <a:lnTo>
                  <a:pt x="5640" y="1914"/>
                </a:lnTo>
                <a:lnTo>
                  <a:pt x="4916" y="1914"/>
                </a:lnTo>
                <a:lnTo>
                  <a:pt x="4916" y="1568"/>
                </a:lnTo>
                <a:cubicBezTo>
                  <a:pt x="4916" y="1379"/>
                  <a:pt x="5073" y="1221"/>
                  <a:pt x="5294" y="1221"/>
                </a:cubicBezTo>
                <a:close/>
                <a:moveTo>
                  <a:pt x="8066" y="1253"/>
                </a:moveTo>
                <a:cubicBezTo>
                  <a:pt x="8287" y="1253"/>
                  <a:pt x="8444" y="1410"/>
                  <a:pt x="8444" y="1599"/>
                </a:cubicBezTo>
                <a:lnTo>
                  <a:pt x="8444" y="1946"/>
                </a:lnTo>
                <a:lnTo>
                  <a:pt x="7720" y="1946"/>
                </a:lnTo>
                <a:lnTo>
                  <a:pt x="7720" y="1253"/>
                </a:lnTo>
                <a:close/>
                <a:moveTo>
                  <a:pt x="7027" y="1253"/>
                </a:moveTo>
                <a:lnTo>
                  <a:pt x="7027" y="1977"/>
                </a:lnTo>
                <a:lnTo>
                  <a:pt x="6302" y="1977"/>
                </a:lnTo>
                <a:lnTo>
                  <a:pt x="6302" y="1253"/>
                </a:lnTo>
                <a:close/>
                <a:moveTo>
                  <a:pt x="8098" y="3994"/>
                </a:moveTo>
                <a:lnTo>
                  <a:pt x="6648" y="4844"/>
                </a:lnTo>
                <a:lnTo>
                  <a:pt x="5199" y="3994"/>
                </a:lnTo>
                <a:close/>
                <a:moveTo>
                  <a:pt x="6648" y="5663"/>
                </a:moveTo>
                <a:lnTo>
                  <a:pt x="8665" y="6797"/>
                </a:lnTo>
                <a:lnTo>
                  <a:pt x="4664" y="6797"/>
                </a:lnTo>
                <a:lnTo>
                  <a:pt x="6648" y="5663"/>
                </a:lnTo>
                <a:close/>
                <a:moveTo>
                  <a:pt x="3183" y="6766"/>
                </a:moveTo>
                <a:cubicBezTo>
                  <a:pt x="3372" y="6766"/>
                  <a:pt x="3561" y="6924"/>
                  <a:pt x="3561" y="7113"/>
                </a:cubicBezTo>
                <a:cubicBezTo>
                  <a:pt x="3561" y="7333"/>
                  <a:pt x="3372" y="7491"/>
                  <a:pt x="3183" y="7491"/>
                </a:cubicBezTo>
                <a:cubicBezTo>
                  <a:pt x="2994" y="7491"/>
                  <a:pt x="2836" y="7333"/>
                  <a:pt x="2836" y="7113"/>
                </a:cubicBezTo>
                <a:cubicBezTo>
                  <a:pt x="2836" y="6924"/>
                  <a:pt x="2994" y="6766"/>
                  <a:pt x="3183" y="6766"/>
                </a:cubicBezTo>
                <a:close/>
                <a:moveTo>
                  <a:pt x="10114" y="6797"/>
                </a:moveTo>
                <a:cubicBezTo>
                  <a:pt x="10303" y="6797"/>
                  <a:pt x="10461" y="6955"/>
                  <a:pt x="10461" y="7144"/>
                </a:cubicBezTo>
                <a:cubicBezTo>
                  <a:pt x="10461" y="7365"/>
                  <a:pt x="10303" y="7522"/>
                  <a:pt x="10114" y="7522"/>
                </a:cubicBezTo>
                <a:cubicBezTo>
                  <a:pt x="9925" y="7522"/>
                  <a:pt x="9767" y="7365"/>
                  <a:pt x="9767" y="7144"/>
                </a:cubicBezTo>
                <a:cubicBezTo>
                  <a:pt x="9767" y="6955"/>
                  <a:pt x="9925" y="6797"/>
                  <a:pt x="10114" y="6797"/>
                </a:cubicBezTo>
                <a:close/>
                <a:moveTo>
                  <a:pt x="1123" y="0"/>
                </a:moveTo>
                <a:cubicBezTo>
                  <a:pt x="859" y="0"/>
                  <a:pt x="600" y="103"/>
                  <a:pt x="411" y="308"/>
                </a:cubicBezTo>
                <a:cubicBezTo>
                  <a:pt x="1" y="686"/>
                  <a:pt x="1" y="1379"/>
                  <a:pt x="411" y="1757"/>
                </a:cubicBezTo>
                <a:lnTo>
                  <a:pt x="2017" y="3426"/>
                </a:lnTo>
                <a:cubicBezTo>
                  <a:pt x="2395" y="3805"/>
                  <a:pt x="2931" y="4025"/>
                  <a:pt x="3466" y="4025"/>
                </a:cubicBezTo>
                <a:lnTo>
                  <a:pt x="3782" y="4025"/>
                </a:lnTo>
                <a:lnTo>
                  <a:pt x="5955" y="5222"/>
                </a:lnTo>
                <a:lnTo>
                  <a:pt x="3908" y="6388"/>
                </a:lnTo>
                <a:cubicBezTo>
                  <a:pt x="3719" y="6167"/>
                  <a:pt x="3466" y="6073"/>
                  <a:pt x="3151" y="6073"/>
                </a:cubicBezTo>
                <a:cubicBezTo>
                  <a:pt x="2553" y="6073"/>
                  <a:pt x="2143" y="6545"/>
                  <a:pt x="2143" y="7081"/>
                </a:cubicBezTo>
                <a:cubicBezTo>
                  <a:pt x="2143" y="7680"/>
                  <a:pt x="2584" y="8121"/>
                  <a:pt x="3151" y="8121"/>
                </a:cubicBezTo>
                <a:cubicBezTo>
                  <a:pt x="3593" y="8121"/>
                  <a:pt x="3971" y="7837"/>
                  <a:pt x="4128" y="7396"/>
                </a:cubicBezTo>
                <a:lnTo>
                  <a:pt x="9137" y="7396"/>
                </a:lnTo>
                <a:cubicBezTo>
                  <a:pt x="9295" y="7806"/>
                  <a:pt x="9641" y="8121"/>
                  <a:pt x="10114" y="8121"/>
                </a:cubicBezTo>
                <a:cubicBezTo>
                  <a:pt x="10713" y="8121"/>
                  <a:pt x="11154" y="7648"/>
                  <a:pt x="11154" y="7081"/>
                </a:cubicBezTo>
                <a:cubicBezTo>
                  <a:pt x="11154" y="6482"/>
                  <a:pt x="10681" y="6073"/>
                  <a:pt x="10114" y="6073"/>
                </a:cubicBezTo>
                <a:cubicBezTo>
                  <a:pt x="9862" y="6073"/>
                  <a:pt x="9578" y="6167"/>
                  <a:pt x="9358" y="6388"/>
                </a:cubicBezTo>
                <a:lnTo>
                  <a:pt x="7310" y="5222"/>
                </a:lnTo>
                <a:lnTo>
                  <a:pt x="9484" y="4025"/>
                </a:lnTo>
                <a:lnTo>
                  <a:pt x="10839" y="4025"/>
                </a:lnTo>
                <a:cubicBezTo>
                  <a:pt x="11437" y="4025"/>
                  <a:pt x="11847" y="3552"/>
                  <a:pt x="11847" y="2985"/>
                </a:cubicBezTo>
                <a:cubicBezTo>
                  <a:pt x="11847" y="2387"/>
                  <a:pt x="11374" y="1946"/>
                  <a:pt x="10839" y="1946"/>
                </a:cubicBezTo>
                <a:lnTo>
                  <a:pt x="9074" y="1946"/>
                </a:lnTo>
                <a:lnTo>
                  <a:pt x="9074" y="1599"/>
                </a:lnTo>
                <a:cubicBezTo>
                  <a:pt x="9074" y="1032"/>
                  <a:pt x="8602" y="591"/>
                  <a:pt x="8035" y="591"/>
                </a:cubicBezTo>
                <a:lnTo>
                  <a:pt x="5294" y="591"/>
                </a:lnTo>
                <a:cubicBezTo>
                  <a:pt x="4695" y="591"/>
                  <a:pt x="4254" y="1064"/>
                  <a:pt x="4254" y="1599"/>
                </a:cubicBezTo>
                <a:lnTo>
                  <a:pt x="4254" y="1946"/>
                </a:lnTo>
                <a:lnTo>
                  <a:pt x="4097" y="1946"/>
                </a:lnTo>
                <a:cubicBezTo>
                  <a:pt x="3750" y="1946"/>
                  <a:pt x="3372" y="1820"/>
                  <a:pt x="3120" y="1568"/>
                </a:cubicBezTo>
                <a:lnTo>
                  <a:pt x="1860" y="308"/>
                </a:lnTo>
                <a:cubicBezTo>
                  <a:pt x="1655" y="103"/>
                  <a:pt x="1387" y="0"/>
                  <a:pt x="1123" y="0"/>
                </a:cubicBezTo>
                <a:close/>
              </a:path>
            </a:pathLst>
          </a:custGeom>
          <a:solidFill>
            <a:srgbClr val="FFC86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7927" name="Google Shape;7927;p69"/>
          <p:cNvGrpSpPr/>
          <p:nvPr/>
        </p:nvGrpSpPr>
        <p:grpSpPr>
          <a:xfrm>
            <a:off x="7535476" y="2919148"/>
            <a:ext cx="352803" cy="352803"/>
            <a:chOff x="-23245675" y="3148525"/>
            <a:chExt cx="296150" cy="296150"/>
          </a:xfrm>
          <a:solidFill>
            <a:srgbClr val="FFC867"/>
          </a:solidFill>
        </p:grpSpPr>
        <p:sp>
          <p:nvSpPr>
            <p:cNvPr id="7928" name="Google Shape;7928;p69"/>
            <p:cNvSpPr/>
            <p:nvPr/>
          </p:nvSpPr>
          <p:spPr>
            <a:xfrm>
              <a:off x="-23192925" y="3251700"/>
              <a:ext cx="192225" cy="105550"/>
            </a:xfrm>
            <a:custGeom>
              <a:avLst/>
              <a:gdLst/>
              <a:ahLst/>
              <a:cxnLst/>
              <a:rect l="l" t="t" r="r" b="b"/>
              <a:pathLst>
                <a:path w="7689" h="4222" extrusionOk="0">
                  <a:moveTo>
                    <a:pt x="3151" y="0"/>
                  </a:moveTo>
                  <a:lnTo>
                    <a:pt x="2616" y="1260"/>
                  </a:lnTo>
                  <a:cubicBezTo>
                    <a:pt x="2584" y="1386"/>
                    <a:pt x="2427" y="1481"/>
                    <a:pt x="2301" y="1481"/>
                  </a:cubicBezTo>
                  <a:lnTo>
                    <a:pt x="1" y="1481"/>
                  </a:lnTo>
                  <a:lnTo>
                    <a:pt x="1" y="4222"/>
                  </a:lnTo>
                  <a:lnTo>
                    <a:pt x="7688" y="4222"/>
                  </a:lnTo>
                  <a:lnTo>
                    <a:pt x="7688" y="1481"/>
                  </a:lnTo>
                  <a:lnTo>
                    <a:pt x="5672" y="1481"/>
                  </a:lnTo>
                  <a:lnTo>
                    <a:pt x="4884" y="3371"/>
                  </a:lnTo>
                  <a:cubicBezTo>
                    <a:pt x="4827" y="3513"/>
                    <a:pt x="4713" y="3578"/>
                    <a:pt x="4593" y="3578"/>
                  </a:cubicBezTo>
                  <a:cubicBezTo>
                    <a:pt x="4447" y="3578"/>
                    <a:pt x="4292" y="3481"/>
                    <a:pt x="4223" y="3308"/>
                  </a:cubicBezTo>
                  <a:lnTo>
                    <a:pt x="3151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29" name="Google Shape;7929;p69"/>
            <p:cNvSpPr/>
            <p:nvPr/>
          </p:nvSpPr>
          <p:spPr>
            <a:xfrm>
              <a:off x="-23193700" y="3200500"/>
              <a:ext cx="192200" cy="106350"/>
            </a:xfrm>
            <a:custGeom>
              <a:avLst/>
              <a:gdLst/>
              <a:ahLst/>
              <a:cxnLst/>
              <a:rect l="l" t="t" r="r" b="b"/>
              <a:pathLst>
                <a:path w="7688" h="4254" extrusionOk="0">
                  <a:moveTo>
                    <a:pt x="0" y="0"/>
                  </a:moveTo>
                  <a:lnTo>
                    <a:pt x="0" y="2836"/>
                  </a:lnTo>
                  <a:lnTo>
                    <a:pt x="2111" y="2836"/>
                  </a:lnTo>
                  <a:lnTo>
                    <a:pt x="2962" y="945"/>
                  </a:lnTo>
                  <a:cubicBezTo>
                    <a:pt x="3020" y="800"/>
                    <a:pt x="3138" y="735"/>
                    <a:pt x="3258" y="735"/>
                  </a:cubicBezTo>
                  <a:cubicBezTo>
                    <a:pt x="3399" y="735"/>
                    <a:pt x="3541" y="824"/>
                    <a:pt x="3592" y="977"/>
                  </a:cubicBezTo>
                  <a:lnTo>
                    <a:pt x="4632" y="4253"/>
                  </a:lnTo>
                  <a:lnTo>
                    <a:pt x="5104" y="3056"/>
                  </a:lnTo>
                  <a:cubicBezTo>
                    <a:pt x="5167" y="2930"/>
                    <a:pt x="5325" y="2836"/>
                    <a:pt x="5419" y="2836"/>
                  </a:cubicBezTo>
                  <a:lnTo>
                    <a:pt x="7688" y="2836"/>
                  </a:lnTo>
                  <a:lnTo>
                    <a:pt x="7688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30" name="Google Shape;7930;p69"/>
            <p:cNvSpPr/>
            <p:nvPr/>
          </p:nvSpPr>
          <p:spPr>
            <a:xfrm>
              <a:off x="-23245675" y="3148525"/>
              <a:ext cx="296150" cy="296150"/>
            </a:xfrm>
            <a:custGeom>
              <a:avLst/>
              <a:gdLst/>
              <a:ahLst/>
              <a:cxnLst/>
              <a:rect l="l" t="t" r="r" b="b"/>
              <a:pathLst>
                <a:path w="11846" h="11846" extrusionOk="0">
                  <a:moveTo>
                    <a:pt x="10113" y="1386"/>
                  </a:moveTo>
                  <a:cubicBezTo>
                    <a:pt x="10302" y="1386"/>
                    <a:pt x="10460" y="1544"/>
                    <a:pt x="10460" y="1733"/>
                  </a:cubicBezTo>
                  <a:lnTo>
                    <a:pt x="10460" y="8758"/>
                  </a:lnTo>
                  <a:cubicBezTo>
                    <a:pt x="10460" y="8947"/>
                    <a:pt x="10302" y="9105"/>
                    <a:pt x="10113" y="9105"/>
                  </a:cubicBezTo>
                  <a:lnTo>
                    <a:pt x="1733" y="9105"/>
                  </a:lnTo>
                  <a:cubicBezTo>
                    <a:pt x="1512" y="9105"/>
                    <a:pt x="1355" y="8947"/>
                    <a:pt x="1355" y="8758"/>
                  </a:cubicBezTo>
                  <a:lnTo>
                    <a:pt x="1355" y="1733"/>
                  </a:lnTo>
                  <a:cubicBezTo>
                    <a:pt x="1355" y="1544"/>
                    <a:pt x="1512" y="1386"/>
                    <a:pt x="1733" y="1386"/>
                  </a:cubicBezTo>
                  <a:close/>
                  <a:moveTo>
                    <a:pt x="2426" y="9767"/>
                  </a:moveTo>
                  <a:cubicBezTo>
                    <a:pt x="2615" y="9767"/>
                    <a:pt x="2804" y="9924"/>
                    <a:pt x="2804" y="10113"/>
                  </a:cubicBezTo>
                  <a:cubicBezTo>
                    <a:pt x="2804" y="10334"/>
                    <a:pt x="2615" y="10491"/>
                    <a:pt x="2426" y="10491"/>
                  </a:cubicBezTo>
                  <a:cubicBezTo>
                    <a:pt x="2237" y="10491"/>
                    <a:pt x="2079" y="10334"/>
                    <a:pt x="2079" y="10113"/>
                  </a:cubicBezTo>
                  <a:cubicBezTo>
                    <a:pt x="2079" y="9924"/>
                    <a:pt x="2237" y="9767"/>
                    <a:pt x="2426" y="9767"/>
                  </a:cubicBezTo>
                  <a:close/>
                  <a:moveTo>
                    <a:pt x="3844" y="9767"/>
                  </a:moveTo>
                  <a:cubicBezTo>
                    <a:pt x="4033" y="9767"/>
                    <a:pt x="4190" y="9924"/>
                    <a:pt x="4190" y="10113"/>
                  </a:cubicBezTo>
                  <a:cubicBezTo>
                    <a:pt x="4190" y="10334"/>
                    <a:pt x="4001" y="10491"/>
                    <a:pt x="3844" y="10491"/>
                  </a:cubicBezTo>
                  <a:cubicBezTo>
                    <a:pt x="3655" y="10491"/>
                    <a:pt x="3497" y="10334"/>
                    <a:pt x="3497" y="10113"/>
                  </a:cubicBezTo>
                  <a:cubicBezTo>
                    <a:pt x="3497" y="9924"/>
                    <a:pt x="3655" y="9767"/>
                    <a:pt x="3844" y="9767"/>
                  </a:cubicBezTo>
                  <a:close/>
                  <a:moveTo>
                    <a:pt x="1733" y="0"/>
                  </a:moveTo>
                  <a:cubicBezTo>
                    <a:pt x="788" y="0"/>
                    <a:pt x="0" y="788"/>
                    <a:pt x="0" y="1733"/>
                  </a:cubicBezTo>
                  <a:lnTo>
                    <a:pt x="0" y="10113"/>
                  </a:lnTo>
                  <a:cubicBezTo>
                    <a:pt x="0" y="11058"/>
                    <a:pt x="788" y="11846"/>
                    <a:pt x="1733" y="11846"/>
                  </a:cubicBezTo>
                  <a:lnTo>
                    <a:pt x="10113" y="11846"/>
                  </a:lnTo>
                  <a:cubicBezTo>
                    <a:pt x="11058" y="11846"/>
                    <a:pt x="11846" y="11058"/>
                    <a:pt x="11846" y="10113"/>
                  </a:cubicBezTo>
                  <a:lnTo>
                    <a:pt x="11846" y="1733"/>
                  </a:lnTo>
                  <a:cubicBezTo>
                    <a:pt x="11846" y="788"/>
                    <a:pt x="11058" y="0"/>
                    <a:pt x="1011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931" name="Google Shape;7931;p69"/>
          <p:cNvSpPr/>
          <p:nvPr/>
        </p:nvSpPr>
        <p:spPr>
          <a:xfrm>
            <a:off x="7577658" y="3398490"/>
            <a:ext cx="269323" cy="351910"/>
          </a:xfrm>
          <a:custGeom>
            <a:avLst/>
            <a:gdLst/>
            <a:ahLst/>
            <a:cxnLst/>
            <a:rect l="l" t="t" r="r" b="b"/>
            <a:pathLst>
              <a:path w="9043" h="11816" extrusionOk="0">
                <a:moveTo>
                  <a:pt x="6392" y="3395"/>
                </a:moveTo>
                <a:cubicBezTo>
                  <a:pt x="6483" y="3395"/>
                  <a:pt x="6569" y="3419"/>
                  <a:pt x="6616" y="3466"/>
                </a:cubicBezTo>
                <a:cubicBezTo>
                  <a:pt x="7310" y="4159"/>
                  <a:pt x="7656" y="5010"/>
                  <a:pt x="7656" y="5924"/>
                </a:cubicBezTo>
                <a:cubicBezTo>
                  <a:pt x="7656" y="6837"/>
                  <a:pt x="7310" y="7719"/>
                  <a:pt x="6616" y="8350"/>
                </a:cubicBezTo>
                <a:cubicBezTo>
                  <a:pt x="5955" y="9043"/>
                  <a:pt x="5104" y="9389"/>
                  <a:pt x="4191" y="9389"/>
                </a:cubicBezTo>
                <a:cubicBezTo>
                  <a:pt x="4002" y="9389"/>
                  <a:pt x="3844" y="9232"/>
                  <a:pt x="3844" y="9043"/>
                </a:cubicBezTo>
                <a:cubicBezTo>
                  <a:pt x="3844" y="8822"/>
                  <a:pt x="4002" y="8665"/>
                  <a:pt x="4191" y="8665"/>
                </a:cubicBezTo>
                <a:cubicBezTo>
                  <a:pt x="4947" y="8665"/>
                  <a:pt x="5608" y="8413"/>
                  <a:pt x="6144" y="7845"/>
                </a:cubicBezTo>
                <a:cubicBezTo>
                  <a:pt x="6679" y="7341"/>
                  <a:pt x="6994" y="6617"/>
                  <a:pt x="6994" y="5892"/>
                </a:cubicBezTo>
                <a:cubicBezTo>
                  <a:pt x="6931" y="5168"/>
                  <a:pt x="6679" y="4474"/>
                  <a:pt x="6144" y="3939"/>
                </a:cubicBezTo>
                <a:cubicBezTo>
                  <a:pt x="6049" y="3844"/>
                  <a:pt x="6049" y="3592"/>
                  <a:pt x="6144" y="3466"/>
                </a:cubicBezTo>
                <a:cubicBezTo>
                  <a:pt x="6207" y="3419"/>
                  <a:pt x="6301" y="3395"/>
                  <a:pt x="6392" y="3395"/>
                </a:cubicBezTo>
                <a:close/>
                <a:moveTo>
                  <a:pt x="378" y="1"/>
                </a:moveTo>
                <a:cubicBezTo>
                  <a:pt x="189" y="1"/>
                  <a:pt x="0" y="158"/>
                  <a:pt x="0" y="379"/>
                </a:cubicBezTo>
                <a:lnTo>
                  <a:pt x="0" y="1482"/>
                </a:lnTo>
                <a:cubicBezTo>
                  <a:pt x="0" y="2742"/>
                  <a:pt x="977" y="3750"/>
                  <a:pt x="2206" y="3876"/>
                </a:cubicBezTo>
                <a:cubicBezTo>
                  <a:pt x="2489" y="4695"/>
                  <a:pt x="3277" y="5294"/>
                  <a:pt x="4191" y="5294"/>
                </a:cubicBezTo>
                <a:cubicBezTo>
                  <a:pt x="4569" y="5294"/>
                  <a:pt x="4915" y="5609"/>
                  <a:pt x="4915" y="5987"/>
                </a:cubicBezTo>
                <a:cubicBezTo>
                  <a:pt x="4852" y="6302"/>
                  <a:pt x="4537" y="6617"/>
                  <a:pt x="4191" y="6617"/>
                </a:cubicBezTo>
                <a:cubicBezTo>
                  <a:pt x="3277" y="6617"/>
                  <a:pt x="2489" y="7215"/>
                  <a:pt x="2206" y="8035"/>
                </a:cubicBezTo>
                <a:cubicBezTo>
                  <a:pt x="1009" y="8161"/>
                  <a:pt x="0" y="9200"/>
                  <a:pt x="0" y="10460"/>
                </a:cubicBezTo>
                <a:lnTo>
                  <a:pt x="0" y="11469"/>
                </a:lnTo>
                <a:cubicBezTo>
                  <a:pt x="0" y="11658"/>
                  <a:pt x="189" y="11815"/>
                  <a:pt x="378" y="11815"/>
                </a:cubicBezTo>
                <a:lnTo>
                  <a:pt x="1765" y="11815"/>
                </a:lnTo>
                <a:cubicBezTo>
                  <a:pt x="1954" y="11815"/>
                  <a:pt x="2111" y="11658"/>
                  <a:pt x="2111" y="11469"/>
                </a:cubicBezTo>
                <a:lnTo>
                  <a:pt x="2111" y="10460"/>
                </a:lnTo>
                <a:cubicBezTo>
                  <a:pt x="2111" y="10240"/>
                  <a:pt x="2269" y="10082"/>
                  <a:pt x="2458" y="10082"/>
                </a:cubicBezTo>
                <a:lnTo>
                  <a:pt x="2647" y="10082"/>
                </a:lnTo>
                <a:cubicBezTo>
                  <a:pt x="3056" y="10523"/>
                  <a:pt x="3592" y="10807"/>
                  <a:pt x="4191" y="10807"/>
                </a:cubicBezTo>
                <a:cubicBezTo>
                  <a:pt x="6868" y="10807"/>
                  <a:pt x="9042" y="8633"/>
                  <a:pt x="9042" y="5955"/>
                </a:cubicBezTo>
                <a:cubicBezTo>
                  <a:pt x="9042" y="3277"/>
                  <a:pt x="6868" y="1103"/>
                  <a:pt x="4191" y="1103"/>
                </a:cubicBezTo>
                <a:cubicBezTo>
                  <a:pt x="3592" y="1103"/>
                  <a:pt x="3056" y="1356"/>
                  <a:pt x="2647" y="1828"/>
                </a:cubicBezTo>
                <a:lnTo>
                  <a:pt x="2458" y="1828"/>
                </a:lnTo>
                <a:cubicBezTo>
                  <a:pt x="2269" y="1828"/>
                  <a:pt x="2111" y="1671"/>
                  <a:pt x="2111" y="1482"/>
                </a:cubicBezTo>
                <a:lnTo>
                  <a:pt x="2111" y="379"/>
                </a:lnTo>
                <a:cubicBezTo>
                  <a:pt x="2111" y="158"/>
                  <a:pt x="1954" y="1"/>
                  <a:pt x="1765" y="1"/>
                </a:cubicBezTo>
                <a:close/>
              </a:path>
            </a:pathLst>
          </a:custGeom>
          <a:solidFill>
            <a:srgbClr val="FFC86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7932" name="Google Shape;7932;p69"/>
          <p:cNvGrpSpPr/>
          <p:nvPr/>
        </p:nvGrpSpPr>
        <p:grpSpPr>
          <a:xfrm>
            <a:off x="7535938" y="3848122"/>
            <a:ext cx="351880" cy="352803"/>
            <a:chOff x="-23244900" y="3888100"/>
            <a:chExt cx="295375" cy="296150"/>
          </a:xfrm>
          <a:solidFill>
            <a:srgbClr val="FFC867"/>
          </a:solidFill>
        </p:grpSpPr>
        <p:sp>
          <p:nvSpPr>
            <p:cNvPr id="7933" name="Google Shape;7933;p69"/>
            <p:cNvSpPr/>
            <p:nvPr/>
          </p:nvSpPr>
          <p:spPr>
            <a:xfrm>
              <a:off x="-23106275" y="3958975"/>
              <a:ext cx="18150" cy="17350"/>
            </a:xfrm>
            <a:custGeom>
              <a:avLst/>
              <a:gdLst/>
              <a:ahLst/>
              <a:cxnLst/>
              <a:rect l="l" t="t" r="r" b="b"/>
              <a:pathLst>
                <a:path w="726" h="694" extrusionOk="0">
                  <a:moveTo>
                    <a:pt x="0" y="0"/>
                  </a:moveTo>
                  <a:lnTo>
                    <a:pt x="0" y="694"/>
                  </a:lnTo>
                  <a:lnTo>
                    <a:pt x="725" y="694"/>
                  </a:lnTo>
                  <a:lnTo>
                    <a:pt x="725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34" name="Google Shape;7934;p69"/>
            <p:cNvSpPr/>
            <p:nvPr/>
          </p:nvSpPr>
          <p:spPr>
            <a:xfrm>
              <a:off x="-23106275" y="3992850"/>
              <a:ext cx="18150" cy="18125"/>
            </a:xfrm>
            <a:custGeom>
              <a:avLst/>
              <a:gdLst/>
              <a:ahLst/>
              <a:cxnLst/>
              <a:rect l="l" t="t" r="r" b="b"/>
              <a:pathLst>
                <a:path w="726" h="725" extrusionOk="0">
                  <a:moveTo>
                    <a:pt x="0" y="0"/>
                  </a:moveTo>
                  <a:lnTo>
                    <a:pt x="0" y="725"/>
                  </a:lnTo>
                  <a:lnTo>
                    <a:pt x="725" y="725"/>
                  </a:lnTo>
                  <a:lnTo>
                    <a:pt x="725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35" name="Google Shape;7935;p69"/>
            <p:cNvSpPr/>
            <p:nvPr/>
          </p:nvSpPr>
          <p:spPr>
            <a:xfrm>
              <a:off x="-23106275" y="4062950"/>
              <a:ext cx="18150" cy="34675"/>
            </a:xfrm>
            <a:custGeom>
              <a:avLst/>
              <a:gdLst/>
              <a:ahLst/>
              <a:cxnLst/>
              <a:rect l="l" t="t" r="r" b="b"/>
              <a:pathLst>
                <a:path w="726" h="1387" extrusionOk="0">
                  <a:moveTo>
                    <a:pt x="0" y="0"/>
                  </a:moveTo>
                  <a:lnTo>
                    <a:pt x="0" y="1040"/>
                  </a:lnTo>
                  <a:cubicBezTo>
                    <a:pt x="0" y="1229"/>
                    <a:pt x="158" y="1386"/>
                    <a:pt x="379" y="1386"/>
                  </a:cubicBezTo>
                  <a:cubicBezTo>
                    <a:pt x="568" y="1386"/>
                    <a:pt x="725" y="1229"/>
                    <a:pt x="725" y="1040"/>
                  </a:cubicBezTo>
                  <a:lnTo>
                    <a:pt x="725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36" name="Google Shape;7936;p69"/>
            <p:cNvSpPr/>
            <p:nvPr/>
          </p:nvSpPr>
          <p:spPr>
            <a:xfrm>
              <a:off x="-23070825" y="3940850"/>
              <a:ext cx="52775" cy="26825"/>
            </a:xfrm>
            <a:custGeom>
              <a:avLst/>
              <a:gdLst/>
              <a:ahLst/>
              <a:cxnLst/>
              <a:rect l="l" t="t" r="r" b="b"/>
              <a:pathLst>
                <a:path w="2111" h="1073" extrusionOk="0">
                  <a:moveTo>
                    <a:pt x="0" y="1"/>
                  </a:moveTo>
                  <a:lnTo>
                    <a:pt x="0" y="725"/>
                  </a:lnTo>
                  <a:lnTo>
                    <a:pt x="1040" y="725"/>
                  </a:lnTo>
                  <a:cubicBezTo>
                    <a:pt x="1386" y="725"/>
                    <a:pt x="1701" y="883"/>
                    <a:pt x="1985" y="1072"/>
                  </a:cubicBezTo>
                  <a:cubicBezTo>
                    <a:pt x="2048" y="946"/>
                    <a:pt x="2111" y="851"/>
                    <a:pt x="2111" y="725"/>
                  </a:cubicBezTo>
                  <a:cubicBezTo>
                    <a:pt x="2111" y="316"/>
                    <a:pt x="1764" y="1"/>
                    <a:pt x="138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37" name="Google Shape;7937;p69"/>
            <p:cNvSpPr/>
            <p:nvPr/>
          </p:nvSpPr>
          <p:spPr>
            <a:xfrm>
              <a:off x="-23106275" y="3923525"/>
              <a:ext cx="18150" cy="17350"/>
            </a:xfrm>
            <a:custGeom>
              <a:avLst/>
              <a:gdLst/>
              <a:ahLst/>
              <a:cxnLst/>
              <a:rect l="l" t="t" r="r" b="b"/>
              <a:pathLst>
                <a:path w="726" h="694" extrusionOk="0">
                  <a:moveTo>
                    <a:pt x="347" y="1"/>
                  </a:moveTo>
                  <a:cubicBezTo>
                    <a:pt x="158" y="1"/>
                    <a:pt x="0" y="158"/>
                    <a:pt x="0" y="347"/>
                  </a:cubicBezTo>
                  <a:lnTo>
                    <a:pt x="0" y="694"/>
                  </a:lnTo>
                  <a:lnTo>
                    <a:pt x="725" y="694"/>
                  </a:lnTo>
                  <a:lnTo>
                    <a:pt x="725" y="347"/>
                  </a:lnTo>
                  <a:cubicBezTo>
                    <a:pt x="725" y="158"/>
                    <a:pt x="568" y="1"/>
                    <a:pt x="34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38" name="Google Shape;7938;p69"/>
            <p:cNvSpPr/>
            <p:nvPr/>
          </p:nvSpPr>
          <p:spPr>
            <a:xfrm>
              <a:off x="-23106275" y="4027500"/>
              <a:ext cx="18150" cy="18125"/>
            </a:xfrm>
            <a:custGeom>
              <a:avLst/>
              <a:gdLst/>
              <a:ahLst/>
              <a:cxnLst/>
              <a:rect l="l" t="t" r="r" b="b"/>
              <a:pathLst>
                <a:path w="726" h="725" extrusionOk="0">
                  <a:moveTo>
                    <a:pt x="0" y="0"/>
                  </a:moveTo>
                  <a:lnTo>
                    <a:pt x="0" y="725"/>
                  </a:lnTo>
                  <a:lnTo>
                    <a:pt x="725" y="725"/>
                  </a:lnTo>
                  <a:lnTo>
                    <a:pt x="725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39" name="Google Shape;7939;p69"/>
            <p:cNvSpPr/>
            <p:nvPr/>
          </p:nvSpPr>
          <p:spPr>
            <a:xfrm>
              <a:off x="-23244900" y="3888100"/>
              <a:ext cx="295375" cy="296150"/>
            </a:xfrm>
            <a:custGeom>
              <a:avLst/>
              <a:gdLst/>
              <a:ahLst/>
              <a:cxnLst/>
              <a:rect l="l" t="t" r="r" b="b"/>
              <a:pathLst>
                <a:path w="11815" h="11846" extrusionOk="0">
                  <a:moveTo>
                    <a:pt x="5892" y="725"/>
                  </a:moveTo>
                  <a:cubicBezTo>
                    <a:pt x="6333" y="725"/>
                    <a:pt x="6743" y="1008"/>
                    <a:pt x="6900" y="1449"/>
                  </a:cubicBezTo>
                  <a:lnTo>
                    <a:pt x="8349" y="1449"/>
                  </a:lnTo>
                  <a:cubicBezTo>
                    <a:pt x="9106" y="1449"/>
                    <a:pt x="9736" y="2079"/>
                    <a:pt x="9736" y="2835"/>
                  </a:cubicBezTo>
                  <a:cubicBezTo>
                    <a:pt x="9736" y="3214"/>
                    <a:pt x="9578" y="3529"/>
                    <a:pt x="9295" y="3812"/>
                  </a:cubicBezTo>
                  <a:cubicBezTo>
                    <a:pt x="9326" y="3938"/>
                    <a:pt x="9358" y="4096"/>
                    <a:pt x="9358" y="4190"/>
                  </a:cubicBezTo>
                  <a:cubicBezTo>
                    <a:pt x="9358" y="4600"/>
                    <a:pt x="9200" y="4915"/>
                    <a:pt x="8948" y="5198"/>
                  </a:cubicBezTo>
                  <a:cubicBezTo>
                    <a:pt x="8980" y="5324"/>
                    <a:pt x="9011" y="5450"/>
                    <a:pt x="9011" y="5576"/>
                  </a:cubicBezTo>
                  <a:cubicBezTo>
                    <a:pt x="9011" y="6333"/>
                    <a:pt x="8381" y="6963"/>
                    <a:pt x="7625" y="6963"/>
                  </a:cubicBezTo>
                  <a:cubicBezTo>
                    <a:pt x="7436" y="6963"/>
                    <a:pt x="7278" y="6805"/>
                    <a:pt x="7278" y="6616"/>
                  </a:cubicBezTo>
                  <a:cubicBezTo>
                    <a:pt x="7278" y="6427"/>
                    <a:pt x="7436" y="6269"/>
                    <a:pt x="7625" y="6269"/>
                  </a:cubicBezTo>
                  <a:cubicBezTo>
                    <a:pt x="8034" y="6269"/>
                    <a:pt x="8349" y="5954"/>
                    <a:pt x="8349" y="5545"/>
                  </a:cubicBezTo>
                  <a:cubicBezTo>
                    <a:pt x="8349" y="5167"/>
                    <a:pt x="8034" y="4852"/>
                    <a:pt x="7625" y="4852"/>
                  </a:cubicBezTo>
                  <a:lnTo>
                    <a:pt x="6932" y="4852"/>
                  </a:lnTo>
                  <a:lnTo>
                    <a:pt x="6932" y="7593"/>
                  </a:lnTo>
                  <a:lnTo>
                    <a:pt x="7940" y="7593"/>
                  </a:lnTo>
                  <a:cubicBezTo>
                    <a:pt x="8538" y="7593"/>
                    <a:pt x="8980" y="8065"/>
                    <a:pt x="8980" y="8632"/>
                  </a:cubicBezTo>
                  <a:cubicBezTo>
                    <a:pt x="8980" y="9105"/>
                    <a:pt x="8664" y="9514"/>
                    <a:pt x="8192" y="9609"/>
                  </a:cubicBezTo>
                  <a:cubicBezTo>
                    <a:pt x="7562" y="9767"/>
                    <a:pt x="7058" y="10145"/>
                    <a:pt x="6680" y="10586"/>
                  </a:cubicBezTo>
                  <a:cubicBezTo>
                    <a:pt x="6459" y="10869"/>
                    <a:pt x="6176" y="11027"/>
                    <a:pt x="5861" y="11027"/>
                  </a:cubicBezTo>
                  <a:cubicBezTo>
                    <a:pt x="5545" y="11027"/>
                    <a:pt x="5230" y="10869"/>
                    <a:pt x="5041" y="10586"/>
                  </a:cubicBezTo>
                  <a:cubicBezTo>
                    <a:pt x="4695" y="10113"/>
                    <a:pt x="4128" y="9767"/>
                    <a:pt x="3529" y="9609"/>
                  </a:cubicBezTo>
                  <a:cubicBezTo>
                    <a:pt x="3057" y="9483"/>
                    <a:pt x="2742" y="9042"/>
                    <a:pt x="2742" y="8569"/>
                  </a:cubicBezTo>
                  <a:cubicBezTo>
                    <a:pt x="2742" y="8002"/>
                    <a:pt x="3214" y="7561"/>
                    <a:pt x="3781" y="7561"/>
                  </a:cubicBezTo>
                  <a:lnTo>
                    <a:pt x="4789" y="7561"/>
                  </a:lnTo>
                  <a:lnTo>
                    <a:pt x="4789" y="4789"/>
                  </a:lnTo>
                  <a:lnTo>
                    <a:pt x="4096" y="4789"/>
                  </a:lnTo>
                  <a:cubicBezTo>
                    <a:pt x="3687" y="4789"/>
                    <a:pt x="3372" y="5104"/>
                    <a:pt x="3372" y="5513"/>
                  </a:cubicBezTo>
                  <a:cubicBezTo>
                    <a:pt x="3372" y="5891"/>
                    <a:pt x="3687" y="6206"/>
                    <a:pt x="4096" y="6206"/>
                  </a:cubicBezTo>
                  <a:cubicBezTo>
                    <a:pt x="4285" y="6206"/>
                    <a:pt x="4443" y="6364"/>
                    <a:pt x="4443" y="6553"/>
                  </a:cubicBezTo>
                  <a:cubicBezTo>
                    <a:pt x="4443" y="6774"/>
                    <a:pt x="4285" y="6931"/>
                    <a:pt x="4096" y="6931"/>
                  </a:cubicBezTo>
                  <a:cubicBezTo>
                    <a:pt x="3340" y="6931"/>
                    <a:pt x="2710" y="6301"/>
                    <a:pt x="2710" y="5545"/>
                  </a:cubicBezTo>
                  <a:cubicBezTo>
                    <a:pt x="2710" y="5387"/>
                    <a:pt x="2742" y="5261"/>
                    <a:pt x="2805" y="5135"/>
                  </a:cubicBezTo>
                  <a:cubicBezTo>
                    <a:pt x="2521" y="4883"/>
                    <a:pt x="2363" y="4568"/>
                    <a:pt x="2363" y="4159"/>
                  </a:cubicBezTo>
                  <a:cubicBezTo>
                    <a:pt x="2363" y="4001"/>
                    <a:pt x="2395" y="3875"/>
                    <a:pt x="2426" y="3781"/>
                  </a:cubicBezTo>
                  <a:cubicBezTo>
                    <a:pt x="2174" y="3497"/>
                    <a:pt x="2017" y="3182"/>
                    <a:pt x="2017" y="2772"/>
                  </a:cubicBezTo>
                  <a:cubicBezTo>
                    <a:pt x="2080" y="2048"/>
                    <a:pt x="2710" y="1449"/>
                    <a:pt x="3466" y="1449"/>
                  </a:cubicBezTo>
                  <a:lnTo>
                    <a:pt x="4915" y="1449"/>
                  </a:lnTo>
                  <a:cubicBezTo>
                    <a:pt x="5073" y="1040"/>
                    <a:pt x="5419" y="725"/>
                    <a:pt x="5892" y="725"/>
                  </a:cubicBezTo>
                  <a:close/>
                  <a:moveTo>
                    <a:pt x="1009" y="0"/>
                  </a:moveTo>
                  <a:cubicBezTo>
                    <a:pt x="473" y="32"/>
                    <a:pt x="1" y="504"/>
                    <a:pt x="1" y="1040"/>
                  </a:cubicBezTo>
                  <a:lnTo>
                    <a:pt x="1" y="10838"/>
                  </a:lnTo>
                  <a:cubicBezTo>
                    <a:pt x="1" y="11405"/>
                    <a:pt x="473" y="11846"/>
                    <a:pt x="1009" y="11846"/>
                  </a:cubicBezTo>
                  <a:lnTo>
                    <a:pt x="10807" y="11846"/>
                  </a:lnTo>
                  <a:cubicBezTo>
                    <a:pt x="11374" y="11846"/>
                    <a:pt x="11815" y="11373"/>
                    <a:pt x="11815" y="10775"/>
                  </a:cubicBezTo>
                  <a:lnTo>
                    <a:pt x="11815" y="1071"/>
                  </a:lnTo>
                  <a:cubicBezTo>
                    <a:pt x="11815" y="504"/>
                    <a:pt x="11342" y="32"/>
                    <a:pt x="10807" y="32"/>
                  </a:cubicBezTo>
                  <a:lnTo>
                    <a:pt x="1009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40" name="Google Shape;7940;p69"/>
            <p:cNvSpPr/>
            <p:nvPr/>
          </p:nvSpPr>
          <p:spPr>
            <a:xfrm>
              <a:off x="-23070825" y="3975525"/>
              <a:ext cx="43325" cy="26800"/>
            </a:xfrm>
            <a:custGeom>
              <a:avLst/>
              <a:gdLst/>
              <a:ahLst/>
              <a:cxnLst/>
              <a:rect l="l" t="t" r="r" b="b"/>
              <a:pathLst>
                <a:path w="1733" h="1072" extrusionOk="0">
                  <a:moveTo>
                    <a:pt x="0" y="0"/>
                  </a:moveTo>
                  <a:lnTo>
                    <a:pt x="0" y="725"/>
                  </a:lnTo>
                  <a:lnTo>
                    <a:pt x="725" y="725"/>
                  </a:lnTo>
                  <a:cubicBezTo>
                    <a:pt x="748" y="722"/>
                    <a:pt x="772" y="721"/>
                    <a:pt x="795" y="721"/>
                  </a:cubicBezTo>
                  <a:cubicBezTo>
                    <a:pt x="1086" y="721"/>
                    <a:pt x="1374" y="896"/>
                    <a:pt x="1607" y="1071"/>
                  </a:cubicBezTo>
                  <a:cubicBezTo>
                    <a:pt x="1701" y="945"/>
                    <a:pt x="1733" y="819"/>
                    <a:pt x="1733" y="725"/>
                  </a:cubicBezTo>
                  <a:cubicBezTo>
                    <a:pt x="1733" y="315"/>
                    <a:pt x="1418" y="0"/>
                    <a:pt x="104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41" name="Google Shape;7941;p69"/>
            <p:cNvSpPr/>
            <p:nvPr/>
          </p:nvSpPr>
          <p:spPr>
            <a:xfrm>
              <a:off x="-23158250" y="4097600"/>
              <a:ext cx="121300" cy="52000"/>
            </a:xfrm>
            <a:custGeom>
              <a:avLst/>
              <a:gdLst/>
              <a:ahLst/>
              <a:cxnLst/>
              <a:rect l="l" t="t" r="r" b="b"/>
              <a:pathLst>
                <a:path w="4852" h="2080" extrusionOk="0">
                  <a:moveTo>
                    <a:pt x="315" y="0"/>
                  </a:moveTo>
                  <a:cubicBezTo>
                    <a:pt x="158" y="0"/>
                    <a:pt x="0" y="158"/>
                    <a:pt x="0" y="347"/>
                  </a:cubicBezTo>
                  <a:cubicBezTo>
                    <a:pt x="0" y="567"/>
                    <a:pt x="158" y="662"/>
                    <a:pt x="284" y="693"/>
                  </a:cubicBezTo>
                  <a:cubicBezTo>
                    <a:pt x="1008" y="914"/>
                    <a:pt x="1701" y="1355"/>
                    <a:pt x="2174" y="1922"/>
                  </a:cubicBezTo>
                  <a:cubicBezTo>
                    <a:pt x="2205" y="2017"/>
                    <a:pt x="2269" y="2080"/>
                    <a:pt x="2426" y="2080"/>
                  </a:cubicBezTo>
                  <a:cubicBezTo>
                    <a:pt x="2584" y="2080"/>
                    <a:pt x="2678" y="2017"/>
                    <a:pt x="2710" y="1922"/>
                  </a:cubicBezTo>
                  <a:cubicBezTo>
                    <a:pt x="3151" y="1355"/>
                    <a:pt x="3812" y="882"/>
                    <a:pt x="4568" y="662"/>
                  </a:cubicBezTo>
                  <a:cubicBezTo>
                    <a:pt x="4726" y="630"/>
                    <a:pt x="4852" y="504"/>
                    <a:pt x="4852" y="347"/>
                  </a:cubicBezTo>
                  <a:cubicBezTo>
                    <a:pt x="4852" y="158"/>
                    <a:pt x="4694" y="0"/>
                    <a:pt x="4474" y="0"/>
                  </a:cubicBezTo>
                  <a:lnTo>
                    <a:pt x="3371" y="0"/>
                  </a:lnTo>
                  <a:cubicBezTo>
                    <a:pt x="3214" y="410"/>
                    <a:pt x="2867" y="725"/>
                    <a:pt x="2395" y="725"/>
                  </a:cubicBezTo>
                  <a:cubicBezTo>
                    <a:pt x="1922" y="725"/>
                    <a:pt x="1575" y="441"/>
                    <a:pt x="141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42" name="Google Shape;7942;p69"/>
            <p:cNvSpPr/>
            <p:nvPr/>
          </p:nvSpPr>
          <p:spPr>
            <a:xfrm>
              <a:off x="-23176375" y="3940850"/>
              <a:ext cx="52800" cy="26825"/>
            </a:xfrm>
            <a:custGeom>
              <a:avLst/>
              <a:gdLst/>
              <a:ahLst/>
              <a:cxnLst/>
              <a:rect l="l" t="t" r="r" b="b"/>
              <a:pathLst>
                <a:path w="2112" h="1073" extrusionOk="0">
                  <a:moveTo>
                    <a:pt x="725" y="1"/>
                  </a:moveTo>
                  <a:cubicBezTo>
                    <a:pt x="316" y="1"/>
                    <a:pt x="1" y="316"/>
                    <a:pt x="1" y="725"/>
                  </a:cubicBezTo>
                  <a:cubicBezTo>
                    <a:pt x="1" y="851"/>
                    <a:pt x="64" y="978"/>
                    <a:pt x="127" y="1072"/>
                  </a:cubicBezTo>
                  <a:cubicBezTo>
                    <a:pt x="410" y="883"/>
                    <a:pt x="725" y="725"/>
                    <a:pt x="1072" y="725"/>
                  </a:cubicBezTo>
                  <a:lnTo>
                    <a:pt x="2111" y="725"/>
                  </a:lnTo>
                  <a:lnTo>
                    <a:pt x="2111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43" name="Google Shape;7943;p69"/>
            <p:cNvSpPr/>
            <p:nvPr/>
          </p:nvSpPr>
          <p:spPr>
            <a:xfrm>
              <a:off x="-23166125" y="3976300"/>
              <a:ext cx="44125" cy="26800"/>
            </a:xfrm>
            <a:custGeom>
              <a:avLst/>
              <a:gdLst/>
              <a:ahLst/>
              <a:cxnLst/>
              <a:rect l="l" t="t" r="r" b="b"/>
              <a:pathLst>
                <a:path w="1765" h="1072" extrusionOk="0">
                  <a:moveTo>
                    <a:pt x="693" y="1"/>
                  </a:moveTo>
                  <a:cubicBezTo>
                    <a:pt x="315" y="1"/>
                    <a:pt x="0" y="316"/>
                    <a:pt x="0" y="725"/>
                  </a:cubicBezTo>
                  <a:cubicBezTo>
                    <a:pt x="0" y="851"/>
                    <a:pt x="32" y="1009"/>
                    <a:pt x="126" y="1072"/>
                  </a:cubicBezTo>
                  <a:cubicBezTo>
                    <a:pt x="347" y="820"/>
                    <a:pt x="693" y="725"/>
                    <a:pt x="1071" y="725"/>
                  </a:cubicBezTo>
                  <a:lnTo>
                    <a:pt x="1764" y="725"/>
                  </a:lnTo>
                  <a:lnTo>
                    <a:pt x="1764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944" name="Google Shape;7944;p69"/>
          <p:cNvSpPr/>
          <p:nvPr/>
        </p:nvSpPr>
        <p:spPr>
          <a:xfrm>
            <a:off x="6612202" y="4288988"/>
            <a:ext cx="353786" cy="353757"/>
          </a:xfrm>
          <a:custGeom>
            <a:avLst/>
            <a:gdLst/>
            <a:ahLst/>
            <a:cxnLst/>
            <a:rect l="l" t="t" r="r" b="b"/>
            <a:pathLst>
              <a:path w="11879" h="11878" extrusionOk="0">
                <a:moveTo>
                  <a:pt x="5451" y="6995"/>
                </a:moveTo>
                <a:lnTo>
                  <a:pt x="5451" y="7688"/>
                </a:lnTo>
                <a:lnTo>
                  <a:pt x="4443" y="7688"/>
                </a:lnTo>
                <a:cubicBezTo>
                  <a:pt x="4223" y="7688"/>
                  <a:pt x="4065" y="7530"/>
                  <a:pt x="4065" y="7341"/>
                </a:cubicBezTo>
                <a:cubicBezTo>
                  <a:pt x="4065" y="7152"/>
                  <a:pt x="4223" y="6995"/>
                  <a:pt x="4443" y="6995"/>
                </a:cubicBezTo>
                <a:close/>
                <a:moveTo>
                  <a:pt x="6491" y="8349"/>
                </a:moveTo>
                <a:lnTo>
                  <a:pt x="6491" y="8381"/>
                </a:lnTo>
                <a:cubicBezTo>
                  <a:pt x="6680" y="8381"/>
                  <a:pt x="6837" y="8538"/>
                  <a:pt x="6837" y="8727"/>
                </a:cubicBezTo>
                <a:cubicBezTo>
                  <a:pt x="6837" y="8916"/>
                  <a:pt x="6680" y="9074"/>
                  <a:pt x="6491" y="9074"/>
                </a:cubicBezTo>
                <a:lnTo>
                  <a:pt x="6113" y="9074"/>
                </a:lnTo>
                <a:lnTo>
                  <a:pt x="6113" y="8349"/>
                </a:lnTo>
                <a:close/>
                <a:moveTo>
                  <a:pt x="5451" y="9736"/>
                </a:moveTo>
                <a:lnTo>
                  <a:pt x="5451" y="10460"/>
                </a:lnTo>
                <a:lnTo>
                  <a:pt x="5105" y="10460"/>
                </a:lnTo>
                <a:cubicBezTo>
                  <a:pt x="4916" y="10460"/>
                  <a:pt x="4758" y="10303"/>
                  <a:pt x="4758" y="10114"/>
                </a:cubicBezTo>
                <a:cubicBezTo>
                  <a:pt x="4758" y="9893"/>
                  <a:pt x="4916" y="9736"/>
                  <a:pt x="5105" y="9736"/>
                </a:cubicBezTo>
                <a:close/>
                <a:moveTo>
                  <a:pt x="5861" y="1"/>
                </a:moveTo>
                <a:cubicBezTo>
                  <a:pt x="5262" y="1"/>
                  <a:pt x="4821" y="473"/>
                  <a:pt x="4821" y="1040"/>
                </a:cubicBezTo>
                <a:cubicBezTo>
                  <a:pt x="4821" y="1481"/>
                  <a:pt x="5105" y="1859"/>
                  <a:pt x="5546" y="2017"/>
                </a:cubicBezTo>
                <a:lnTo>
                  <a:pt x="5546" y="3340"/>
                </a:lnTo>
                <a:cubicBezTo>
                  <a:pt x="4441" y="2451"/>
                  <a:pt x="3936" y="2115"/>
                  <a:pt x="3379" y="2115"/>
                </a:cubicBezTo>
                <a:cubicBezTo>
                  <a:pt x="3285" y="2115"/>
                  <a:pt x="3189" y="2125"/>
                  <a:pt x="3088" y="2143"/>
                </a:cubicBezTo>
                <a:cubicBezTo>
                  <a:pt x="2584" y="2237"/>
                  <a:pt x="2301" y="2679"/>
                  <a:pt x="2080" y="3183"/>
                </a:cubicBezTo>
                <a:cubicBezTo>
                  <a:pt x="1734" y="3750"/>
                  <a:pt x="1324" y="4506"/>
                  <a:pt x="221" y="4947"/>
                </a:cubicBezTo>
                <a:cubicBezTo>
                  <a:pt x="64" y="5010"/>
                  <a:pt x="1" y="5167"/>
                  <a:pt x="32" y="5325"/>
                </a:cubicBezTo>
                <a:cubicBezTo>
                  <a:pt x="64" y="5482"/>
                  <a:pt x="190" y="5608"/>
                  <a:pt x="379" y="5608"/>
                </a:cubicBezTo>
                <a:lnTo>
                  <a:pt x="1104" y="5608"/>
                </a:lnTo>
                <a:cubicBezTo>
                  <a:pt x="1104" y="5608"/>
                  <a:pt x="2584" y="5577"/>
                  <a:pt x="3372" y="3750"/>
                </a:cubicBezTo>
                <a:cubicBezTo>
                  <a:pt x="3446" y="3626"/>
                  <a:pt x="3579" y="3541"/>
                  <a:pt x="3724" y="3541"/>
                </a:cubicBezTo>
                <a:cubicBezTo>
                  <a:pt x="3764" y="3541"/>
                  <a:pt x="3804" y="3547"/>
                  <a:pt x="3844" y="3561"/>
                </a:cubicBezTo>
                <a:cubicBezTo>
                  <a:pt x="4002" y="3655"/>
                  <a:pt x="4128" y="3844"/>
                  <a:pt x="4034" y="4033"/>
                </a:cubicBezTo>
                <a:cubicBezTo>
                  <a:pt x="3718" y="4789"/>
                  <a:pt x="3309" y="5293"/>
                  <a:pt x="2868" y="5640"/>
                </a:cubicBezTo>
                <a:lnTo>
                  <a:pt x="3655" y="5640"/>
                </a:lnTo>
                <a:cubicBezTo>
                  <a:pt x="3971" y="5388"/>
                  <a:pt x="4254" y="5010"/>
                  <a:pt x="4254" y="4632"/>
                </a:cubicBezTo>
                <a:cubicBezTo>
                  <a:pt x="4254" y="4443"/>
                  <a:pt x="4412" y="4285"/>
                  <a:pt x="4601" y="4285"/>
                </a:cubicBezTo>
                <a:cubicBezTo>
                  <a:pt x="4790" y="4285"/>
                  <a:pt x="4947" y="4443"/>
                  <a:pt x="4947" y="4632"/>
                </a:cubicBezTo>
                <a:cubicBezTo>
                  <a:pt x="4947" y="5010"/>
                  <a:pt x="4821" y="5388"/>
                  <a:pt x="4601" y="5640"/>
                </a:cubicBezTo>
                <a:lnTo>
                  <a:pt x="5609" y="5640"/>
                </a:lnTo>
                <a:lnTo>
                  <a:pt x="5609" y="6365"/>
                </a:lnTo>
                <a:lnTo>
                  <a:pt x="4601" y="6365"/>
                </a:lnTo>
                <a:cubicBezTo>
                  <a:pt x="4002" y="6365"/>
                  <a:pt x="3561" y="6837"/>
                  <a:pt x="3561" y="7373"/>
                </a:cubicBezTo>
                <a:cubicBezTo>
                  <a:pt x="3561" y="7971"/>
                  <a:pt x="4034" y="8412"/>
                  <a:pt x="4601" y="8412"/>
                </a:cubicBezTo>
                <a:lnTo>
                  <a:pt x="5609" y="8412"/>
                </a:lnTo>
                <a:lnTo>
                  <a:pt x="5609" y="9106"/>
                </a:lnTo>
                <a:lnTo>
                  <a:pt x="5262" y="9106"/>
                </a:lnTo>
                <a:cubicBezTo>
                  <a:pt x="4664" y="9106"/>
                  <a:pt x="4254" y="9578"/>
                  <a:pt x="4254" y="10145"/>
                </a:cubicBezTo>
                <a:cubicBezTo>
                  <a:pt x="4254" y="10744"/>
                  <a:pt x="4727" y="11153"/>
                  <a:pt x="5262" y="11153"/>
                </a:cubicBezTo>
                <a:lnTo>
                  <a:pt x="5609" y="11153"/>
                </a:lnTo>
                <a:lnTo>
                  <a:pt x="5609" y="11531"/>
                </a:lnTo>
                <a:cubicBezTo>
                  <a:pt x="5609" y="11720"/>
                  <a:pt x="5766" y="11878"/>
                  <a:pt x="5987" y="11878"/>
                </a:cubicBezTo>
                <a:cubicBezTo>
                  <a:pt x="6176" y="11878"/>
                  <a:pt x="6333" y="11720"/>
                  <a:pt x="6333" y="11531"/>
                </a:cubicBezTo>
                <a:lnTo>
                  <a:pt x="6333" y="11153"/>
                </a:lnTo>
                <a:lnTo>
                  <a:pt x="6680" y="11153"/>
                </a:lnTo>
                <a:cubicBezTo>
                  <a:pt x="6869" y="11153"/>
                  <a:pt x="7026" y="10996"/>
                  <a:pt x="7026" y="10807"/>
                </a:cubicBezTo>
                <a:cubicBezTo>
                  <a:pt x="7026" y="10618"/>
                  <a:pt x="6869" y="10460"/>
                  <a:pt x="6680" y="10460"/>
                </a:cubicBezTo>
                <a:lnTo>
                  <a:pt x="6333" y="10460"/>
                </a:lnTo>
                <a:lnTo>
                  <a:pt x="6333" y="9736"/>
                </a:lnTo>
                <a:lnTo>
                  <a:pt x="6680" y="9736"/>
                </a:lnTo>
                <a:cubicBezTo>
                  <a:pt x="7279" y="9736"/>
                  <a:pt x="7720" y="9263"/>
                  <a:pt x="7720" y="8727"/>
                </a:cubicBezTo>
                <a:cubicBezTo>
                  <a:pt x="7720" y="8129"/>
                  <a:pt x="7247" y="7688"/>
                  <a:pt x="6680" y="7688"/>
                </a:cubicBezTo>
                <a:lnTo>
                  <a:pt x="6333" y="7688"/>
                </a:lnTo>
                <a:lnTo>
                  <a:pt x="6333" y="6995"/>
                </a:lnTo>
                <a:lnTo>
                  <a:pt x="7342" y="6995"/>
                </a:lnTo>
                <a:cubicBezTo>
                  <a:pt x="7751" y="6995"/>
                  <a:pt x="8098" y="6743"/>
                  <a:pt x="8255" y="6428"/>
                </a:cubicBezTo>
                <a:cubicBezTo>
                  <a:pt x="8066" y="6333"/>
                  <a:pt x="7877" y="6176"/>
                  <a:pt x="7657" y="6018"/>
                </a:cubicBezTo>
                <a:cubicBezTo>
                  <a:pt x="7625" y="6176"/>
                  <a:pt x="7499" y="6270"/>
                  <a:pt x="7310" y="6270"/>
                </a:cubicBezTo>
                <a:lnTo>
                  <a:pt x="6302" y="6270"/>
                </a:lnTo>
                <a:lnTo>
                  <a:pt x="6302" y="5577"/>
                </a:lnTo>
                <a:lnTo>
                  <a:pt x="7310" y="5577"/>
                </a:lnTo>
                <a:cubicBezTo>
                  <a:pt x="7121" y="5262"/>
                  <a:pt x="6963" y="4947"/>
                  <a:pt x="6963" y="4537"/>
                </a:cubicBezTo>
                <a:cubicBezTo>
                  <a:pt x="6963" y="4348"/>
                  <a:pt x="7121" y="4191"/>
                  <a:pt x="7310" y="4191"/>
                </a:cubicBezTo>
                <a:cubicBezTo>
                  <a:pt x="7499" y="4191"/>
                  <a:pt x="7657" y="4348"/>
                  <a:pt x="7657" y="4537"/>
                </a:cubicBezTo>
                <a:cubicBezTo>
                  <a:pt x="7657" y="4978"/>
                  <a:pt x="7940" y="5293"/>
                  <a:pt x="8255" y="5577"/>
                </a:cubicBezTo>
                <a:lnTo>
                  <a:pt x="9043" y="5577"/>
                </a:lnTo>
                <a:cubicBezTo>
                  <a:pt x="8602" y="5230"/>
                  <a:pt x="8224" y="4758"/>
                  <a:pt x="7877" y="3970"/>
                </a:cubicBezTo>
                <a:cubicBezTo>
                  <a:pt x="7783" y="3813"/>
                  <a:pt x="7877" y="3561"/>
                  <a:pt x="8066" y="3498"/>
                </a:cubicBezTo>
                <a:cubicBezTo>
                  <a:pt x="8108" y="3472"/>
                  <a:pt x="8155" y="3461"/>
                  <a:pt x="8203" y="3461"/>
                </a:cubicBezTo>
                <a:cubicBezTo>
                  <a:pt x="8333" y="3461"/>
                  <a:pt x="8470" y="3548"/>
                  <a:pt x="8539" y="3687"/>
                </a:cubicBezTo>
                <a:cubicBezTo>
                  <a:pt x="9326" y="5545"/>
                  <a:pt x="10807" y="5545"/>
                  <a:pt x="10807" y="5545"/>
                </a:cubicBezTo>
                <a:lnTo>
                  <a:pt x="11532" y="5545"/>
                </a:lnTo>
                <a:cubicBezTo>
                  <a:pt x="11689" y="5545"/>
                  <a:pt x="11847" y="5419"/>
                  <a:pt x="11878" y="5262"/>
                </a:cubicBezTo>
                <a:cubicBezTo>
                  <a:pt x="11721" y="5167"/>
                  <a:pt x="11626" y="5010"/>
                  <a:pt x="11469" y="4947"/>
                </a:cubicBezTo>
                <a:cubicBezTo>
                  <a:pt x="10366" y="4506"/>
                  <a:pt x="9988" y="3750"/>
                  <a:pt x="9641" y="3183"/>
                </a:cubicBezTo>
                <a:cubicBezTo>
                  <a:pt x="9358" y="2710"/>
                  <a:pt x="9106" y="2269"/>
                  <a:pt x="8602" y="2143"/>
                </a:cubicBezTo>
                <a:cubicBezTo>
                  <a:pt x="8535" y="2127"/>
                  <a:pt x="8466" y="2119"/>
                  <a:pt x="8393" y="2119"/>
                </a:cubicBezTo>
                <a:cubicBezTo>
                  <a:pt x="7880" y="2119"/>
                  <a:pt x="7197" y="2512"/>
                  <a:pt x="6176" y="3340"/>
                </a:cubicBezTo>
                <a:lnTo>
                  <a:pt x="6176" y="2017"/>
                </a:lnTo>
                <a:cubicBezTo>
                  <a:pt x="6554" y="1859"/>
                  <a:pt x="6869" y="1513"/>
                  <a:pt x="6869" y="1040"/>
                </a:cubicBezTo>
                <a:cubicBezTo>
                  <a:pt x="6869" y="442"/>
                  <a:pt x="6396" y="1"/>
                  <a:pt x="5861" y="1"/>
                </a:cubicBezTo>
                <a:close/>
              </a:path>
            </a:pathLst>
          </a:custGeom>
          <a:solidFill>
            <a:srgbClr val="FFC86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E2A47"/>
        </a:solidFill>
        <a:effectLst/>
      </p:bgPr>
    </p:bg>
    <p:spTree>
      <p:nvGrpSpPr>
        <p:cNvPr id="1" name="Shape 79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51" name="Google Shape;7951;p70"/>
          <p:cNvSpPr/>
          <p:nvPr/>
        </p:nvSpPr>
        <p:spPr>
          <a:xfrm>
            <a:off x="849879" y="1532849"/>
            <a:ext cx="367261" cy="366364"/>
          </a:xfrm>
          <a:custGeom>
            <a:avLst/>
            <a:gdLst/>
            <a:ahLst/>
            <a:cxnLst/>
            <a:rect l="l" t="t" r="r" b="b"/>
            <a:pathLst>
              <a:path w="12697" h="12666" extrusionOk="0">
                <a:moveTo>
                  <a:pt x="6301" y="1356"/>
                </a:moveTo>
                <a:cubicBezTo>
                  <a:pt x="6522" y="1356"/>
                  <a:pt x="6711" y="1576"/>
                  <a:pt x="6711" y="1797"/>
                </a:cubicBezTo>
                <a:lnTo>
                  <a:pt x="6711" y="2269"/>
                </a:lnTo>
                <a:cubicBezTo>
                  <a:pt x="7656" y="2458"/>
                  <a:pt x="8349" y="3309"/>
                  <a:pt x="8349" y="4285"/>
                </a:cubicBezTo>
                <a:cubicBezTo>
                  <a:pt x="8349" y="4538"/>
                  <a:pt x="8160" y="4727"/>
                  <a:pt x="7971" y="4727"/>
                </a:cubicBezTo>
                <a:cubicBezTo>
                  <a:pt x="7719" y="4727"/>
                  <a:pt x="7530" y="4538"/>
                  <a:pt x="7530" y="4285"/>
                </a:cubicBezTo>
                <a:cubicBezTo>
                  <a:pt x="7530" y="3624"/>
                  <a:pt x="6994" y="3057"/>
                  <a:pt x="6301" y="3057"/>
                </a:cubicBezTo>
                <a:cubicBezTo>
                  <a:pt x="5640" y="3057"/>
                  <a:pt x="5073" y="3624"/>
                  <a:pt x="5073" y="4285"/>
                </a:cubicBezTo>
                <a:cubicBezTo>
                  <a:pt x="5073" y="4947"/>
                  <a:pt x="5829" y="5483"/>
                  <a:pt x="6585" y="6018"/>
                </a:cubicBezTo>
                <a:cubicBezTo>
                  <a:pt x="7435" y="6648"/>
                  <a:pt x="8412" y="7310"/>
                  <a:pt x="8412" y="8413"/>
                </a:cubicBezTo>
                <a:cubicBezTo>
                  <a:pt x="8412" y="9421"/>
                  <a:pt x="7687" y="10271"/>
                  <a:pt x="6742" y="10429"/>
                </a:cubicBezTo>
                <a:lnTo>
                  <a:pt x="6742" y="10901"/>
                </a:lnTo>
                <a:cubicBezTo>
                  <a:pt x="6742" y="11154"/>
                  <a:pt x="6553" y="11311"/>
                  <a:pt x="6364" y="11311"/>
                </a:cubicBezTo>
                <a:cubicBezTo>
                  <a:pt x="6144" y="11311"/>
                  <a:pt x="5955" y="11091"/>
                  <a:pt x="5955" y="10901"/>
                </a:cubicBezTo>
                <a:lnTo>
                  <a:pt x="5955" y="10429"/>
                </a:lnTo>
                <a:cubicBezTo>
                  <a:pt x="5010" y="10240"/>
                  <a:pt x="4316" y="9421"/>
                  <a:pt x="4316" y="8413"/>
                </a:cubicBezTo>
                <a:cubicBezTo>
                  <a:pt x="4316" y="8192"/>
                  <a:pt x="4505" y="8035"/>
                  <a:pt x="4694" y="8035"/>
                </a:cubicBezTo>
                <a:cubicBezTo>
                  <a:pt x="4884" y="8035"/>
                  <a:pt x="5136" y="8224"/>
                  <a:pt x="5136" y="8413"/>
                </a:cubicBezTo>
                <a:cubicBezTo>
                  <a:pt x="5136" y="9106"/>
                  <a:pt x="5671" y="9641"/>
                  <a:pt x="6364" y="9641"/>
                </a:cubicBezTo>
                <a:cubicBezTo>
                  <a:pt x="7026" y="9641"/>
                  <a:pt x="7561" y="9106"/>
                  <a:pt x="7561" y="8413"/>
                </a:cubicBezTo>
                <a:cubicBezTo>
                  <a:pt x="7561" y="7751"/>
                  <a:pt x="6868" y="7247"/>
                  <a:pt x="6081" y="6680"/>
                </a:cubicBezTo>
                <a:cubicBezTo>
                  <a:pt x="5199" y="6050"/>
                  <a:pt x="4253" y="5388"/>
                  <a:pt x="4253" y="4285"/>
                </a:cubicBezTo>
                <a:cubicBezTo>
                  <a:pt x="4253" y="3309"/>
                  <a:pt x="4978" y="2427"/>
                  <a:pt x="5923" y="2269"/>
                </a:cubicBezTo>
                <a:lnTo>
                  <a:pt x="5923" y="1797"/>
                </a:lnTo>
                <a:cubicBezTo>
                  <a:pt x="5923" y="1576"/>
                  <a:pt x="6112" y="1356"/>
                  <a:pt x="6301" y="1356"/>
                </a:cubicBezTo>
                <a:close/>
                <a:moveTo>
                  <a:pt x="6333" y="1"/>
                </a:moveTo>
                <a:cubicBezTo>
                  <a:pt x="2836" y="1"/>
                  <a:pt x="0" y="2836"/>
                  <a:pt x="0" y="6333"/>
                </a:cubicBezTo>
                <a:cubicBezTo>
                  <a:pt x="0" y="9830"/>
                  <a:pt x="2836" y="12666"/>
                  <a:pt x="6333" y="12666"/>
                </a:cubicBezTo>
                <a:cubicBezTo>
                  <a:pt x="9861" y="12666"/>
                  <a:pt x="12697" y="9830"/>
                  <a:pt x="12697" y="6333"/>
                </a:cubicBezTo>
                <a:cubicBezTo>
                  <a:pt x="12697" y="2836"/>
                  <a:pt x="9861" y="1"/>
                  <a:pt x="6333" y="1"/>
                </a:cubicBezTo>
                <a:close/>
              </a:path>
            </a:pathLst>
          </a:custGeom>
          <a:solidFill>
            <a:srgbClr val="FFC86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7952" name="Google Shape;7952;p70"/>
          <p:cNvGrpSpPr/>
          <p:nvPr/>
        </p:nvGrpSpPr>
        <p:grpSpPr>
          <a:xfrm>
            <a:off x="850004" y="1975418"/>
            <a:ext cx="367261" cy="367261"/>
            <a:chOff x="-65145700" y="3727425"/>
            <a:chExt cx="317425" cy="317425"/>
          </a:xfrm>
          <a:solidFill>
            <a:srgbClr val="FFC867"/>
          </a:solidFill>
        </p:grpSpPr>
        <p:sp>
          <p:nvSpPr>
            <p:cNvPr id="7953" name="Google Shape;7953;p70"/>
            <p:cNvSpPr/>
            <p:nvPr/>
          </p:nvSpPr>
          <p:spPr>
            <a:xfrm>
              <a:off x="-65145700" y="3769150"/>
              <a:ext cx="275675" cy="275700"/>
            </a:xfrm>
            <a:custGeom>
              <a:avLst/>
              <a:gdLst/>
              <a:ahLst/>
              <a:cxnLst/>
              <a:rect l="l" t="t" r="r" b="b"/>
              <a:pathLst>
                <a:path w="11027" h="11028" extrusionOk="0">
                  <a:moveTo>
                    <a:pt x="5514" y="1"/>
                  </a:moveTo>
                  <a:cubicBezTo>
                    <a:pt x="2489" y="1"/>
                    <a:pt x="0" y="2458"/>
                    <a:pt x="0" y="5514"/>
                  </a:cubicBezTo>
                  <a:cubicBezTo>
                    <a:pt x="0" y="8539"/>
                    <a:pt x="2489" y="11027"/>
                    <a:pt x="5514" y="11027"/>
                  </a:cubicBezTo>
                  <a:cubicBezTo>
                    <a:pt x="8538" y="11027"/>
                    <a:pt x="11027" y="8539"/>
                    <a:pt x="11027" y="5514"/>
                  </a:cubicBezTo>
                  <a:cubicBezTo>
                    <a:pt x="11027" y="5294"/>
                    <a:pt x="10869" y="5105"/>
                    <a:pt x="10649" y="5105"/>
                  </a:cubicBezTo>
                  <a:lnTo>
                    <a:pt x="5955" y="5105"/>
                  </a:lnTo>
                  <a:lnTo>
                    <a:pt x="5955" y="410"/>
                  </a:lnTo>
                  <a:cubicBezTo>
                    <a:pt x="5955" y="190"/>
                    <a:pt x="5766" y="1"/>
                    <a:pt x="551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54" name="Google Shape;7954;p70"/>
            <p:cNvSpPr/>
            <p:nvPr/>
          </p:nvSpPr>
          <p:spPr>
            <a:xfrm>
              <a:off x="-64977150" y="3727425"/>
              <a:ext cx="148875" cy="147300"/>
            </a:xfrm>
            <a:custGeom>
              <a:avLst/>
              <a:gdLst/>
              <a:ahLst/>
              <a:cxnLst/>
              <a:rect l="l" t="t" r="r" b="b"/>
              <a:pathLst>
                <a:path w="5955" h="5892" extrusionOk="0">
                  <a:moveTo>
                    <a:pt x="441" y="0"/>
                  </a:moveTo>
                  <a:cubicBezTo>
                    <a:pt x="189" y="0"/>
                    <a:pt x="0" y="158"/>
                    <a:pt x="0" y="378"/>
                  </a:cubicBezTo>
                  <a:lnTo>
                    <a:pt x="0" y="5513"/>
                  </a:lnTo>
                  <a:cubicBezTo>
                    <a:pt x="0" y="5702"/>
                    <a:pt x="189" y="5891"/>
                    <a:pt x="441" y="5891"/>
                  </a:cubicBezTo>
                  <a:lnTo>
                    <a:pt x="5514" y="5891"/>
                  </a:lnTo>
                  <a:cubicBezTo>
                    <a:pt x="5734" y="5891"/>
                    <a:pt x="5955" y="5702"/>
                    <a:pt x="5955" y="5513"/>
                  </a:cubicBezTo>
                  <a:cubicBezTo>
                    <a:pt x="5955" y="2489"/>
                    <a:pt x="3466" y="0"/>
                    <a:pt x="44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955" name="Google Shape;7955;p70"/>
          <p:cNvGrpSpPr/>
          <p:nvPr/>
        </p:nvGrpSpPr>
        <p:grpSpPr>
          <a:xfrm>
            <a:off x="853201" y="2404333"/>
            <a:ext cx="360868" cy="367261"/>
            <a:chOff x="-65144125" y="4094450"/>
            <a:chExt cx="311900" cy="317425"/>
          </a:xfrm>
          <a:solidFill>
            <a:srgbClr val="FFC867"/>
          </a:solidFill>
        </p:grpSpPr>
        <p:sp>
          <p:nvSpPr>
            <p:cNvPr id="7956" name="Google Shape;7956;p70"/>
            <p:cNvSpPr/>
            <p:nvPr/>
          </p:nvSpPr>
          <p:spPr>
            <a:xfrm>
              <a:off x="-65079550" y="4183450"/>
              <a:ext cx="185900" cy="185900"/>
            </a:xfrm>
            <a:custGeom>
              <a:avLst/>
              <a:gdLst/>
              <a:ahLst/>
              <a:cxnLst/>
              <a:rect l="l" t="t" r="r" b="b"/>
              <a:pathLst>
                <a:path w="7436" h="7436" extrusionOk="0">
                  <a:moveTo>
                    <a:pt x="3687" y="0"/>
                  </a:moveTo>
                  <a:cubicBezTo>
                    <a:pt x="1639" y="0"/>
                    <a:pt x="1" y="1639"/>
                    <a:pt x="1" y="3686"/>
                  </a:cubicBezTo>
                  <a:cubicBezTo>
                    <a:pt x="1" y="5734"/>
                    <a:pt x="1639" y="7435"/>
                    <a:pt x="3687" y="7435"/>
                  </a:cubicBezTo>
                  <a:cubicBezTo>
                    <a:pt x="5735" y="7435"/>
                    <a:pt x="7436" y="5797"/>
                    <a:pt x="7436" y="3686"/>
                  </a:cubicBezTo>
                  <a:cubicBezTo>
                    <a:pt x="7436" y="3466"/>
                    <a:pt x="7247" y="3308"/>
                    <a:pt x="7058" y="3308"/>
                  </a:cubicBezTo>
                  <a:lnTo>
                    <a:pt x="4096" y="3308"/>
                  </a:lnTo>
                  <a:lnTo>
                    <a:pt x="4096" y="378"/>
                  </a:lnTo>
                  <a:cubicBezTo>
                    <a:pt x="4096" y="158"/>
                    <a:pt x="3907" y="0"/>
                    <a:pt x="368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57" name="Google Shape;7957;p70"/>
            <p:cNvSpPr/>
            <p:nvPr/>
          </p:nvSpPr>
          <p:spPr>
            <a:xfrm>
              <a:off x="-65039375" y="4094450"/>
              <a:ext cx="104775" cy="19700"/>
            </a:xfrm>
            <a:custGeom>
              <a:avLst/>
              <a:gdLst/>
              <a:ahLst/>
              <a:cxnLst/>
              <a:rect l="l" t="t" r="r" b="b"/>
              <a:pathLst>
                <a:path w="4191" h="788" extrusionOk="0">
                  <a:moveTo>
                    <a:pt x="473" y="0"/>
                  </a:moveTo>
                  <a:cubicBezTo>
                    <a:pt x="252" y="0"/>
                    <a:pt x="32" y="221"/>
                    <a:pt x="32" y="410"/>
                  </a:cubicBezTo>
                  <a:cubicBezTo>
                    <a:pt x="0" y="599"/>
                    <a:pt x="158" y="756"/>
                    <a:pt x="347" y="788"/>
                  </a:cubicBezTo>
                  <a:lnTo>
                    <a:pt x="3813" y="788"/>
                  </a:lnTo>
                  <a:cubicBezTo>
                    <a:pt x="4033" y="756"/>
                    <a:pt x="4191" y="599"/>
                    <a:pt x="4191" y="410"/>
                  </a:cubicBezTo>
                  <a:cubicBezTo>
                    <a:pt x="4191" y="158"/>
                    <a:pt x="3970" y="0"/>
                    <a:pt x="378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58" name="Google Shape;7958;p70"/>
            <p:cNvSpPr/>
            <p:nvPr/>
          </p:nvSpPr>
          <p:spPr>
            <a:xfrm>
              <a:off x="-65144125" y="4121025"/>
              <a:ext cx="311900" cy="290850"/>
            </a:xfrm>
            <a:custGeom>
              <a:avLst/>
              <a:gdLst/>
              <a:ahLst/>
              <a:cxnLst/>
              <a:rect l="l" t="t" r="r" b="b"/>
              <a:pathLst>
                <a:path w="12476" h="11634" extrusionOk="0">
                  <a:moveTo>
                    <a:pt x="6321" y="1678"/>
                  </a:moveTo>
                  <a:cubicBezTo>
                    <a:pt x="7437" y="1678"/>
                    <a:pt x="8570" y="2088"/>
                    <a:pt x="9483" y="3001"/>
                  </a:cubicBezTo>
                  <a:cubicBezTo>
                    <a:pt x="10334" y="3884"/>
                    <a:pt x="10806" y="5018"/>
                    <a:pt x="10806" y="6246"/>
                  </a:cubicBezTo>
                  <a:cubicBezTo>
                    <a:pt x="10806" y="8767"/>
                    <a:pt x="8759" y="10815"/>
                    <a:pt x="6238" y="10815"/>
                  </a:cubicBezTo>
                  <a:cubicBezTo>
                    <a:pt x="3718" y="10815"/>
                    <a:pt x="1702" y="8767"/>
                    <a:pt x="1702" y="6246"/>
                  </a:cubicBezTo>
                  <a:cubicBezTo>
                    <a:pt x="1702" y="3492"/>
                    <a:pt x="3974" y="1678"/>
                    <a:pt x="6321" y="1678"/>
                  </a:cubicBezTo>
                  <a:close/>
                  <a:moveTo>
                    <a:pt x="1367" y="1"/>
                  </a:moveTo>
                  <a:cubicBezTo>
                    <a:pt x="1048" y="1"/>
                    <a:pt x="725" y="119"/>
                    <a:pt x="473" y="355"/>
                  </a:cubicBezTo>
                  <a:cubicBezTo>
                    <a:pt x="0" y="828"/>
                    <a:pt x="0" y="1615"/>
                    <a:pt x="473" y="2119"/>
                  </a:cubicBezTo>
                  <a:cubicBezTo>
                    <a:pt x="696" y="2363"/>
                    <a:pt x="997" y="2488"/>
                    <a:pt x="1327" y="2488"/>
                  </a:cubicBezTo>
                  <a:cubicBezTo>
                    <a:pt x="1509" y="2488"/>
                    <a:pt x="1700" y="2450"/>
                    <a:pt x="1891" y="2371"/>
                  </a:cubicBezTo>
                  <a:lnTo>
                    <a:pt x="2237" y="2718"/>
                  </a:lnTo>
                  <a:cubicBezTo>
                    <a:pt x="1386" y="3695"/>
                    <a:pt x="914" y="4923"/>
                    <a:pt x="914" y="6215"/>
                  </a:cubicBezTo>
                  <a:cubicBezTo>
                    <a:pt x="914" y="9176"/>
                    <a:pt x="3340" y="11634"/>
                    <a:pt x="6301" y="11634"/>
                  </a:cubicBezTo>
                  <a:cubicBezTo>
                    <a:pt x="9231" y="11634"/>
                    <a:pt x="11689" y="9208"/>
                    <a:pt x="11689" y="6215"/>
                  </a:cubicBezTo>
                  <a:cubicBezTo>
                    <a:pt x="11689" y="4923"/>
                    <a:pt x="11216" y="3695"/>
                    <a:pt x="10365" y="2718"/>
                  </a:cubicBezTo>
                  <a:lnTo>
                    <a:pt x="10743" y="2371"/>
                  </a:lnTo>
                  <a:cubicBezTo>
                    <a:pt x="10901" y="2466"/>
                    <a:pt x="11059" y="2497"/>
                    <a:pt x="11248" y="2497"/>
                  </a:cubicBezTo>
                  <a:cubicBezTo>
                    <a:pt x="11909" y="2497"/>
                    <a:pt x="12476" y="1930"/>
                    <a:pt x="12476" y="1269"/>
                  </a:cubicBezTo>
                  <a:cubicBezTo>
                    <a:pt x="12476" y="607"/>
                    <a:pt x="11909" y="8"/>
                    <a:pt x="11248" y="8"/>
                  </a:cubicBezTo>
                  <a:cubicBezTo>
                    <a:pt x="10586" y="8"/>
                    <a:pt x="10019" y="544"/>
                    <a:pt x="10019" y="1269"/>
                  </a:cubicBezTo>
                  <a:cubicBezTo>
                    <a:pt x="10019" y="1458"/>
                    <a:pt x="10050" y="1615"/>
                    <a:pt x="10145" y="1773"/>
                  </a:cubicBezTo>
                  <a:lnTo>
                    <a:pt x="9798" y="2119"/>
                  </a:lnTo>
                  <a:cubicBezTo>
                    <a:pt x="9137" y="1584"/>
                    <a:pt x="8381" y="1206"/>
                    <a:pt x="7561" y="985"/>
                  </a:cubicBezTo>
                  <a:lnTo>
                    <a:pt x="7561" y="544"/>
                  </a:lnTo>
                  <a:lnTo>
                    <a:pt x="5073" y="544"/>
                  </a:lnTo>
                  <a:lnTo>
                    <a:pt x="5073" y="985"/>
                  </a:lnTo>
                  <a:cubicBezTo>
                    <a:pt x="4222" y="1206"/>
                    <a:pt x="3434" y="1584"/>
                    <a:pt x="2836" y="2119"/>
                  </a:cubicBezTo>
                  <a:lnTo>
                    <a:pt x="2458" y="1773"/>
                  </a:lnTo>
                  <a:cubicBezTo>
                    <a:pt x="2710" y="1269"/>
                    <a:pt x="2584" y="733"/>
                    <a:pt x="2237" y="355"/>
                  </a:cubicBezTo>
                  <a:cubicBezTo>
                    <a:pt x="2001" y="119"/>
                    <a:pt x="1686" y="1"/>
                    <a:pt x="136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959" name="Google Shape;7959;p70"/>
          <p:cNvSpPr/>
          <p:nvPr/>
        </p:nvSpPr>
        <p:spPr>
          <a:xfrm>
            <a:off x="3057429" y="1531476"/>
            <a:ext cx="369083" cy="369112"/>
          </a:xfrm>
          <a:custGeom>
            <a:avLst/>
            <a:gdLst/>
            <a:ahLst/>
            <a:cxnLst/>
            <a:rect l="l" t="t" r="r" b="b"/>
            <a:pathLst>
              <a:path w="12760" h="12761" extrusionOk="0">
                <a:moveTo>
                  <a:pt x="6427" y="3592"/>
                </a:moveTo>
                <a:cubicBezTo>
                  <a:pt x="7939" y="3592"/>
                  <a:pt x="9168" y="4821"/>
                  <a:pt x="9168" y="6365"/>
                </a:cubicBezTo>
                <a:cubicBezTo>
                  <a:pt x="9168" y="7846"/>
                  <a:pt x="7908" y="9106"/>
                  <a:pt x="6427" y="9106"/>
                </a:cubicBezTo>
                <a:cubicBezTo>
                  <a:pt x="4883" y="9106"/>
                  <a:pt x="3655" y="7877"/>
                  <a:pt x="3655" y="6365"/>
                </a:cubicBezTo>
                <a:cubicBezTo>
                  <a:pt x="3655" y="4821"/>
                  <a:pt x="4883" y="3592"/>
                  <a:pt x="6427" y="3592"/>
                </a:cubicBezTo>
                <a:close/>
                <a:moveTo>
                  <a:pt x="5829" y="1"/>
                </a:moveTo>
                <a:cubicBezTo>
                  <a:pt x="5356" y="1"/>
                  <a:pt x="5009" y="347"/>
                  <a:pt x="5009" y="852"/>
                </a:cubicBezTo>
                <a:lnTo>
                  <a:pt x="5009" y="1576"/>
                </a:lnTo>
                <a:cubicBezTo>
                  <a:pt x="4631" y="1702"/>
                  <a:pt x="4285" y="1828"/>
                  <a:pt x="3970" y="2017"/>
                </a:cubicBezTo>
                <a:lnTo>
                  <a:pt x="3466" y="1513"/>
                </a:lnTo>
                <a:cubicBezTo>
                  <a:pt x="3308" y="1356"/>
                  <a:pt x="3088" y="1277"/>
                  <a:pt x="2867" y="1277"/>
                </a:cubicBezTo>
                <a:cubicBezTo>
                  <a:pt x="2647" y="1277"/>
                  <a:pt x="2426" y="1356"/>
                  <a:pt x="2269" y="1513"/>
                </a:cubicBezTo>
                <a:lnTo>
                  <a:pt x="1481" y="2301"/>
                </a:lnTo>
                <a:cubicBezTo>
                  <a:pt x="1166" y="2616"/>
                  <a:pt x="1166" y="3151"/>
                  <a:pt x="1481" y="3466"/>
                </a:cubicBezTo>
                <a:lnTo>
                  <a:pt x="2017" y="4002"/>
                </a:lnTo>
                <a:cubicBezTo>
                  <a:pt x="1796" y="4317"/>
                  <a:pt x="1701" y="4664"/>
                  <a:pt x="1575" y="5010"/>
                </a:cubicBezTo>
                <a:lnTo>
                  <a:pt x="819" y="5010"/>
                </a:lnTo>
                <a:cubicBezTo>
                  <a:pt x="347" y="5010"/>
                  <a:pt x="0" y="5357"/>
                  <a:pt x="0" y="5829"/>
                </a:cubicBezTo>
                <a:lnTo>
                  <a:pt x="0" y="6932"/>
                </a:lnTo>
                <a:cubicBezTo>
                  <a:pt x="0" y="7405"/>
                  <a:pt x="347" y="7783"/>
                  <a:pt x="819" y="7783"/>
                </a:cubicBezTo>
                <a:lnTo>
                  <a:pt x="1575" y="7783"/>
                </a:lnTo>
                <a:cubicBezTo>
                  <a:pt x="1701" y="8129"/>
                  <a:pt x="1796" y="8476"/>
                  <a:pt x="2017" y="8791"/>
                </a:cubicBezTo>
                <a:lnTo>
                  <a:pt x="1481" y="9295"/>
                </a:lnTo>
                <a:cubicBezTo>
                  <a:pt x="1166" y="9610"/>
                  <a:pt x="1166" y="10177"/>
                  <a:pt x="1481" y="10492"/>
                </a:cubicBezTo>
                <a:lnTo>
                  <a:pt x="2269" y="11280"/>
                </a:lnTo>
                <a:cubicBezTo>
                  <a:pt x="2426" y="11437"/>
                  <a:pt x="2647" y="11516"/>
                  <a:pt x="2867" y="11516"/>
                </a:cubicBezTo>
                <a:cubicBezTo>
                  <a:pt x="3088" y="11516"/>
                  <a:pt x="3308" y="11437"/>
                  <a:pt x="3466" y="11280"/>
                </a:cubicBezTo>
                <a:lnTo>
                  <a:pt x="3970" y="10776"/>
                </a:lnTo>
                <a:cubicBezTo>
                  <a:pt x="4285" y="10965"/>
                  <a:pt x="4631" y="11091"/>
                  <a:pt x="5009" y="11185"/>
                </a:cubicBezTo>
                <a:lnTo>
                  <a:pt x="5009" y="11941"/>
                </a:lnTo>
                <a:cubicBezTo>
                  <a:pt x="5009" y="12414"/>
                  <a:pt x="5356" y="12760"/>
                  <a:pt x="5829" y="12760"/>
                </a:cubicBezTo>
                <a:lnTo>
                  <a:pt x="6931" y="12760"/>
                </a:lnTo>
                <a:cubicBezTo>
                  <a:pt x="7404" y="12760"/>
                  <a:pt x="7750" y="12414"/>
                  <a:pt x="7750" y="11941"/>
                </a:cubicBezTo>
                <a:lnTo>
                  <a:pt x="7750" y="11185"/>
                </a:lnTo>
                <a:cubicBezTo>
                  <a:pt x="8097" y="11091"/>
                  <a:pt x="8475" y="10965"/>
                  <a:pt x="8790" y="10776"/>
                </a:cubicBezTo>
                <a:lnTo>
                  <a:pt x="9294" y="11280"/>
                </a:lnTo>
                <a:cubicBezTo>
                  <a:pt x="9452" y="11437"/>
                  <a:pt x="9664" y="11516"/>
                  <a:pt x="9877" y="11516"/>
                </a:cubicBezTo>
                <a:cubicBezTo>
                  <a:pt x="10090" y="11516"/>
                  <a:pt x="10302" y="11437"/>
                  <a:pt x="10460" y="11280"/>
                </a:cubicBezTo>
                <a:lnTo>
                  <a:pt x="11247" y="10492"/>
                </a:lnTo>
                <a:cubicBezTo>
                  <a:pt x="11563" y="10177"/>
                  <a:pt x="11563" y="9610"/>
                  <a:pt x="11247" y="9295"/>
                </a:cubicBezTo>
                <a:lnTo>
                  <a:pt x="10743" y="8791"/>
                </a:lnTo>
                <a:cubicBezTo>
                  <a:pt x="10932" y="8476"/>
                  <a:pt x="11058" y="8129"/>
                  <a:pt x="11184" y="7783"/>
                </a:cubicBezTo>
                <a:lnTo>
                  <a:pt x="11941" y="7783"/>
                </a:lnTo>
                <a:cubicBezTo>
                  <a:pt x="12413" y="7783"/>
                  <a:pt x="12760" y="7405"/>
                  <a:pt x="12760" y="6932"/>
                </a:cubicBezTo>
                <a:lnTo>
                  <a:pt x="12760" y="5829"/>
                </a:lnTo>
                <a:cubicBezTo>
                  <a:pt x="12760" y="5325"/>
                  <a:pt x="12350" y="4979"/>
                  <a:pt x="11941" y="4979"/>
                </a:cubicBezTo>
                <a:lnTo>
                  <a:pt x="11184" y="4979"/>
                </a:lnTo>
                <a:cubicBezTo>
                  <a:pt x="11058" y="4632"/>
                  <a:pt x="10932" y="4254"/>
                  <a:pt x="10743" y="3939"/>
                </a:cubicBezTo>
                <a:lnTo>
                  <a:pt x="11247" y="3435"/>
                </a:lnTo>
                <a:cubicBezTo>
                  <a:pt x="11563" y="3120"/>
                  <a:pt x="11563" y="2553"/>
                  <a:pt x="11247" y="2238"/>
                </a:cubicBezTo>
                <a:lnTo>
                  <a:pt x="10460" y="1450"/>
                </a:lnTo>
                <a:cubicBezTo>
                  <a:pt x="10302" y="1293"/>
                  <a:pt x="10090" y="1214"/>
                  <a:pt x="9877" y="1214"/>
                </a:cubicBezTo>
                <a:cubicBezTo>
                  <a:pt x="9664" y="1214"/>
                  <a:pt x="9452" y="1293"/>
                  <a:pt x="9294" y="1450"/>
                </a:cubicBezTo>
                <a:lnTo>
                  <a:pt x="8790" y="1986"/>
                </a:lnTo>
                <a:cubicBezTo>
                  <a:pt x="8475" y="1765"/>
                  <a:pt x="8097" y="1671"/>
                  <a:pt x="7750" y="1545"/>
                </a:cubicBezTo>
                <a:lnTo>
                  <a:pt x="7750" y="852"/>
                </a:lnTo>
                <a:cubicBezTo>
                  <a:pt x="7750" y="379"/>
                  <a:pt x="7404" y="1"/>
                  <a:pt x="6931" y="1"/>
                </a:cubicBezTo>
                <a:close/>
              </a:path>
            </a:pathLst>
          </a:custGeom>
          <a:solidFill>
            <a:srgbClr val="FFC86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7960" name="Google Shape;7960;p70"/>
          <p:cNvGrpSpPr/>
          <p:nvPr/>
        </p:nvGrpSpPr>
        <p:grpSpPr>
          <a:xfrm>
            <a:off x="3056770" y="1975028"/>
            <a:ext cx="370645" cy="368042"/>
            <a:chOff x="-63250675" y="3744075"/>
            <a:chExt cx="320350" cy="318100"/>
          </a:xfrm>
          <a:solidFill>
            <a:srgbClr val="FFC867"/>
          </a:solidFill>
        </p:grpSpPr>
        <p:sp>
          <p:nvSpPr>
            <p:cNvPr id="7961" name="Google Shape;7961;p70"/>
            <p:cNvSpPr/>
            <p:nvPr/>
          </p:nvSpPr>
          <p:spPr>
            <a:xfrm>
              <a:off x="-63126250" y="3744075"/>
              <a:ext cx="195925" cy="192875"/>
            </a:xfrm>
            <a:custGeom>
              <a:avLst/>
              <a:gdLst/>
              <a:ahLst/>
              <a:cxnLst/>
              <a:rect l="l" t="t" r="r" b="b"/>
              <a:pathLst>
                <a:path w="7837" h="7715" extrusionOk="0">
                  <a:moveTo>
                    <a:pt x="6020" y="0"/>
                  </a:moveTo>
                  <a:cubicBezTo>
                    <a:pt x="5921" y="0"/>
                    <a:pt x="5820" y="37"/>
                    <a:pt x="5735" y="122"/>
                  </a:cubicBezTo>
                  <a:lnTo>
                    <a:pt x="4097" y="1760"/>
                  </a:lnTo>
                  <a:cubicBezTo>
                    <a:pt x="4034" y="1854"/>
                    <a:pt x="3971" y="1917"/>
                    <a:pt x="3971" y="2012"/>
                  </a:cubicBezTo>
                  <a:lnTo>
                    <a:pt x="3782" y="3304"/>
                  </a:lnTo>
                  <a:lnTo>
                    <a:pt x="1734" y="5351"/>
                  </a:lnTo>
                  <a:cubicBezTo>
                    <a:pt x="1576" y="5288"/>
                    <a:pt x="1387" y="5225"/>
                    <a:pt x="1230" y="5225"/>
                  </a:cubicBezTo>
                  <a:cubicBezTo>
                    <a:pt x="537" y="5225"/>
                    <a:pt x="1" y="5793"/>
                    <a:pt x="1" y="6486"/>
                  </a:cubicBezTo>
                  <a:cubicBezTo>
                    <a:pt x="1" y="7210"/>
                    <a:pt x="537" y="7714"/>
                    <a:pt x="1230" y="7714"/>
                  </a:cubicBezTo>
                  <a:cubicBezTo>
                    <a:pt x="1891" y="7714"/>
                    <a:pt x="2458" y="7179"/>
                    <a:pt x="2458" y="6486"/>
                  </a:cubicBezTo>
                  <a:cubicBezTo>
                    <a:pt x="2458" y="6297"/>
                    <a:pt x="2395" y="6139"/>
                    <a:pt x="2332" y="5982"/>
                  </a:cubicBezTo>
                  <a:lnTo>
                    <a:pt x="4380" y="3934"/>
                  </a:lnTo>
                  <a:lnTo>
                    <a:pt x="5672" y="3745"/>
                  </a:lnTo>
                  <a:cubicBezTo>
                    <a:pt x="5735" y="3745"/>
                    <a:pt x="5829" y="3713"/>
                    <a:pt x="5924" y="3619"/>
                  </a:cubicBezTo>
                  <a:lnTo>
                    <a:pt x="7562" y="1980"/>
                  </a:lnTo>
                  <a:cubicBezTo>
                    <a:pt x="7837" y="1706"/>
                    <a:pt x="7609" y="1254"/>
                    <a:pt x="7251" y="1254"/>
                  </a:cubicBezTo>
                  <a:cubicBezTo>
                    <a:pt x="7240" y="1254"/>
                    <a:pt x="7228" y="1255"/>
                    <a:pt x="7216" y="1256"/>
                  </a:cubicBezTo>
                  <a:lnTo>
                    <a:pt x="6302" y="1382"/>
                  </a:lnTo>
                  <a:lnTo>
                    <a:pt x="6428" y="468"/>
                  </a:lnTo>
                  <a:cubicBezTo>
                    <a:pt x="6472" y="203"/>
                    <a:pt x="6253" y="0"/>
                    <a:pt x="602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62" name="Google Shape;7962;p70"/>
            <p:cNvSpPr/>
            <p:nvPr/>
          </p:nvSpPr>
          <p:spPr>
            <a:xfrm>
              <a:off x="-63190025" y="3814050"/>
              <a:ext cx="186675" cy="185900"/>
            </a:xfrm>
            <a:custGeom>
              <a:avLst/>
              <a:gdLst/>
              <a:ahLst/>
              <a:cxnLst/>
              <a:rect l="l" t="t" r="r" b="b"/>
              <a:pathLst>
                <a:path w="7467" h="7436" extrusionOk="0">
                  <a:moveTo>
                    <a:pt x="3718" y="1"/>
                  </a:moveTo>
                  <a:cubicBezTo>
                    <a:pt x="1670" y="1"/>
                    <a:pt x="0" y="1670"/>
                    <a:pt x="0" y="3750"/>
                  </a:cubicBezTo>
                  <a:cubicBezTo>
                    <a:pt x="0" y="5797"/>
                    <a:pt x="1638" y="7436"/>
                    <a:pt x="3718" y="7436"/>
                  </a:cubicBezTo>
                  <a:cubicBezTo>
                    <a:pt x="5765" y="7436"/>
                    <a:pt x="7467" y="5797"/>
                    <a:pt x="7467" y="3750"/>
                  </a:cubicBezTo>
                  <a:cubicBezTo>
                    <a:pt x="7467" y="3151"/>
                    <a:pt x="7341" y="2647"/>
                    <a:pt x="7120" y="2143"/>
                  </a:cubicBezTo>
                  <a:lnTo>
                    <a:pt x="5828" y="3435"/>
                  </a:lnTo>
                  <a:cubicBezTo>
                    <a:pt x="5828" y="3498"/>
                    <a:pt x="5860" y="3624"/>
                    <a:pt x="5860" y="3718"/>
                  </a:cubicBezTo>
                  <a:cubicBezTo>
                    <a:pt x="5860" y="4852"/>
                    <a:pt x="4915" y="5797"/>
                    <a:pt x="3781" y="5797"/>
                  </a:cubicBezTo>
                  <a:cubicBezTo>
                    <a:pt x="2615" y="5797"/>
                    <a:pt x="1670" y="4852"/>
                    <a:pt x="1670" y="3718"/>
                  </a:cubicBezTo>
                  <a:cubicBezTo>
                    <a:pt x="1733" y="2552"/>
                    <a:pt x="2615" y="1607"/>
                    <a:pt x="3781" y="1607"/>
                  </a:cubicBezTo>
                  <a:cubicBezTo>
                    <a:pt x="3875" y="1607"/>
                    <a:pt x="3970" y="1607"/>
                    <a:pt x="4033" y="1670"/>
                  </a:cubicBezTo>
                  <a:lnTo>
                    <a:pt x="5356" y="347"/>
                  </a:lnTo>
                  <a:cubicBezTo>
                    <a:pt x="4883" y="127"/>
                    <a:pt x="4316" y="1"/>
                    <a:pt x="371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63" name="Google Shape;7963;p70"/>
            <p:cNvSpPr/>
            <p:nvPr/>
          </p:nvSpPr>
          <p:spPr>
            <a:xfrm>
              <a:off x="-63250675" y="3751050"/>
              <a:ext cx="311125" cy="311125"/>
            </a:xfrm>
            <a:custGeom>
              <a:avLst/>
              <a:gdLst/>
              <a:ahLst/>
              <a:cxnLst/>
              <a:rect l="l" t="t" r="r" b="b"/>
              <a:pathLst>
                <a:path w="12445" h="12445" extrusionOk="0">
                  <a:moveTo>
                    <a:pt x="6270" y="0"/>
                  </a:moveTo>
                  <a:cubicBezTo>
                    <a:pt x="2773" y="0"/>
                    <a:pt x="0" y="2804"/>
                    <a:pt x="0" y="6238"/>
                  </a:cubicBezTo>
                  <a:cubicBezTo>
                    <a:pt x="0" y="9641"/>
                    <a:pt x="2804" y="12445"/>
                    <a:pt x="6238" y="12445"/>
                  </a:cubicBezTo>
                  <a:cubicBezTo>
                    <a:pt x="9672" y="12445"/>
                    <a:pt x="12445" y="9641"/>
                    <a:pt x="12445" y="6238"/>
                  </a:cubicBezTo>
                  <a:cubicBezTo>
                    <a:pt x="12445" y="5325"/>
                    <a:pt x="12256" y="4411"/>
                    <a:pt x="11878" y="3592"/>
                  </a:cubicBezTo>
                  <a:lnTo>
                    <a:pt x="11563" y="3907"/>
                  </a:lnTo>
                  <a:cubicBezTo>
                    <a:pt x="11342" y="4096"/>
                    <a:pt x="11121" y="4222"/>
                    <a:pt x="10838" y="4253"/>
                  </a:cubicBezTo>
                  <a:lnTo>
                    <a:pt x="10397" y="4348"/>
                  </a:lnTo>
                  <a:cubicBezTo>
                    <a:pt x="10680" y="4915"/>
                    <a:pt x="10806" y="5545"/>
                    <a:pt x="10806" y="6238"/>
                  </a:cubicBezTo>
                  <a:cubicBezTo>
                    <a:pt x="10806" y="8759"/>
                    <a:pt x="8759" y="10743"/>
                    <a:pt x="6270" y="10743"/>
                  </a:cubicBezTo>
                  <a:cubicBezTo>
                    <a:pt x="3781" y="10743"/>
                    <a:pt x="1733" y="8696"/>
                    <a:pt x="1733" y="6238"/>
                  </a:cubicBezTo>
                  <a:cubicBezTo>
                    <a:pt x="1733" y="3718"/>
                    <a:pt x="3781" y="1670"/>
                    <a:pt x="6270" y="1670"/>
                  </a:cubicBezTo>
                  <a:cubicBezTo>
                    <a:pt x="6931" y="1670"/>
                    <a:pt x="7561" y="1796"/>
                    <a:pt x="8160" y="2048"/>
                  </a:cubicBezTo>
                  <a:lnTo>
                    <a:pt x="8254" y="1607"/>
                  </a:lnTo>
                  <a:cubicBezTo>
                    <a:pt x="8286" y="1355"/>
                    <a:pt x="8412" y="1103"/>
                    <a:pt x="8601" y="914"/>
                  </a:cubicBezTo>
                  <a:lnTo>
                    <a:pt x="8916" y="599"/>
                  </a:lnTo>
                  <a:cubicBezTo>
                    <a:pt x="8097" y="189"/>
                    <a:pt x="7215" y="0"/>
                    <a:pt x="627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964" name="Google Shape;7964;p70"/>
          <p:cNvGrpSpPr/>
          <p:nvPr/>
        </p:nvGrpSpPr>
        <p:grpSpPr>
          <a:xfrm>
            <a:off x="3058462" y="2404333"/>
            <a:ext cx="367261" cy="367261"/>
            <a:chOff x="-63250675" y="4110200"/>
            <a:chExt cx="317425" cy="317425"/>
          </a:xfrm>
          <a:solidFill>
            <a:srgbClr val="FFC867"/>
          </a:solidFill>
        </p:grpSpPr>
        <p:sp>
          <p:nvSpPr>
            <p:cNvPr id="7965" name="Google Shape;7965;p70"/>
            <p:cNvSpPr/>
            <p:nvPr/>
          </p:nvSpPr>
          <p:spPr>
            <a:xfrm>
              <a:off x="-63007300" y="4153725"/>
              <a:ext cx="30725" cy="29750"/>
            </a:xfrm>
            <a:custGeom>
              <a:avLst/>
              <a:gdLst/>
              <a:ahLst/>
              <a:cxnLst/>
              <a:rect l="l" t="t" r="r" b="b"/>
              <a:pathLst>
                <a:path w="1229" h="1190" extrusionOk="0">
                  <a:moveTo>
                    <a:pt x="772" y="0"/>
                  </a:moveTo>
                  <a:cubicBezTo>
                    <a:pt x="662" y="0"/>
                    <a:pt x="552" y="39"/>
                    <a:pt x="473" y="118"/>
                  </a:cubicBezTo>
                  <a:lnTo>
                    <a:pt x="0" y="591"/>
                  </a:lnTo>
                  <a:cubicBezTo>
                    <a:pt x="252" y="780"/>
                    <a:pt x="441" y="1000"/>
                    <a:pt x="599" y="1189"/>
                  </a:cubicBezTo>
                  <a:lnTo>
                    <a:pt x="1071" y="717"/>
                  </a:lnTo>
                  <a:cubicBezTo>
                    <a:pt x="1229" y="559"/>
                    <a:pt x="1229" y="276"/>
                    <a:pt x="1071" y="118"/>
                  </a:cubicBezTo>
                  <a:cubicBezTo>
                    <a:pt x="993" y="39"/>
                    <a:pt x="882" y="0"/>
                    <a:pt x="77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66" name="Google Shape;7966;p70"/>
            <p:cNvSpPr/>
            <p:nvPr/>
          </p:nvSpPr>
          <p:spPr>
            <a:xfrm>
              <a:off x="-63203425" y="4159025"/>
              <a:ext cx="222925" cy="222150"/>
            </a:xfrm>
            <a:custGeom>
              <a:avLst/>
              <a:gdLst/>
              <a:ahLst/>
              <a:cxnLst/>
              <a:rect l="l" t="t" r="r" b="b"/>
              <a:pathLst>
                <a:path w="8917" h="8886" extrusionOk="0">
                  <a:moveTo>
                    <a:pt x="4033" y="1418"/>
                  </a:moveTo>
                  <a:lnTo>
                    <a:pt x="4033" y="3088"/>
                  </a:lnTo>
                  <a:cubicBezTo>
                    <a:pt x="3939" y="3151"/>
                    <a:pt x="3876" y="3151"/>
                    <a:pt x="3781" y="3183"/>
                  </a:cubicBezTo>
                  <a:lnTo>
                    <a:pt x="2615" y="1985"/>
                  </a:lnTo>
                  <a:cubicBezTo>
                    <a:pt x="2993" y="1670"/>
                    <a:pt x="3529" y="1481"/>
                    <a:pt x="4033" y="1418"/>
                  </a:cubicBezTo>
                  <a:close/>
                  <a:moveTo>
                    <a:pt x="4852" y="1418"/>
                  </a:moveTo>
                  <a:cubicBezTo>
                    <a:pt x="5356" y="1481"/>
                    <a:pt x="5892" y="1670"/>
                    <a:pt x="6270" y="1985"/>
                  </a:cubicBezTo>
                  <a:lnTo>
                    <a:pt x="5104" y="3183"/>
                  </a:lnTo>
                  <a:cubicBezTo>
                    <a:pt x="5010" y="3151"/>
                    <a:pt x="4947" y="3088"/>
                    <a:pt x="4852" y="3088"/>
                  </a:cubicBezTo>
                  <a:lnTo>
                    <a:pt x="4852" y="1418"/>
                  </a:lnTo>
                  <a:close/>
                  <a:moveTo>
                    <a:pt x="2017" y="2553"/>
                  </a:moveTo>
                  <a:lnTo>
                    <a:pt x="3214" y="3718"/>
                  </a:lnTo>
                  <a:cubicBezTo>
                    <a:pt x="3151" y="3813"/>
                    <a:pt x="3119" y="3876"/>
                    <a:pt x="3119" y="3970"/>
                  </a:cubicBezTo>
                  <a:lnTo>
                    <a:pt x="1418" y="3970"/>
                  </a:lnTo>
                  <a:cubicBezTo>
                    <a:pt x="1513" y="3466"/>
                    <a:pt x="1733" y="2994"/>
                    <a:pt x="2017" y="2553"/>
                  </a:cubicBezTo>
                  <a:close/>
                  <a:moveTo>
                    <a:pt x="6869" y="2553"/>
                  </a:moveTo>
                  <a:cubicBezTo>
                    <a:pt x="7184" y="2994"/>
                    <a:pt x="7373" y="3466"/>
                    <a:pt x="7467" y="3970"/>
                  </a:cubicBezTo>
                  <a:lnTo>
                    <a:pt x="5766" y="3970"/>
                  </a:lnTo>
                  <a:cubicBezTo>
                    <a:pt x="5734" y="3876"/>
                    <a:pt x="5734" y="3813"/>
                    <a:pt x="5671" y="3718"/>
                  </a:cubicBezTo>
                  <a:lnTo>
                    <a:pt x="6869" y="2553"/>
                  </a:lnTo>
                  <a:close/>
                  <a:moveTo>
                    <a:pt x="3119" y="4789"/>
                  </a:moveTo>
                  <a:cubicBezTo>
                    <a:pt x="3182" y="4884"/>
                    <a:pt x="3182" y="4947"/>
                    <a:pt x="3214" y="5041"/>
                  </a:cubicBezTo>
                  <a:lnTo>
                    <a:pt x="2017" y="6207"/>
                  </a:lnTo>
                  <a:cubicBezTo>
                    <a:pt x="1733" y="5829"/>
                    <a:pt x="1513" y="5357"/>
                    <a:pt x="1418" y="4789"/>
                  </a:cubicBezTo>
                  <a:close/>
                  <a:moveTo>
                    <a:pt x="7467" y="4789"/>
                  </a:moveTo>
                  <a:cubicBezTo>
                    <a:pt x="7373" y="5357"/>
                    <a:pt x="7184" y="5829"/>
                    <a:pt x="6869" y="6207"/>
                  </a:cubicBezTo>
                  <a:lnTo>
                    <a:pt x="5671" y="5041"/>
                  </a:lnTo>
                  <a:cubicBezTo>
                    <a:pt x="5734" y="4947"/>
                    <a:pt x="5766" y="4884"/>
                    <a:pt x="5766" y="4789"/>
                  </a:cubicBezTo>
                  <a:close/>
                  <a:moveTo>
                    <a:pt x="3781" y="5609"/>
                  </a:moveTo>
                  <a:cubicBezTo>
                    <a:pt x="3876" y="5672"/>
                    <a:pt x="3939" y="5703"/>
                    <a:pt x="4033" y="5703"/>
                  </a:cubicBezTo>
                  <a:lnTo>
                    <a:pt x="4033" y="7404"/>
                  </a:lnTo>
                  <a:cubicBezTo>
                    <a:pt x="3529" y="7310"/>
                    <a:pt x="2993" y="7121"/>
                    <a:pt x="2615" y="6806"/>
                  </a:cubicBezTo>
                  <a:lnTo>
                    <a:pt x="3781" y="5609"/>
                  </a:lnTo>
                  <a:close/>
                  <a:moveTo>
                    <a:pt x="5104" y="5609"/>
                  </a:moveTo>
                  <a:lnTo>
                    <a:pt x="6270" y="6806"/>
                  </a:lnTo>
                  <a:cubicBezTo>
                    <a:pt x="5892" y="7121"/>
                    <a:pt x="5419" y="7310"/>
                    <a:pt x="4852" y="7404"/>
                  </a:cubicBezTo>
                  <a:lnTo>
                    <a:pt x="4852" y="5703"/>
                  </a:lnTo>
                  <a:cubicBezTo>
                    <a:pt x="4947" y="5672"/>
                    <a:pt x="5010" y="5672"/>
                    <a:pt x="5104" y="5609"/>
                  </a:cubicBezTo>
                  <a:close/>
                  <a:moveTo>
                    <a:pt x="4474" y="1"/>
                  </a:moveTo>
                  <a:cubicBezTo>
                    <a:pt x="2017" y="1"/>
                    <a:pt x="0" y="1985"/>
                    <a:pt x="0" y="4443"/>
                  </a:cubicBezTo>
                  <a:cubicBezTo>
                    <a:pt x="0" y="6869"/>
                    <a:pt x="2017" y="8885"/>
                    <a:pt x="4474" y="8885"/>
                  </a:cubicBezTo>
                  <a:cubicBezTo>
                    <a:pt x="6900" y="8885"/>
                    <a:pt x="8916" y="6869"/>
                    <a:pt x="8916" y="4443"/>
                  </a:cubicBezTo>
                  <a:cubicBezTo>
                    <a:pt x="8916" y="1954"/>
                    <a:pt x="6900" y="1"/>
                    <a:pt x="44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67" name="Google Shape;7967;p70"/>
            <p:cNvSpPr/>
            <p:nvPr/>
          </p:nvSpPr>
          <p:spPr>
            <a:xfrm>
              <a:off x="-63102600" y="4401625"/>
              <a:ext cx="20500" cy="26000"/>
            </a:xfrm>
            <a:custGeom>
              <a:avLst/>
              <a:gdLst/>
              <a:ahLst/>
              <a:cxnLst/>
              <a:rect l="l" t="t" r="r" b="b"/>
              <a:pathLst>
                <a:path w="820" h="1040" extrusionOk="0">
                  <a:moveTo>
                    <a:pt x="0" y="0"/>
                  </a:moveTo>
                  <a:lnTo>
                    <a:pt x="0" y="630"/>
                  </a:lnTo>
                  <a:cubicBezTo>
                    <a:pt x="0" y="882"/>
                    <a:pt x="189" y="1040"/>
                    <a:pt x="441" y="1040"/>
                  </a:cubicBezTo>
                  <a:cubicBezTo>
                    <a:pt x="662" y="1040"/>
                    <a:pt x="819" y="851"/>
                    <a:pt x="819" y="630"/>
                  </a:cubicBezTo>
                  <a:lnTo>
                    <a:pt x="819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68" name="Google Shape;7968;p70"/>
            <p:cNvSpPr/>
            <p:nvPr/>
          </p:nvSpPr>
          <p:spPr>
            <a:xfrm>
              <a:off x="-63006525" y="4354350"/>
              <a:ext cx="29950" cy="29975"/>
            </a:xfrm>
            <a:custGeom>
              <a:avLst/>
              <a:gdLst/>
              <a:ahLst/>
              <a:cxnLst/>
              <a:rect l="l" t="t" r="r" b="b"/>
              <a:pathLst>
                <a:path w="1198" h="1199" extrusionOk="0">
                  <a:moveTo>
                    <a:pt x="599" y="1"/>
                  </a:moveTo>
                  <a:cubicBezTo>
                    <a:pt x="410" y="221"/>
                    <a:pt x="253" y="410"/>
                    <a:pt x="1" y="599"/>
                  </a:cubicBezTo>
                  <a:lnTo>
                    <a:pt x="473" y="1072"/>
                  </a:lnTo>
                  <a:cubicBezTo>
                    <a:pt x="568" y="1167"/>
                    <a:pt x="694" y="1198"/>
                    <a:pt x="757" y="1198"/>
                  </a:cubicBezTo>
                  <a:cubicBezTo>
                    <a:pt x="851" y="1198"/>
                    <a:pt x="946" y="1167"/>
                    <a:pt x="1040" y="1072"/>
                  </a:cubicBezTo>
                  <a:cubicBezTo>
                    <a:pt x="1198" y="915"/>
                    <a:pt x="1198" y="631"/>
                    <a:pt x="1040" y="473"/>
                  </a:cubicBezTo>
                  <a:lnTo>
                    <a:pt x="599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69" name="Google Shape;7969;p70"/>
            <p:cNvSpPr/>
            <p:nvPr/>
          </p:nvSpPr>
          <p:spPr>
            <a:xfrm>
              <a:off x="-62960825" y="4258275"/>
              <a:ext cx="27575" cy="20500"/>
            </a:xfrm>
            <a:custGeom>
              <a:avLst/>
              <a:gdLst/>
              <a:ahLst/>
              <a:cxnLst/>
              <a:rect l="l" t="t" r="r" b="b"/>
              <a:pathLst>
                <a:path w="1103" h="820" extrusionOk="0">
                  <a:moveTo>
                    <a:pt x="0" y="0"/>
                  </a:moveTo>
                  <a:lnTo>
                    <a:pt x="0" y="441"/>
                  </a:lnTo>
                  <a:lnTo>
                    <a:pt x="0" y="819"/>
                  </a:lnTo>
                  <a:lnTo>
                    <a:pt x="662" y="819"/>
                  </a:lnTo>
                  <a:cubicBezTo>
                    <a:pt x="914" y="819"/>
                    <a:pt x="1071" y="630"/>
                    <a:pt x="1071" y="378"/>
                  </a:cubicBezTo>
                  <a:cubicBezTo>
                    <a:pt x="1103" y="189"/>
                    <a:pt x="914" y="0"/>
                    <a:pt x="66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70" name="Google Shape;7970;p70"/>
            <p:cNvSpPr/>
            <p:nvPr/>
          </p:nvSpPr>
          <p:spPr>
            <a:xfrm>
              <a:off x="-63250675" y="4259050"/>
              <a:ext cx="26800" cy="20500"/>
            </a:xfrm>
            <a:custGeom>
              <a:avLst/>
              <a:gdLst/>
              <a:ahLst/>
              <a:cxnLst/>
              <a:rect l="l" t="t" r="r" b="b"/>
              <a:pathLst>
                <a:path w="1072" h="820" extrusionOk="0">
                  <a:moveTo>
                    <a:pt x="410" y="1"/>
                  </a:moveTo>
                  <a:cubicBezTo>
                    <a:pt x="158" y="1"/>
                    <a:pt x="0" y="190"/>
                    <a:pt x="0" y="410"/>
                  </a:cubicBezTo>
                  <a:cubicBezTo>
                    <a:pt x="0" y="631"/>
                    <a:pt x="221" y="820"/>
                    <a:pt x="410" y="820"/>
                  </a:cubicBezTo>
                  <a:lnTo>
                    <a:pt x="1071" y="820"/>
                  </a:lnTo>
                  <a:lnTo>
                    <a:pt x="1071" y="442"/>
                  </a:lnTo>
                  <a:lnTo>
                    <a:pt x="1071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71" name="Google Shape;7971;p70"/>
            <p:cNvSpPr/>
            <p:nvPr/>
          </p:nvSpPr>
          <p:spPr>
            <a:xfrm>
              <a:off x="-63208950" y="4354350"/>
              <a:ext cx="29175" cy="29975"/>
            </a:xfrm>
            <a:custGeom>
              <a:avLst/>
              <a:gdLst/>
              <a:ahLst/>
              <a:cxnLst/>
              <a:rect l="l" t="t" r="r" b="b"/>
              <a:pathLst>
                <a:path w="1167" h="1199" extrusionOk="0">
                  <a:moveTo>
                    <a:pt x="631" y="1"/>
                  </a:moveTo>
                  <a:lnTo>
                    <a:pt x="158" y="473"/>
                  </a:lnTo>
                  <a:cubicBezTo>
                    <a:pt x="1" y="631"/>
                    <a:pt x="1" y="915"/>
                    <a:pt x="158" y="1072"/>
                  </a:cubicBezTo>
                  <a:cubicBezTo>
                    <a:pt x="221" y="1167"/>
                    <a:pt x="348" y="1198"/>
                    <a:pt x="442" y="1198"/>
                  </a:cubicBezTo>
                  <a:cubicBezTo>
                    <a:pt x="505" y="1198"/>
                    <a:pt x="631" y="1167"/>
                    <a:pt x="694" y="1072"/>
                  </a:cubicBezTo>
                  <a:lnTo>
                    <a:pt x="1167" y="599"/>
                  </a:lnTo>
                  <a:cubicBezTo>
                    <a:pt x="1009" y="442"/>
                    <a:pt x="820" y="253"/>
                    <a:pt x="63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72" name="Google Shape;7972;p70"/>
            <p:cNvSpPr/>
            <p:nvPr/>
          </p:nvSpPr>
          <p:spPr>
            <a:xfrm>
              <a:off x="-63208150" y="4153725"/>
              <a:ext cx="30725" cy="29750"/>
            </a:xfrm>
            <a:custGeom>
              <a:avLst/>
              <a:gdLst/>
              <a:ahLst/>
              <a:cxnLst/>
              <a:rect l="l" t="t" r="r" b="b"/>
              <a:pathLst>
                <a:path w="1229" h="1190" extrusionOk="0">
                  <a:moveTo>
                    <a:pt x="457" y="0"/>
                  </a:moveTo>
                  <a:cubicBezTo>
                    <a:pt x="347" y="0"/>
                    <a:pt x="237" y="39"/>
                    <a:pt x="158" y="118"/>
                  </a:cubicBezTo>
                  <a:cubicBezTo>
                    <a:pt x="0" y="276"/>
                    <a:pt x="0" y="559"/>
                    <a:pt x="158" y="717"/>
                  </a:cubicBezTo>
                  <a:lnTo>
                    <a:pt x="631" y="1189"/>
                  </a:lnTo>
                  <a:lnTo>
                    <a:pt x="1229" y="591"/>
                  </a:lnTo>
                  <a:lnTo>
                    <a:pt x="757" y="118"/>
                  </a:lnTo>
                  <a:cubicBezTo>
                    <a:pt x="678" y="39"/>
                    <a:pt x="568" y="0"/>
                    <a:pt x="45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73" name="Google Shape;7973;p70"/>
            <p:cNvSpPr/>
            <p:nvPr/>
          </p:nvSpPr>
          <p:spPr>
            <a:xfrm>
              <a:off x="-63102600" y="4110200"/>
              <a:ext cx="20500" cy="27600"/>
            </a:xfrm>
            <a:custGeom>
              <a:avLst/>
              <a:gdLst/>
              <a:ahLst/>
              <a:cxnLst/>
              <a:rect l="l" t="t" r="r" b="b"/>
              <a:pathLst>
                <a:path w="820" h="1104" extrusionOk="0">
                  <a:moveTo>
                    <a:pt x="441" y="0"/>
                  </a:moveTo>
                  <a:cubicBezTo>
                    <a:pt x="221" y="0"/>
                    <a:pt x="0" y="221"/>
                    <a:pt x="0" y="410"/>
                  </a:cubicBezTo>
                  <a:lnTo>
                    <a:pt x="0" y="1103"/>
                  </a:lnTo>
                  <a:lnTo>
                    <a:pt x="819" y="1103"/>
                  </a:lnTo>
                  <a:lnTo>
                    <a:pt x="819" y="410"/>
                  </a:lnTo>
                  <a:cubicBezTo>
                    <a:pt x="819" y="158"/>
                    <a:pt x="630" y="0"/>
                    <a:pt x="44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974" name="Google Shape;7974;p70"/>
          <p:cNvGrpSpPr/>
          <p:nvPr/>
        </p:nvGrpSpPr>
        <p:grpSpPr>
          <a:xfrm>
            <a:off x="1737509" y="2901428"/>
            <a:ext cx="359075" cy="358844"/>
            <a:chOff x="-61351725" y="3372400"/>
            <a:chExt cx="310350" cy="310150"/>
          </a:xfrm>
          <a:solidFill>
            <a:srgbClr val="FFC867"/>
          </a:solidFill>
        </p:grpSpPr>
        <p:sp>
          <p:nvSpPr>
            <p:cNvPr id="7975" name="Google Shape;7975;p70"/>
            <p:cNvSpPr/>
            <p:nvPr/>
          </p:nvSpPr>
          <p:spPr>
            <a:xfrm>
              <a:off x="-61165050" y="3558875"/>
              <a:ext cx="19700" cy="19700"/>
            </a:xfrm>
            <a:custGeom>
              <a:avLst/>
              <a:gdLst/>
              <a:ahLst/>
              <a:cxnLst/>
              <a:rect l="l" t="t" r="r" b="b"/>
              <a:pathLst>
                <a:path w="788" h="788" extrusionOk="0">
                  <a:moveTo>
                    <a:pt x="410" y="0"/>
                  </a:moveTo>
                  <a:cubicBezTo>
                    <a:pt x="189" y="0"/>
                    <a:pt x="0" y="189"/>
                    <a:pt x="0" y="410"/>
                  </a:cubicBezTo>
                  <a:cubicBezTo>
                    <a:pt x="0" y="630"/>
                    <a:pt x="189" y="788"/>
                    <a:pt x="410" y="788"/>
                  </a:cubicBezTo>
                  <a:cubicBezTo>
                    <a:pt x="599" y="788"/>
                    <a:pt x="788" y="630"/>
                    <a:pt x="788" y="410"/>
                  </a:cubicBezTo>
                  <a:cubicBezTo>
                    <a:pt x="788" y="189"/>
                    <a:pt x="599" y="0"/>
                    <a:pt x="41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76" name="Google Shape;7976;p70"/>
            <p:cNvSpPr/>
            <p:nvPr/>
          </p:nvSpPr>
          <p:spPr>
            <a:xfrm>
              <a:off x="-61247750" y="3476175"/>
              <a:ext cx="19700" cy="19700"/>
            </a:xfrm>
            <a:custGeom>
              <a:avLst/>
              <a:gdLst/>
              <a:ahLst/>
              <a:cxnLst/>
              <a:rect l="l" t="t" r="r" b="b"/>
              <a:pathLst>
                <a:path w="788" h="788" extrusionOk="0">
                  <a:moveTo>
                    <a:pt x="378" y="0"/>
                  </a:moveTo>
                  <a:cubicBezTo>
                    <a:pt x="189" y="0"/>
                    <a:pt x="0" y="189"/>
                    <a:pt x="0" y="410"/>
                  </a:cubicBezTo>
                  <a:cubicBezTo>
                    <a:pt x="0" y="630"/>
                    <a:pt x="189" y="788"/>
                    <a:pt x="378" y="788"/>
                  </a:cubicBezTo>
                  <a:cubicBezTo>
                    <a:pt x="599" y="788"/>
                    <a:pt x="788" y="630"/>
                    <a:pt x="788" y="410"/>
                  </a:cubicBezTo>
                  <a:cubicBezTo>
                    <a:pt x="788" y="189"/>
                    <a:pt x="599" y="0"/>
                    <a:pt x="37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77" name="Google Shape;7977;p70"/>
            <p:cNvSpPr/>
            <p:nvPr/>
          </p:nvSpPr>
          <p:spPr>
            <a:xfrm>
              <a:off x="-61351725" y="3372400"/>
              <a:ext cx="310350" cy="310150"/>
            </a:xfrm>
            <a:custGeom>
              <a:avLst/>
              <a:gdLst/>
              <a:ahLst/>
              <a:cxnLst/>
              <a:rect l="l" t="t" r="r" b="b"/>
              <a:pathLst>
                <a:path w="12414" h="12406" extrusionOk="0">
                  <a:moveTo>
                    <a:pt x="4506" y="3332"/>
                  </a:moveTo>
                  <a:cubicBezTo>
                    <a:pt x="5167" y="3332"/>
                    <a:pt x="5735" y="3867"/>
                    <a:pt x="5735" y="4561"/>
                  </a:cubicBezTo>
                  <a:cubicBezTo>
                    <a:pt x="5735" y="5222"/>
                    <a:pt x="5199" y="5821"/>
                    <a:pt x="4506" y="5821"/>
                  </a:cubicBezTo>
                  <a:cubicBezTo>
                    <a:pt x="3844" y="5821"/>
                    <a:pt x="3277" y="5254"/>
                    <a:pt x="3277" y="4561"/>
                  </a:cubicBezTo>
                  <a:cubicBezTo>
                    <a:pt x="3277" y="3899"/>
                    <a:pt x="3844" y="3332"/>
                    <a:pt x="4506" y="3332"/>
                  </a:cubicBezTo>
                  <a:close/>
                  <a:moveTo>
                    <a:pt x="7830" y="4159"/>
                  </a:moveTo>
                  <a:cubicBezTo>
                    <a:pt x="7940" y="4159"/>
                    <a:pt x="8050" y="4198"/>
                    <a:pt x="8129" y="4277"/>
                  </a:cubicBezTo>
                  <a:cubicBezTo>
                    <a:pt x="8286" y="4435"/>
                    <a:pt x="8286" y="4718"/>
                    <a:pt x="8129" y="4876"/>
                  </a:cubicBezTo>
                  <a:lnTo>
                    <a:pt x="4821" y="8184"/>
                  </a:lnTo>
                  <a:cubicBezTo>
                    <a:pt x="4742" y="8262"/>
                    <a:pt x="4632" y="8302"/>
                    <a:pt x="4522" y="8302"/>
                  </a:cubicBezTo>
                  <a:cubicBezTo>
                    <a:pt x="4411" y="8302"/>
                    <a:pt x="4301" y="8262"/>
                    <a:pt x="4222" y="8184"/>
                  </a:cubicBezTo>
                  <a:cubicBezTo>
                    <a:pt x="4065" y="8026"/>
                    <a:pt x="4065" y="7743"/>
                    <a:pt x="4222" y="7585"/>
                  </a:cubicBezTo>
                  <a:lnTo>
                    <a:pt x="7530" y="4277"/>
                  </a:lnTo>
                  <a:cubicBezTo>
                    <a:pt x="7609" y="4198"/>
                    <a:pt x="7719" y="4159"/>
                    <a:pt x="7830" y="4159"/>
                  </a:cubicBezTo>
                  <a:close/>
                  <a:moveTo>
                    <a:pt x="7845" y="6640"/>
                  </a:moveTo>
                  <a:cubicBezTo>
                    <a:pt x="8539" y="6640"/>
                    <a:pt x="9074" y="7175"/>
                    <a:pt x="9074" y="7900"/>
                  </a:cubicBezTo>
                  <a:cubicBezTo>
                    <a:pt x="9074" y="8562"/>
                    <a:pt x="8539" y="9129"/>
                    <a:pt x="7845" y="9129"/>
                  </a:cubicBezTo>
                  <a:cubicBezTo>
                    <a:pt x="7184" y="9129"/>
                    <a:pt x="6648" y="8562"/>
                    <a:pt x="6648" y="7900"/>
                  </a:cubicBezTo>
                  <a:cubicBezTo>
                    <a:pt x="6648" y="7239"/>
                    <a:pt x="7184" y="6640"/>
                    <a:pt x="7845" y="6640"/>
                  </a:cubicBezTo>
                  <a:close/>
                  <a:moveTo>
                    <a:pt x="6223" y="0"/>
                  </a:moveTo>
                  <a:cubicBezTo>
                    <a:pt x="6113" y="0"/>
                    <a:pt x="6002" y="40"/>
                    <a:pt x="5924" y="118"/>
                  </a:cubicBezTo>
                  <a:lnTo>
                    <a:pt x="4348" y="1694"/>
                  </a:lnTo>
                  <a:lnTo>
                    <a:pt x="2111" y="1694"/>
                  </a:lnTo>
                  <a:cubicBezTo>
                    <a:pt x="1859" y="1694"/>
                    <a:pt x="1702" y="1883"/>
                    <a:pt x="1702" y="2072"/>
                  </a:cubicBezTo>
                  <a:lnTo>
                    <a:pt x="1702" y="4309"/>
                  </a:lnTo>
                  <a:lnTo>
                    <a:pt x="127" y="5884"/>
                  </a:lnTo>
                  <a:cubicBezTo>
                    <a:pt x="1" y="6041"/>
                    <a:pt x="1" y="6325"/>
                    <a:pt x="127" y="6482"/>
                  </a:cubicBezTo>
                  <a:lnTo>
                    <a:pt x="1702" y="8058"/>
                  </a:lnTo>
                  <a:lnTo>
                    <a:pt x="1702" y="10294"/>
                  </a:lnTo>
                  <a:cubicBezTo>
                    <a:pt x="1702" y="10547"/>
                    <a:pt x="1922" y="10704"/>
                    <a:pt x="2111" y="10704"/>
                  </a:cubicBezTo>
                  <a:lnTo>
                    <a:pt x="4348" y="10704"/>
                  </a:lnTo>
                  <a:lnTo>
                    <a:pt x="5924" y="12279"/>
                  </a:lnTo>
                  <a:cubicBezTo>
                    <a:pt x="6018" y="12342"/>
                    <a:pt x="6113" y="12405"/>
                    <a:pt x="6207" y="12405"/>
                  </a:cubicBezTo>
                  <a:cubicBezTo>
                    <a:pt x="6333" y="12405"/>
                    <a:pt x="6396" y="12342"/>
                    <a:pt x="6491" y="12279"/>
                  </a:cubicBezTo>
                  <a:lnTo>
                    <a:pt x="8066" y="10704"/>
                  </a:lnTo>
                  <a:lnTo>
                    <a:pt x="10303" y="10704"/>
                  </a:lnTo>
                  <a:cubicBezTo>
                    <a:pt x="10523" y="10704"/>
                    <a:pt x="10744" y="10515"/>
                    <a:pt x="10744" y="10294"/>
                  </a:cubicBezTo>
                  <a:lnTo>
                    <a:pt x="10744" y="8058"/>
                  </a:lnTo>
                  <a:lnTo>
                    <a:pt x="12319" y="6482"/>
                  </a:lnTo>
                  <a:cubicBezTo>
                    <a:pt x="12382" y="6419"/>
                    <a:pt x="12414" y="6293"/>
                    <a:pt x="12414" y="6199"/>
                  </a:cubicBezTo>
                  <a:cubicBezTo>
                    <a:pt x="12414" y="6104"/>
                    <a:pt x="12382" y="6010"/>
                    <a:pt x="12319" y="5947"/>
                  </a:cubicBezTo>
                  <a:lnTo>
                    <a:pt x="10744" y="4372"/>
                  </a:lnTo>
                  <a:lnTo>
                    <a:pt x="10744" y="2103"/>
                  </a:lnTo>
                  <a:cubicBezTo>
                    <a:pt x="10744" y="1851"/>
                    <a:pt x="10523" y="1694"/>
                    <a:pt x="10334" y="1694"/>
                  </a:cubicBezTo>
                  <a:lnTo>
                    <a:pt x="8097" y="1694"/>
                  </a:lnTo>
                  <a:lnTo>
                    <a:pt x="6522" y="118"/>
                  </a:lnTo>
                  <a:cubicBezTo>
                    <a:pt x="6443" y="40"/>
                    <a:pt x="6333" y="0"/>
                    <a:pt x="622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978" name="Google Shape;7978;p70"/>
          <p:cNvGrpSpPr/>
          <p:nvPr/>
        </p:nvGrpSpPr>
        <p:grpSpPr>
          <a:xfrm>
            <a:off x="1733864" y="3364484"/>
            <a:ext cx="366364" cy="333534"/>
            <a:chOff x="-61354875" y="3751050"/>
            <a:chExt cx="316650" cy="288275"/>
          </a:xfrm>
          <a:solidFill>
            <a:srgbClr val="FFC867"/>
          </a:solidFill>
        </p:grpSpPr>
        <p:sp>
          <p:nvSpPr>
            <p:cNvPr id="7979" name="Google Shape;7979;p70"/>
            <p:cNvSpPr/>
            <p:nvPr/>
          </p:nvSpPr>
          <p:spPr>
            <a:xfrm>
              <a:off x="-61200500" y="3875475"/>
              <a:ext cx="41775" cy="41000"/>
            </a:xfrm>
            <a:custGeom>
              <a:avLst/>
              <a:gdLst/>
              <a:ahLst/>
              <a:cxnLst/>
              <a:rect l="l" t="t" r="r" b="b"/>
              <a:pathLst>
                <a:path w="1671" h="1640" extrusionOk="0">
                  <a:moveTo>
                    <a:pt x="820" y="1"/>
                  </a:moveTo>
                  <a:cubicBezTo>
                    <a:pt x="379" y="1"/>
                    <a:pt x="1" y="348"/>
                    <a:pt x="1" y="820"/>
                  </a:cubicBezTo>
                  <a:cubicBezTo>
                    <a:pt x="1" y="1261"/>
                    <a:pt x="379" y="1639"/>
                    <a:pt x="820" y="1639"/>
                  </a:cubicBezTo>
                  <a:cubicBezTo>
                    <a:pt x="1292" y="1639"/>
                    <a:pt x="1670" y="1261"/>
                    <a:pt x="1670" y="820"/>
                  </a:cubicBezTo>
                  <a:cubicBezTo>
                    <a:pt x="1670" y="348"/>
                    <a:pt x="1292" y="1"/>
                    <a:pt x="82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80" name="Google Shape;7980;p70"/>
            <p:cNvSpPr/>
            <p:nvPr/>
          </p:nvSpPr>
          <p:spPr>
            <a:xfrm>
              <a:off x="-61293425" y="3813275"/>
              <a:ext cx="192975" cy="165425"/>
            </a:xfrm>
            <a:custGeom>
              <a:avLst/>
              <a:gdLst/>
              <a:ahLst/>
              <a:cxnLst/>
              <a:rect l="l" t="t" r="r" b="b"/>
              <a:pathLst>
                <a:path w="7719" h="6617" extrusionOk="0">
                  <a:moveTo>
                    <a:pt x="6191" y="1260"/>
                  </a:moveTo>
                  <a:cubicBezTo>
                    <a:pt x="6301" y="1260"/>
                    <a:pt x="6411" y="1292"/>
                    <a:pt x="6490" y="1355"/>
                  </a:cubicBezTo>
                  <a:cubicBezTo>
                    <a:pt x="6648" y="1512"/>
                    <a:pt x="6648" y="1796"/>
                    <a:pt x="6490" y="1953"/>
                  </a:cubicBezTo>
                  <a:lnTo>
                    <a:pt x="5954" y="2457"/>
                  </a:lnTo>
                  <a:cubicBezTo>
                    <a:pt x="6112" y="2709"/>
                    <a:pt x="6207" y="3025"/>
                    <a:pt x="6207" y="3308"/>
                  </a:cubicBezTo>
                  <a:cubicBezTo>
                    <a:pt x="6207" y="3592"/>
                    <a:pt x="6112" y="3907"/>
                    <a:pt x="5954" y="4127"/>
                  </a:cubicBezTo>
                  <a:lnTo>
                    <a:pt x="6490" y="4631"/>
                  </a:lnTo>
                  <a:cubicBezTo>
                    <a:pt x="6648" y="4789"/>
                    <a:pt x="6648" y="5072"/>
                    <a:pt x="6490" y="5230"/>
                  </a:cubicBezTo>
                  <a:cubicBezTo>
                    <a:pt x="6396" y="5324"/>
                    <a:pt x="6270" y="5356"/>
                    <a:pt x="6207" y="5356"/>
                  </a:cubicBezTo>
                  <a:cubicBezTo>
                    <a:pt x="6080" y="5356"/>
                    <a:pt x="6017" y="5324"/>
                    <a:pt x="5923" y="5230"/>
                  </a:cubicBezTo>
                  <a:lnTo>
                    <a:pt x="5419" y="4726"/>
                  </a:lnTo>
                  <a:cubicBezTo>
                    <a:pt x="5167" y="4883"/>
                    <a:pt x="4852" y="4946"/>
                    <a:pt x="4600" y="4946"/>
                  </a:cubicBezTo>
                  <a:cubicBezTo>
                    <a:pt x="4316" y="4946"/>
                    <a:pt x="4001" y="4883"/>
                    <a:pt x="3749" y="4726"/>
                  </a:cubicBezTo>
                  <a:lnTo>
                    <a:pt x="3245" y="5230"/>
                  </a:lnTo>
                  <a:cubicBezTo>
                    <a:pt x="3182" y="5324"/>
                    <a:pt x="3056" y="5356"/>
                    <a:pt x="2961" y="5356"/>
                  </a:cubicBezTo>
                  <a:cubicBezTo>
                    <a:pt x="2835" y="5356"/>
                    <a:pt x="2772" y="5324"/>
                    <a:pt x="2709" y="5230"/>
                  </a:cubicBezTo>
                  <a:cubicBezTo>
                    <a:pt x="2552" y="5072"/>
                    <a:pt x="2552" y="4789"/>
                    <a:pt x="2709" y="4631"/>
                  </a:cubicBezTo>
                  <a:lnTo>
                    <a:pt x="3214" y="4127"/>
                  </a:lnTo>
                  <a:cubicBezTo>
                    <a:pt x="2961" y="3907"/>
                    <a:pt x="2898" y="3623"/>
                    <a:pt x="2898" y="3308"/>
                  </a:cubicBezTo>
                  <a:cubicBezTo>
                    <a:pt x="2898" y="2993"/>
                    <a:pt x="2961" y="2709"/>
                    <a:pt x="3119" y="2457"/>
                  </a:cubicBezTo>
                  <a:lnTo>
                    <a:pt x="2615" y="1953"/>
                  </a:lnTo>
                  <a:cubicBezTo>
                    <a:pt x="2457" y="1796"/>
                    <a:pt x="2457" y="1512"/>
                    <a:pt x="2615" y="1355"/>
                  </a:cubicBezTo>
                  <a:cubicBezTo>
                    <a:pt x="2694" y="1292"/>
                    <a:pt x="2804" y="1260"/>
                    <a:pt x="2914" y="1260"/>
                  </a:cubicBezTo>
                  <a:cubicBezTo>
                    <a:pt x="3025" y="1260"/>
                    <a:pt x="3135" y="1292"/>
                    <a:pt x="3214" y="1355"/>
                  </a:cubicBezTo>
                  <a:lnTo>
                    <a:pt x="3718" y="1890"/>
                  </a:lnTo>
                  <a:cubicBezTo>
                    <a:pt x="3970" y="1733"/>
                    <a:pt x="4253" y="1638"/>
                    <a:pt x="4537" y="1638"/>
                  </a:cubicBezTo>
                  <a:cubicBezTo>
                    <a:pt x="4820" y="1638"/>
                    <a:pt x="5135" y="1733"/>
                    <a:pt x="5387" y="1890"/>
                  </a:cubicBezTo>
                  <a:lnTo>
                    <a:pt x="5891" y="1355"/>
                  </a:lnTo>
                  <a:cubicBezTo>
                    <a:pt x="5970" y="1292"/>
                    <a:pt x="6080" y="1260"/>
                    <a:pt x="6191" y="1260"/>
                  </a:cubicBezTo>
                  <a:close/>
                  <a:moveTo>
                    <a:pt x="0" y="0"/>
                  </a:moveTo>
                  <a:lnTo>
                    <a:pt x="0" y="1260"/>
                  </a:lnTo>
                  <a:lnTo>
                    <a:pt x="851" y="1260"/>
                  </a:lnTo>
                  <a:cubicBezTo>
                    <a:pt x="1071" y="1260"/>
                    <a:pt x="1260" y="1449"/>
                    <a:pt x="1260" y="1638"/>
                  </a:cubicBezTo>
                  <a:cubicBezTo>
                    <a:pt x="1260" y="1859"/>
                    <a:pt x="1071" y="2079"/>
                    <a:pt x="851" y="2079"/>
                  </a:cubicBezTo>
                  <a:lnTo>
                    <a:pt x="0" y="2079"/>
                  </a:lnTo>
                  <a:lnTo>
                    <a:pt x="0" y="4568"/>
                  </a:lnTo>
                  <a:lnTo>
                    <a:pt x="851" y="4568"/>
                  </a:lnTo>
                  <a:cubicBezTo>
                    <a:pt x="1071" y="4568"/>
                    <a:pt x="1260" y="4757"/>
                    <a:pt x="1260" y="4946"/>
                  </a:cubicBezTo>
                  <a:cubicBezTo>
                    <a:pt x="1260" y="5198"/>
                    <a:pt x="1071" y="5387"/>
                    <a:pt x="851" y="5387"/>
                  </a:cubicBezTo>
                  <a:lnTo>
                    <a:pt x="0" y="5387"/>
                  </a:lnTo>
                  <a:lnTo>
                    <a:pt x="0" y="6616"/>
                  </a:lnTo>
                  <a:lnTo>
                    <a:pt x="7719" y="6616"/>
                  </a:lnTo>
                  <a:lnTo>
                    <a:pt x="7719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81" name="Google Shape;7981;p70"/>
            <p:cNvSpPr/>
            <p:nvPr/>
          </p:nvSpPr>
          <p:spPr>
            <a:xfrm>
              <a:off x="-61354875" y="3751050"/>
              <a:ext cx="316650" cy="288275"/>
            </a:xfrm>
            <a:custGeom>
              <a:avLst/>
              <a:gdLst/>
              <a:ahLst/>
              <a:cxnLst/>
              <a:rect l="l" t="t" r="r" b="b"/>
              <a:pathLst>
                <a:path w="12666" h="11531" extrusionOk="0">
                  <a:moveTo>
                    <a:pt x="10618" y="1701"/>
                  </a:moveTo>
                  <a:cubicBezTo>
                    <a:pt x="10870" y="1701"/>
                    <a:pt x="11027" y="1890"/>
                    <a:pt x="11027" y="2080"/>
                  </a:cubicBezTo>
                  <a:lnTo>
                    <a:pt x="11027" y="9546"/>
                  </a:lnTo>
                  <a:cubicBezTo>
                    <a:pt x="11027" y="9767"/>
                    <a:pt x="10807" y="9956"/>
                    <a:pt x="10618" y="9956"/>
                  </a:cubicBezTo>
                  <a:lnTo>
                    <a:pt x="2080" y="9956"/>
                  </a:lnTo>
                  <a:cubicBezTo>
                    <a:pt x="1828" y="9956"/>
                    <a:pt x="1670" y="9767"/>
                    <a:pt x="1670" y="9546"/>
                  </a:cubicBezTo>
                  <a:lnTo>
                    <a:pt x="1670" y="2080"/>
                  </a:lnTo>
                  <a:cubicBezTo>
                    <a:pt x="1670" y="1859"/>
                    <a:pt x="1891" y="1701"/>
                    <a:pt x="2080" y="1701"/>
                  </a:cubicBezTo>
                  <a:close/>
                  <a:moveTo>
                    <a:pt x="1198" y="0"/>
                  </a:moveTo>
                  <a:cubicBezTo>
                    <a:pt x="536" y="0"/>
                    <a:pt x="1" y="567"/>
                    <a:pt x="1" y="1229"/>
                  </a:cubicBezTo>
                  <a:lnTo>
                    <a:pt x="1" y="10334"/>
                  </a:lnTo>
                  <a:cubicBezTo>
                    <a:pt x="1" y="10995"/>
                    <a:pt x="536" y="11531"/>
                    <a:pt x="1198" y="11531"/>
                  </a:cubicBezTo>
                  <a:lnTo>
                    <a:pt x="11405" y="11531"/>
                  </a:lnTo>
                  <a:cubicBezTo>
                    <a:pt x="12067" y="11531"/>
                    <a:pt x="12666" y="10995"/>
                    <a:pt x="12666" y="10334"/>
                  </a:cubicBezTo>
                  <a:lnTo>
                    <a:pt x="12666" y="1260"/>
                  </a:lnTo>
                  <a:cubicBezTo>
                    <a:pt x="12666" y="567"/>
                    <a:pt x="12130" y="0"/>
                    <a:pt x="1140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982" name="Google Shape;7982;p70"/>
          <p:cNvGrpSpPr/>
          <p:nvPr/>
        </p:nvGrpSpPr>
        <p:grpSpPr>
          <a:xfrm>
            <a:off x="1733864" y="3806124"/>
            <a:ext cx="366364" cy="367290"/>
            <a:chOff x="-61354875" y="4101525"/>
            <a:chExt cx="316650" cy="317450"/>
          </a:xfrm>
          <a:solidFill>
            <a:srgbClr val="FFC867"/>
          </a:solidFill>
        </p:grpSpPr>
        <p:sp>
          <p:nvSpPr>
            <p:cNvPr id="7983" name="Google Shape;7983;p70"/>
            <p:cNvSpPr/>
            <p:nvPr/>
          </p:nvSpPr>
          <p:spPr>
            <a:xfrm>
              <a:off x="-61172925" y="4240150"/>
              <a:ext cx="62225" cy="145750"/>
            </a:xfrm>
            <a:custGeom>
              <a:avLst/>
              <a:gdLst/>
              <a:ahLst/>
              <a:cxnLst/>
              <a:rect l="l" t="t" r="r" b="b"/>
              <a:pathLst>
                <a:path w="2489" h="5830" extrusionOk="0">
                  <a:moveTo>
                    <a:pt x="1260" y="1"/>
                  </a:moveTo>
                  <a:cubicBezTo>
                    <a:pt x="1071" y="1"/>
                    <a:pt x="819" y="221"/>
                    <a:pt x="819" y="442"/>
                  </a:cubicBezTo>
                  <a:lnTo>
                    <a:pt x="819" y="725"/>
                  </a:lnTo>
                  <a:cubicBezTo>
                    <a:pt x="347" y="883"/>
                    <a:pt x="0" y="1355"/>
                    <a:pt x="0" y="1891"/>
                  </a:cubicBezTo>
                  <a:cubicBezTo>
                    <a:pt x="0" y="2584"/>
                    <a:pt x="536" y="2962"/>
                    <a:pt x="977" y="3277"/>
                  </a:cubicBezTo>
                  <a:cubicBezTo>
                    <a:pt x="1292" y="3529"/>
                    <a:pt x="1639" y="3750"/>
                    <a:pt x="1639" y="4002"/>
                  </a:cubicBezTo>
                  <a:cubicBezTo>
                    <a:pt x="1639" y="4222"/>
                    <a:pt x="1450" y="4411"/>
                    <a:pt x="1260" y="4411"/>
                  </a:cubicBezTo>
                  <a:cubicBezTo>
                    <a:pt x="1008" y="4411"/>
                    <a:pt x="819" y="4222"/>
                    <a:pt x="819" y="4002"/>
                  </a:cubicBezTo>
                  <a:cubicBezTo>
                    <a:pt x="819" y="3750"/>
                    <a:pt x="630" y="3592"/>
                    <a:pt x="441" y="3592"/>
                  </a:cubicBezTo>
                  <a:cubicBezTo>
                    <a:pt x="221" y="3592"/>
                    <a:pt x="0" y="3781"/>
                    <a:pt x="0" y="4002"/>
                  </a:cubicBezTo>
                  <a:cubicBezTo>
                    <a:pt x="0" y="4537"/>
                    <a:pt x="347" y="4978"/>
                    <a:pt x="819" y="5167"/>
                  </a:cubicBezTo>
                  <a:lnTo>
                    <a:pt x="819" y="5451"/>
                  </a:lnTo>
                  <a:cubicBezTo>
                    <a:pt x="819" y="5672"/>
                    <a:pt x="1008" y="5829"/>
                    <a:pt x="1260" y="5829"/>
                  </a:cubicBezTo>
                  <a:cubicBezTo>
                    <a:pt x="1481" y="5829"/>
                    <a:pt x="1639" y="5640"/>
                    <a:pt x="1639" y="5451"/>
                  </a:cubicBezTo>
                  <a:lnTo>
                    <a:pt x="1639" y="5167"/>
                  </a:lnTo>
                  <a:cubicBezTo>
                    <a:pt x="2111" y="5010"/>
                    <a:pt x="2489" y="4537"/>
                    <a:pt x="2489" y="4002"/>
                  </a:cubicBezTo>
                  <a:cubicBezTo>
                    <a:pt x="2489" y="3309"/>
                    <a:pt x="1922" y="2931"/>
                    <a:pt x="1481" y="2616"/>
                  </a:cubicBezTo>
                  <a:cubicBezTo>
                    <a:pt x="1166" y="2364"/>
                    <a:pt x="819" y="2143"/>
                    <a:pt x="819" y="1891"/>
                  </a:cubicBezTo>
                  <a:cubicBezTo>
                    <a:pt x="819" y="1702"/>
                    <a:pt x="1008" y="1513"/>
                    <a:pt x="1260" y="1513"/>
                  </a:cubicBezTo>
                  <a:cubicBezTo>
                    <a:pt x="1513" y="1513"/>
                    <a:pt x="1639" y="1702"/>
                    <a:pt x="1639" y="1891"/>
                  </a:cubicBezTo>
                  <a:cubicBezTo>
                    <a:pt x="1639" y="2143"/>
                    <a:pt x="1859" y="2332"/>
                    <a:pt x="2048" y="2332"/>
                  </a:cubicBezTo>
                  <a:cubicBezTo>
                    <a:pt x="2300" y="2332"/>
                    <a:pt x="2489" y="2143"/>
                    <a:pt x="2489" y="1891"/>
                  </a:cubicBezTo>
                  <a:cubicBezTo>
                    <a:pt x="2489" y="1355"/>
                    <a:pt x="2143" y="914"/>
                    <a:pt x="1639" y="725"/>
                  </a:cubicBezTo>
                  <a:lnTo>
                    <a:pt x="1639" y="442"/>
                  </a:lnTo>
                  <a:cubicBezTo>
                    <a:pt x="1639" y="221"/>
                    <a:pt x="1450" y="1"/>
                    <a:pt x="126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84" name="Google Shape;7984;p70"/>
            <p:cNvSpPr/>
            <p:nvPr/>
          </p:nvSpPr>
          <p:spPr>
            <a:xfrm>
              <a:off x="-61354875" y="4101525"/>
              <a:ext cx="316650" cy="317450"/>
            </a:xfrm>
            <a:custGeom>
              <a:avLst/>
              <a:gdLst/>
              <a:ahLst/>
              <a:cxnLst/>
              <a:rect l="l" t="t" r="r" b="b"/>
              <a:pathLst>
                <a:path w="12666" h="12698" extrusionOk="0">
                  <a:moveTo>
                    <a:pt x="11405" y="1608"/>
                  </a:moveTo>
                  <a:cubicBezTo>
                    <a:pt x="11657" y="1608"/>
                    <a:pt x="11847" y="1797"/>
                    <a:pt x="11847" y="2049"/>
                  </a:cubicBezTo>
                  <a:lnTo>
                    <a:pt x="11847" y="3277"/>
                  </a:lnTo>
                  <a:lnTo>
                    <a:pt x="820" y="3277"/>
                  </a:lnTo>
                  <a:lnTo>
                    <a:pt x="820" y="2049"/>
                  </a:lnTo>
                  <a:cubicBezTo>
                    <a:pt x="820" y="1797"/>
                    <a:pt x="1009" y="1608"/>
                    <a:pt x="1198" y="1608"/>
                  </a:cubicBezTo>
                  <a:lnTo>
                    <a:pt x="1639" y="1608"/>
                  </a:lnTo>
                  <a:lnTo>
                    <a:pt x="1639" y="2049"/>
                  </a:lnTo>
                  <a:cubicBezTo>
                    <a:pt x="1639" y="2301"/>
                    <a:pt x="1828" y="2458"/>
                    <a:pt x="2048" y="2458"/>
                  </a:cubicBezTo>
                  <a:cubicBezTo>
                    <a:pt x="2237" y="2458"/>
                    <a:pt x="2427" y="2238"/>
                    <a:pt x="2427" y="2049"/>
                  </a:cubicBezTo>
                  <a:lnTo>
                    <a:pt x="2427" y="1608"/>
                  </a:lnTo>
                  <a:lnTo>
                    <a:pt x="5892" y="1608"/>
                  </a:lnTo>
                  <a:lnTo>
                    <a:pt x="5892" y="2049"/>
                  </a:lnTo>
                  <a:cubicBezTo>
                    <a:pt x="5892" y="2301"/>
                    <a:pt x="6081" y="2458"/>
                    <a:pt x="6333" y="2458"/>
                  </a:cubicBezTo>
                  <a:cubicBezTo>
                    <a:pt x="6585" y="2458"/>
                    <a:pt x="6743" y="2238"/>
                    <a:pt x="6743" y="2049"/>
                  </a:cubicBezTo>
                  <a:lnTo>
                    <a:pt x="6743" y="1608"/>
                  </a:lnTo>
                  <a:lnTo>
                    <a:pt x="10208" y="1608"/>
                  </a:lnTo>
                  <a:lnTo>
                    <a:pt x="10208" y="2049"/>
                  </a:lnTo>
                  <a:cubicBezTo>
                    <a:pt x="10208" y="2301"/>
                    <a:pt x="10397" y="2458"/>
                    <a:pt x="10618" y="2458"/>
                  </a:cubicBezTo>
                  <a:cubicBezTo>
                    <a:pt x="10870" y="2458"/>
                    <a:pt x="11027" y="2238"/>
                    <a:pt x="11027" y="2049"/>
                  </a:cubicBezTo>
                  <a:lnTo>
                    <a:pt x="11027" y="1608"/>
                  </a:lnTo>
                  <a:close/>
                  <a:moveTo>
                    <a:pt x="2868" y="4916"/>
                  </a:moveTo>
                  <a:cubicBezTo>
                    <a:pt x="3088" y="4916"/>
                    <a:pt x="3246" y="5136"/>
                    <a:pt x="3246" y="5357"/>
                  </a:cubicBezTo>
                  <a:cubicBezTo>
                    <a:pt x="3309" y="5546"/>
                    <a:pt x="3088" y="5766"/>
                    <a:pt x="2868" y="5766"/>
                  </a:cubicBezTo>
                  <a:lnTo>
                    <a:pt x="2048" y="5766"/>
                  </a:lnTo>
                  <a:cubicBezTo>
                    <a:pt x="1796" y="5766"/>
                    <a:pt x="1639" y="5546"/>
                    <a:pt x="1639" y="5357"/>
                  </a:cubicBezTo>
                  <a:cubicBezTo>
                    <a:pt x="1639" y="5136"/>
                    <a:pt x="1828" y="4916"/>
                    <a:pt x="2048" y="4916"/>
                  </a:cubicBezTo>
                  <a:close/>
                  <a:moveTo>
                    <a:pt x="2868" y="6585"/>
                  </a:moveTo>
                  <a:cubicBezTo>
                    <a:pt x="3088" y="6585"/>
                    <a:pt x="3246" y="6774"/>
                    <a:pt x="3246" y="6963"/>
                  </a:cubicBezTo>
                  <a:cubicBezTo>
                    <a:pt x="3309" y="7215"/>
                    <a:pt x="3088" y="7404"/>
                    <a:pt x="2868" y="7404"/>
                  </a:cubicBezTo>
                  <a:lnTo>
                    <a:pt x="2048" y="7404"/>
                  </a:lnTo>
                  <a:cubicBezTo>
                    <a:pt x="1796" y="7404"/>
                    <a:pt x="1639" y="7215"/>
                    <a:pt x="1639" y="6963"/>
                  </a:cubicBezTo>
                  <a:cubicBezTo>
                    <a:pt x="1639" y="6743"/>
                    <a:pt x="1828" y="6585"/>
                    <a:pt x="2048" y="6585"/>
                  </a:cubicBezTo>
                  <a:close/>
                  <a:moveTo>
                    <a:pt x="2868" y="8287"/>
                  </a:moveTo>
                  <a:cubicBezTo>
                    <a:pt x="3088" y="8287"/>
                    <a:pt x="3246" y="8476"/>
                    <a:pt x="3246" y="8665"/>
                  </a:cubicBezTo>
                  <a:cubicBezTo>
                    <a:pt x="3309" y="8854"/>
                    <a:pt x="3088" y="9074"/>
                    <a:pt x="2868" y="9074"/>
                  </a:cubicBezTo>
                  <a:lnTo>
                    <a:pt x="2048" y="9074"/>
                  </a:lnTo>
                  <a:cubicBezTo>
                    <a:pt x="1796" y="9074"/>
                    <a:pt x="1639" y="8854"/>
                    <a:pt x="1639" y="8665"/>
                  </a:cubicBezTo>
                  <a:cubicBezTo>
                    <a:pt x="1639" y="8413"/>
                    <a:pt x="1828" y="8287"/>
                    <a:pt x="2048" y="8287"/>
                  </a:cubicBezTo>
                  <a:close/>
                  <a:moveTo>
                    <a:pt x="8538" y="5199"/>
                  </a:moveTo>
                  <a:cubicBezTo>
                    <a:pt x="10366" y="5199"/>
                    <a:pt x="11847" y="6711"/>
                    <a:pt x="11847" y="8507"/>
                  </a:cubicBezTo>
                  <a:cubicBezTo>
                    <a:pt x="11847" y="10334"/>
                    <a:pt x="10334" y="11815"/>
                    <a:pt x="8538" y="11815"/>
                  </a:cubicBezTo>
                  <a:cubicBezTo>
                    <a:pt x="6711" y="11815"/>
                    <a:pt x="5230" y="10334"/>
                    <a:pt x="5230" y="8507"/>
                  </a:cubicBezTo>
                  <a:cubicBezTo>
                    <a:pt x="5230" y="6711"/>
                    <a:pt x="6743" y="5199"/>
                    <a:pt x="8538" y="5199"/>
                  </a:cubicBezTo>
                  <a:close/>
                  <a:moveTo>
                    <a:pt x="2048" y="1"/>
                  </a:moveTo>
                  <a:cubicBezTo>
                    <a:pt x="1828" y="1"/>
                    <a:pt x="1639" y="190"/>
                    <a:pt x="1639" y="410"/>
                  </a:cubicBezTo>
                  <a:lnTo>
                    <a:pt x="1639" y="788"/>
                  </a:lnTo>
                  <a:lnTo>
                    <a:pt x="1198" y="788"/>
                  </a:lnTo>
                  <a:cubicBezTo>
                    <a:pt x="536" y="788"/>
                    <a:pt x="1" y="1324"/>
                    <a:pt x="1" y="2049"/>
                  </a:cubicBezTo>
                  <a:lnTo>
                    <a:pt x="1" y="9767"/>
                  </a:lnTo>
                  <a:cubicBezTo>
                    <a:pt x="1" y="10429"/>
                    <a:pt x="536" y="11028"/>
                    <a:pt x="1198" y="11028"/>
                  </a:cubicBezTo>
                  <a:lnTo>
                    <a:pt x="5230" y="11028"/>
                  </a:lnTo>
                  <a:cubicBezTo>
                    <a:pt x="5987" y="12004"/>
                    <a:pt x="7184" y="12697"/>
                    <a:pt x="8538" y="12697"/>
                  </a:cubicBezTo>
                  <a:cubicBezTo>
                    <a:pt x="10807" y="12697"/>
                    <a:pt x="12666" y="10838"/>
                    <a:pt x="12666" y="8539"/>
                  </a:cubicBezTo>
                  <a:lnTo>
                    <a:pt x="12666" y="2080"/>
                  </a:lnTo>
                  <a:cubicBezTo>
                    <a:pt x="12666" y="1356"/>
                    <a:pt x="12130" y="788"/>
                    <a:pt x="11405" y="788"/>
                  </a:cubicBezTo>
                  <a:lnTo>
                    <a:pt x="11027" y="788"/>
                  </a:lnTo>
                  <a:lnTo>
                    <a:pt x="11027" y="410"/>
                  </a:lnTo>
                  <a:cubicBezTo>
                    <a:pt x="11027" y="158"/>
                    <a:pt x="10807" y="1"/>
                    <a:pt x="10618" y="1"/>
                  </a:cubicBezTo>
                  <a:cubicBezTo>
                    <a:pt x="10429" y="1"/>
                    <a:pt x="10177" y="190"/>
                    <a:pt x="10177" y="410"/>
                  </a:cubicBezTo>
                  <a:lnTo>
                    <a:pt x="10177" y="788"/>
                  </a:lnTo>
                  <a:lnTo>
                    <a:pt x="6711" y="788"/>
                  </a:lnTo>
                  <a:lnTo>
                    <a:pt x="6711" y="410"/>
                  </a:lnTo>
                  <a:cubicBezTo>
                    <a:pt x="6711" y="158"/>
                    <a:pt x="6522" y="1"/>
                    <a:pt x="6333" y="1"/>
                  </a:cubicBezTo>
                  <a:cubicBezTo>
                    <a:pt x="6144" y="1"/>
                    <a:pt x="5892" y="190"/>
                    <a:pt x="5892" y="410"/>
                  </a:cubicBezTo>
                  <a:lnTo>
                    <a:pt x="5892" y="788"/>
                  </a:lnTo>
                  <a:lnTo>
                    <a:pt x="2427" y="788"/>
                  </a:lnTo>
                  <a:lnTo>
                    <a:pt x="2427" y="410"/>
                  </a:lnTo>
                  <a:cubicBezTo>
                    <a:pt x="2427" y="158"/>
                    <a:pt x="2237" y="1"/>
                    <a:pt x="204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985" name="Google Shape;7985;p70"/>
          <p:cNvGrpSpPr/>
          <p:nvPr/>
        </p:nvGrpSpPr>
        <p:grpSpPr>
          <a:xfrm>
            <a:off x="3950299" y="2898000"/>
            <a:ext cx="368157" cy="365699"/>
            <a:chOff x="-59470075" y="3308975"/>
            <a:chExt cx="318200" cy="316075"/>
          </a:xfrm>
          <a:solidFill>
            <a:srgbClr val="FFC867"/>
          </a:solidFill>
        </p:grpSpPr>
        <p:sp>
          <p:nvSpPr>
            <p:cNvPr id="7986" name="Google Shape;7986;p70"/>
            <p:cNvSpPr/>
            <p:nvPr/>
          </p:nvSpPr>
          <p:spPr>
            <a:xfrm>
              <a:off x="-59403925" y="3522625"/>
              <a:ext cx="21275" cy="20500"/>
            </a:xfrm>
            <a:custGeom>
              <a:avLst/>
              <a:gdLst/>
              <a:ahLst/>
              <a:cxnLst/>
              <a:rect l="l" t="t" r="r" b="b"/>
              <a:pathLst>
                <a:path w="851" h="820" extrusionOk="0">
                  <a:moveTo>
                    <a:pt x="0" y="1"/>
                  </a:moveTo>
                  <a:lnTo>
                    <a:pt x="0" y="820"/>
                  </a:lnTo>
                  <a:lnTo>
                    <a:pt x="851" y="820"/>
                  </a:lnTo>
                  <a:lnTo>
                    <a:pt x="851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87" name="Google Shape;7987;p70"/>
            <p:cNvSpPr/>
            <p:nvPr/>
          </p:nvSpPr>
          <p:spPr>
            <a:xfrm>
              <a:off x="-59362175" y="3522625"/>
              <a:ext cx="20500" cy="20500"/>
            </a:xfrm>
            <a:custGeom>
              <a:avLst/>
              <a:gdLst/>
              <a:ahLst/>
              <a:cxnLst/>
              <a:rect l="l" t="t" r="r" b="b"/>
              <a:pathLst>
                <a:path w="820" h="820" extrusionOk="0">
                  <a:moveTo>
                    <a:pt x="0" y="1"/>
                  </a:moveTo>
                  <a:lnTo>
                    <a:pt x="0" y="820"/>
                  </a:lnTo>
                  <a:lnTo>
                    <a:pt x="819" y="820"/>
                  </a:lnTo>
                  <a:lnTo>
                    <a:pt x="819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88" name="Google Shape;7988;p70"/>
            <p:cNvSpPr/>
            <p:nvPr/>
          </p:nvSpPr>
          <p:spPr>
            <a:xfrm>
              <a:off x="-59321225" y="3522625"/>
              <a:ext cx="20500" cy="20500"/>
            </a:xfrm>
            <a:custGeom>
              <a:avLst/>
              <a:gdLst/>
              <a:ahLst/>
              <a:cxnLst/>
              <a:rect l="l" t="t" r="r" b="b"/>
              <a:pathLst>
                <a:path w="820" h="820" extrusionOk="0">
                  <a:moveTo>
                    <a:pt x="0" y="1"/>
                  </a:moveTo>
                  <a:lnTo>
                    <a:pt x="0" y="820"/>
                  </a:lnTo>
                  <a:lnTo>
                    <a:pt x="820" y="820"/>
                  </a:lnTo>
                  <a:lnTo>
                    <a:pt x="820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89" name="Google Shape;7989;p70"/>
            <p:cNvSpPr/>
            <p:nvPr/>
          </p:nvSpPr>
          <p:spPr>
            <a:xfrm>
              <a:off x="-59279475" y="3522625"/>
              <a:ext cx="20500" cy="20500"/>
            </a:xfrm>
            <a:custGeom>
              <a:avLst/>
              <a:gdLst/>
              <a:ahLst/>
              <a:cxnLst/>
              <a:rect l="l" t="t" r="r" b="b"/>
              <a:pathLst>
                <a:path w="820" h="820" extrusionOk="0">
                  <a:moveTo>
                    <a:pt x="0" y="1"/>
                  </a:moveTo>
                  <a:lnTo>
                    <a:pt x="0" y="820"/>
                  </a:lnTo>
                  <a:lnTo>
                    <a:pt x="819" y="820"/>
                  </a:lnTo>
                  <a:lnTo>
                    <a:pt x="819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90" name="Google Shape;7990;p70"/>
            <p:cNvSpPr/>
            <p:nvPr/>
          </p:nvSpPr>
          <p:spPr>
            <a:xfrm>
              <a:off x="-59470075" y="3418825"/>
              <a:ext cx="317425" cy="206225"/>
            </a:xfrm>
            <a:custGeom>
              <a:avLst/>
              <a:gdLst/>
              <a:ahLst/>
              <a:cxnLst/>
              <a:rect l="l" t="t" r="r" b="b"/>
              <a:pathLst>
                <a:path w="12697" h="8249" extrusionOk="0">
                  <a:moveTo>
                    <a:pt x="10523" y="3334"/>
                  </a:moveTo>
                  <a:cubicBezTo>
                    <a:pt x="10775" y="3334"/>
                    <a:pt x="10932" y="3523"/>
                    <a:pt x="10932" y="3775"/>
                  </a:cubicBezTo>
                  <a:lnTo>
                    <a:pt x="10932" y="5413"/>
                  </a:lnTo>
                  <a:cubicBezTo>
                    <a:pt x="10932" y="5665"/>
                    <a:pt x="10712" y="5854"/>
                    <a:pt x="10523" y="5854"/>
                  </a:cubicBezTo>
                  <a:lnTo>
                    <a:pt x="2268" y="5854"/>
                  </a:lnTo>
                  <a:cubicBezTo>
                    <a:pt x="2016" y="5854"/>
                    <a:pt x="1827" y="5665"/>
                    <a:pt x="1827" y="5413"/>
                  </a:cubicBezTo>
                  <a:lnTo>
                    <a:pt x="1827" y="3775"/>
                  </a:lnTo>
                  <a:cubicBezTo>
                    <a:pt x="1827" y="3523"/>
                    <a:pt x="2016" y="3334"/>
                    <a:pt x="2268" y="3334"/>
                  </a:cubicBezTo>
                  <a:close/>
                  <a:moveTo>
                    <a:pt x="2893" y="1"/>
                  </a:moveTo>
                  <a:cubicBezTo>
                    <a:pt x="2822" y="1"/>
                    <a:pt x="2748" y="18"/>
                    <a:pt x="2678" y="57"/>
                  </a:cubicBezTo>
                  <a:lnTo>
                    <a:pt x="221" y="1727"/>
                  </a:lnTo>
                  <a:cubicBezTo>
                    <a:pt x="95" y="1790"/>
                    <a:pt x="0" y="1916"/>
                    <a:pt x="0" y="2073"/>
                  </a:cubicBezTo>
                  <a:lnTo>
                    <a:pt x="0" y="7870"/>
                  </a:lnTo>
                  <a:cubicBezTo>
                    <a:pt x="0" y="8091"/>
                    <a:pt x="221" y="8248"/>
                    <a:pt x="410" y="8248"/>
                  </a:cubicBezTo>
                  <a:lnTo>
                    <a:pt x="12255" y="8248"/>
                  </a:lnTo>
                  <a:cubicBezTo>
                    <a:pt x="12507" y="8248"/>
                    <a:pt x="12665" y="8059"/>
                    <a:pt x="12665" y="7870"/>
                  </a:cubicBezTo>
                  <a:lnTo>
                    <a:pt x="12665" y="2073"/>
                  </a:lnTo>
                  <a:cubicBezTo>
                    <a:pt x="12697" y="1884"/>
                    <a:pt x="12507" y="1664"/>
                    <a:pt x="12287" y="1664"/>
                  </a:cubicBezTo>
                  <a:lnTo>
                    <a:pt x="5797" y="1664"/>
                  </a:lnTo>
                  <a:lnTo>
                    <a:pt x="5797" y="404"/>
                  </a:lnTo>
                  <a:cubicBezTo>
                    <a:pt x="5797" y="166"/>
                    <a:pt x="5600" y="1"/>
                    <a:pt x="5382" y="1"/>
                  </a:cubicBezTo>
                  <a:cubicBezTo>
                    <a:pt x="5311" y="1"/>
                    <a:pt x="5237" y="18"/>
                    <a:pt x="5167" y="57"/>
                  </a:cubicBezTo>
                  <a:lnTo>
                    <a:pt x="3308" y="1286"/>
                  </a:lnTo>
                  <a:lnTo>
                    <a:pt x="3308" y="404"/>
                  </a:lnTo>
                  <a:cubicBezTo>
                    <a:pt x="3308" y="166"/>
                    <a:pt x="3111" y="1"/>
                    <a:pt x="289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91" name="Google Shape;7991;p70"/>
            <p:cNvSpPr/>
            <p:nvPr/>
          </p:nvSpPr>
          <p:spPr>
            <a:xfrm>
              <a:off x="-59238525" y="3522625"/>
              <a:ext cx="20500" cy="20500"/>
            </a:xfrm>
            <a:custGeom>
              <a:avLst/>
              <a:gdLst/>
              <a:ahLst/>
              <a:cxnLst/>
              <a:rect l="l" t="t" r="r" b="b"/>
              <a:pathLst>
                <a:path w="820" h="820" extrusionOk="0">
                  <a:moveTo>
                    <a:pt x="0" y="1"/>
                  </a:moveTo>
                  <a:lnTo>
                    <a:pt x="0" y="820"/>
                  </a:lnTo>
                  <a:lnTo>
                    <a:pt x="820" y="820"/>
                  </a:lnTo>
                  <a:lnTo>
                    <a:pt x="820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92" name="Google Shape;7992;p70"/>
            <p:cNvSpPr/>
            <p:nvPr/>
          </p:nvSpPr>
          <p:spPr>
            <a:xfrm>
              <a:off x="-59292875" y="3308975"/>
              <a:ext cx="106350" cy="41400"/>
            </a:xfrm>
            <a:custGeom>
              <a:avLst/>
              <a:gdLst/>
              <a:ahLst/>
              <a:cxnLst/>
              <a:rect l="l" t="t" r="r" b="b"/>
              <a:pathLst>
                <a:path w="4254" h="1656" extrusionOk="0">
                  <a:moveTo>
                    <a:pt x="1305" y="1"/>
                  </a:moveTo>
                  <a:cubicBezTo>
                    <a:pt x="904" y="1"/>
                    <a:pt x="497" y="175"/>
                    <a:pt x="158" y="545"/>
                  </a:cubicBezTo>
                  <a:cubicBezTo>
                    <a:pt x="1" y="702"/>
                    <a:pt x="64" y="986"/>
                    <a:pt x="221" y="1143"/>
                  </a:cubicBezTo>
                  <a:cubicBezTo>
                    <a:pt x="311" y="1218"/>
                    <a:pt x="409" y="1258"/>
                    <a:pt x="503" y="1258"/>
                  </a:cubicBezTo>
                  <a:cubicBezTo>
                    <a:pt x="606" y="1258"/>
                    <a:pt x="706" y="1210"/>
                    <a:pt x="788" y="1112"/>
                  </a:cubicBezTo>
                  <a:cubicBezTo>
                    <a:pt x="946" y="938"/>
                    <a:pt x="1127" y="852"/>
                    <a:pt x="1308" y="852"/>
                  </a:cubicBezTo>
                  <a:cubicBezTo>
                    <a:pt x="1489" y="852"/>
                    <a:pt x="1670" y="938"/>
                    <a:pt x="1828" y="1112"/>
                  </a:cubicBezTo>
                  <a:cubicBezTo>
                    <a:pt x="2150" y="1466"/>
                    <a:pt x="2562" y="1655"/>
                    <a:pt x="2977" y="1655"/>
                  </a:cubicBezTo>
                  <a:cubicBezTo>
                    <a:pt x="3374" y="1655"/>
                    <a:pt x="3773" y="1482"/>
                    <a:pt x="4096" y="1112"/>
                  </a:cubicBezTo>
                  <a:cubicBezTo>
                    <a:pt x="4254" y="954"/>
                    <a:pt x="4222" y="671"/>
                    <a:pt x="4065" y="513"/>
                  </a:cubicBezTo>
                  <a:cubicBezTo>
                    <a:pt x="3990" y="438"/>
                    <a:pt x="3886" y="399"/>
                    <a:pt x="3781" y="399"/>
                  </a:cubicBezTo>
                  <a:cubicBezTo>
                    <a:pt x="3665" y="399"/>
                    <a:pt x="3549" y="446"/>
                    <a:pt x="3466" y="545"/>
                  </a:cubicBezTo>
                  <a:cubicBezTo>
                    <a:pt x="3309" y="734"/>
                    <a:pt x="3135" y="828"/>
                    <a:pt x="2962" y="828"/>
                  </a:cubicBezTo>
                  <a:cubicBezTo>
                    <a:pt x="2789" y="828"/>
                    <a:pt x="2616" y="734"/>
                    <a:pt x="2458" y="545"/>
                  </a:cubicBezTo>
                  <a:cubicBezTo>
                    <a:pt x="2136" y="191"/>
                    <a:pt x="1724" y="1"/>
                    <a:pt x="130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93" name="Google Shape;7993;p70"/>
            <p:cNvSpPr/>
            <p:nvPr/>
          </p:nvSpPr>
          <p:spPr>
            <a:xfrm>
              <a:off x="-59214100" y="3371400"/>
              <a:ext cx="62225" cy="68550"/>
            </a:xfrm>
            <a:custGeom>
              <a:avLst/>
              <a:gdLst/>
              <a:ahLst/>
              <a:cxnLst/>
              <a:rect l="l" t="t" r="r" b="b"/>
              <a:pathLst>
                <a:path w="2489" h="2742" extrusionOk="0">
                  <a:moveTo>
                    <a:pt x="410" y="1"/>
                  </a:moveTo>
                  <a:cubicBezTo>
                    <a:pt x="158" y="1"/>
                    <a:pt x="0" y="190"/>
                    <a:pt x="0" y="379"/>
                  </a:cubicBezTo>
                  <a:lnTo>
                    <a:pt x="0" y="2742"/>
                  </a:lnTo>
                  <a:lnTo>
                    <a:pt x="2489" y="2742"/>
                  </a:lnTo>
                  <a:lnTo>
                    <a:pt x="2489" y="379"/>
                  </a:lnTo>
                  <a:cubicBezTo>
                    <a:pt x="2458" y="190"/>
                    <a:pt x="2268" y="1"/>
                    <a:pt x="204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94" name="Google Shape;7994;p70"/>
            <p:cNvSpPr/>
            <p:nvPr/>
          </p:nvSpPr>
          <p:spPr>
            <a:xfrm>
              <a:off x="-59297600" y="3392600"/>
              <a:ext cx="62250" cy="48150"/>
            </a:xfrm>
            <a:custGeom>
              <a:avLst/>
              <a:gdLst/>
              <a:ahLst/>
              <a:cxnLst/>
              <a:rect l="l" t="t" r="r" b="b"/>
              <a:pathLst>
                <a:path w="2490" h="1926" extrusionOk="0">
                  <a:moveTo>
                    <a:pt x="387" y="0"/>
                  </a:moveTo>
                  <a:cubicBezTo>
                    <a:pt x="163" y="0"/>
                    <a:pt x="1" y="177"/>
                    <a:pt x="1" y="382"/>
                  </a:cubicBezTo>
                  <a:lnTo>
                    <a:pt x="1" y="1925"/>
                  </a:lnTo>
                  <a:lnTo>
                    <a:pt x="2489" y="1925"/>
                  </a:lnTo>
                  <a:lnTo>
                    <a:pt x="2489" y="382"/>
                  </a:lnTo>
                  <a:cubicBezTo>
                    <a:pt x="2489" y="161"/>
                    <a:pt x="2300" y="4"/>
                    <a:pt x="2080" y="4"/>
                  </a:cubicBezTo>
                  <a:lnTo>
                    <a:pt x="442" y="4"/>
                  </a:lnTo>
                  <a:cubicBezTo>
                    <a:pt x="423" y="1"/>
                    <a:pt x="405" y="0"/>
                    <a:pt x="38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995" name="Google Shape;7995;p70"/>
          <p:cNvGrpSpPr/>
          <p:nvPr/>
        </p:nvGrpSpPr>
        <p:grpSpPr>
          <a:xfrm>
            <a:off x="1295729" y="1533705"/>
            <a:ext cx="367261" cy="364686"/>
            <a:chOff x="-64781025" y="3361050"/>
            <a:chExt cx="317425" cy="315200"/>
          </a:xfrm>
          <a:solidFill>
            <a:srgbClr val="FFC867"/>
          </a:solidFill>
        </p:grpSpPr>
        <p:sp>
          <p:nvSpPr>
            <p:cNvPr id="7996" name="Google Shape;7996;p70"/>
            <p:cNvSpPr/>
            <p:nvPr/>
          </p:nvSpPr>
          <p:spPr>
            <a:xfrm>
              <a:off x="-64764500" y="3388725"/>
              <a:ext cx="272550" cy="272550"/>
            </a:xfrm>
            <a:custGeom>
              <a:avLst/>
              <a:gdLst/>
              <a:ahLst/>
              <a:cxnLst/>
              <a:rect l="l" t="t" r="r" b="b"/>
              <a:pathLst>
                <a:path w="10902" h="10902" extrusionOk="0">
                  <a:moveTo>
                    <a:pt x="6554" y="2647"/>
                  </a:moveTo>
                  <a:cubicBezTo>
                    <a:pt x="6979" y="2647"/>
                    <a:pt x="7404" y="2805"/>
                    <a:pt x="7719" y="3120"/>
                  </a:cubicBezTo>
                  <a:cubicBezTo>
                    <a:pt x="8381" y="3782"/>
                    <a:pt x="8381" y="4821"/>
                    <a:pt x="7751" y="5483"/>
                  </a:cubicBezTo>
                  <a:cubicBezTo>
                    <a:pt x="7436" y="5798"/>
                    <a:pt x="7058" y="5955"/>
                    <a:pt x="6585" y="5955"/>
                  </a:cubicBezTo>
                  <a:cubicBezTo>
                    <a:pt x="6144" y="5955"/>
                    <a:pt x="5703" y="5798"/>
                    <a:pt x="5388" y="5483"/>
                  </a:cubicBezTo>
                  <a:cubicBezTo>
                    <a:pt x="5073" y="5168"/>
                    <a:pt x="4915" y="4758"/>
                    <a:pt x="4915" y="4286"/>
                  </a:cubicBezTo>
                  <a:cubicBezTo>
                    <a:pt x="4915" y="3813"/>
                    <a:pt x="5073" y="3435"/>
                    <a:pt x="5388" y="3120"/>
                  </a:cubicBezTo>
                  <a:cubicBezTo>
                    <a:pt x="5703" y="2805"/>
                    <a:pt x="6128" y="2647"/>
                    <a:pt x="6554" y="2647"/>
                  </a:cubicBezTo>
                  <a:close/>
                  <a:moveTo>
                    <a:pt x="2175" y="6901"/>
                  </a:moveTo>
                  <a:lnTo>
                    <a:pt x="4065" y="8791"/>
                  </a:lnTo>
                  <a:lnTo>
                    <a:pt x="3592" y="9484"/>
                  </a:lnTo>
                  <a:lnTo>
                    <a:pt x="1418" y="7342"/>
                  </a:lnTo>
                  <a:lnTo>
                    <a:pt x="2175" y="6901"/>
                  </a:lnTo>
                  <a:close/>
                  <a:moveTo>
                    <a:pt x="6907" y="1"/>
                  </a:moveTo>
                  <a:cubicBezTo>
                    <a:pt x="6851" y="1"/>
                    <a:pt x="6795" y="11"/>
                    <a:pt x="6743" y="33"/>
                  </a:cubicBezTo>
                  <a:cubicBezTo>
                    <a:pt x="5546" y="663"/>
                    <a:pt x="4474" y="1576"/>
                    <a:pt x="3655" y="2616"/>
                  </a:cubicBezTo>
                  <a:cubicBezTo>
                    <a:pt x="3025" y="3341"/>
                    <a:pt x="2553" y="4223"/>
                    <a:pt x="2175" y="5136"/>
                  </a:cubicBezTo>
                  <a:cubicBezTo>
                    <a:pt x="2048" y="5451"/>
                    <a:pt x="1922" y="5766"/>
                    <a:pt x="1859" y="6050"/>
                  </a:cubicBezTo>
                  <a:lnTo>
                    <a:pt x="505" y="6838"/>
                  </a:lnTo>
                  <a:cubicBezTo>
                    <a:pt x="379" y="6932"/>
                    <a:pt x="316" y="7058"/>
                    <a:pt x="316" y="7184"/>
                  </a:cubicBezTo>
                  <a:cubicBezTo>
                    <a:pt x="316" y="7279"/>
                    <a:pt x="347" y="7405"/>
                    <a:pt x="442" y="7531"/>
                  </a:cubicBezTo>
                  <a:lnTo>
                    <a:pt x="1072" y="8161"/>
                  </a:lnTo>
                  <a:cubicBezTo>
                    <a:pt x="631" y="8696"/>
                    <a:pt x="1" y="9673"/>
                    <a:pt x="1" y="10272"/>
                  </a:cubicBezTo>
                  <a:cubicBezTo>
                    <a:pt x="1" y="10524"/>
                    <a:pt x="64" y="10681"/>
                    <a:pt x="158" y="10744"/>
                  </a:cubicBezTo>
                  <a:cubicBezTo>
                    <a:pt x="221" y="10839"/>
                    <a:pt x="379" y="10902"/>
                    <a:pt x="631" y="10902"/>
                  </a:cubicBezTo>
                  <a:cubicBezTo>
                    <a:pt x="1229" y="10902"/>
                    <a:pt x="2238" y="10240"/>
                    <a:pt x="2742" y="9830"/>
                  </a:cubicBezTo>
                  <a:lnTo>
                    <a:pt x="3372" y="10461"/>
                  </a:lnTo>
                  <a:cubicBezTo>
                    <a:pt x="3466" y="10555"/>
                    <a:pt x="3592" y="10587"/>
                    <a:pt x="3655" y="10587"/>
                  </a:cubicBezTo>
                  <a:lnTo>
                    <a:pt x="3687" y="10587"/>
                  </a:lnTo>
                  <a:cubicBezTo>
                    <a:pt x="3813" y="10587"/>
                    <a:pt x="3939" y="10524"/>
                    <a:pt x="4002" y="10398"/>
                  </a:cubicBezTo>
                  <a:lnTo>
                    <a:pt x="4789" y="9074"/>
                  </a:lnTo>
                  <a:cubicBezTo>
                    <a:pt x="5104" y="8980"/>
                    <a:pt x="5420" y="8854"/>
                    <a:pt x="5735" y="8759"/>
                  </a:cubicBezTo>
                  <a:cubicBezTo>
                    <a:pt x="6648" y="8381"/>
                    <a:pt x="7530" y="7877"/>
                    <a:pt x="8255" y="7279"/>
                  </a:cubicBezTo>
                  <a:cubicBezTo>
                    <a:pt x="9295" y="6459"/>
                    <a:pt x="10208" y="5388"/>
                    <a:pt x="10838" y="4223"/>
                  </a:cubicBezTo>
                  <a:cubicBezTo>
                    <a:pt x="10901" y="4065"/>
                    <a:pt x="10870" y="3876"/>
                    <a:pt x="10744" y="3750"/>
                  </a:cubicBezTo>
                  <a:lnTo>
                    <a:pt x="7215" y="127"/>
                  </a:lnTo>
                  <a:cubicBezTo>
                    <a:pt x="7131" y="43"/>
                    <a:pt x="7019" y="1"/>
                    <a:pt x="690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97" name="Google Shape;7997;p70"/>
            <p:cNvSpPr/>
            <p:nvPr/>
          </p:nvSpPr>
          <p:spPr>
            <a:xfrm>
              <a:off x="-64568375" y="3361050"/>
              <a:ext cx="104775" cy="105675"/>
            </a:xfrm>
            <a:custGeom>
              <a:avLst/>
              <a:gdLst/>
              <a:ahLst/>
              <a:cxnLst/>
              <a:rect l="l" t="t" r="r" b="b"/>
              <a:pathLst>
                <a:path w="4191" h="4227" extrusionOk="0">
                  <a:moveTo>
                    <a:pt x="2941" y="1"/>
                  </a:moveTo>
                  <a:cubicBezTo>
                    <a:pt x="2906" y="1"/>
                    <a:pt x="2871" y="2"/>
                    <a:pt x="2836" y="5"/>
                  </a:cubicBezTo>
                  <a:cubicBezTo>
                    <a:pt x="1828" y="100"/>
                    <a:pt x="883" y="320"/>
                    <a:pt x="0" y="667"/>
                  </a:cubicBezTo>
                  <a:lnTo>
                    <a:pt x="3529" y="4227"/>
                  </a:lnTo>
                  <a:cubicBezTo>
                    <a:pt x="3876" y="3313"/>
                    <a:pt x="4128" y="2368"/>
                    <a:pt x="4191" y="1392"/>
                  </a:cubicBezTo>
                  <a:cubicBezTo>
                    <a:pt x="4191" y="982"/>
                    <a:pt x="4033" y="635"/>
                    <a:pt x="3812" y="352"/>
                  </a:cubicBezTo>
                  <a:cubicBezTo>
                    <a:pt x="3558" y="125"/>
                    <a:pt x="3252" y="1"/>
                    <a:pt x="294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98" name="Google Shape;7998;p70"/>
            <p:cNvSpPr/>
            <p:nvPr/>
          </p:nvSpPr>
          <p:spPr>
            <a:xfrm>
              <a:off x="-64645575" y="3596675"/>
              <a:ext cx="85100" cy="79575"/>
            </a:xfrm>
            <a:custGeom>
              <a:avLst/>
              <a:gdLst/>
              <a:ahLst/>
              <a:cxnLst/>
              <a:rect l="l" t="t" r="r" b="b"/>
              <a:pathLst>
                <a:path w="3404" h="3183" extrusionOk="0">
                  <a:moveTo>
                    <a:pt x="3403" y="0"/>
                  </a:moveTo>
                  <a:lnTo>
                    <a:pt x="3403" y="0"/>
                  </a:lnTo>
                  <a:cubicBezTo>
                    <a:pt x="2710" y="473"/>
                    <a:pt x="2017" y="819"/>
                    <a:pt x="1261" y="1134"/>
                  </a:cubicBezTo>
                  <a:cubicBezTo>
                    <a:pt x="1041" y="1292"/>
                    <a:pt x="726" y="1386"/>
                    <a:pt x="442" y="1449"/>
                  </a:cubicBezTo>
                  <a:cubicBezTo>
                    <a:pt x="347" y="1859"/>
                    <a:pt x="253" y="2237"/>
                    <a:pt x="95" y="2584"/>
                  </a:cubicBezTo>
                  <a:cubicBezTo>
                    <a:pt x="1" y="2741"/>
                    <a:pt x="32" y="2930"/>
                    <a:pt x="158" y="3056"/>
                  </a:cubicBezTo>
                  <a:cubicBezTo>
                    <a:pt x="253" y="3151"/>
                    <a:pt x="347" y="3182"/>
                    <a:pt x="442" y="3182"/>
                  </a:cubicBezTo>
                  <a:cubicBezTo>
                    <a:pt x="505" y="3182"/>
                    <a:pt x="568" y="3182"/>
                    <a:pt x="600" y="3151"/>
                  </a:cubicBezTo>
                  <a:cubicBezTo>
                    <a:pt x="1135" y="2867"/>
                    <a:pt x="1671" y="2521"/>
                    <a:pt x="2080" y="2080"/>
                  </a:cubicBezTo>
                  <a:cubicBezTo>
                    <a:pt x="2679" y="1481"/>
                    <a:pt x="3151" y="756"/>
                    <a:pt x="340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99" name="Google Shape;7999;p70"/>
            <p:cNvSpPr/>
            <p:nvPr/>
          </p:nvSpPr>
          <p:spPr>
            <a:xfrm>
              <a:off x="-64781025" y="3456475"/>
              <a:ext cx="80350" cy="85075"/>
            </a:xfrm>
            <a:custGeom>
              <a:avLst/>
              <a:gdLst/>
              <a:ahLst/>
              <a:cxnLst/>
              <a:rect l="l" t="t" r="r" b="b"/>
              <a:pathLst>
                <a:path w="3214" h="3403" extrusionOk="0">
                  <a:moveTo>
                    <a:pt x="3214" y="0"/>
                  </a:moveTo>
                  <a:cubicBezTo>
                    <a:pt x="2426" y="252"/>
                    <a:pt x="1733" y="725"/>
                    <a:pt x="1134" y="1324"/>
                  </a:cubicBezTo>
                  <a:cubicBezTo>
                    <a:pt x="693" y="1733"/>
                    <a:pt x="347" y="2269"/>
                    <a:pt x="63" y="2804"/>
                  </a:cubicBezTo>
                  <a:cubicBezTo>
                    <a:pt x="0" y="2962"/>
                    <a:pt x="32" y="3151"/>
                    <a:pt x="158" y="3277"/>
                  </a:cubicBezTo>
                  <a:cubicBezTo>
                    <a:pt x="221" y="3371"/>
                    <a:pt x="347" y="3403"/>
                    <a:pt x="410" y="3403"/>
                  </a:cubicBezTo>
                  <a:cubicBezTo>
                    <a:pt x="504" y="3403"/>
                    <a:pt x="536" y="3403"/>
                    <a:pt x="630" y="3371"/>
                  </a:cubicBezTo>
                  <a:cubicBezTo>
                    <a:pt x="977" y="3214"/>
                    <a:pt x="1355" y="3088"/>
                    <a:pt x="1764" y="2993"/>
                  </a:cubicBezTo>
                  <a:cubicBezTo>
                    <a:pt x="1827" y="2678"/>
                    <a:pt x="1953" y="2426"/>
                    <a:pt x="2079" y="2143"/>
                  </a:cubicBezTo>
                  <a:cubicBezTo>
                    <a:pt x="2394" y="1387"/>
                    <a:pt x="2741" y="694"/>
                    <a:pt x="321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000" name="Google Shape;8000;p70"/>
          <p:cNvSpPr/>
          <p:nvPr/>
        </p:nvSpPr>
        <p:spPr>
          <a:xfrm>
            <a:off x="1295604" y="1976311"/>
            <a:ext cx="367261" cy="365438"/>
          </a:xfrm>
          <a:custGeom>
            <a:avLst/>
            <a:gdLst/>
            <a:ahLst/>
            <a:cxnLst/>
            <a:rect l="l" t="t" r="r" b="b"/>
            <a:pathLst>
              <a:path w="12697" h="12634" extrusionOk="0">
                <a:moveTo>
                  <a:pt x="11437" y="819"/>
                </a:moveTo>
                <a:cubicBezTo>
                  <a:pt x="11657" y="819"/>
                  <a:pt x="11815" y="1040"/>
                  <a:pt x="11815" y="1260"/>
                </a:cubicBezTo>
                <a:cubicBezTo>
                  <a:pt x="11815" y="1512"/>
                  <a:pt x="11657" y="1670"/>
                  <a:pt x="11437" y="1670"/>
                </a:cubicBezTo>
                <a:lnTo>
                  <a:pt x="1229" y="1670"/>
                </a:lnTo>
                <a:cubicBezTo>
                  <a:pt x="1009" y="1670"/>
                  <a:pt x="788" y="1449"/>
                  <a:pt x="788" y="1260"/>
                </a:cubicBezTo>
                <a:cubicBezTo>
                  <a:pt x="788" y="1071"/>
                  <a:pt x="1009" y="819"/>
                  <a:pt x="1229" y="819"/>
                </a:cubicBezTo>
                <a:close/>
                <a:moveTo>
                  <a:pt x="8790" y="3277"/>
                </a:moveTo>
                <a:cubicBezTo>
                  <a:pt x="9042" y="3277"/>
                  <a:pt x="9200" y="3466"/>
                  <a:pt x="9200" y="3655"/>
                </a:cubicBezTo>
                <a:lnTo>
                  <a:pt x="9200" y="5356"/>
                </a:lnTo>
                <a:lnTo>
                  <a:pt x="9232" y="5356"/>
                </a:lnTo>
                <a:cubicBezTo>
                  <a:pt x="9232" y="5608"/>
                  <a:pt x="9042" y="5765"/>
                  <a:pt x="8822" y="5765"/>
                </a:cubicBezTo>
                <a:cubicBezTo>
                  <a:pt x="8633" y="5765"/>
                  <a:pt x="8412" y="5545"/>
                  <a:pt x="8412" y="5356"/>
                </a:cubicBezTo>
                <a:lnTo>
                  <a:pt x="8412" y="4694"/>
                </a:lnTo>
                <a:lnTo>
                  <a:pt x="6617" y="6459"/>
                </a:lnTo>
                <a:cubicBezTo>
                  <a:pt x="6538" y="6537"/>
                  <a:pt x="6435" y="6577"/>
                  <a:pt x="6333" y="6577"/>
                </a:cubicBezTo>
                <a:cubicBezTo>
                  <a:pt x="6231" y="6577"/>
                  <a:pt x="6128" y="6537"/>
                  <a:pt x="6050" y="6459"/>
                </a:cubicBezTo>
                <a:lnTo>
                  <a:pt x="5482" y="5923"/>
                </a:lnTo>
                <a:lnTo>
                  <a:pt x="4096" y="7278"/>
                </a:lnTo>
                <a:cubicBezTo>
                  <a:pt x="4033" y="7356"/>
                  <a:pt x="3931" y="7396"/>
                  <a:pt x="3824" y="7396"/>
                </a:cubicBezTo>
                <a:cubicBezTo>
                  <a:pt x="3718" y="7396"/>
                  <a:pt x="3608" y="7356"/>
                  <a:pt x="3529" y="7278"/>
                </a:cubicBezTo>
                <a:cubicBezTo>
                  <a:pt x="3372" y="7120"/>
                  <a:pt x="3372" y="6868"/>
                  <a:pt x="3529" y="6711"/>
                </a:cubicBezTo>
                <a:lnTo>
                  <a:pt x="5167" y="5041"/>
                </a:lnTo>
                <a:cubicBezTo>
                  <a:pt x="5246" y="4962"/>
                  <a:pt x="5356" y="4923"/>
                  <a:pt x="5467" y="4923"/>
                </a:cubicBezTo>
                <a:cubicBezTo>
                  <a:pt x="5577" y="4923"/>
                  <a:pt x="5687" y="4962"/>
                  <a:pt x="5766" y="5041"/>
                </a:cubicBezTo>
                <a:lnTo>
                  <a:pt x="6302" y="5608"/>
                </a:lnTo>
                <a:lnTo>
                  <a:pt x="7814" y="4096"/>
                </a:lnTo>
                <a:lnTo>
                  <a:pt x="7152" y="4096"/>
                </a:lnTo>
                <a:cubicBezTo>
                  <a:pt x="6900" y="4096"/>
                  <a:pt x="6743" y="3907"/>
                  <a:pt x="6743" y="3655"/>
                </a:cubicBezTo>
                <a:cubicBezTo>
                  <a:pt x="6743" y="3434"/>
                  <a:pt x="6932" y="3277"/>
                  <a:pt x="7152" y="3277"/>
                </a:cubicBezTo>
                <a:close/>
                <a:moveTo>
                  <a:pt x="6302" y="11058"/>
                </a:moveTo>
                <a:cubicBezTo>
                  <a:pt x="6554" y="11058"/>
                  <a:pt x="6743" y="11279"/>
                  <a:pt x="6743" y="11468"/>
                </a:cubicBezTo>
                <a:cubicBezTo>
                  <a:pt x="6743" y="11657"/>
                  <a:pt x="6554" y="11846"/>
                  <a:pt x="6302" y="11846"/>
                </a:cubicBezTo>
                <a:cubicBezTo>
                  <a:pt x="6081" y="11846"/>
                  <a:pt x="5924" y="11657"/>
                  <a:pt x="5924" y="11468"/>
                </a:cubicBezTo>
                <a:cubicBezTo>
                  <a:pt x="5924" y="11279"/>
                  <a:pt x="6113" y="11058"/>
                  <a:pt x="6302" y="11058"/>
                </a:cubicBezTo>
                <a:close/>
                <a:moveTo>
                  <a:pt x="1229" y="0"/>
                </a:moveTo>
                <a:cubicBezTo>
                  <a:pt x="568" y="0"/>
                  <a:pt x="1" y="536"/>
                  <a:pt x="1" y="1229"/>
                </a:cubicBezTo>
                <a:cubicBezTo>
                  <a:pt x="1" y="1764"/>
                  <a:pt x="379" y="2205"/>
                  <a:pt x="851" y="2394"/>
                </a:cubicBezTo>
                <a:lnTo>
                  <a:pt x="851" y="8254"/>
                </a:lnTo>
                <a:lnTo>
                  <a:pt x="442" y="8254"/>
                </a:lnTo>
                <a:cubicBezTo>
                  <a:pt x="221" y="8254"/>
                  <a:pt x="64" y="8475"/>
                  <a:pt x="64" y="8664"/>
                </a:cubicBezTo>
                <a:cubicBezTo>
                  <a:pt x="64" y="8916"/>
                  <a:pt x="253" y="9042"/>
                  <a:pt x="442" y="9042"/>
                </a:cubicBezTo>
                <a:lnTo>
                  <a:pt x="5955" y="9042"/>
                </a:lnTo>
                <a:lnTo>
                  <a:pt x="5955" y="10239"/>
                </a:lnTo>
                <a:cubicBezTo>
                  <a:pt x="5482" y="10397"/>
                  <a:pt x="5136" y="10869"/>
                  <a:pt x="5136" y="11405"/>
                </a:cubicBezTo>
                <a:cubicBezTo>
                  <a:pt x="5136" y="12098"/>
                  <a:pt x="5671" y="12633"/>
                  <a:pt x="6365" y="12633"/>
                </a:cubicBezTo>
                <a:cubicBezTo>
                  <a:pt x="7026" y="12633"/>
                  <a:pt x="7625" y="12098"/>
                  <a:pt x="7625" y="11405"/>
                </a:cubicBezTo>
                <a:cubicBezTo>
                  <a:pt x="7625" y="10869"/>
                  <a:pt x="7247" y="10428"/>
                  <a:pt x="6774" y="10239"/>
                </a:cubicBezTo>
                <a:lnTo>
                  <a:pt x="6774" y="9042"/>
                </a:lnTo>
                <a:lnTo>
                  <a:pt x="12288" y="9042"/>
                </a:lnTo>
                <a:cubicBezTo>
                  <a:pt x="12540" y="9042"/>
                  <a:pt x="12697" y="8853"/>
                  <a:pt x="12697" y="8664"/>
                </a:cubicBezTo>
                <a:cubicBezTo>
                  <a:pt x="12666" y="8443"/>
                  <a:pt x="12508" y="8254"/>
                  <a:pt x="12256" y="8254"/>
                </a:cubicBezTo>
                <a:lnTo>
                  <a:pt x="11815" y="8254"/>
                </a:lnTo>
                <a:lnTo>
                  <a:pt x="11815" y="2394"/>
                </a:lnTo>
                <a:cubicBezTo>
                  <a:pt x="12288" y="2237"/>
                  <a:pt x="12666" y="1764"/>
                  <a:pt x="12666" y="1229"/>
                </a:cubicBezTo>
                <a:cubicBezTo>
                  <a:pt x="12666" y="567"/>
                  <a:pt x="12098" y="0"/>
                  <a:pt x="11437" y="0"/>
                </a:cubicBezTo>
                <a:close/>
              </a:path>
            </a:pathLst>
          </a:custGeom>
          <a:solidFill>
            <a:srgbClr val="FFC86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01" name="Google Shape;8001;p70"/>
          <p:cNvSpPr/>
          <p:nvPr/>
        </p:nvSpPr>
        <p:spPr>
          <a:xfrm>
            <a:off x="1322938" y="2404313"/>
            <a:ext cx="312592" cy="367261"/>
          </a:xfrm>
          <a:custGeom>
            <a:avLst/>
            <a:gdLst/>
            <a:ahLst/>
            <a:cxnLst/>
            <a:rect l="l" t="t" r="r" b="b"/>
            <a:pathLst>
              <a:path w="10807" h="12697" extrusionOk="0">
                <a:moveTo>
                  <a:pt x="6617" y="9924"/>
                </a:moveTo>
                <a:lnTo>
                  <a:pt x="6617" y="10775"/>
                </a:lnTo>
                <a:lnTo>
                  <a:pt x="4159" y="10775"/>
                </a:lnTo>
                <a:lnTo>
                  <a:pt x="4159" y="9924"/>
                </a:lnTo>
                <a:close/>
                <a:moveTo>
                  <a:pt x="4159" y="0"/>
                </a:moveTo>
                <a:cubicBezTo>
                  <a:pt x="3561" y="0"/>
                  <a:pt x="2994" y="315"/>
                  <a:pt x="2742" y="851"/>
                </a:cubicBezTo>
                <a:lnTo>
                  <a:pt x="2490" y="851"/>
                </a:lnTo>
                <a:cubicBezTo>
                  <a:pt x="1797" y="851"/>
                  <a:pt x="1166" y="1324"/>
                  <a:pt x="914" y="1954"/>
                </a:cubicBezTo>
                <a:cubicBezTo>
                  <a:pt x="1324" y="1985"/>
                  <a:pt x="1702" y="2143"/>
                  <a:pt x="1986" y="2426"/>
                </a:cubicBezTo>
                <a:cubicBezTo>
                  <a:pt x="2143" y="2584"/>
                  <a:pt x="2143" y="2836"/>
                  <a:pt x="1986" y="2993"/>
                </a:cubicBezTo>
                <a:cubicBezTo>
                  <a:pt x="1907" y="3072"/>
                  <a:pt x="1797" y="3111"/>
                  <a:pt x="1686" y="3111"/>
                </a:cubicBezTo>
                <a:cubicBezTo>
                  <a:pt x="1576" y="3111"/>
                  <a:pt x="1466" y="3072"/>
                  <a:pt x="1387" y="2993"/>
                </a:cubicBezTo>
                <a:cubicBezTo>
                  <a:pt x="1198" y="2804"/>
                  <a:pt x="946" y="2773"/>
                  <a:pt x="725" y="2773"/>
                </a:cubicBezTo>
                <a:cubicBezTo>
                  <a:pt x="284" y="3088"/>
                  <a:pt x="1" y="3560"/>
                  <a:pt x="1" y="4159"/>
                </a:cubicBezTo>
                <a:cubicBezTo>
                  <a:pt x="1" y="4411"/>
                  <a:pt x="95" y="4726"/>
                  <a:pt x="253" y="4978"/>
                </a:cubicBezTo>
                <a:cubicBezTo>
                  <a:pt x="95" y="5199"/>
                  <a:pt x="1" y="5514"/>
                  <a:pt x="1" y="5797"/>
                </a:cubicBezTo>
                <a:cubicBezTo>
                  <a:pt x="1" y="6144"/>
                  <a:pt x="127" y="6459"/>
                  <a:pt x="316" y="6742"/>
                </a:cubicBezTo>
                <a:cubicBezTo>
                  <a:pt x="599" y="6522"/>
                  <a:pt x="1009" y="6364"/>
                  <a:pt x="1387" y="6364"/>
                </a:cubicBezTo>
                <a:cubicBezTo>
                  <a:pt x="1639" y="6364"/>
                  <a:pt x="1797" y="6553"/>
                  <a:pt x="1797" y="6742"/>
                </a:cubicBezTo>
                <a:cubicBezTo>
                  <a:pt x="1797" y="6994"/>
                  <a:pt x="1576" y="7152"/>
                  <a:pt x="1387" y="7152"/>
                </a:cubicBezTo>
                <a:cubicBezTo>
                  <a:pt x="1198" y="7152"/>
                  <a:pt x="1009" y="7215"/>
                  <a:pt x="851" y="7341"/>
                </a:cubicBezTo>
                <a:lnTo>
                  <a:pt x="851" y="7404"/>
                </a:lnTo>
                <a:cubicBezTo>
                  <a:pt x="851" y="8318"/>
                  <a:pt x="1576" y="9074"/>
                  <a:pt x="2490" y="9074"/>
                </a:cubicBezTo>
                <a:lnTo>
                  <a:pt x="2742" y="9074"/>
                </a:lnTo>
                <a:cubicBezTo>
                  <a:pt x="2899" y="9357"/>
                  <a:pt x="3088" y="9546"/>
                  <a:pt x="3309" y="9704"/>
                </a:cubicBezTo>
                <a:lnTo>
                  <a:pt x="3309" y="10617"/>
                </a:lnTo>
                <a:cubicBezTo>
                  <a:pt x="3309" y="11752"/>
                  <a:pt x="4254" y="12697"/>
                  <a:pt x="5420" y="12697"/>
                </a:cubicBezTo>
                <a:cubicBezTo>
                  <a:pt x="6554" y="12697"/>
                  <a:pt x="7499" y="11752"/>
                  <a:pt x="7499" y="10617"/>
                </a:cubicBezTo>
                <a:lnTo>
                  <a:pt x="7499" y="9704"/>
                </a:lnTo>
                <a:cubicBezTo>
                  <a:pt x="7719" y="9546"/>
                  <a:pt x="7971" y="9357"/>
                  <a:pt x="8097" y="9074"/>
                </a:cubicBezTo>
                <a:lnTo>
                  <a:pt x="8318" y="9074"/>
                </a:lnTo>
                <a:cubicBezTo>
                  <a:pt x="9232" y="9074"/>
                  <a:pt x="9988" y="8318"/>
                  <a:pt x="9988" y="7404"/>
                </a:cubicBezTo>
                <a:lnTo>
                  <a:pt x="9988" y="7341"/>
                </a:lnTo>
                <a:cubicBezTo>
                  <a:pt x="9830" y="7215"/>
                  <a:pt x="9610" y="7152"/>
                  <a:pt x="9421" y="7152"/>
                </a:cubicBezTo>
                <a:cubicBezTo>
                  <a:pt x="9200" y="7152"/>
                  <a:pt x="9043" y="6931"/>
                  <a:pt x="9043" y="6742"/>
                </a:cubicBezTo>
                <a:cubicBezTo>
                  <a:pt x="9043" y="6522"/>
                  <a:pt x="9232" y="6364"/>
                  <a:pt x="9421" y="6364"/>
                </a:cubicBezTo>
                <a:cubicBezTo>
                  <a:pt x="9830" y="6364"/>
                  <a:pt x="10208" y="6522"/>
                  <a:pt x="10492" y="6742"/>
                </a:cubicBezTo>
                <a:cubicBezTo>
                  <a:pt x="10681" y="6459"/>
                  <a:pt x="10807" y="6144"/>
                  <a:pt x="10807" y="5797"/>
                </a:cubicBezTo>
                <a:cubicBezTo>
                  <a:pt x="10807" y="5514"/>
                  <a:pt x="10712" y="5199"/>
                  <a:pt x="10555" y="4978"/>
                </a:cubicBezTo>
                <a:cubicBezTo>
                  <a:pt x="10681" y="4726"/>
                  <a:pt x="10775" y="4411"/>
                  <a:pt x="10775" y="4159"/>
                </a:cubicBezTo>
                <a:cubicBezTo>
                  <a:pt x="10775" y="3592"/>
                  <a:pt x="10492" y="3088"/>
                  <a:pt x="10051" y="2773"/>
                </a:cubicBezTo>
                <a:cubicBezTo>
                  <a:pt x="10015" y="2768"/>
                  <a:pt x="9978" y="2765"/>
                  <a:pt x="9939" y="2765"/>
                </a:cubicBezTo>
                <a:cubicBezTo>
                  <a:pt x="9742" y="2765"/>
                  <a:pt x="9521" y="2835"/>
                  <a:pt x="9389" y="2993"/>
                </a:cubicBezTo>
                <a:cubicBezTo>
                  <a:pt x="9310" y="3072"/>
                  <a:pt x="9200" y="3111"/>
                  <a:pt x="9090" y="3111"/>
                </a:cubicBezTo>
                <a:cubicBezTo>
                  <a:pt x="8980" y="3111"/>
                  <a:pt x="8869" y="3072"/>
                  <a:pt x="8791" y="2993"/>
                </a:cubicBezTo>
                <a:cubicBezTo>
                  <a:pt x="8633" y="2836"/>
                  <a:pt x="8633" y="2584"/>
                  <a:pt x="8791" y="2426"/>
                </a:cubicBezTo>
                <a:cubicBezTo>
                  <a:pt x="9074" y="2143"/>
                  <a:pt x="9452" y="1954"/>
                  <a:pt x="9862" y="1954"/>
                </a:cubicBezTo>
                <a:cubicBezTo>
                  <a:pt x="9610" y="1324"/>
                  <a:pt x="9043" y="851"/>
                  <a:pt x="8287" y="851"/>
                </a:cubicBezTo>
                <a:lnTo>
                  <a:pt x="8034" y="851"/>
                </a:lnTo>
                <a:cubicBezTo>
                  <a:pt x="7782" y="315"/>
                  <a:pt x="7215" y="0"/>
                  <a:pt x="6617" y="0"/>
                </a:cubicBezTo>
                <a:cubicBezTo>
                  <a:pt x="6302" y="0"/>
                  <a:pt x="6050" y="95"/>
                  <a:pt x="5798" y="252"/>
                </a:cubicBezTo>
                <a:lnTo>
                  <a:pt x="5798" y="4190"/>
                </a:lnTo>
                <a:cubicBezTo>
                  <a:pt x="6743" y="4379"/>
                  <a:pt x="7467" y="5199"/>
                  <a:pt x="7467" y="6207"/>
                </a:cubicBezTo>
                <a:cubicBezTo>
                  <a:pt x="7467" y="6427"/>
                  <a:pt x="7247" y="6585"/>
                  <a:pt x="7058" y="6585"/>
                </a:cubicBezTo>
                <a:cubicBezTo>
                  <a:pt x="6869" y="6585"/>
                  <a:pt x="6617" y="6396"/>
                  <a:pt x="6617" y="6207"/>
                </a:cubicBezTo>
                <a:cubicBezTo>
                  <a:pt x="6617" y="5640"/>
                  <a:pt x="6270" y="5199"/>
                  <a:pt x="5798" y="5010"/>
                </a:cubicBezTo>
                <a:lnTo>
                  <a:pt x="5798" y="9074"/>
                </a:lnTo>
                <a:lnTo>
                  <a:pt x="4979" y="9074"/>
                </a:lnTo>
                <a:lnTo>
                  <a:pt x="4979" y="5010"/>
                </a:lnTo>
                <a:cubicBezTo>
                  <a:pt x="4506" y="5167"/>
                  <a:pt x="4159" y="5640"/>
                  <a:pt x="4159" y="6207"/>
                </a:cubicBezTo>
                <a:cubicBezTo>
                  <a:pt x="4159" y="6427"/>
                  <a:pt x="3939" y="6585"/>
                  <a:pt x="3718" y="6585"/>
                </a:cubicBezTo>
                <a:cubicBezTo>
                  <a:pt x="3466" y="6585"/>
                  <a:pt x="3309" y="6396"/>
                  <a:pt x="3309" y="6207"/>
                </a:cubicBezTo>
                <a:cubicBezTo>
                  <a:pt x="3309" y="5199"/>
                  <a:pt x="4033" y="4348"/>
                  <a:pt x="4979" y="4190"/>
                </a:cubicBezTo>
                <a:lnTo>
                  <a:pt x="4979" y="252"/>
                </a:lnTo>
                <a:cubicBezTo>
                  <a:pt x="4726" y="95"/>
                  <a:pt x="4474" y="0"/>
                  <a:pt x="4159" y="0"/>
                </a:cubicBezTo>
                <a:close/>
              </a:path>
            </a:pathLst>
          </a:custGeom>
          <a:solidFill>
            <a:srgbClr val="FFC86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02" name="Google Shape;8002;p70"/>
          <p:cNvSpPr/>
          <p:nvPr/>
        </p:nvSpPr>
        <p:spPr>
          <a:xfrm>
            <a:off x="3508223" y="1572954"/>
            <a:ext cx="366335" cy="286155"/>
          </a:xfrm>
          <a:custGeom>
            <a:avLst/>
            <a:gdLst/>
            <a:ahLst/>
            <a:cxnLst/>
            <a:rect l="l" t="t" r="r" b="b"/>
            <a:pathLst>
              <a:path w="12665" h="9893" extrusionOk="0">
                <a:moveTo>
                  <a:pt x="8538" y="2458"/>
                </a:moveTo>
                <a:cubicBezTo>
                  <a:pt x="8758" y="2458"/>
                  <a:pt x="8916" y="2678"/>
                  <a:pt x="8916" y="2899"/>
                </a:cubicBezTo>
                <a:lnTo>
                  <a:pt x="8916" y="4569"/>
                </a:lnTo>
                <a:cubicBezTo>
                  <a:pt x="8916" y="4789"/>
                  <a:pt x="8727" y="4978"/>
                  <a:pt x="8538" y="4978"/>
                </a:cubicBezTo>
                <a:cubicBezTo>
                  <a:pt x="8349" y="4978"/>
                  <a:pt x="8128" y="4789"/>
                  <a:pt x="8128" y="4569"/>
                </a:cubicBezTo>
                <a:lnTo>
                  <a:pt x="8128" y="3875"/>
                </a:lnTo>
                <a:lnTo>
                  <a:pt x="6364" y="5671"/>
                </a:lnTo>
                <a:cubicBezTo>
                  <a:pt x="6285" y="5750"/>
                  <a:pt x="6175" y="5789"/>
                  <a:pt x="6065" y="5789"/>
                </a:cubicBezTo>
                <a:cubicBezTo>
                  <a:pt x="5954" y="5789"/>
                  <a:pt x="5844" y="5750"/>
                  <a:pt x="5765" y="5671"/>
                </a:cubicBezTo>
                <a:lnTo>
                  <a:pt x="5230" y="5104"/>
                </a:lnTo>
                <a:lnTo>
                  <a:pt x="3844" y="6490"/>
                </a:lnTo>
                <a:cubicBezTo>
                  <a:pt x="3765" y="6569"/>
                  <a:pt x="3655" y="6608"/>
                  <a:pt x="3544" y="6608"/>
                </a:cubicBezTo>
                <a:cubicBezTo>
                  <a:pt x="3434" y="6608"/>
                  <a:pt x="3324" y="6569"/>
                  <a:pt x="3245" y="6490"/>
                </a:cubicBezTo>
                <a:cubicBezTo>
                  <a:pt x="3087" y="6333"/>
                  <a:pt x="3087" y="6049"/>
                  <a:pt x="3245" y="5892"/>
                </a:cubicBezTo>
                <a:lnTo>
                  <a:pt x="4915" y="4254"/>
                </a:lnTo>
                <a:cubicBezTo>
                  <a:pt x="4994" y="4175"/>
                  <a:pt x="5104" y="4135"/>
                  <a:pt x="5214" y="4135"/>
                </a:cubicBezTo>
                <a:cubicBezTo>
                  <a:pt x="5324" y="4135"/>
                  <a:pt x="5435" y="4175"/>
                  <a:pt x="5513" y="4254"/>
                </a:cubicBezTo>
                <a:lnTo>
                  <a:pt x="6049" y="4789"/>
                </a:lnTo>
                <a:lnTo>
                  <a:pt x="7561" y="3308"/>
                </a:lnTo>
                <a:lnTo>
                  <a:pt x="6868" y="3308"/>
                </a:lnTo>
                <a:cubicBezTo>
                  <a:pt x="6648" y="3308"/>
                  <a:pt x="6490" y="3088"/>
                  <a:pt x="6490" y="2899"/>
                </a:cubicBezTo>
                <a:cubicBezTo>
                  <a:pt x="6490" y="2678"/>
                  <a:pt x="6679" y="2458"/>
                  <a:pt x="6868" y="2458"/>
                </a:cubicBezTo>
                <a:close/>
                <a:moveTo>
                  <a:pt x="11814" y="8255"/>
                </a:moveTo>
                <a:cubicBezTo>
                  <a:pt x="11814" y="8538"/>
                  <a:pt x="11877" y="9105"/>
                  <a:pt x="11405" y="9105"/>
                </a:cubicBezTo>
                <a:lnTo>
                  <a:pt x="1197" y="9105"/>
                </a:lnTo>
                <a:cubicBezTo>
                  <a:pt x="977" y="9105"/>
                  <a:pt x="788" y="8885"/>
                  <a:pt x="788" y="8664"/>
                </a:cubicBezTo>
                <a:lnTo>
                  <a:pt x="788" y="8255"/>
                </a:lnTo>
                <a:close/>
                <a:moveTo>
                  <a:pt x="2048" y="0"/>
                </a:moveTo>
                <a:cubicBezTo>
                  <a:pt x="1355" y="0"/>
                  <a:pt x="819" y="536"/>
                  <a:pt x="819" y="1229"/>
                </a:cubicBezTo>
                <a:lnTo>
                  <a:pt x="819" y="7435"/>
                </a:lnTo>
                <a:lnTo>
                  <a:pt x="410" y="7435"/>
                </a:lnTo>
                <a:cubicBezTo>
                  <a:pt x="189" y="7435"/>
                  <a:pt x="0" y="7625"/>
                  <a:pt x="0" y="7845"/>
                </a:cubicBezTo>
                <a:lnTo>
                  <a:pt x="0" y="8664"/>
                </a:lnTo>
                <a:cubicBezTo>
                  <a:pt x="0" y="9326"/>
                  <a:pt x="536" y="9893"/>
                  <a:pt x="1260" y="9893"/>
                </a:cubicBezTo>
                <a:lnTo>
                  <a:pt x="11436" y="9893"/>
                </a:lnTo>
                <a:cubicBezTo>
                  <a:pt x="12129" y="9893"/>
                  <a:pt x="12665" y="9326"/>
                  <a:pt x="12665" y="8664"/>
                </a:cubicBezTo>
                <a:lnTo>
                  <a:pt x="12665" y="7845"/>
                </a:lnTo>
                <a:cubicBezTo>
                  <a:pt x="12634" y="7593"/>
                  <a:pt x="12444" y="7435"/>
                  <a:pt x="12224" y="7435"/>
                </a:cubicBezTo>
                <a:lnTo>
                  <a:pt x="11814" y="7435"/>
                </a:lnTo>
                <a:lnTo>
                  <a:pt x="11814" y="1229"/>
                </a:lnTo>
                <a:cubicBezTo>
                  <a:pt x="11814" y="536"/>
                  <a:pt x="11247" y="0"/>
                  <a:pt x="10586" y="0"/>
                </a:cubicBezTo>
                <a:close/>
              </a:path>
            </a:pathLst>
          </a:custGeom>
          <a:solidFill>
            <a:srgbClr val="FFC86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003" name="Google Shape;8003;p70"/>
          <p:cNvGrpSpPr/>
          <p:nvPr/>
        </p:nvGrpSpPr>
        <p:grpSpPr>
          <a:xfrm>
            <a:off x="3500129" y="1975144"/>
            <a:ext cx="382765" cy="367810"/>
            <a:chOff x="-62890750" y="3747425"/>
            <a:chExt cx="330825" cy="317900"/>
          </a:xfrm>
          <a:solidFill>
            <a:srgbClr val="FFC867"/>
          </a:solidFill>
        </p:grpSpPr>
        <p:sp>
          <p:nvSpPr>
            <p:cNvPr id="8004" name="Google Shape;8004;p70"/>
            <p:cNvSpPr/>
            <p:nvPr/>
          </p:nvSpPr>
          <p:spPr>
            <a:xfrm>
              <a:off x="-62890750" y="3747425"/>
              <a:ext cx="313500" cy="195825"/>
            </a:xfrm>
            <a:custGeom>
              <a:avLst/>
              <a:gdLst/>
              <a:ahLst/>
              <a:cxnLst/>
              <a:rect l="l" t="t" r="r" b="b"/>
              <a:pathLst>
                <a:path w="12540" h="7833" extrusionOk="0">
                  <a:moveTo>
                    <a:pt x="6591" y="0"/>
                  </a:moveTo>
                  <a:cubicBezTo>
                    <a:pt x="4966" y="0"/>
                    <a:pt x="3342" y="616"/>
                    <a:pt x="2112" y="1846"/>
                  </a:cubicBezTo>
                  <a:cubicBezTo>
                    <a:pt x="663" y="3296"/>
                    <a:pt x="1" y="5438"/>
                    <a:pt x="379" y="7454"/>
                  </a:cubicBezTo>
                  <a:cubicBezTo>
                    <a:pt x="442" y="7675"/>
                    <a:pt x="568" y="7832"/>
                    <a:pt x="789" y="7832"/>
                  </a:cubicBezTo>
                  <a:lnTo>
                    <a:pt x="852" y="7832"/>
                  </a:lnTo>
                  <a:cubicBezTo>
                    <a:pt x="1104" y="7801"/>
                    <a:pt x="1198" y="7549"/>
                    <a:pt x="1167" y="7360"/>
                  </a:cubicBezTo>
                  <a:cubicBezTo>
                    <a:pt x="852" y="5596"/>
                    <a:pt x="1419" y="3737"/>
                    <a:pt x="2710" y="2477"/>
                  </a:cubicBezTo>
                  <a:cubicBezTo>
                    <a:pt x="3719" y="1437"/>
                    <a:pt x="5136" y="870"/>
                    <a:pt x="6617" y="870"/>
                  </a:cubicBezTo>
                  <a:cubicBezTo>
                    <a:pt x="7940" y="870"/>
                    <a:pt x="9200" y="1342"/>
                    <a:pt x="10177" y="2193"/>
                  </a:cubicBezTo>
                  <a:lnTo>
                    <a:pt x="9610" y="2792"/>
                  </a:lnTo>
                  <a:cubicBezTo>
                    <a:pt x="9484" y="2918"/>
                    <a:pt x="9452" y="3075"/>
                    <a:pt x="9484" y="3170"/>
                  </a:cubicBezTo>
                  <a:cubicBezTo>
                    <a:pt x="9515" y="3327"/>
                    <a:pt x="9641" y="3422"/>
                    <a:pt x="9799" y="3453"/>
                  </a:cubicBezTo>
                  <a:lnTo>
                    <a:pt x="12036" y="3926"/>
                  </a:lnTo>
                  <a:lnTo>
                    <a:pt x="12130" y="3926"/>
                  </a:lnTo>
                  <a:cubicBezTo>
                    <a:pt x="12225" y="3926"/>
                    <a:pt x="12319" y="3894"/>
                    <a:pt x="12382" y="3800"/>
                  </a:cubicBezTo>
                  <a:cubicBezTo>
                    <a:pt x="12508" y="3674"/>
                    <a:pt x="12540" y="3579"/>
                    <a:pt x="12508" y="3422"/>
                  </a:cubicBezTo>
                  <a:lnTo>
                    <a:pt x="12036" y="1153"/>
                  </a:lnTo>
                  <a:cubicBezTo>
                    <a:pt x="12004" y="1027"/>
                    <a:pt x="11878" y="901"/>
                    <a:pt x="11752" y="838"/>
                  </a:cubicBezTo>
                  <a:cubicBezTo>
                    <a:pt x="11715" y="831"/>
                    <a:pt x="11678" y="827"/>
                    <a:pt x="11642" y="827"/>
                  </a:cubicBezTo>
                  <a:cubicBezTo>
                    <a:pt x="11526" y="827"/>
                    <a:pt x="11422" y="868"/>
                    <a:pt x="11374" y="964"/>
                  </a:cubicBezTo>
                  <a:lnTo>
                    <a:pt x="10776" y="1563"/>
                  </a:lnTo>
                  <a:cubicBezTo>
                    <a:pt x="9583" y="521"/>
                    <a:pt x="8087" y="0"/>
                    <a:pt x="659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05" name="Google Shape;8005;p70"/>
            <p:cNvSpPr/>
            <p:nvPr/>
          </p:nvSpPr>
          <p:spPr>
            <a:xfrm>
              <a:off x="-62874975" y="3869075"/>
              <a:ext cx="315050" cy="196250"/>
            </a:xfrm>
            <a:custGeom>
              <a:avLst/>
              <a:gdLst/>
              <a:ahLst/>
              <a:cxnLst/>
              <a:rect l="l" t="t" r="r" b="b"/>
              <a:pathLst>
                <a:path w="12602" h="7850" extrusionOk="0">
                  <a:moveTo>
                    <a:pt x="11779" y="0"/>
                  </a:moveTo>
                  <a:cubicBezTo>
                    <a:pt x="11759" y="0"/>
                    <a:pt x="11739" y="2"/>
                    <a:pt x="11720" y="5"/>
                  </a:cubicBezTo>
                  <a:cubicBezTo>
                    <a:pt x="11499" y="36"/>
                    <a:pt x="11373" y="288"/>
                    <a:pt x="11405" y="477"/>
                  </a:cubicBezTo>
                  <a:cubicBezTo>
                    <a:pt x="11720" y="2242"/>
                    <a:pt x="11184" y="4101"/>
                    <a:pt x="9861" y="5361"/>
                  </a:cubicBezTo>
                  <a:cubicBezTo>
                    <a:pt x="8853" y="6400"/>
                    <a:pt x="7435" y="6967"/>
                    <a:pt x="5986" y="6967"/>
                  </a:cubicBezTo>
                  <a:cubicBezTo>
                    <a:pt x="4631" y="6967"/>
                    <a:pt x="3371" y="6495"/>
                    <a:pt x="2394" y="5644"/>
                  </a:cubicBezTo>
                  <a:lnTo>
                    <a:pt x="2993" y="5046"/>
                  </a:lnTo>
                  <a:cubicBezTo>
                    <a:pt x="3088" y="4920"/>
                    <a:pt x="3151" y="4762"/>
                    <a:pt x="3088" y="4668"/>
                  </a:cubicBezTo>
                  <a:cubicBezTo>
                    <a:pt x="3056" y="4510"/>
                    <a:pt x="2962" y="4416"/>
                    <a:pt x="2772" y="4384"/>
                  </a:cubicBezTo>
                  <a:lnTo>
                    <a:pt x="536" y="3912"/>
                  </a:lnTo>
                  <a:cubicBezTo>
                    <a:pt x="498" y="3904"/>
                    <a:pt x="465" y="3900"/>
                    <a:pt x="433" y="3900"/>
                  </a:cubicBezTo>
                  <a:cubicBezTo>
                    <a:pt x="332" y="3900"/>
                    <a:pt x="254" y="3941"/>
                    <a:pt x="158" y="4038"/>
                  </a:cubicBezTo>
                  <a:cubicBezTo>
                    <a:pt x="32" y="4132"/>
                    <a:pt x="0" y="4258"/>
                    <a:pt x="32" y="4416"/>
                  </a:cubicBezTo>
                  <a:lnTo>
                    <a:pt x="504" y="6652"/>
                  </a:lnTo>
                  <a:cubicBezTo>
                    <a:pt x="536" y="6810"/>
                    <a:pt x="662" y="6936"/>
                    <a:pt x="788" y="6967"/>
                  </a:cubicBezTo>
                  <a:lnTo>
                    <a:pt x="882" y="6967"/>
                  </a:lnTo>
                  <a:cubicBezTo>
                    <a:pt x="1008" y="6967"/>
                    <a:pt x="1103" y="6936"/>
                    <a:pt x="1166" y="6873"/>
                  </a:cubicBezTo>
                  <a:lnTo>
                    <a:pt x="1764" y="6274"/>
                  </a:lnTo>
                  <a:cubicBezTo>
                    <a:pt x="2930" y="7346"/>
                    <a:pt x="4442" y="7850"/>
                    <a:pt x="5923" y="7850"/>
                  </a:cubicBezTo>
                  <a:cubicBezTo>
                    <a:pt x="7561" y="7850"/>
                    <a:pt x="9168" y="7220"/>
                    <a:pt x="10428" y="5991"/>
                  </a:cubicBezTo>
                  <a:cubicBezTo>
                    <a:pt x="11909" y="4510"/>
                    <a:pt x="12602" y="2368"/>
                    <a:pt x="12192" y="320"/>
                  </a:cubicBezTo>
                  <a:cubicBezTo>
                    <a:pt x="12164" y="122"/>
                    <a:pt x="11958" y="0"/>
                    <a:pt x="1177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06" name="Google Shape;8006;p70"/>
            <p:cNvSpPr/>
            <p:nvPr/>
          </p:nvSpPr>
          <p:spPr>
            <a:xfrm>
              <a:off x="-62751325" y="3834525"/>
              <a:ext cx="15775" cy="26800"/>
            </a:xfrm>
            <a:custGeom>
              <a:avLst/>
              <a:gdLst/>
              <a:ahLst/>
              <a:cxnLst/>
              <a:rect l="l" t="t" r="r" b="b"/>
              <a:pathLst>
                <a:path w="631" h="1072" extrusionOk="0">
                  <a:moveTo>
                    <a:pt x="630" y="1"/>
                  </a:moveTo>
                  <a:cubicBezTo>
                    <a:pt x="410" y="221"/>
                    <a:pt x="158" y="599"/>
                    <a:pt x="0" y="1072"/>
                  </a:cubicBezTo>
                  <a:lnTo>
                    <a:pt x="630" y="1072"/>
                  </a:lnTo>
                  <a:lnTo>
                    <a:pt x="630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07" name="Google Shape;8007;p70"/>
            <p:cNvSpPr/>
            <p:nvPr/>
          </p:nvSpPr>
          <p:spPr>
            <a:xfrm>
              <a:off x="-62715100" y="3950300"/>
              <a:ext cx="15775" cy="26025"/>
            </a:xfrm>
            <a:custGeom>
              <a:avLst/>
              <a:gdLst/>
              <a:ahLst/>
              <a:cxnLst/>
              <a:rect l="l" t="t" r="r" b="b"/>
              <a:pathLst>
                <a:path w="631" h="1041" extrusionOk="0">
                  <a:moveTo>
                    <a:pt x="1" y="1"/>
                  </a:moveTo>
                  <a:lnTo>
                    <a:pt x="1" y="1041"/>
                  </a:lnTo>
                  <a:cubicBezTo>
                    <a:pt x="253" y="852"/>
                    <a:pt x="473" y="473"/>
                    <a:pt x="63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08" name="Google Shape;8008;p70"/>
            <p:cNvSpPr/>
            <p:nvPr/>
          </p:nvSpPr>
          <p:spPr>
            <a:xfrm>
              <a:off x="-62751325" y="3950300"/>
              <a:ext cx="15775" cy="26025"/>
            </a:xfrm>
            <a:custGeom>
              <a:avLst/>
              <a:gdLst/>
              <a:ahLst/>
              <a:cxnLst/>
              <a:rect l="l" t="t" r="r" b="b"/>
              <a:pathLst>
                <a:path w="631" h="1041" extrusionOk="0">
                  <a:moveTo>
                    <a:pt x="0" y="1"/>
                  </a:moveTo>
                  <a:cubicBezTo>
                    <a:pt x="158" y="473"/>
                    <a:pt x="410" y="852"/>
                    <a:pt x="630" y="1041"/>
                  </a:cubicBezTo>
                  <a:lnTo>
                    <a:pt x="630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09" name="Google Shape;8009;p70"/>
            <p:cNvSpPr/>
            <p:nvPr/>
          </p:nvSpPr>
          <p:spPr>
            <a:xfrm>
              <a:off x="-62822225" y="3881000"/>
              <a:ext cx="44125" cy="48075"/>
            </a:xfrm>
            <a:custGeom>
              <a:avLst/>
              <a:gdLst/>
              <a:ahLst/>
              <a:cxnLst/>
              <a:rect l="l" t="t" r="r" b="b"/>
              <a:pathLst>
                <a:path w="1765" h="1923" extrusionOk="0">
                  <a:moveTo>
                    <a:pt x="127" y="0"/>
                  </a:moveTo>
                  <a:cubicBezTo>
                    <a:pt x="32" y="316"/>
                    <a:pt x="1" y="631"/>
                    <a:pt x="1" y="977"/>
                  </a:cubicBezTo>
                  <a:cubicBezTo>
                    <a:pt x="1" y="1324"/>
                    <a:pt x="32" y="1670"/>
                    <a:pt x="127" y="1922"/>
                  </a:cubicBezTo>
                  <a:lnTo>
                    <a:pt x="1765" y="1922"/>
                  </a:lnTo>
                  <a:cubicBezTo>
                    <a:pt x="1734" y="1607"/>
                    <a:pt x="1702" y="1292"/>
                    <a:pt x="1702" y="977"/>
                  </a:cubicBezTo>
                  <a:cubicBezTo>
                    <a:pt x="1702" y="662"/>
                    <a:pt x="1734" y="316"/>
                    <a:pt x="17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10" name="Google Shape;8010;p70"/>
            <p:cNvSpPr/>
            <p:nvPr/>
          </p:nvSpPr>
          <p:spPr>
            <a:xfrm>
              <a:off x="-62715100" y="3833750"/>
              <a:ext cx="15775" cy="26800"/>
            </a:xfrm>
            <a:custGeom>
              <a:avLst/>
              <a:gdLst/>
              <a:ahLst/>
              <a:cxnLst/>
              <a:rect l="l" t="t" r="r" b="b"/>
              <a:pathLst>
                <a:path w="631" h="1072" extrusionOk="0">
                  <a:moveTo>
                    <a:pt x="1" y="0"/>
                  </a:moveTo>
                  <a:lnTo>
                    <a:pt x="1" y="1071"/>
                  </a:lnTo>
                  <a:lnTo>
                    <a:pt x="631" y="1071"/>
                  </a:lnTo>
                  <a:cubicBezTo>
                    <a:pt x="505" y="599"/>
                    <a:pt x="253" y="189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11" name="Google Shape;8011;p70"/>
            <p:cNvSpPr/>
            <p:nvPr/>
          </p:nvSpPr>
          <p:spPr>
            <a:xfrm>
              <a:off x="-62758425" y="3881000"/>
              <a:ext cx="22875" cy="48075"/>
            </a:xfrm>
            <a:custGeom>
              <a:avLst/>
              <a:gdLst/>
              <a:ahLst/>
              <a:cxnLst/>
              <a:rect l="l" t="t" r="r" b="b"/>
              <a:pathLst>
                <a:path w="915" h="1923" extrusionOk="0">
                  <a:moveTo>
                    <a:pt x="95" y="0"/>
                  </a:moveTo>
                  <a:cubicBezTo>
                    <a:pt x="64" y="316"/>
                    <a:pt x="1" y="631"/>
                    <a:pt x="1" y="977"/>
                  </a:cubicBezTo>
                  <a:cubicBezTo>
                    <a:pt x="1" y="1324"/>
                    <a:pt x="64" y="1670"/>
                    <a:pt x="95" y="1922"/>
                  </a:cubicBezTo>
                  <a:lnTo>
                    <a:pt x="914" y="1922"/>
                  </a:lnTo>
                  <a:lnTo>
                    <a:pt x="914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12" name="Google Shape;8012;p70"/>
            <p:cNvSpPr/>
            <p:nvPr/>
          </p:nvSpPr>
          <p:spPr>
            <a:xfrm>
              <a:off x="-62715100" y="3809325"/>
              <a:ext cx="74850" cy="51225"/>
            </a:xfrm>
            <a:custGeom>
              <a:avLst/>
              <a:gdLst/>
              <a:ahLst/>
              <a:cxnLst/>
              <a:rect l="l" t="t" r="r" b="b"/>
              <a:pathLst>
                <a:path w="2994" h="2049" extrusionOk="0">
                  <a:moveTo>
                    <a:pt x="1" y="1"/>
                  </a:moveTo>
                  <a:lnTo>
                    <a:pt x="1" y="32"/>
                  </a:lnTo>
                  <a:cubicBezTo>
                    <a:pt x="631" y="253"/>
                    <a:pt x="1198" y="1009"/>
                    <a:pt x="1481" y="2048"/>
                  </a:cubicBezTo>
                  <a:lnTo>
                    <a:pt x="2994" y="2048"/>
                  </a:lnTo>
                  <a:cubicBezTo>
                    <a:pt x="2426" y="946"/>
                    <a:pt x="1324" y="158"/>
                    <a:pt x="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13" name="Google Shape;8013;p70"/>
            <p:cNvSpPr/>
            <p:nvPr/>
          </p:nvSpPr>
          <p:spPr>
            <a:xfrm>
              <a:off x="-62715875" y="3950300"/>
              <a:ext cx="75625" cy="51225"/>
            </a:xfrm>
            <a:custGeom>
              <a:avLst/>
              <a:gdLst/>
              <a:ahLst/>
              <a:cxnLst/>
              <a:rect l="l" t="t" r="r" b="b"/>
              <a:pathLst>
                <a:path w="3025" h="2049" extrusionOk="0">
                  <a:moveTo>
                    <a:pt x="1512" y="1"/>
                  </a:moveTo>
                  <a:cubicBezTo>
                    <a:pt x="1229" y="1009"/>
                    <a:pt x="662" y="1765"/>
                    <a:pt x="0" y="1986"/>
                  </a:cubicBezTo>
                  <a:lnTo>
                    <a:pt x="0" y="2049"/>
                  </a:lnTo>
                  <a:lnTo>
                    <a:pt x="32" y="2049"/>
                  </a:lnTo>
                  <a:cubicBezTo>
                    <a:pt x="1355" y="1891"/>
                    <a:pt x="2457" y="1104"/>
                    <a:pt x="302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14" name="Google Shape;8014;p70"/>
            <p:cNvSpPr/>
            <p:nvPr/>
          </p:nvSpPr>
          <p:spPr>
            <a:xfrm>
              <a:off x="-62811200" y="3949525"/>
              <a:ext cx="75650" cy="52000"/>
            </a:xfrm>
            <a:custGeom>
              <a:avLst/>
              <a:gdLst/>
              <a:ahLst/>
              <a:cxnLst/>
              <a:rect l="l" t="t" r="r" b="b"/>
              <a:pathLst>
                <a:path w="3026" h="2080" extrusionOk="0">
                  <a:moveTo>
                    <a:pt x="1" y="0"/>
                  </a:moveTo>
                  <a:cubicBezTo>
                    <a:pt x="600" y="1166"/>
                    <a:pt x="1702" y="1954"/>
                    <a:pt x="3025" y="2080"/>
                  </a:cubicBezTo>
                  <a:lnTo>
                    <a:pt x="3025" y="2017"/>
                  </a:lnTo>
                  <a:cubicBezTo>
                    <a:pt x="2364" y="1796"/>
                    <a:pt x="1860" y="1040"/>
                    <a:pt x="154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15" name="Google Shape;8015;p70"/>
            <p:cNvSpPr/>
            <p:nvPr/>
          </p:nvSpPr>
          <p:spPr>
            <a:xfrm>
              <a:off x="-62673350" y="3881000"/>
              <a:ext cx="44125" cy="48075"/>
            </a:xfrm>
            <a:custGeom>
              <a:avLst/>
              <a:gdLst/>
              <a:ahLst/>
              <a:cxnLst/>
              <a:rect l="l" t="t" r="r" b="b"/>
              <a:pathLst>
                <a:path w="1765" h="1923" extrusionOk="0">
                  <a:moveTo>
                    <a:pt x="0" y="0"/>
                  </a:moveTo>
                  <a:cubicBezTo>
                    <a:pt x="32" y="316"/>
                    <a:pt x="63" y="631"/>
                    <a:pt x="63" y="977"/>
                  </a:cubicBezTo>
                  <a:cubicBezTo>
                    <a:pt x="63" y="1324"/>
                    <a:pt x="32" y="1670"/>
                    <a:pt x="0" y="1922"/>
                  </a:cubicBezTo>
                  <a:lnTo>
                    <a:pt x="1639" y="1922"/>
                  </a:lnTo>
                  <a:cubicBezTo>
                    <a:pt x="1733" y="1670"/>
                    <a:pt x="1765" y="1292"/>
                    <a:pt x="1765" y="977"/>
                  </a:cubicBezTo>
                  <a:cubicBezTo>
                    <a:pt x="1765" y="662"/>
                    <a:pt x="1733" y="316"/>
                    <a:pt x="163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16" name="Google Shape;8016;p70"/>
            <p:cNvSpPr/>
            <p:nvPr/>
          </p:nvSpPr>
          <p:spPr>
            <a:xfrm>
              <a:off x="-62810400" y="3810125"/>
              <a:ext cx="75625" cy="51200"/>
            </a:xfrm>
            <a:custGeom>
              <a:avLst/>
              <a:gdLst/>
              <a:ahLst/>
              <a:cxnLst/>
              <a:rect l="l" t="t" r="r" b="b"/>
              <a:pathLst>
                <a:path w="3025" h="2048" extrusionOk="0">
                  <a:moveTo>
                    <a:pt x="2993" y="0"/>
                  </a:moveTo>
                  <a:cubicBezTo>
                    <a:pt x="1702" y="158"/>
                    <a:pt x="599" y="945"/>
                    <a:pt x="0" y="2048"/>
                  </a:cubicBezTo>
                  <a:lnTo>
                    <a:pt x="1544" y="2048"/>
                  </a:lnTo>
                  <a:cubicBezTo>
                    <a:pt x="1828" y="1008"/>
                    <a:pt x="2363" y="284"/>
                    <a:pt x="3025" y="32"/>
                  </a:cubicBezTo>
                  <a:lnTo>
                    <a:pt x="3025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17" name="Google Shape;8017;p70"/>
            <p:cNvSpPr/>
            <p:nvPr/>
          </p:nvSpPr>
          <p:spPr>
            <a:xfrm>
              <a:off x="-62715100" y="3881000"/>
              <a:ext cx="22850" cy="48075"/>
            </a:xfrm>
            <a:custGeom>
              <a:avLst/>
              <a:gdLst/>
              <a:ahLst/>
              <a:cxnLst/>
              <a:rect l="l" t="t" r="r" b="b"/>
              <a:pathLst>
                <a:path w="914" h="1923" extrusionOk="0">
                  <a:moveTo>
                    <a:pt x="1" y="0"/>
                  </a:moveTo>
                  <a:lnTo>
                    <a:pt x="1" y="1922"/>
                  </a:lnTo>
                  <a:lnTo>
                    <a:pt x="851" y="1922"/>
                  </a:lnTo>
                  <a:cubicBezTo>
                    <a:pt x="883" y="1607"/>
                    <a:pt x="914" y="1292"/>
                    <a:pt x="914" y="977"/>
                  </a:cubicBezTo>
                  <a:cubicBezTo>
                    <a:pt x="914" y="662"/>
                    <a:pt x="883" y="316"/>
                    <a:pt x="85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018" name="Google Shape;8018;p70"/>
          <p:cNvGrpSpPr/>
          <p:nvPr/>
        </p:nvGrpSpPr>
        <p:grpSpPr>
          <a:xfrm>
            <a:off x="3507881" y="2404781"/>
            <a:ext cx="367261" cy="366364"/>
            <a:chOff x="-62884425" y="4111775"/>
            <a:chExt cx="317425" cy="316650"/>
          </a:xfrm>
          <a:solidFill>
            <a:srgbClr val="FFC867"/>
          </a:solidFill>
        </p:grpSpPr>
        <p:sp>
          <p:nvSpPr>
            <p:cNvPr id="8019" name="Google Shape;8019;p70"/>
            <p:cNvSpPr/>
            <p:nvPr/>
          </p:nvSpPr>
          <p:spPr>
            <a:xfrm>
              <a:off x="-62884425" y="4325225"/>
              <a:ext cx="317425" cy="103200"/>
            </a:xfrm>
            <a:custGeom>
              <a:avLst/>
              <a:gdLst/>
              <a:ahLst/>
              <a:cxnLst/>
              <a:rect l="l" t="t" r="r" b="b"/>
              <a:pathLst>
                <a:path w="12697" h="4128" extrusionOk="0">
                  <a:moveTo>
                    <a:pt x="0" y="0"/>
                  </a:moveTo>
                  <a:lnTo>
                    <a:pt x="0" y="378"/>
                  </a:lnTo>
                  <a:cubicBezTo>
                    <a:pt x="0" y="1071"/>
                    <a:pt x="567" y="1638"/>
                    <a:pt x="1260" y="1638"/>
                  </a:cubicBezTo>
                  <a:lnTo>
                    <a:pt x="4001" y="1638"/>
                  </a:lnTo>
                  <a:lnTo>
                    <a:pt x="3434" y="3308"/>
                  </a:lnTo>
                  <a:lnTo>
                    <a:pt x="2930" y="3308"/>
                  </a:lnTo>
                  <a:cubicBezTo>
                    <a:pt x="2678" y="3308"/>
                    <a:pt x="2520" y="3497"/>
                    <a:pt x="2520" y="3749"/>
                  </a:cubicBezTo>
                  <a:cubicBezTo>
                    <a:pt x="2520" y="3970"/>
                    <a:pt x="2741" y="4127"/>
                    <a:pt x="2930" y="4127"/>
                  </a:cubicBezTo>
                  <a:lnTo>
                    <a:pt x="9830" y="4127"/>
                  </a:lnTo>
                  <a:cubicBezTo>
                    <a:pt x="10050" y="4127"/>
                    <a:pt x="10239" y="3938"/>
                    <a:pt x="10239" y="3749"/>
                  </a:cubicBezTo>
                  <a:cubicBezTo>
                    <a:pt x="10239" y="3497"/>
                    <a:pt x="10050" y="3308"/>
                    <a:pt x="9830" y="3308"/>
                  </a:cubicBezTo>
                  <a:lnTo>
                    <a:pt x="9294" y="3308"/>
                  </a:lnTo>
                  <a:lnTo>
                    <a:pt x="8758" y="1638"/>
                  </a:lnTo>
                  <a:lnTo>
                    <a:pt x="11468" y="1638"/>
                  </a:lnTo>
                  <a:cubicBezTo>
                    <a:pt x="12129" y="1638"/>
                    <a:pt x="12697" y="1103"/>
                    <a:pt x="12697" y="378"/>
                  </a:cubicBezTo>
                  <a:lnTo>
                    <a:pt x="12697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20" name="Google Shape;8020;p70"/>
            <p:cNvSpPr/>
            <p:nvPr/>
          </p:nvSpPr>
          <p:spPr>
            <a:xfrm>
              <a:off x="-62884425" y="4111775"/>
              <a:ext cx="317425" cy="193000"/>
            </a:xfrm>
            <a:custGeom>
              <a:avLst/>
              <a:gdLst/>
              <a:ahLst/>
              <a:cxnLst/>
              <a:rect l="l" t="t" r="r" b="b"/>
              <a:pathLst>
                <a:path w="12697" h="7720" extrusionOk="0">
                  <a:moveTo>
                    <a:pt x="6301" y="946"/>
                  </a:moveTo>
                  <a:cubicBezTo>
                    <a:pt x="6522" y="946"/>
                    <a:pt x="6742" y="1135"/>
                    <a:pt x="6742" y="1324"/>
                  </a:cubicBezTo>
                  <a:lnTo>
                    <a:pt x="6742" y="1607"/>
                  </a:lnTo>
                  <a:cubicBezTo>
                    <a:pt x="7215" y="1765"/>
                    <a:pt x="7593" y="2237"/>
                    <a:pt x="7593" y="2773"/>
                  </a:cubicBezTo>
                  <a:cubicBezTo>
                    <a:pt x="7593" y="3025"/>
                    <a:pt x="7372" y="3182"/>
                    <a:pt x="7183" y="3182"/>
                  </a:cubicBezTo>
                  <a:cubicBezTo>
                    <a:pt x="6994" y="3182"/>
                    <a:pt x="6805" y="2993"/>
                    <a:pt x="6805" y="2773"/>
                  </a:cubicBezTo>
                  <a:cubicBezTo>
                    <a:pt x="6805" y="2552"/>
                    <a:pt x="6585" y="2363"/>
                    <a:pt x="6364" y="2363"/>
                  </a:cubicBezTo>
                  <a:cubicBezTo>
                    <a:pt x="6112" y="2363"/>
                    <a:pt x="5954" y="2552"/>
                    <a:pt x="5954" y="2773"/>
                  </a:cubicBezTo>
                  <a:cubicBezTo>
                    <a:pt x="5954" y="3025"/>
                    <a:pt x="6269" y="3245"/>
                    <a:pt x="6585" y="3497"/>
                  </a:cubicBezTo>
                  <a:cubicBezTo>
                    <a:pt x="7026" y="3812"/>
                    <a:pt x="7561" y="4191"/>
                    <a:pt x="7561" y="4884"/>
                  </a:cubicBezTo>
                  <a:cubicBezTo>
                    <a:pt x="7561" y="5419"/>
                    <a:pt x="7215" y="5860"/>
                    <a:pt x="6742" y="6049"/>
                  </a:cubicBezTo>
                  <a:lnTo>
                    <a:pt x="6742" y="6333"/>
                  </a:lnTo>
                  <a:cubicBezTo>
                    <a:pt x="6742" y="6553"/>
                    <a:pt x="6553" y="6774"/>
                    <a:pt x="6301" y="6774"/>
                  </a:cubicBezTo>
                  <a:cubicBezTo>
                    <a:pt x="6080" y="6774"/>
                    <a:pt x="5923" y="6553"/>
                    <a:pt x="5923" y="6333"/>
                  </a:cubicBezTo>
                  <a:lnTo>
                    <a:pt x="5923" y="6049"/>
                  </a:lnTo>
                  <a:cubicBezTo>
                    <a:pt x="5450" y="5892"/>
                    <a:pt x="5104" y="5419"/>
                    <a:pt x="5104" y="4884"/>
                  </a:cubicBezTo>
                  <a:cubicBezTo>
                    <a:pt x="5104" y="4632"/>
                    <a:pt x="5293" y="4443"/>
                    <a:pt x="5482" y="4443"/>
                  </a:cubicBezTo>
                  <a:cubicBezTo>
                    <a:pt x="5734" y="4443"/>
                    <a:pt x="5923" y="4632"/>
                    <a:pt x="5923" y="4884"/>
                  </a:cubicBezTo>
                  <a:cubicBezTo>
                    <a:pt x="5923" y="5104"/>
                    <a:pt x="6112" y="5262"/>
                    <a:pt x="6301" y="5262"/>
                  </a:cubicBezTo>
                  <a:cubicBezTo>
                    <a:pt x="6522" y="5262"/>
                    <a:pt x="6742" y="5073"/>
                    <a:pt x="6742" y="4884"/>
                  </a:cubicBezTo>
                  <a:cubicBezTo>
                    <a:pt x="6742" y="4632"/>
                    <a:pt x="6427" y="4411"/>
                    <a:pt x="6080" y="4159"/>
                  </a:cubicBezTo>
                  <a:cubicBezTo>
                    <a:pt x="5639" y="3844"/>
                    <a:pt x="5104" y="3466"/>
                    <a:pt x="5104" y="2773"/>
                  </a:cubicBezTo>
                  <a:cubicBezTo>
                    <a:pt x="5104" y="2237"/>
                    <a:pt x="5450" y="1796"/>
                    <a:pt x="5923" y="1607"/>
                  </a:cubicBezTo>
                  <a:lnTo>
                    <a:pt x="5923" y="1324"/>
                  </a:lnTo>
                  <a:cubicBezTo>
                    <a:pt x="5923" y="1103"/>
                    <a:pt x="6112" y="946"/>
                    <a:pt x="6301" y="946"/>
                  </a:cubicBezTo>
                  <a:close/>
                  <a:moveTo>
                    <a:pt x="1260" y="0"/>
                  </a:moveTo>
                  <a:cubicBezTo>
                    <a:pt x="599" y="0"/>
                    <a:pt x="0" y="536"/>
                    <a:pt x="0" y="1261"/>
                  </a:cubicBezTo>
                  <a:lnTo>
                    <a:pt x="0" y="7719"/>
                  </a:lnTo>
                  <a:lnTo>
                    <a:pt x="12697" y="7719"/>
                  </a:lnTo>
                  <a:lnTo>
                    <a:pt x="12697" y="1261"/>
                  </a:lnTo>
                  <a:cubicBezTo>
                    <a:pt x="12697" y="536"/>
                    <a:pt x="12129" y="0"/>
                    <a:pt x="1146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021" name="Google Shape;8021;p70"/>
          <p:cNvGrpSpPr/>
          <p:nvPr/>
        </p:nvGrpSpPr>
        <p:grpSpPr>
          <a:xfrm>
            <a:off x="2180515" y="2900850"/>
            <a:ext cx="365438" cy="360001"/>
            <a:chOff x="-60991775" y="3376900"/>
            <a:chExt cx="315850" cy="311150"/>
          </a:xfrm>
          <a:solidFill>
            <a:srgbClr val="FFC867"/>
          </a:solidFill>
        </p:grpSpPr>
        <p:sp>
          <p:nvSpPr>
            <p:cNvPr id="8022" name="Google Shape;8022;p70"/>
            <p:cNvSpPr/>
            <p:nvPr/>
          </p:nvSpPr>
          <p:spPr>
            <a:xfrm>
              <a:off x="-60991000" y="3376900"/>
              <a:ext cx="315075" cy="311150"/>
            </a:xfrm>
            <a:custGeom>
              <a:avLst/>
              <a:gdLst/>
              <a:ahLst/>
              <a:cxnLst/>
              <a:rect l="l" t="t" r="r" b="b"/>
              <a:pathLst>
                <a:path w="12603" h="12446" extrusionOk="0">
                  <a:moveTo>
                    <a:pt x="11136" y="1"/>
                  </a:moveTo>
                  <a:cubicBezTo>
                    <a:pt x="11054" y="1"/>
                    <a:pt x="10975" y="1"/>
                    <a:pt x="10902" y="1"/>
                  </a:cubicBezTo>
                  <a:cubicBezTo>
                    <a:pt x="10429" y="1"/>
                    <a:pt x="10051" y="159"/>
                    <a:pt x="9736" y="474"/>
                  </a:cubicBezTo>
                  <a:lnTo>
                    <a:pt x="3561" y="6649"/>
                  </a:lnTo>
                  <a:lnTo>
                    <a:pt x="2301" y="6428"/>
                  </a:lnTo>
                  <a:cubicBezTo>
                    <a:pt x="2278" y="6423"/>
                    <a:pt x="2253" y="6420"/>
                    <a:pt x="2229" y="6420"/>
                  </a:cubicBezTo>
                  <a:cubicBezTo>
                    <a:pt x="2119" y="6420"/>
                    <a:pt x="2000" y="6471"/>
                    <a:pt x="1923" y="6523"/>
                  </a:cubicBezTo>
                  <a:lnTo>
                    <a:pt x="158" y="8319"/>
                  </a:lnTo>
                  <a:cubicBezTo>
                    <a:pt x="32" y="8382"/>
                    <a:pt x="1" y="8539"/>
                    <a:pt x="32" y="8697"/>
                  </a:cubicBezTo>
                  <a:cubicBezTo>
                    <a:pt x="95" y="8823"/>
                    <a:pt x="190" y="8949"/>
                    <a:pt x="347" y="8980"/>
                  </a:cubicBezTo>
                  <a:lnTo>
                    <a:pt x="2994" y="9484"/>
                  </a:lnTo>
                  <a:lnTo>
                    <a:pt x="3498" y="12131"/>
                  </a:lnTo>
                  <a:cubicBezTo>
                    <a:pt x="3561" y="12288"/>
                    <a:pt x="3624" y="12414"/>
                    <a:pt x="3782" y="12446"/>
                  </a:cubicBezTo>
                  <a:lnTo>
                    <a:pt x="3908" y="12446"/>
                  </a:lnTo>
                  <a:cubicBezTo>
                    <a:pt x="4034" y="12446"/>
                    <a:pt x="4128" y="12414"/>
                    <a:pt x="4254" y="12414"/>
                  </a:cubicBezTo>
                  <a:lnTo>
                    <a:pt x="6018" y="10619"/>
                  </a:lnTo>
                  <a:cubicBezTo>
                    <a:pt x="6144" y="10556"/>
                    <a:pt x="6176" y="10398"/>
                    <a:pt x="6144" y="10272"/>
                  </a:cubicBezTo>
                  <a:lnTo>
                    <a:pt x="5924" y="9012"/>
                  </a:lnTo>
                  <a:lnTo>
                    <a:pt x="12099" y="2837"/>
                  </a:lnTo>
                  <a:cubicBezTo>
                    <a:pt x="12414" y="2522"/>
                    <a:pt x="12571" y="2081"/>
                    <a:pt x="12571" y="1671"/>
                  </a:cubicBezTo>
                  <a:cubicBezTo>
                    <a:pt x="12571" y="1199"/>
                    <a:pt x="12603" y="600"/>
                    <a:pt x="12288" y="285"/>
                  </a:cubicBezTo>
                  <a:cubicBezTo>
                    <a:pt x="12025" y="22"/>
                    <a:pt x="11544" y="1"/>
                    <a:pt x="1113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23" name="Google Shape;8023;p70"/>
            <p:cNvSpPr/>
            <p:nvPr/>
          </p:nvSpPr>
          <p:spPr>
            <a:xfrm>
              <a:off x="-60991775" y="3404275"/>
              <a:ext cx="174875" cy="89250"/>
            </a:xfrm>
            <a:custGeom>
              <a:avLst/>
              <a:gdLst/>
              <a:ahLst/>
              <a:cxnLst/>
              <a:rect l="l" t="t" r="r" b="b"/>
              <a:pathLst>
                <a:path w="6995" h="3570" extrusionOk="0">
                  <a:moveTo>
                    <a:pt x="1632" y="1"/>
                  </a:moveTo>
                  <a:cubicBezTo>
                    <a:pt x="1523" y="1"/>
                    <a:pt x="1407" y="57"/>
                    <a:pt x="1355" y="135"/>
                  </a:cubicBezTo>
                  <a:lnTo>
                    <a:pt x="158" y="1301"/>
                  </a:lnTo>
                  <a:cubicBezTo>
                    <a:pt x="95" y="1395"/>
                    <a:pt x="0" y="1553"/>
                    <a:pt x="32" y="1710"/>
                  </a:cubicBezTo>
                  <a:cubicBezTo>
                    <a:pt x="126" y="1773"/>
                    <a:pt x="189" y="1899"/>
                    <a:pt x="315" y="1931"/>
                  </a:cubicBezTo>
                  <a:lnTo>
                    <a:pt x="4317" y="3569"/>
                  </a:lnTo>
                  <a:lnTo>
                    <a:pt x="6995" y="891"/>
                  </a:lnTo>
                  <a:lnTo>
                    <a:pt x="1702" y="9"/>
                  </a:lnTo>
                  <a:cubicBezTo>
                    <a:pt x="1679" y="4"/>
                    <a:pt x="1656" y="1"/>
                    <a:pt x="163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24" name="Google Shape;8024;p70"/>
            <p:cNvSpPr/>
            <p:nvPr/>
          </p:nvSpPr>
          <p:spPr>
            <a:xfrm>
              <a:off x="-60795650" y="3513975"/>
              <a:ext cx="89000" cy="173300"/>
            </a:xfrm>
            <a:custGeom>
              <a:avLst/>
              <a:gdLst/>
              <a:ahLst/>
              <a:cxnLst/>
              <a:rect l="l" t="t" r="r" b="b"/>
              <a:pathLst>
                <a:path w="3560" h="6932" extrusionOk="0">
                  <a:moveTo>
                    <a:pt x="2678" y="0"/>
                  </a:moveTo>
                  <a:lnTo>
                    <a:pt x="0" y="2678"/>
                  </a:lnTo>
                  <a:lnTo>
                    <a:pt x="1607" y="6679"/>
                  </a:lnTo>
                  <a:cubicBezTo>
                    <a:pt x="1638" y="6805"/>
                    <a:pt x="1764" y="6931"/>
                    <a:pt x="1922" y="6931"/>
                  </a:cubicBezTo>
                  <a:lnTo>
                    <a:pt x="1985" y="6931"/>
                  </a:lnTo>
                  <a:cubicBezTo>
                    <a:pt x="2111" y="6931"/>
                    <a:pt x="2206" y="6900"/>
                    <a:pt x="2269" y="6805"/>
                  </a:cubicBezTo>
                  <a:lnTo>
                    <a:pt x="3466" y="5640"/>
                  </a:lnTo>
                  <a:cubicBezTo>
                    <a:pt x="3529" y="5545"/>
                    <a:pt x="3560" y="5388"/>
                    <a:pt x="3560" y="5262"/>
                  </a:cubicBezTo>
                  <a:lnTo>
                    <a:pt x="2678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025" name="Google Shape;8025;p70"/>
          <p:cNvGrpSpPr/>
          <p:nvPr/>
        </p:nvGrpSpPr>
        <p:grpSpPr>
          <a:xfrm>
            <a:off x="2180052" y="3351714"/>
            <a:ext cx="366364" cy="359075"/>
            <a:chOff x="-60988625" y="3740800"/>
            <a:chExt cx="316650" cy="310350"/>
          </a:xfrm>
          <a:solidFill>
            <a:srgbClr val="FFC867"/>
          </a:solidFill>
        </p:grpSpPr>
        <p:sp>
          <p:nvSpPr>
            <p:cNvPr id="8026" name="Google Shape;8026;p70"/>
            <p:cNvSpPr/>
            <p:nvPr/>
          </p:nvSpPr>
          <p:spPr>
            <a:xfrm>
              <a:off x="-60988625" y="3740800"/>
              <a:ext cx="311125" cy="310350"/>
            </a:xfrm>
            <a:custGeom>
              <a:avLst/>
              <a:gdLst/>
              <a:ahLst/>
              <a:cxnLst/>
              <a:rect l="l" t="t" r="r" b="b"/>
              <a:pathLst>
                <a:path w="12445" h="12414" extrusionOk="0">
                  <a:moveTo>
                    <a:pt x="7026" y="1670"/>
                  </a:moveTo>
                  <a:cubicBezTo>
                    <a:pt x="7278" y="1670"/>
                    <a:pt x="7467" y="1859"/>
                    <a:pt x="7467" y="2111"/>
                  </a:cubicBezTo>
                  <a:cubicBezTo>
                    <a:pt x="7467" y="2332"/>
                    <a:pt x="7278" y="2490"/>
                    <a:pt x="7026" y="2490"/>
                  </a:cubicBezTo>
                  <a:lnTo>
                    <a:pt x="2080" y="2490"/>
                  </a:lnTo>
                  <a:cubicBezTo>
                    <a:pt x="1828" y="2490"/>
                    <a:pt x="1639" y="2300"/>
                    <a:pt x="1639" y="2111"/>
                  </a:cubicBezTo>
                  <a:cubicBezTo>
                    <a:pt x="1639" y="1828"/>
                    <a:pt x="1828" y="1670"/>
                    <a:pt x="2080" y="1670"/>
                  </a:cubicBezTo>
                  <a:close/>
                  <a:moveTo>
                    <a:pt x="7026" y="4159"/>
                  </a:moveTo>
                  <a:cubicBezTo>
                    <a:pt x="7278" y="4159"/>
                    <a:pt x="7467" y="4348"/>
                    <a:pt x="7467" y="4537"/>
                  </a:cubicBezTo>
                  <a:cubicBezTo>
                    <a:pt x="7467" y="4789"/>
                    <a:pt x="7278" y="4978"/>
                    <a:pt x="7026" y="4978"/>
                  </a:cubicBezTo>
                  <a:lnTo>
                    <a:pt x="2080" y="4978"/>
                  </a:lnTo>
                  <a:cubicBezTo>
                    <a:pt x="1828" y="4978"/>
                    <a:pt x="1639" y="4789"/>
                    <a:pt x="1639" y="4537"/>
                  </a:cubicBezTo>
                  <a:cubicBezTo>
                    <a:pt x="1639" y="4317"/>
                    <a:pt x="1828" y="4159"/>
                    <a:pt x="2080" y="4159"/>
                  </a:cubicBezTo>
                  <a:close/>
                  <a:moveTo>
                    <a:pt x="7026" y="6648"/>
                  </a:moveTo>
                  <a:cubicBezTo>
                    <a:pt x="7278" y="6648"/>
                    <a:pt x="7467" y="6837"/>
                    <a:pt x="7467" y="7058"/>
                  </a:cubicBezTo>
                  <a:cubicBezTo>
                    <a:pt x="7467" y="7310"/>
                    <a:pt x="7278" y="7467"/>
                    <a:pt x="7026" y="7467"/>
                  </a:cubicBezTo>
                  <a:lnTo>
                    <a:pt x="2080" y="7467"/>
                  </a:lnTo>
                  <a:cubicBezTo>
                    <a:pt x="1828" y="7467"/>
                    <a:pt x="1639" y="7278"/>
                    <a:pt x="1639" y="7058"/>
                  </a:cubicBezTo>
                  <a:cubicBezTo>
                    <a:pt x="1639" y="6806"/>
                    <a:pt x="1828" y="6648"/>
                    <a:pt x="2080" y="6648"/>
                  </a:cubicBezTo>
                  <a:close/>
                  <a:moveTo>
                    <a:pt x="7026" y="9106"/>
                  </a:moveTo>
                  <a:cubicBezTo>
                    <a:pt x="7278" y="9106"/>
                    <a:pt x="7467" y="9295"/>
                    <a:pt x="7467" y="9515"/>
                  </a:cubicBezTo>
                  <a:cubicBezTo>
                    <a:pt x="7467" y="9736"/>
                    <a:pt x="7278" y="9893"/>
                    <a:pt x="7026" y="9893"/>
                  </a:cubicBezTo>
                  <a:lnTo>
                    <a:pt x="2080" y="9893"/>
                  </a:lnTo>
                  <a:cubicBezTo>
                    <a:pt x="1828" y="9893"/>
                    <a:pt x="1639" y="9704"/>
                    <a:pt x="1639" y="9515"/>
                  </a:cubicBezTo>
                  <a:cubicBezTo>
                    <a:pt x="1639" y="9263"/>
                    <a:pt x="1828" y="9106"/>
                    <a:pt x="2080" y="9106"/>
                  </a:cubicBezTo>
                  <a:close/>
                  <a:moveTo>
                    <a:pt x="11500" y="10775"/>
                  </a:moveTo>
                  <a:cubicBezTo>
                    <a:pt x="11342" y="11248"/>
                    <a:pt x="10870" y="11594"/>
                    <a:pt x="10303" y="11594"/>
                  </a:cubicBezTo>
                  <a:cubicBezTo>
                    <a:pt x="9767" y="11594"/>
                    <a:pt x="9326" y="11248"/>
                    <a:pt x="9137" y="10775"/>
                  </a:cubicBezTo>
                  <a:close/>
                  <a:moveTo>
                    <a:pt x="1261" y="1"/>
                  </a:moveTo>
                  <a:cubicBezTo>
                    <a:pt x="568" y="1"/>
                    <a:pt x="32" y="568"/>
                    <a:pt x="32" y="1229"/>
                  </a:cubicBezTo>
                  <a:lnTo>
                    <a:pt x="32" y="10334"/>
                  </a:lnTo>
                  <a:cubicBezTo>
                    <a:pt x="0" y="11468"/>
                    <a:pt x="946" y="12414"/>
                    <a:pt x="2080" y="12414"/>
                  </a:cubicBezTo>
                  <a:lnTo>
                    <a:pt x="10334" y="12414"/>
                  </a:lnTo>
                  <a:cubicBezTo>
                    <a:pt x="11500" y="12414"/>
                    <a:pt x="12445" y="11468"/>
                    <a:pt x="12445" y="10334"/>
                  </a:cubicBezTo>
                  <a:cubicBezTo>
                    <a:pt x="12445" y="10082"/>
                    <a:pt x="12224" y="9893"/>
                    <a:pt x="12004" y="9893"/>
                  </a:cubicBezTo>
                  <a:lnTo>
                    <a:pt x="9074" y="9893"/>
                  </a:lnTo>
                  <a:lnTo>
                    <a:pt x="9074" y="1229"/>
                  </a:lnTo>
                  <a:cubicBezTo>
                    <a:pt x="9074" y="568"/>
                    <a:pt x="8538" y="1"/>
                    <a:pt x="787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27" name="Google Shape;8027;p70"/>
            <p:cNvSpPr/>
            <p:nvPr/>
          </p:nvSpPr>
          <p:spPr>
            <a:xfrm>
              <a:off x="-60742100" y="3920375"/>
              <a:ext cx="68550" cy="55175"/>
            </a:xfrm>
            <a:custGeom>
              <a:avLst/>
              <a:gdLst/>
              <a:ahLst/>
              <a:cxnLst/>
              <a:rect l="l" t="t" r="r" b="b"/>
              <a:pathLst>
                <a:path w="2742" h="2207" extrusionOk="0">
                  <a:moveTo>
                    <a:pt x="0" y="1"/>
                  </a:moveTo>
                  <a:lnTo>
                    <a:pt x="0" y="32"/>
                  </a:lnTo>
                  <a:lnTo>
                    <a:pt x="1009" y="1986"/>
                  </a:lnTo>
                  <a:cubicBezTo>
                    <a:pt x="1103" y="2080"/>
                    <a:pt x="1261" y="2206"/>
                    <a:pt x="1418" y="2206"/>
                  </a:cubicBezTo>
                  <a:cubicBezTo>
                    <a:pt x="1576" y="2206"/>
                    <a:pt x="1733" y="2143"/>
                    <a:pt x="1796" y="1986"/>
                  </a:cubicBezTo>
                  <a:lnTo>
                    <a:pt x="2741" y="32"/>
                  </a:lnTo>
                  <a:lnTo>
                    <a:pt x="2741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28" name="Google Shape;8028;p70"/>
            <p:cNvSpPr/>
            <p:nvPr/>
          </p:nvSpPr>
          <p:spPr>
            <a:xfrm>
              <a:off x="-60740525" y="3741600"/>
              <a:ext cx="68550" cy="158325"/>
            </a:xfrm>
            <a:custGeom>
              <a:avLst/>
              <a:gdLst/>
              <a:ahLst/>
              <a:cxnLst/>
              <a:rect l="l" t="t" r="r" b="b"/>
              <a:pathLst>
                <a:path w="2742" h="6333" extrusionOk="0">
                  <a:moveTo>
                    <a:pt x="1796" y="819"/>
                  </a:moveTo>
                  <a:cubicBezTo>
                    <a:pt x="1891" y="819"/>
                    <a:pt x="1922" y="882"/>
                    <a:pt x="1922" y="945"/>
                  </a:cubicBezTo>
                  <a:lnTo>
                    <a:pt x="1922" y="1638"/>
                  </a:lnTo>
                  <a:lnTo>
                    <a:pt x="820" y="1638"/>
                  </a:lnTo>
                  <a:lnTo>
                    <a:pt x="820" y="945"/>
                  </a:lnTo>
                  <a:cubicBezTo>
                    <a:pt x="820" y="851"/>
                    <a:pt x="883" y="819"/>
                    <a:pt x="977" y="819"/>
                  </a:cubicBezTo>
                  <a:close/>
                  <a:moveTo>
                    <a:pt x="977" y="0"/>
                  </a:moveTo>
                  <a:cubicBezTo>
                    <a:pt x="410" y="0"/>
                    <a:pt x="1" y="410"/>
                    <a:pt x="1" y="945"/>
                  </a:cubicBezTo>
                  <a:lnTo>
                    <a:pt x="1" y="6333"/>
                  </a:lnTo>
                  <a:lnTo>
                    <a:pt x="2741" y="6333"/>
                  </a:lnTo>
                  <a:lnTo>
                    <a:pt x="2741" y="945"/>
                  </a:lnTo>
                  <a:cubicBezTo>
                    <a:pt x="2741" y="410"/>
                    <a:pt x="2300" y="0"/>
                    <a:pt x="179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029" name="Google Shape;8029;p70"/>
          <p:cNvGrpSpPr/>
          <p:nvPr/>
        </p:nvGrpSpPr>
        <p:grpSpPr>
          <a:xfrm>
            <a:off x="2180052" y="3807165"/>
            <a:ext cx="366364" cy="365207"/>
            <a:chOff x="-60987850" y="4100950"/>
            <a:chExt cx="316650" cy="315650"/>
          </a:xfrm>
          <a:solidFill>
            <a:srgbClr val="FFC867"/>
          </a:solidFill>
        </p:grpSpPr>
        <p:sp>
          <p:nvSpPr>
            <p:cNvPr id="8030" name="Google Shape;8030;p70"/>
            <p:cNvSpPr/>
            <p:nvPr/>
          </p:nvSpPr>
          <p:spPr>
            <a:xfrm>
              <a:off x="-60987850" y="4355925"/>
              <a:ext cx="315875" cy="60675"/>
            </a:xfrm>
            <a:custGeom>
              <a:avLst/>
              <a:gdLst/>
              <a:ahLst/>
              <a:cxnLst/>
              <a:rect l="l" t="t" r="r" b="b"/>
              <a:pathLst>
                <a:path w="12635" h="2427" extrusionOk="0">
                  <a:moveTo>
                    <a:pt x="1230" y="1"/>
                  </a:moveTo>
                  <a:cubicBezTo>
                    <a:pt x="537" y="1"/>
                    <a:pt x="1" y="536"/>
                    <a:pt x="1" y="1198"/>
                  </a:cubicBezTo>
                  <a:lnTo>
                    <a:pt x="1" y="2049"/>
                  </a:lnTo>
                  <a:cubicBezTo>
                    <a:pt x="1" y="2269"/>
                    <a:pt x="190" y="2427"/>
                    <a:pt x="379" y="2427"/>
                  </a:cubicBezTo>
                  <a:lnTo>
                    <a:pt x="12256" y="2427"/>
                  </a:lnTo>
                  <a:cubicBezTo>
                    <a:pt x="12477" y="2427"/>
                    <a:pt x="12634" y="2238"/>
                    <a:pt x="12634" y="2049"/>
                  </a:cubicBezTo>
                  <a:lnTo>
                    <a:pt x="12634" y="1198"/>
                  </a:lnTo>
                  <a:cubicBezTo>
                    <a:pt x="12634" y="536"/>
                    <a:pt x="12099" y="1"/>
                    <a:pt x="1140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31" name="Google Shape;8031;p70"/>
            <p:cNvSpPr/>
            <p:nvPr/>
          </p:nvSpPr>
          <p:spPr>
            <a:xfrm>
              <a:off x="-60987050" y="4100950"/>
              <a:ext cx="315850" cy="123475"/>
            </a:xfrm>
            <a:custGeom>
              <a:avLst/>
              <a:gdLst/>
              <a:ahLst/>
              <a:cxnLst/>
              <a:rect l="l" t="t" r="r" b="b"/>
              <a:pathLst>
                <a:path w="12634" h="4939" extrusionOk="0">
                  <a:moveTo>
                    <a:pt x="6270" y="2355"/>
                  </a:moveTo>
                  <a:cubicBezTo>
                    <a:pt x="6490" y="2355"/>
                    <a:pt x="6711" y="2544"/>
                    <a:pt x="6711" y="2796"/>
                  </a:cubicBezTo>
                  <a:cubicBezTo>
                    <a:pt x="6711" y="2985"/>
                    <a:pt x="6490" y="3174"/>
                    <a:pt x="6270" y="3174"/>
                  </a:cubicBezTo>
                  <a:cubicBezTo>
                    <a:pt x="6018" y="3174"/>
                    <a:pt x="5860" y="2985"/>
                    <a:pt x="5860" y="2796"/>
                  </a:cubicBezTo>
                  <a:cubicBezTo>
                    <a:pt x="5860" y="2544"/>
                    <a:pt x="6081" y="2355"/>
                    <a:pt x="6270" y="2355"/>
                  </a:cubicBezTo>
                  <a:close/>
                  <a:moveTo>
                    <a:pt x="6290" y="0"/>
                  </a:moveTo>
                  <a:cubicBezTo>
                    <a:pt x="6238" y="0"/>
                    <a:pt x="6191" y="8"/>
                    <a:pt x="6144" y="24"/>
                  </a:cubicBezTo>
                  <a:lnTo>
                    <a:pt x="252" y="2513"/>
                  </a:lnTo>
                  <a:cubicBezTo>
                    <a:pt x="95" y="2576"/>
                    <a:pt x="0" y="2702"/>
                    <a:pt x="0" y="2891"/>
                  </a:cubicBezTo>
                  <a:lnTo>
                    <a:pt x="0" y="4561"/>
                  </a:lnTo>
                  <a:cubicBezTo>
                    <a:pt x="0" y="4781"/>
                    <a:pt x="189" y="4939"/>
                    <a:pt x="410" y="4939"/>
                  </a:cubicBezTo>
                  <a:lnTo>
                    <a:pt x="12256" y="4939"/>
                  </a:lnTo>
                  <a:cubicBezTo>
                    <a:pt x="12476" y="4939"/>
                    <a:pt x="12634" y="4750"/>
                    <a:pt x="12634" y="4561"/>
                  </a:cubicBezTo>
                  <a:lnTo>
                    <a:pt x="12634" y="2891"/>
                  </a:lnTo>
                  <a:cubicBezTo>
                    <a:pt x="12602" y="2702"/>
                    <a:pt x="12539" y="2544"/>
                    <a:pt x="12382" y="2513"/>
                  </a:cubicBezTo>
                  <a:lnTo>
                    <a:pt x="6459" y="24"/>
                  </a:lnTo>
                  <a:cubicBezTo>
                    <a:pt x="6396" y="8"/>
                    <a:pt x="6341" y="0"/>
                    <a:pt x="629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32" name="Google Shape;8032;p70"/>
            <p:cNvSpPr/>
            <p:nvPr/>
          </p:nvSpPr>
          <p:spPr>
            <a:xfrm>
              <a:off x="-60757075" y="4245675"/>
              <a:ext cx="61475" cy="89025"/>
            </a:xfrm>
            <a:custGeom>
              <a:avLst/>
              <a:gdLst/>
              <a:ahLst/>
              <a:cxnLst/>
              <a:rect l="l" t="t" r="r" b="b"/>
              <a:pathLst>
                <a:path w="2459" h="3561" extrusionOk="0">
                  <a:moveTo>
                    <a:pt x="1" y="0"/>
                  </a:moveTo>
                  <a:lnTo>
                    <a:pt x="1" y="3560"/>
                  </a:lnTo>
                  <a:lnTo>
                    <a:pt x="2458" y="3560"/>
                  </a:lnTo>
                  <a:lnTo>
                    <a:pt x="2458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33" name="Google Shape;8033;p70"/>
            <p:cNvSpPr/>
            <p:nvPr/>
          </p:nvSpPr>
          <p:spPr>
            <a:xfrm>
              <a:off x="-60861025" y="4245675"/>
              <a:ext cx="62225" cy="89025"/>
            </a:xfrm>
            <a:custGeom>
              <a:avLst/>
              <a:gdLst/>
              <a:ahLst/>
              <a:cxnLst/>
              <a:rect l="l" t="t" r="r" b="b"/>
              <a:pathLst>
                <a:path w="2489" h="3561" extrusionOk="0">
                  <a:moveTo>
                    <a:pt x="0" y="0"/>
                  </a:moveTo>
                  <a:lnTo>
                    <a:pt x="0" y="3560"/>
                  </a:lnTo>
                  <a:lnTo>
                    <a:pt x="2489" y="3560"/>
                  </a:lnTo>
                  <a:lnTo>
                    <a:pt x="2489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34" name="Google Shape;8034;p70"/>
            <p:cNvSpPr/>
            <p:nvPr/>
          </p:nvSpPr>
          <p:spPr>
            <a:xfrm>
              <a:off x="-60964200" y="4245675"/>
              <a:ext cx="62225" cy="89025"/>
            </a:xfrm>
            <a:custGeom>
              <a:avLst/>
              <a:gdLst/>
              <a:ahLst/>
              <a:cxnLst/>
              <a:rect l="l" t="t" r="r" b="b"/>
              <a:pathLst>
                <a:path w="2489" h="3561" extrusionOk="0">
                  <a:moveTo>
                    <a:pt x="0" y="0"/>
                  </a:moveTo>
                  <a:lnTo>
                    <a:pt x="0" y="3560"/>
                  </a:lnTo>
                  <a:lnTo>
                    <a:pt x="2489" y="3560"/>
                  </a:lnTo>
                  <a:lnTo>
                    <a:pt x="2489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035" name="Google Shape;8035;p70"/>
          <p:cNvGrpSpPr/>
          <p:nvPr/>
        </p:nvGrpSpPr>
        <p:grpSpPr>
          <a:xfrm>
            <a:off x="3949836" y="3352625"/>
            <a:ext cx="369083" cy="357253"/>
            <a:chOff x="-59447250" y="3706150"/>
            <a:chExt cx="319000" cy="308775"/>
          </a:xfrm>
          <a:solidFill>
            <a:srgbClr val="FFC867"/>
          </a:solidFill>
        </p:grpSpPr>
        <p:sp>
          <p:nvSpPr>
            <p:cNvPr id="8036" name="Google Shape;8036;p70"/>
            <p:cNvSpPr/>
            <p:nvPr/>
          </p:nvSpPr>
          <p:spPr>
            <a:xfrm>
              <a:off x="-59381875" y="3922750"/>
              <a:ext cx="79575" cy="29950"/>
            </a:xfrm>
            <a:custGeom>
              <a:avLst/>
              <a:gdLst/>
              <a:ahLst/>
              <a:cxnLst/>
              <a:rect l="l" t="t" r="r" b="b"/>
              <a:pathLst>
                <a:path w="3183" h="1198" extrusionOk="0">
                  <a:moveTo>
                    <a:pt x="1607" y="0"/>
                  </a:moveTo>
                  <a:cubicBezTo>
                    <a:pt x="820" y="0"/>
                    <a:pt x="190" y="504"/>
                    <a:pt x="1" y="1197"/>
                  </a:cubicBezTo>
                  <a:lnTo>
                    <a:pt x="3183" y="1197"/>
                  </a:lnTo>
                  <a:cubicBezTo>
                    <a:pt x="3025" y="536"/>
                    <a:pt x="2363" y="0"/>
                    <a:pt x="160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37" name="Google Shape;8037;p70"/>
            <p:cNvSpPr/>
            <p:nvPr/>
          </p:nvSpPr>
          <p:spPr>
            <a:xfrm>
              <a:off x="-59364550" y="3861525"/>
              <a:ext cx="43350" cy="40900"/>
            </a:xfrm>
            <a:custGeom>
              <a:avLst/>
              <a:gdLst/>
              <a:ahLst/>
              <a:cxnLst/>
              <a:rect l="l" t="t" r="r" b="b"/>
              <a:pathLst>
                <a:path w="1734" h="1636" extrusionOk="0">
                  <a:moveTo>
                    <a:pt x="858" y="0"/>
                  </a:moveTo>
                  <a:cubicBezTo>
                    <a:pt x="784" y="0"/>
                    <a:pt x="707" y="8"/>
                    <a:pt x="631" y="23"/>
                  </a:cubicBezTo>
                  <a:cubicBezTo>
                    <a:pt x="347" y="118"/>
                    <a:pt x="127" y="307"/>
                    <a:pt x="95" y="590"/>
                  </a:cubicBezTo>
                  <a:cubicBezTo>
                    <a:pt x="1" y="906"/>
                    <a:pt x="95" y="1189"/>
                    <a:pt x="284" y="1410"/>
                  </a:cubicBezTo>
                  <a:cubicBezTo>
                    <a:pt x="446" y="1548"/>
                    <a:pt x="658" y="1636"/>
                    <a:pt x="871" y="1636"/>
                  </a:cubicBezTo>
                  <a:cubicBezTo>
                    <a:pt x="949" y="1636"/>
                    <a:pt x="1027" y="1624"/>
                    <a:pt x="1103" y="1599"/>
                  </a:cubicBezTo>
                  <a:cubicBezTo>
                    <a:pt x="1387" y="1536"/>
                    <a:pt x="1607" y="1347"/>
                    <a:pt x="1670" y="1063"/>
                  </a:cubicBezTo>
                  <a:cubicBezTo>
                    <a:pt x="1733" y="748"/>
                    <a:pt x="1670" y="464"/>
                    <a:pt x="1450" y="244"/>
                  </a:cubicBezTo>
                  <a:cubicBezTo>
                    <a:pt x="1307" y="77"/>
                    <a:pt x="1091" y="0"/>
                    <a:pt x="85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38" name="Google Shape;8038;p70"/>
            <p:cNvSpPr/>
            <p:nvPr/>
          </p:nvSpPr>
          <p:spPr>
            <a:xfrm>
              <a:off x="-59447250" y="3706150"/>
              <a:ext cx="319000" cy="308775"/>
            </a:xfrm>
            <a:custGeom>
              <a:avLst/>
              <a:gdLst/>
              <a:ahLst/>
              <a:cxnLst/>
              <a:rect l="l" t="t" r="r" b="b"/>
              <a:pathLst>
                <a:path w="12760" h="12351" extrusionOk="0">
                  <a:moveTo>
                    <a:pt x="6428" y="820"/>
                  </a:moveTo>
                  <a:cubicBezTo>
                    <a:pt x="6900" y="820"/>
                    <a:pt x="7247" y="1166"/>
                    <a:pt x="7247" y="1639"/>
                  </a:cubicBezTo>
                  <a:lnTo>
                    <a:pt x="7247" y="4128"/>
                  </a:lnTo>
                  <a:lnTo>
                    <a:pt x="5609" y="4128"/>
                  </a:lnTo>
                  <a:lnTo>
                    <a:pt x="5609" y="1639"/>
                  </a:lnTo>
                  <a:cubicBezTo>
                    <a:pt x="5609" y="1166"/>
                    <a:pt x="5955" y="820"/>
                    <a:pt x="6428" y="820"/>
                  </a:cubicBezTo>
                  <a:close/>
                  <a:moveTo>
                    <a:pt x="10681" y="6616"/>
                  </a:moveTo>
                  <a:cubicBezTo>
                    <a:pt x="10901" y="6616"/>
                    <a:pt x="11059" y="6805"/>
                    <a:pt x="11059" y="6994"/>
                  </a:cubicBezTo>
                  <a:cubicBezTo>
                    <a:pt x="11122" y="7247"/>
                    <a:pt x="10901" y="7436"/>
                    <a:pt x="10681" y="7436"/>
                  </a:cubicBezTo>
                  <a:lnTo>
                    <a:pt x="8192" y="7436"/>
                  </a:lnTo>
                  <a:cubicBezTo>
                    <a:pt x="7971" y="7436"/>
                    <a:pt x="7751" y="7247"/>
                    <a:pt x="7751" y="6994"/>
                  </a:cubicBezTo>
                  <a:cubicBezTo>
                    <a:pt x="7751" y="6742"/>
                    <a:pt x="7971" y="6616"/>
                    <a:pt x="8192" y="6616"/>
                  </a:cubicBezTo>
                  <a:close/>
                  <a:moveTo>
                    <a:pt x="10681" y="8255"/>
                  </a:moveTo>
                  <a:cubicBezTo>
                    <a:pt x="10901" y="8255"/>
                    <a:pt x="11059" y="8444"/>
                    <a:pt x="11059" y="8696"/>
                  </a:cubicBezTo>
                  <a:cubicBezTo>
                    <a:pt x="11122" y="8885"/>
                    <a:pt x="10901" y="9074"/>
                    <a:pt x="10681" y="9074"/>
                  </a:cubicBezTo>
                  <a:lnTo>
                    <a:pt x="8192" y="9074"/>
                  </a:lnTo>
                  <a:cubicBezTo>
                    <a:pt x="7971" y="9074"/>
                    <a:pt x="7751" y="8885"/>
                    <a:pt x="7751" y="8696"/>
                  </a:cubicBezTo>
                  <a:cubicBezTo>
                    <a:pt x="7751" y="8444"/>
                    <a:pt x="7971" y="8255"/>
                    <a:pt x="8192" y="8255"/>
                  </a:cubicBezTo>
                  <a:close/>
                  <a:moveTo>
                    <a:pt x="4233" y="5360"/>
                  </a:moveTo>
                  <a:cubicBezTo>
                    <a:pt x="4671" y="5360"/>
                    <a:pt x="5082" y="5531"/>
                    <a:pt x="5388" y="5860"/>
                  </a:cubicBezTo>
                  <a:cubicBezTo>
                    <a:pt x="5829" y="6301"/>
                    <a:pt x="5987" y="6868"/>
                    <a:pt x="5829" y="7467"/>
                  </a:cubicBezTo>
                  <a:cubicBezTo>
                    <a:pt x="5766" y="7751"/>
                    <a:pt x="5640" y="7971"/>
                    <a:pt x="5451" y="8192"/>
                  </a:cubicBezTo>
                  <a:cubicBezTo>
                    <a:pt x="6176" y="8601"/>
                    <a:pt x="6711" y="9389"/>
                    <a:pt x="6711" y="10334"/>
                  </a:cubicBezTo>
                  <a:cubicBezTo>
                    <a:pt x="6711" y="10555"/>
                    <a:pt x="6491" y="10744"/>
                    <a:pt x="6270" y="10744"/>
                  </a:cubicBezTo>
                  <a:lnTo>
                    <a:pt x="2143" y="10744"/>
                  </a:lnTo>
                  <a:cubicBezTo>
                    <a:pt x="1891" y="10744"/>
                    <a:pt x="1733" y="10555"/>
                    <a:pt x="1733" y="10303"/>
                  </a:cubicBezTo>
                  <a:cubicBezTo>
                    <a:pt x="1733" y="9357"/>
                    <a:pt x="2238" y="8570"/>
                    <a:pt x="3025" y="8129"/>
                  </a:cubicBezTo>
                  <a:cubicBezTo>
                    <a:pt x="2647" y="7688"/>
                    <a:pt x="2490" y="7121"/>
                    <a:pt x="2647" y="6553"/>
                  </a:cubicBezTo>
                  <a:cubicBezTo>
                    <a:pt x="2805" y="6018"/>
                    <a:pt x="3246" y="5577"/>
                    <a:pt x="3781" y="5419"/>
                  </a:cubicBezTo>
                  <a:cubicBezTo>
                    <a:pt x="3933" y="5379"/>
                    <a:pt x="4084" y="5360"/>
                    <a:pt x="4233" y="5360"/>
                  </a:cubicBezTo>
                  <a:close/>
                  <a:moveTo>
                    <a:pt x="10681" y="9893"/>
                  </a:moveTo>
                  <a:cubicBezTo>
                    <a:pt x="10901" y="9893"/>
                    <a:pt x="11059" y="10113"/>
                    <a:pt x="11059" y="10303"/>
                  </a:cubicBezTo>
                  <a:cubicBezTo>
                    <a:pt x="11122" y="10555"/>
                    <a:pt x="10901" y="10744"/>
                    <a:pt x="10681" y="10744"/>
                  </a:cubicBezTo>
                  <a:lnTo>
                    <a:pt x="8192" y="10744"/>
                  </a:lnTo>
                  <a:cubicBezTo>
                    <a:pt x="7971" y="10744"/>
                    <a:pt x="7751" y="10555"/>
                    <a:pt x="7751" y="10303"/>
                  </a:cubicBezTo>
                  <a:cubicBezTo>
                    <a:pt x="7751" y="10050"/>
                    <a:pt x="7971" y="9893"/>
                    <a:pt x="8192" y="9893"/>
                  </a:cubicBezTo>
                  <a:close/>
                  <a:moveTo>
                    <a:pt x="6396" y="0"/>
                  </a:moveTo>
                  <a:cubicBezTo>
                    <a:pt x="5483" y="0"/>
                    <a:pt x="4726" y="725"/>
                    <a:pt x="4726" y="1639"/>
                  </a:cubicBezTo>
                  <a:lnTo>
                    <a:pt x="4726" y="2458"/>
                  </a:lnTo>
                  <a:lnTo>
                    <a:pt x="1261" y="2458"/>
                  </a:lnTo>
                  <a:cubicBezTo>
                    <a:pt x="599" y="2458"/>
                    <a:pt x="1" y="3025"/>
                    <a:pt x="1" y="3686"/>
                  </a:cubicBezTo>
                  <a:lnTo>
                    <a:pt x="1" y="11122"/>
                  </a:lnTo>
                  <a:cubicBezTo>
                    <a:pt x="1" y="11815"/>
                    <a:pt x="568" y="12350"/>
                    <a:pt x="1261" y="12350"/>
                  </a:cubicBezTo>
                  <a:lnTo>
                    <a:pt x="11468" y="12350"/>
                  </a:lnTo>
                  <a:cubicBezTo>
                    <a:pt x="12130" y="12350"/>
                    <a:pt x="12697" y="11815"/>
                    <a:pt x="12697" y="11122"/>
                  </a:cubicBezTo>
                  <a:lnTo>
                    <a:pt x="12697" y="3686"/>
                  </a:lnTo>
                  <a:cubicBezTo>
                    <a:pt x="12760" y="3025"/>
                    <a:pt x="12162" y="2458"/>
                    <a:pt x="11500" y="2458"/>
                  </a:cubicBezTo>
                  <a:lnTo>
                    <a:pt x="8034" y="2458"/>
                  </a:lnTo>
                  <a:lnTo>
                    <a:pt x="8034" y="1639"/>
                  </a:lnTo>
                  <a:cubicBezTo>
                    <a:pt x="8034" y="725"/>
                    <a:pt x="7278" y="0"/>
                    <a:pt x="639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39" name="Google Shape;8039;p70"/>
            <p:cNvSpPr/>
            <p:nvPr/>
          </p:nvSpPr>
          <p:spPr>
            <a:xfrm>
              <a:off x="-59293650" y="3740025"/>
              <a:ext cx="14175" cy="14200"/>
            </a:xfrm>
            <a:custGeom>
              <a:avLst/>
              <a:gdLst/>
              <a:ahLst/>
              <a:cxnLst/>
              <a:rect l="l" t="t" r="r" b="b"/>
              <a:pathLst>
                <a:path w="567" h="568" extrusionOk="0">
                  <a:moveTo>
                    <a:pt x="284" y="0"/>
                  </a:moveTo>
                  <a:cubicBezTo>
                    <a:pt x="126" y="0"/>
                    <a:pt x="0" y="126"/>
                    <a:pt x="0" y="284"/>
                  </a:cubicBezTo>
                  <a:cubicBezTo>
                    <a:pt x="0" y="441"/>
                    <a:pt x="126" y="567"/>
                    <a:pt x="284" y="567"/>
                  </a:cubicBezTo>
                  <a:cubicBezTo>
                    <a:pt x="441" y="567"/>
                    <a:pt x="567" y="441"/>
                    <a:pt x="567" y="284"/>
                  </a:cubicBezTo>
                  <a:cubicBezTo>
                    <a:pt x="567" y="126"/>
                    <a:pt x="441" y="0"/>
                    <a:pt x="28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040" name="Google Shape;8040;p70"/>
          <p:cNvGrpSpPr/>
          <p:nvPr/>
        </p:nvGrpSpPr>
        <p:grpSpPr>
          <a:xfrm>
            <a:off x="1738564" y="1533936"/>
            <a:ext cx="368186" cy="364224"/>
            <a:chOff x="-64406125" y="3362225"/>
            <a:chExt cx="318225" cy="314800"/>
          </a:xfrm>
          <a:solidFill>
            <a:srgbClr val="FFC867"/>
          </a:solidFill>
        </p:grpSpPr>
        <p:sp>
          <p:nvSpPr>
            <p:cNvPr id="8041" name="Google Shape;8041;p70"/>
            <p:cNvSpPr/>
            <p:nvPr/>
          </p:nvSpPr>
          <p:spPr>
            <a:xfrm>
              <a:off x="-64332100" y="3362225"/>
              <a:ext cx="170150" cy="199025"/>
            </a:xfrm>
            <a:custGeom>
              <a:avLst/>
              <a:gdLst/>
              <a:ahLst/>
              <a:cxnLst/>
              <a:rect l="l" t="t" r="r" b="b"/>
              <a:pathLst>
                <a:path w="6806" h="7961" extrusionOk="0">
                  <a:moveTo>
                    <a:pt x="4506" y="3266"/>
                  </a:moveTo>
                  <a:cubicBezTo>
                    <a:pt x="4569" y="3266"/>
                    <a:pt x="4601" y="3298"/>
                    <a:pt x="4632" y="3298"/>
                  </a:cubicBezTo>
                  <a:lnTo>
                    <a:pt x="5577" y="4621"/>
                  </a:lnTo>
                  <a:cubicBezTo>
                    <a:pt x="5420" y="5881"/>
                    <a:pt x="4664" y="7110"/>
                    <a:pt x="3403" y="7110"/>
                  </a:cubicBezTo>
                  <a:cubicBezTo>
                    <a:pt x="2206" y="7110"/>
                    <a:pt x="1419" y="5944"/>
                    <a:pt x="1261" y="4621"/>
                  </a:cubicBezTo>
                  <a:lnTo>
                    <a:pt x="2206" y="3298"/>
                  </a:lnTo>
                  <a:cubicBezTo>
                    <a:pt x="2238" y="3266"/>
                    <a:pt x="2269" y="3266"/>
                    <a:pt x="2301" y="3266"/>
                  </a:cubicBezTo>
                  <a:close/>
                  <a:moveTo>
                    <a:pt x="4055" y="1"/>
                  </a:moveTo>
                  <a:cubicBezTo>
                    <a:pt x="3400" y="1"/>
                    <a:pt x="2703" y="167"/>
                    <a:pt x="2049" y="494"/>
                  </a:cubicBezTo>
                  <a:cubicBezTo>
                    <a:pt x="1957" y="483"/>
                    <a:pt x="1867" y="478"/>
                    <a:pt x="1779" y="478"/>
                  </a:cubicBezTo>
                  <a:cubicBezTo>
                    <a:pt x="1354" y="478"/>
                    <a:pt x="976" y="600"/>
                    <a:pt x="662" y="809"/>
                  </a:cubicBezTo>
                  <a:cubicBezTo>
                    <a:pt x="347" y="1061"/>
                    <a:pt x="1" y="1534"/>
                    <a:pt x="1" y="2384"/>
                  </a:cubicBezTo>
                  <a:cubicBezTo>
                    <a:pt x="1" y="2857"/>
                    <a:pt x="95" y="3613"/>
                    <a:pt x="347" y="4621"/>
                  </a:cubicBezTo>
                  <a:cubicBezTo>
                    <a:pt x="473" y="4810"/>
                    <a:pt x="536" y="6070"/>
                    <a:pt x="1482" y="7078"/>
                  </a:cubicBezTo>
                  <a:cubicBezTo>
                    <a:pt x="2049" y="7646"/>
                    <a:pt x="2710" y="7961"/>
                    <a:pt x="3403" y="7961"/>
                  </a:cubicBezTo>
                  <a:cubicBezTo>
                    <a:pt x="5136" y="7961"/>
                    <a:pt x="6207" y="6417"/>
                    <a:pt x="6396" y="4621"/>
                  </a:cubicBezTo>
                  <a:cubicBezTo>
                    <a:pt x="6554" y="4085"/>
                    <a:pt x="6774" y="3046"/>
                    <a:pt x="6806" y="2447"/>
                  </a:cubicBezTo>
                  <a:cubicBezTo>
                    <a:pt x="6806" y="1565"/>
                    <a:pt x="6459" y="872"/>
                    <a:pt x="5703" y="431"/>
                  </a:cubicBezTo>
                  <a:cubicBezTo>
                    <a:pt x="5234" y="143"/>
                    <a:pt x="4662" y="1"/>
                    <a:pt x="405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42" name="Google Shape;8042;p70"/>
            <p:cNvSpPr/>
            <p:nvPr/>
          </p:nvSpPr>
          <p:spPr>
            <a:xfrm>
              <a:off x="-64406125" y="3559050"/>
              <a:ext cx="318225" cy="117975"/>
            </a:xfrm>
            <a:custGeom>
              <a:avLst/>
              <a:gdLst/>
              <a:ahLst/>
              <a:cxnLst/>
              <a:rect l="l" t="t" r="r" b="b"/>
              <a:pathLst>
                <a:path w="12729" h="4719" extrusionOk="0">
                  <a:moveTo>
                    <a:pt x="4474" y="1001"/>
                  </a:moveTo>
                  <a:lnTo>
                    <a:pt x="5797" y="2293"/>
                  </a:lnTo>
                  <a:lnTo>
                    <a:pt x="5199" y="2891"/>
                  </a:lnTo>
                  <a:lnTo>
                    <a:pt x="4002" y="1159"/>
                  </a:lnTo>
                  <a:cubicBezTo>
                    <a:pt x="4159" y="1096"/>
                    <a:pt x="4380" y="1064"/>
                    <a:pt x="4474" y="1001"/>
                  </a:cubicBezTo>
                  <a:close/>
                  <a:moveTo>
                    <a:pt x="8318" y="1001"/>
                  </a:moveTo>
                  <a:cubicBezTo>
                    <a:pt x="8475" y="1064"/>
                    <a:pt x="8633" y="1159"/>
                    <a:pt x="8790" y="1190"/>
                  </a:cubicBezTo>
                  <a:lnTo>
                    <a:pt x="7593" y="2891"/>
                  </a:lnTo>
                  <a:lnTo>
                    <a:pt x="6995" y="2293"/>
                  </a:lnTo>
                  <a:lnTo>
                    <a:pt x="8318" y="1001"/>
                  </a:lnTo>
                  <a:close/>
                  <a:moveTo>
                    <a:pt x="10681" y="3112"/>
                  </a:moveTo>
                  <a:cubicBezTo>
                    <a:pt x="10901" y="3112"/>
                    <a:pt x="11059" y="3301"/>
                    <a:pt x="11059" y="3553"/>
                  </a:cubicBezTo>
                  <a:cubicBezTo>
                    <a:pt x="11059" y="3742"/>
                    <a:pt x="10870" y="3931"/>
                    <a:pt x="10681" y="3931"/>
                  </a:cubicBezTo>
                  <a:lnTo>
                    <a:pt x="9578" y="3931"/>
                  </a:lnTo>
                  <a:cubicBezTo>
                    <a:pt x="9326" y="3931"/>
                    <a:pt x="9137" y="3742"/>
                    <a:pt x="9137" y="3553"/>
                  </a:cubicBezTo>
                  <a:cubicBezTo>
                    <a:pt x="9137" y="3301"/>
                    <a:pt x="9326" y="3112"/>
                    <a:pt x="9578" y="3112"/>
                  </a:cubicBezTo>
                  <a:close/>
                  <a:moveTo>
                    <a:pt x="4458" y="1"/>
                  </a:moveTo>
                  <a:cubicBezTo>
                    <a:pt x="4348" y="1"/>
                    <a:pt x="4238" y="40"/>
                    <a:pt x="4159" y="119"/>
                  </a:cubicBezTo>
                  <a:cubicBezTo>
                    <a:pt x="4065" y="245"/>
                    <a:pt x="3939" y="308"/>
                    <a:pt x="3781" y="308"/>
                  </a:cubicBezTo>
                  <a:lnTo>
                    <a:pt x="2395" y="308"/>
                  </a:lnTo>
                  <a:cubicBezTo>
                    <a:pt x="914" y="308"/>
                    <a:pt x="0" y="1442"/>
                    <a:pt x="0" y="2639"/>
                  </a:cubicBezTo>
                  <a:lnTo>
                    <a:pt x="0" y="4341"/>
                  </a:lnTo>
                  <a:cubicBezTo>
                    <a:pt x="0" y="4561"/>
                    <a:pt x="189" y="4719"/>
                    <a:pt x="441" y="4719"/>
                  </a:cubicBezTo>
                  <a:lnTo>
                    <a:pt x="12287" y="4719"/>
                  </a:lnTo>
                  <a:cubicBezTo>
                    <a:pt x="12508" y="4719"/>
                    <a:pt x="12665" y="4530"/>
                    <a:pt x="12665" y="4341"/>
                  </a:cubicBezTo>
                  <a:lnTo>
                    <a:pt x="12665" y="2639"/>
                  </a:lnTo>
                  <a:cubicBezTo>
                    <a:pt x="12728" y="1474"/>
                    <a:pt x="11783" y="371"/>
                    <a:pt x="10303" y="371"/>
                  </a:cubicBezTo>
                  <a:lnTo>
                    <a:pt x="8948" y="371"/>
                  </a:lnTo>
                  <a:cubicBezTo>
                    <a:pt x="8727" y="371"/>
                    <a:pt x="8664" y="277"/>
                    <a:pt x="8538" y="151"/>
                  </a:cubicBezTo>
                  <a:cubicBezTo>
                    <a:pt x="8456" y="52"/>
                    <a:pt x="8339" y="5"/>
                    <a:pt x="8219" y="5"/>
                  </a:cubicBezTo>
                  <a:cubicBezTo>
                    <a:pt x="8110" y="5"/>
                    <a:pt x="7998" y="44"/>
                    <a:pt x="7908" y="119"/>
                  </a:cubicBezTo>
                  <a:lnTo>
                    <a:pt x="6333" y="1694"/>
                  </a:lnTo>
                  <a:lnTo>
                    <a:pt x="4758" y="119"/>
                  </a:lnTo>
                  <a:cubicBezTo>
                    <a:pt x="4679" y="40"/>
                    <a:pt x="4569" y="1"/>
                    <a:pt x="445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043" name="Google Shape;8043;p70"/>
          <p:cNvSpPr/>
          <p:nvPr/>
        </p:nvSpPr>
        <p:spPr>
          <a:xfrm>
            <a:off x="1801771" y="1975400"/>
            <a:ext cx="241524" cy="367261"/>
          </a:xfrm>
          <a:custGeom>
            <a:avLst/>
            <a:gdLst/>
            <a:ahLst/>
            <a:cxnLst/>
            <a:rect l="l" t="t" r="r" b="b"/>
            <a:pathLst>
              <a:path w="8350" h="12697" extrusionOk="0">
                <a:moveTo>
                  <a:pt x="4222" y="1166"/>
                </a:moveTo>
                <a:cubicBezTo>
                  <a:pt x="4443" y="1166"/>
                  <a:pt x="4600" y="1386"/>
                  <a:pt x="4600" y="1607"/>
                </a:cubicBezTo>
                <a:lnTo>
                  <a:pt x="4600" y="1890"/>
                </a:lnTo>
                <a:cubicBezTo>
                  <a:pt x="5073" y="2048"/>
                  <a:pt x="5451" y="2520"/>
                  <a:pt x="5451" y="3088"/>
                </a:cubicBezTo>
                <a:cubicBezTo>
                  <a:pt x="5451" y="3308"/>
                  <a:pt x="5231" y="3497"/>
                  <a:pt x="5010" y="3497"/>
                </a:cubicBezTo>
                <a:cubicBezTo>
                  <a:pt x="4758" y="3497"/>
                  <a:pt x="4600" y="3308"/>
                  <a:pt x="4600" y="3088"/>
                </a:cubicBezTo>
                <a:cubicBezTo>
                  <a:pt x="4600" y="2835"/>
                  <a:pt x="4411" y="2678"/>
                  <a:pt x="4222" y="2678"/>
                </a:cubicBezTo>
                <a:cubicBezTo>
                  <a:pt x="3970" y="2678"/>
                  <a:pt x="3781" y="2867"/>
                  <a:pt x="3781" y="3088"/>
                </a:cubicBezTo>
                <a:cubicBezTo>
                  <a:pt x="3781" y="3308"/>
                  <a:pt x="4096" y="3529"/>
                  <a:pt x="4443" y="3781"/>
                </a:cubicBezTo>
                <a:cubicBezTo>
                  <a:pt x="4884" y="4096"/>
                  <a:pt x="5451" y="4505"/>
                  <a:pt x="5451" y="5167"/>
                </a:cubicBezTo>
                <a:cubicBezTo>
                  <a:pt x="5451" y="5702"/>
                  <a:pt x="5073" y="6143"/>
                  <a:pt x="4600" y="6333"/>
                </a:cubicBezTo>
                <a:lnTo>
                  <a:pt x="4600" y="6616"/>
                </a:lnTo>
                <a:cubicBezTo>
                  <a:pt x="4600" y="6868"/>
                  <a:pt x="4411" y="7026"/>
                  <a:pt x="4222" y="7026"/>
                </a:cubicBezTo>
                <a:cubicBezTo>
                  <a:pt x="3970" y="7026"/>
                  <a:pt x="3781" y="6805"/>
                  <a:pt x="3781" y="6616"/>
                </a:cubicBezTo>
                <a:lnTo>
                  <a:pt x="3781" y="6333"/>
                </a:lnTo>
                <a:cubicBezTo>
                  <a:pt x="3309" y="6143"/>
                  <a:pt x="2962" y="5702"/>
                  <a:pt x="2962" y="5167"/>
                </a:cubicBezTo>
                <a:cubicBezTo>
                  <a:pt x="2962" y="4915"/>
                  <a:pt x="3151" y="4757"/>
                  <a:pt x="3372" y="4757"/>
                </a:cubicBezTo>
                <a:cubicBezTo>
                  <a:pt x="3624" y="4757"/>
                  <a:pt x="3781" y="4978"/>
                  <a:pt x="3781" y="5167"/>
                </a:cubicBezTo>
                <a:cubicBezTo>
                  <a:pt x="3781" y="5387"/>
                  <a:pt x="3970" y="5608"/>
                  <a:pt x="4222" y="5608"/>
                </a:cubicBezTo>
                <a:cubicBezTo>
                  <a:pt x="4443" y="5608"/>
                  <a:pt x="4600" y="5387"/>
                  <a:pt x="4600" y="5167"/>
                </a:cubicBezTo>
                <a:cubicBezTo>
                  <a:pt x="4600" y="4915"/>
                  <a:pt x="4285" y="4694"/>
                  <a:pt x="3939" y="4442"/>
                </a:cubicBezTo>
                <a:cubicBezTo>
                  <a:pt x="3498" y="4127"/>
                  <a:pt x="2962" y="3749"/>
                  <a:pt x="2962" y="3088"/>
                </a:cubicBezTo>
                <a:cubicBezTo>
                  <a:pt x="2962" y="2520"/>
                  <a:pt x="3309" y="2079"/>
                  <a:pt x="3781" y="1890"/>
                </a:cubicBezTo>
                <a:lnTo>
                  <a:pt x="3781" y="1607"/>
                </a:lnTo>
                <a:cubicBezTo>
                  <a:pt x="3781" y="1386"/>
                  <a:pt x="3970" y="1166"/>
                  <a:pt x="4222" y="1166"/>
                </a:cubicBezTo>
                <a:close/>
                <a:moveTo>
                  <a:pt x="4222" y="0"/>
                </a:moveTo>
                <a:cubicBezTo>
                  <a:pt x="1923" y="0"/>
                  <a:pt x="64" y="1859"/>
                  <a:pt x="64" y="4127"/>
                </a:cubicBezTo>
                <a:cubicBezTo>
                  <a:pt x="64" y="6270"/>
                  <a:pt x="1733" y="8034"/>
                  <a:pt x="3781" y="8223"/>
                </a:cubicBezTo>
                <a:lnTo>
                  <a:pt x="3781" y="9767"/>
                </a:lnTo>
                <a:cubicBezTo>
                  <a:pt x="3655" y="9609"/>
                  <a:pt x="3529" y="9483"/>
                  <a:pt x="3372" y="9325"/>
                </a:cubicBezTo>
                <a:cubicBezTo>
                  <a:pt x="2647" y="8601"/>
                  <a:pt x="1576" y="8128"/>
                  <a:pt x="442" y="8128"/>
                </a:cubicBezTo>
                <a:cubicBezTo>
                  <a:pt x="190" y="8128"/>
                  <a:pt x="32" y="8317"/>
                  <a:pt x="32" y="8506"/>
                </a:cubicBezTo>
                <a:cubicBezTo>
                  <a:pt x="1" y="9609"/>
                  <a:pt x="442" y="10617"/>
                  <a:pt x="1261" y="11468"/>
                </a:cubicBezTo>
                <a:cubicBezTo>
                  <a:pt x="2049" y="12255"/>
                  <a:pt x="3057" y="12696"/>
                  <a:pt x="4096" y="12696"/>
                </a:cubicBezTo>
                <a:lnTo>
                  <a:pt x="4159" y="12696"/>
                </a:lnTo>
                <a:cubicBezTo>
                  <a:pt x="5231" y="12696"/>
                  <a:pt x="6302" y="12287"/>
                  <a:pt x="7089" y="11468"/>
                </a:cubicBezTo>
                <a:cubicBezTo>
                  <a:pt x="7877" y="10680"/>
                  <a:pt x="8318" y="9641"/>
                  <a:pt x="8318" y="8506"/>
                </a:cubicBezTo>
                <a:cubicBezTo>
                  <a:pt x="8350" y="8317"/>
                  <a:pt x="8160" y="8128"/>
                  <a:pt x="7940" y="8128"/>
                </a:cubicBezTo>
                <a:cubicBezTo>
                  <a:pt x="7871" y="8124"/>
                  <a:pt x="7801" y="8122"/>
                  <a:pt x="7733" y="8122"/>
                </a:cubicBezTo>
                <a:cubicBezTo>
                  <a:pt x="6711" y="8122"/>
                  <a:pt x="5778" y="8558"/>
                  <a:pt x="5010" y="9325"/>
                </a:cubicBezTo>
                <a:cubicBezTo>
                  <a:pt x="4852" y="9483"/>
                  <a:pt x="4726" y="9609"/>
                  <a:pt x="4600" y="9767"/>
                </a:cubicBezTo>
                <a:lnTo>
                  <a:pt x="4600" y="8223"/>
                </a:lnTo>
                <a:cubicBezTo>
                  <a:pt x="6680" y="8034"/>
                  <a:pt x="8350" y="6270"/>
                  <a:pt x="8350" y="4127"/>
                </a:cubicBezTo>
                <a:cubicBezTo>
                  <a:pt x="8350" y="1859"/>
                  <a:pt x="6491" y="0"/>
                  <a:pt x="4222" y="0"/>
                </a:cubicBezTo>
                <a:close/>
              </a:path>
            </a:pathLst>
          </a:custGeom>
          <a:solidFill>
            <a:srgbClr val="FFC86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044" name="Google Shape;8044;p70"/>
          <p:cNvGrpSpPr/>
          <p:nvPr/>
        </p:nvGrpSpPr>
        <p:grpSpPr>
          <a:xfrm>
            <a:off x="1739027" y="2404781"/>
            <a:ext cx="367261" cy="366364"/>
            <a:chOff x="-64410850" y="4094450"/>
            <a:chExt cx="317425" cy="316650"/>
          </a:xfrm>
          <a:solidFill>
            <a:srgbClr val="FFC867"/>
          </a:solidFill>
        </p:grpSpPr>
        <p:sp>
          <p:nvSpPr>
            <p:cNvPr id="8045" name="Google Shape;8045;p70"/>
            <p:cNvSpPr/>
            <p:nvPr/>
          </p:nvSpPr>
          <p:spPr>
            <a:xfrm>
              <a:off x="-64410850" y="4348850"/>
              <a:ext cx="317425" cy="62250"/>
            </a:xfrm>
            <a:custGeom>
              <a:avLst/>
              <a:gdLst/>
              <a:ahLst/>
              <a:cxnLst/>
              <a:rect l="l" t="t" r="r" b="b"/>
              <a:pathLst>
                <a:path w="12697" h="2490" extrusionOk="0">
                  <a:moveTo>
                    <a:pt x="3403" y="0"/>
                  </a:moveTo>
                  <a:cubicBezTo>
                    <a:pt x="2741" y="0"/>
                    <a:pt x="2206" y="536"/>
                    <a:pt x="2206" y="1229"/>
                  </a:cubicBezTo>
                  <a:lnTo>
                    <a:pt x="2206" y="1639"/>
                  </a:lnTo>
                  <a:lnTo>
                    <a:pt x="410" y="1639"/>
                  </a:lnTo>
                  <a:cubicBezTo>
                    <a:pt x="189" y="1639"/>
                    <a:pt x="0" y="1859"/>
                    <a:pt x="0" y="2048"/>
                  </a:cubicBezTo>
                  <a:cubicBezTo>
                    <a:pt x="0" y="2269"/>
                    <a:pt x="189" y="2489"/>
                    <a:pt x="410" y="2489"/>
                  </a:cubicBezTo>
                  <a:lnTo>
                    <a:pt x="12287" y="2489"/>
                  </a:lnTo>
                  <a:cubicBezTo>
                    <a:pt x="12508" y="2489"/>
                    <a:pt x="12697" y="2269"/>
                    <a:pt x="12697" y="2048"/>
                  </a:cubicBezTo>
                  <a:cubicBezTo>
                    <a:pt x="12634" y="1859"/>
                    <a:pt x="12445" y="1639"/>
                    <a:pt x="12193" y="1639"/>
                  </a:cubicBezTo>
                  <a:lnTo>
                    <a:pt x="10429" y="1639"/>
                  </a:lnTo>
                  <a:lnTo>
                    <a:pt x="10429" y="1229"/>
                  </a:lnTo>
                  <a:cubicBezTo>
                    <a:pt x="10429" y="536"/>
                    <a:pt x="9861" y="0"/>
                    <a:pt x="920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46" name="Google Shape;8046;p70"/>
            <p:cNvSpPr/>
            <p:nvPr/>
          </p:nvSpPr>
          <p:spPr>
            <a:xfrm>
              <a:off x="-64315550" y="4094450"/>
              <a:ext cx="122100" cy="192200"/>
            </a:xfrm>
            <a:custGeom>
              <a:avLst/>
              <a:gdLst/>
              <a:ahLst/>
              <a:cxnLst/>
              <a:rect l="l" t="t" r="r" b="b"/>
              <a:pathLst>
                <a:path w="4884" h="7688" extrusionOk="0">
                  <a:moveTo>
                    <a:pt x="2489" y="0"/>
                  </a:moveTo>
                  <a:cubicBezTo>
                    <a:pt x="2269" y="0"/>
                    <a:pt x="2080" y="189"/>
                    <a:pt x="2080" y="410"/>
                  </a:cubicBezTo>
                  <a:lnTo>
                    <a:pt x="2080" y="819"/>
                  </a:lnTo>
                  <a:lnTo>
                    <a:pt x="1639" y="819"/>
                  </a:lnTo>
                  <a:cubicBezTo>
                    <a:pt x="1418" y="819"/>
                    <a:pt x="1261" y="1040"/>
                    <a:pt x="1261" y="1229"/>
                  </a:cubicBezTo>
                  <a:cubicBezTo>
                    <a:pt x="1261" y="1450"/>
                    <a:pt x="1450" y="1670"/>
                    <a:pt x="1639" y="1670"/>
                  </a:cubicBezTo>
                  <a:lnTo>
                    <a:pt x="2080" y="1670"/>
                  </a:lnTo>
                  <a:lnTo>
                    <a:pt x="2080" y="2489"/>
                  </a:lnTo>
                  <a:lnTo>
                    <a:pt x="1481" y="2489"/>
                  </a:lnTo>
                  <a:cubicBezTo>
                    <a:pt x="820" y="2489"/>
                    <a:pt x="347" y="3151"/>
                    <a:pt x="599" y="3781"/>
                  </a:cubicBezTo>
                  <a:cubicBezTo>
                    <a:pt x="662" y="3970"/>
                    <a:pt x="694" y="4222"/>
                    <a:pt x="788" y="4411"/>
                  </a:cubicBezTo>
                  <a:lnTo>
                    <a:pt x="473" y="4411"/>
                  </a:lnTo>
                  <a:cubicBezTo>
                    <a:pt x="221" y="4411"/>
                    <a:pt x="63" y="4632"/>
                    <a:pt x="63" y="4821"/>
                  </a:cubicBezTo>
                  <a:cubicBezTo>
                    <a:pt x="0" y="5010"/>
                    <a:pt x="158" y="5199"/>
                    <a:pt x="379" y="5199"/>
                  </a:cubicBezTo>
                  <a:lnTo>
                    <a:pt x="820" y="5199"/>
                  </a:lnTo>
                  <a:cubicBezTo>
                    <a:pt x="851" y="6081"/>
                    <a:pt x="694" y="6900"/>
                    <a:pt x="316" y="7687"/>
                  </a:cubicBezTo>
                  <a:lnTo>
                    <a:pt x="4569" y="7687"/>
                  </a:lnTo>
                  <a:cubicBezTo>
                    <a:pt x="4159" y="6900"/>
                    <a:pt x="4002" y="6081"/>
                    <a:pt x="4065" y="5199"/>
                  </a:cubicBezTo>
                  <a:lnTo>
                    <a:pt x="4474" y="5199"/>
                  </a:lnTo>
                  <a:cubicBezTo>
                    <a:pt x="4726" y="5199"/>
                    <a:pt x="4884" y="5010"/>
                    <a:pt x="4884" y="4821"/>
                  </a:cubicBezTo>
                  <a:cubicBezTo>
                    <a:pt x="4884" y="4568"/>
                    <a:pt x="4695" y="4411"/>
                    <a:pt x="4474" y="4411"/>
                  </a:cubicBezTo>
                  <a:lnTo>
                    <a:pt x="4159" y="4411"/>
                  </a:lnTo>
                  <a:cubicBezTo>
                    <a:pt x="4222" y="4222"/>
                    <a:pt x="4285" y="3970"/>
                    <a:pt x="4380" y="3781"/>
                  </a:cubicBezTo>
                  <a:cubicBezTo>
                    <a:pt x="4600" y="3151"/>
                    <a:pt x="4128" y="2489"/>
                    <a:pt x="3466" y="2489"/>
                  </a:cubicBezTo>
                  <a:lnTo>
                    <a:pt x="2867" y="2489"/>
                  </a:lnTo>
                  <a:lnTo>
                    <a:pt x="2867" y="1670"/>
                  </a:lnTo>
                  <a:lnTo>
                    <a:pt x="3309" y="1670"/>
                  </a:lnTo>
                  <a:cubicBezTo>
                    <a:pt x="3561" y="1670"/>
                    <a:pt x="3687" y="1450"/>
                    <a:pt x="3687" y="1229"/>
                  </a:cubicBezTo>
                  <a:cubicBezTo>
                    <a:pt x="3687" y="977"/>
                    <a:pt x="3498" y="819"/>
                    <a:pt x="3309" y="819"/>
                  </a:cubicBezTo>
                  <a:lnTo>
                    <a:pt x="2867" y="819"/>
                  </a:lnTo>
                  <a:lnTo>
                    <a:pt x="2867" y="410"/>
                  </a:lnTo>
                  <a:cubicBezTo>
                    <a:pt x="2867" y="158"/>
                    <a:pt x="2678" y="0"/>
                    <a:pt x="248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47" name="Google Shape;8047;p70"/>
            <p:cNvSpPr/>
            <p:nvPr/>
          </p:nvSpPr>
          <p:spPr>
            <a:xfrm>
              <a:off x="-64335250" y="4307100"/>
              <a:ext cx="161500" cy="21300"/>
            </a:xfrm>
            <a:custGeom>
              <a:avLst/>
              <a:gdLst/>
              <a:ahLst/>
              <a:cxnLst/>
              <a:rect l="l" t="t" r="r" b="b"/>
              <a:pathLst>
                <a:path w="6460" h="852" extrusionOk="0">
                  <a:moveTo>
                    <a:pt x="1167" y="1"/>
                  </a:moveTo>
                  <a:cubicBezTo>
                    <a:pt x="631" y="1"/>
                    <a:pt x="190" y="379"/>
                    <a:pt x="1" y="851"/>
                  </a:cubicBezTo>
                  <a:lnTo>
                    <a:pt x="6459" y="851"/>
                  </a:lnTo>
                  <a:cubicBezTo>
                    <a:pt x="6302" y="379"/>
                    <a:pt x="5861" y="1"/>
                    <a:pt x="532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048" name="Google Shape;8048;p70"/>
          <p:cNvSpPr/>
          <p:nvPr/>
        </p:nvSpPr>
        <p:spPr>
          <a:xfrm>
            <a:off x="3983247" y="1532300"/>
            <a:ext cx="319882" cy="367463"/>
          </a:xfrm>
          <a:custGeom>
            <a:avLst/>
            <a:gdLst/>
            <a:ahLst/>
            <a:cxnLst/>
            <a:rect l="l" t="t" r="r" b="b"/>
            <a:pathLst>
              <a:path w="11059" h="12704" extrusionOk="0">
                <a:moveTo>
                  <a:pt x="5545" y="3449"/>
                </a:moveTo>
                <a:cubicBezTo>
                  <a:pt x="5797" y="3449"/>
                  <a:pt x="5955" y="3638"/>
                  <a:pt x="5955" y="3859"/>
                </a:cubicBezTo>
                <a:lnTo>
                  <a:pt x="5955" y="4111"/>
                </a:lnTo>
                <a:cubicBezTo>
                  <a:pt x="6427" y="4268"/>
                  <a:pt x="6774" y="4741"/>
                  <a:pt x="6774" y="5308"/>
                </a:cubicBezTo>
                <a:cubicBezTo>
                  <a:pt x="6774" y="5528"/>
                  <a:pt x="6585" y="5749"/>
                  <a:pt x="6333" y="5749"/>
                </a:cubicBezTo>
                <a:cubicBezTo>
                  <a:pt x="6081" y="5749"/>
                  <a:pt x="5955" y="5528"/>
                  <a:pt x="5955" y="5308"/>
                </a:cubicBezTo>
                <a:cubicBezTo>
                  <a:pt x="5955" y="5056"/>
                  <a:pt x="5734" y="4898"/>
                  <a:pt x="5545" y="4898"/>
                </a:cubicBezTo>
                <a:cubicBezTo>
                  <a:pt x="5293" y="4898"/>
                  <a:pt x="5104" y="5119"/>
                  <a:pt x="5104" y="5308"/>
                </a:cubicBezTo>
                <a:cubicBezTo>
                  <a:pt x="5104" y="5528"/>
                  <a:pt x="5419" y="5780"/>
                  <a:pt x="5766" y="6001"/>
                </a:cubicBezTo>
                <a:cubicBezTo>
                  <a:pt x="6207" y="6316"/>
                  <a:pt x="6774" y="6725"/>
                  <a:pt x="6774" y="7387"/>
                </a:cubicBezTo>
                <a:cubicBezTo>
                  <a:pt x="6774" y="7954"/>
                  <a:pt x="6427" y="8364"/>
                  <a:pt x="5923" y="8584"/>
                </a:cubicBezTo>
                <a:lnTo>
                  <a:pt x="5923" y="8836"/>
                </a:lnTo>
                <a:cubicBezTo>
                  <a:pt x="5923" y="9088"/>
                  <a:pt x="5734" y="9246"/>
                  <a:pt x="5545" y="9246"/>
                </a:cubicBezTo>
                <a:cubicBezTo>
                  <a:pt x="5293" y="9246"/>
                  <a:pt x="5104" y="9057"/>
                  <a:pt x="5104" y="8836"/>
                </a:cubicBezTo>
                <a:lnTo>
                  <a:pt x="5104" y="8584"/>
                </a:lnTo>
                <a:cubicBezTo>
                  <a:pt x="4632" y="8427"/>
                  <a:pt x="4285" y="7954"/>
                  <a:pt x="4285" y="7387"/>
                </a:cubicBezTo>
                <a:cubicBezTo>
                  <a:pt x="4285" y="7167"/>
                  <a:pt x="4474" y="7009"/>
                  <a:pt x="4726" y="7009"/>
                </a:cubicBezTo>
                <a:cubicBezTo>
                  <a:pt x="4947" y="7009"/>
                  <a:pt x="5104" y="7198"/>
                  <a:pt x="5104" y="7387"/>
                </a:cubicBezTo>
                <a:cubicBezTo>
                  <a:pt x="5104" y="7639"/>
                  <a:pt x="5293" y="7828"/>
                  <a:pt x="5545" y="7828"/>
                </a:cubicBezTo>
                <a:cubicBezTo>
                  <a:pt x="5766" y="7828"/>
                  <a:pt x="5923" y="7639"/>
                  <a:pt x="5923" y="7387"/>
                </a:cubicBezTo>
                <a:cubicBezTo>
                  <a:pt x="5923" y="7167"/>
                  <a:pt x="5608" y="6914"/>
                  <a:pt x="5262" y="6694"/>
                </a:cubicBezTo>
                <a:cubicBezTo>
                  <a:pt x="4821" y="6379"/>
                  <a:pt x="4285" y="5969"/>
                  <a:pt x="4285" y="5308"/>
                </a:cubicBezTo>
                <a:cubicBezTo>
                  <a:pt x="4285" y="4741"/>
                  <a:pt x="4632" y="4331"/>
                  <a:pt x="5104" y="4111"/>
                </a:cubicBezTo>
                <a:lnTo>
                  <a:pt x="5104" y="3859"/>
                </a:lnTo>
                <a:cubicBezTo>
                  <a:pt x="5104" y="3606"/>
                  <a:pt x="5293" y="3449"/>
                  <a:pt x="5545" y="3449"/>
                </a:cubicBezTo>
                <a:close/>
                <a:moveTo>
                  <a:pt x="10651" y="1"/>
                </a:moveTo>
                <a:cubicBezTo>
                  <a:pt x="10562" y="1"/>
                  <a:pt x="10473" y="34"/>
                  <a:pt x="10397" y="109"/>
                </a:cubicBezTo>
                <a:cubicBezTo>
                  <a:pt x="9389" y="834"/>
                  <a:pt x="8538" y="960"/>
                  <a:pt x="8034" y="960"/>
                </a:cubicBezTo>
                <a:cubicBezTo>
                  <a:pt x="7310" y="960"/>
                  <a:pt x="6396" y="645"/>
                  <a:pt x="5766" y="172"/>
                </a:cubicBezTo>
                <a:cubicBezTo>
                  <a:pt x="5703" y="109"/>
                  <a:pt x="5616" y="78"/>
                  <a:pt x="5526" y="78"/>
                </a:cubicBezTo>
                <a:cubicBezTo>
                  <a:pt x="5435" y="78"/>
                  <a:pt x="5341" y="109"/>
                  <a:pt x="5262" y="172"/>
                </a:cubicBezTo>
                <a:cubicBezTo>
                  <a:pt x="4632" y="645"/>
                  <a:pt x="3781" y="960"/>
                  <a:pt x="3025" y="960"/>
                </a:cubicBezTo>
                <a:cubicBezTo>
                  <a:pt x="2237" y="960"/>
                  <a:pt x="1418" y="645"/>
                  <a:pt x="662" y="109"/>
                </a:cubicBezTo>
                <a:cubicBezTo>
                  <a:pt x="582" y="47"/>
                  <a:pt x="495" y="20"/>
                  <a:pt x="411" y="20"/>
                </a:cubicBezTo>
                <a:cubicBezTo>
                  <a:pt x="196" y="20"/>
                  <a:pt x="0" y="198"/>
                  <a:pt x="0" y="424"/>
                </a:cubicBezTo>
                <a:lnTo>
                  <a:pt x="0" y="5276"/>
                </a:lnTo>
                <a:cubicBezTo>
                  <a:pt x="0" y="8616"/>
                  <a:pt x="2143" y="11609"/>
                  <a:pt x="5388" y="12680"/>
                </a:cubicBezTo>
                <a:cubicBezTo>
                  <a:pt x="5419" y="12696"/>
                  <a:pt x="5459" y="12703"/>
                  <a:pt x="5506" y="12703"/>
                </a:cubicBezTo>
                <a:cubicBezTo>
                  <a:pt x="5553" y="12703"/>
                  <a:pt x="5608" y="12696"/>
                  <a:pt x="5671" y="12680"/>
                </a:cubicBezTo>
                <a:cubicBezTo>
                  <a:pt x="8885" y="11609"/>
                  <a:pt x="11059" y="8616"/>
                  <a:pt x="11059" y="5276"/>
                </a:cubicBezTo>
                <a:lnTo>
                  <a:pt x="11059" y="424"/>
                </a:lnTo>
                <a:cubicBezTo>
                  <a:pt x="11059" y="182"/>
                  <a:pt x="10858" y="1"/>
                  <a:pt x="10651" y="1"/>
                </a:cubicBezTo>
                <a:close/>
              </a:path>
            </a:pathLst>
          </a:custGeom>
          <a:solidFill>
            <a:srgbClr val="FFC86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049" name="Google Shape;8049;p70"/>
          <p:cNvGrpSpPr/>
          <p:nvPr/>
        </p:nvGrpSpPr>
        <p:grpSpPr>
          <a:xfrm>
            <a:off x="3960575" y="1974854"/>
            <a:ext cx="365467" cy="368389"/>
            <a:chOff x="-62516625" y="3743175"/>
            <a:chExt cx="315875" cy="318400"/>
          </a:xfrm>
          <a:solidFill>
            <a:srgbClr val="FFC867"/>
          </a:solidFill>
        </p:grpSpPr>
        <p:sp>
          <p:nvSpPr>
            <p:cNvPr id="8050" name="Google Shape;8050;p70"/>
            <p:cNvSpPr/>
            <p:nvPr/>
          </p:nvSpPr>
          <p:spPr>
            <a:xfrm>
              <a:off x="-62334675" y="3884950"/>
              <a:ext cx="62250" cy="145725"/>
            </a:xfrm>
            <a:custGeom>
              <a:avLst/>
              <a:gdLst/>
              <a:ahLst/>
              <a:cxnLst/>
              <a:rect l="l" t="t" r="r" b="b"/>
              <a:pathLst>
                <a:path w="2490" h="5829" extrusionOk="0">
                  <a:moveTo>
                    <a:pt x="1229" y="0"/>
                  </a:moveTo>
                  <a:cubicBezTo>
                    <a:pt x="977" y="0"/>
                    <a:pt x="820" y="189"/>
                    <a:pt x="820" y="410"/>
                  </a:cubicBezTo>
                  <a:lnTo>
                    <a:pt x="820" y="662"/>
                  </a:lnTo>
                  <a:cubicBezTo>
                    <a:pt x="347" y="819"/>
                    <a:pt x="0" y="1292"/>
                    <a:pt x="0" y="1859"/>
                  </a:cubicBezTo>
                  <a:cubicBezTo>
                    <a:pt x="0" y="2520"/>
                    <a:pt x="536" y="2930"/>
                    <a:pt x="977" y="3245"/>
                  </a:cubicBezTo>
                  <a:cubicBezTo>
                    <a:pt x="1292" y="3466"/>
                    <a:pt x="1639" y="3718"/>
                    <a:pt x="1639" y="3938"/>
                  </a:cubicBezTo>
                  <a:cubicBezTo>
                    <a:pt x="1639" y="4190"/>
                    <a:pt x="1450" y="4348"/>
                    <a:pt x="1229" y="4348"/>
                  </a:cubicBezTo>
                  <a:cubicBezTo>
                    <a:pt x="977" y="4348"/>
                    <a:pt x="820" y="4127"/>
                    <a:pt x="820" y="3938"/>
                  </a:cubicBezTo>
                  <a:cubicBezTo>
                    <a:pt x="820" y="3718"/>
                    <a:pt x="631" y="3497"/>
                    <a:pt x="442" y="3497"/>
                  </a:cubicBezTo>
                  <a:cubicBezTo>
                    <a:pt x="221" y="3497"/>
                    <a:pt x="0" y="3718"/>
                    <a:pt x="0" y="3938"/>
                  </a:cubicBezTo>
                  <a:cubicBezTo>
                    <a:pt x="0" y="4505"/>
                    <a:pt x="347" y="4915"/>
                    <a:pt x="820" y="5135"/>
                  </a:cubicBezTo>
                  <a:lnTo>
                    <a:pt x="820" y="5387"/>
                  </a:lnTo>
                  <a:cubicBezTo>
                    <a:pt x="820" y="5639"/>
                    <a:pt x="1009" y="5828"/>
                    <a:pt x="1229" y="5828"/>
                  </a:cubicBezTo>
                  <a:cubicBezTo>
                    <a:pt x="1450" y="5828"/>
                    <a:pt x="1639" y="5639"/>
                    <a:pt x="1639" y="5387"/>
                  </a:cubicBezTo>
                  <a:lnTo>
                    <a:pt x="1639" y="5135"/>
                  </a:lnTo>
                  <a:cubicBezTo>
                    <a:pt x="2111" y="4978"/>
                    <a:pt x="2489" y="4505"/>
                    <a:pt x="2489" y="3938"/>
                  </a:cubicBezTo>
                  <a:cubicBezTo>
                    <a:pt x="2489" y="3277"/>
                    <a:pt x="1922" y="2867"/>
                    <a:pt x="1481" y="2552"/>
                  </a:cubicBezTo>
                  <a:cubicBezTo>
                    <a:pt x="1166" y="2331"/>
                    <a:pt x="820" y="2079"/>
                    <a:pt x="820" y="1859"/>
                  </a:cubicBezTo>
                  <a:cubicBezTo>
                    <a:pt x="820" y="1607"/>
                    <a:pt x="1009" y="1418"/>
                    <a:pt x="1229" y="1418"/>
                  </a:cubicBezTo>
                  <a:cubicBezTo>
                    <a:pt x="1450" y="1418"/>
                    <a:pt x="1639" y="1607"/>
                    <a:pt x="1639" y="1859"/>
                  </a:cubicBezTo>
                  <a:cubicBezTo>
                    <a:pt x="1639" y="2079"/>
                    <a:pt x="1859" y="2237"/>
                    <a:pt x="2048" y="2237"/>
                  </a:cubicBezTo>
                  <a:cubicBezTo>
                    <a:pt x="2237" y="2237"/>
                    <a:pt x="2489" y="2048"/>
                    <a:pt x="2489" y="1859"/>
                  </a:cubicBezTo>
                  <a:cubicBezTo>
                    <a:pt x="2489" y="1292"/>
                    <a:pt x="2143" y="882"/>
                    <a:pt x="1639" y="662"/>
                  </a:cubicBezTo>
                  <a:lnTo>
                    <a:pt x="1639" y="410"/>
                  </a:lnTo>
                  <a:cubicBezTo>
                    <a:pt x="1639" y="158"/>
                    <a:pt x="1450" y="0"/>
                    <a:pt x="122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51" name="Google Shape;8051;p70"/>
            <p:cNvSpPr/>
            <p:nvPr/>
          </p:nvSpPr>
          <p:spPr>
            <a:xfrm>
              <a:off x="-62516625" y="3743175"/>
              <a:ext cx="315875" cy="318400"/>
            </a:xfrm>
            <a:custGeom>
              <a:avLst/>
              <a:gdLst/>
              <a:ahLst/>
              <a:cxnLst/>
              <a:rect l="l" t="t" r="r" b="b"/>
              <a:pathLst>
                <a:path w="12635" h="12736" extrusionOk="0">
                  <a:moveTo>
                    <a:pt x="4632" y="3308"/>
                  </a:moveTo>
                  <a:cubicBezTo>
                    <a:pt x="5388" y="3308"/>
                    <a:pt x="6018" y="3938"/>
                    <a:pt x="6018" y="4694"/>
                  </a:cubicBezTo>
                  <a:cubicBezTo>
                    <a:pt x="6018" y="5450"/>
                    <a:pt x="5420" y="6049"/>
                    <a:pt x="4632" y="6049"/>
                  </a:cubicBezTo>
                  <a:cubicBezTo>
                    <a:pt x="3876" y="6049"/>
                    <a:pt x="3246" y="5419"/>
                    <a:pt x="3246" y="4694"/>
                  </a:cubicBezTo>
                  <a:cubicBezTo>
                    <a:pt x="3246" y="3938"/>
                    <a:pt x="3876" y="3308"/>
                    <a:pt x="4632" y="3308"/>
                  </a:cubicBezTo>
                  <a:close/>
                  <a:moveTo>
                    <a:pt x="8507" y="5230"/>
                  </a:moveTo>
                  <a:cubicBezTo>
                    <a:pt x="10303" y="5230"/>
                    <a:pt x="11815" y="6742"/>
                    <a:pt x="11815" y="8538"/>
                  </a:cubicBezTo>
                  <a:cubicBezTo>
                    <a:pt x="11815" y="10365"/>
                    <a:pt x="10334" y="11846"/>
                    <a:pt x="8507" y="11846"/>
                  </a:cubicBezTo>
                  <a:cubicBezTo>
                    <a:pt x="6680" y="11846"/>
                    <a:pt x="5199" y="10365"/>
                    <a:pt x="5199" y="8538"/>
                  </a:cubicBezTo>
                  <a:cubicBezTo>
                    <a:pt x="5199" y="6742"/>
                    <a:pt x="6680" y="5230"/>
                    <a:pt x="8507" y="5230"/>
                  </a:cubicBezTo>
                  <a:close/>
                  <a:moveTo>
                    <a:pt x="4664" y="0"/>
                  </a:moveTo>
                  <a:cubicBezTo>
                    <a:pt x="2080" y="0"/>
                    <a:pt x="1" y="2079"/>
                    <a:pt x="1" y="4694"/>
                  </a:cubicBezTo>
                  <a:cubicBezTo>
                    <a:pt x="1" y="5703"/>
                    <a:pt x="316" y="6711"/>
                    <a:pt x="914" y="7498"/>
                  </a:cubicBezTo>
                  <a:lnTo>
                    <a:pt x="4317" y="12571"/>
                  </a:lnTo>
                  <a:cubicBezTo>
                    <a:pt x="4396" y="12681"/>
                    <a:pt x="4530" y="12736"/>
                    <a:pt x="4660" y="12736"/>
                  </a:cubicBezTo>
                  <a:cubicBezTo>
                    <a:pt x="4790" y="12736"/>
                    <a:pt x="4916" y="12681"/>
                    <a:pt x="4979" y="12571"/>
                  </a:cubicBezTo>
                  <a:lnTo>
                    <a:pt x="5672" y="11531"/>
                  </a:lnTo>
                  <a:cubicBezTo>
                    <a:pt x="6396" y="12256"/>
                    <a:pt x="7404" y="12665"/>
                    <a:pt x="8507" y="12665"/>
                  </a:cubicBezTo>
                  <a:cubicBezTo>
                    <a:pt x="10776" y="12665"/>
                    <a:pt x="12634" y="10838"/>
                    <a:pt x="12634" y="8538"/>
                  </a:cubicBezTo>
                  <a:cubicBezTo>
                    <a:pt x="12634" y="6553"/>
                    <a:pt x="11217" y="4852"/>
                    <a:pt x="9326" y="4474"/>
                  </a:cubicBezTo>
                  <a:lnTo>
                    <a:pt x="9326" y="4222"/>
                  </a:lnTo>
                  <a:cubicBezTo>
                    <a:pt x="9074" y="1796"/>
                    <a:pt x="7089" y="0"/>
                    <a:pt x="466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052" name="Google Shape;8052;p70"/>
          <p:cNvGrpSpPr/>
          <p:nvPr/>
        </p:nvGrpSpPr>
        <p:grpSpPr>
          <a:xfrm>
            <a:off x="3967415" y="2424826"/>
            <a:ext cx="351786" cy="326274"/>
            <a:chOff x="-62511900" y="4129100"/>
            <a:chExt cx="304050" cy="282000"/>
          </a:xfrm>
          <a:solidFill>
            <a:srgbClr val="FFC867"/>
          </a:solidFill>
        </p:grpSpPr>
        <p:sp>
          <p:nvSpPr>
            <p:cNvPr id="8053" name="Google Shape;8053;p70"/>
            <p:cNvSpPr/>
            <p:nvPr/>
          </p:nvSpPr>
          <p:spPr>
            <a:xfrm>
              <a:off x="-62414225" y="4203925"/>
              <a:ext cx="206375" cy="207175"/>
            </a:xfrm>
            <a:custGeom>
              <a:avLst/>
              <a:gdLst/>
              <a:ahLst/>
              <a:cxnLst/>
              <a:rect l="l" t="t" r="r" b="b"/>
              <a:pathLst>
                <a:path w="8255" h="8287" extrusionOk="0">
                  <a:moveTo>
                    <a:pt x="4128" y="1229"/>
                  </a:moveTo>
                  <a:cubicBezTo>
                    <a:pt x="4348" y="1229"/>
                    <a:pt x="4506" y="1418"/>
                    <a:pt x="4506" y="1670"/>
                  </a:cubicBezTo>
                  <a:lnTo>
                    <a:pt x="4506" y="1922"/>
                  </a:lnTo>
                  <a:cubicBezTo>
                    <a:pt x="4978" y="2080"/>
                    <a:pt x="5356" y="2552"/>
                    <a:pt x="5356" y="3119"/>
                  </a:cubicBezTo>
                  <a:cubicBezTo>
                    <a:pt x="5356" y="3340"/>
                    <a:pt x="5136" y="3498"/>
                    <a:pt x="4947" y="3498"/>
                  </a:cubicBezTo>
                  <a:cubicBezTo>
                    <a:pt x="4726" y="3498"/>
                    <a:pt x="4506" y="3308"/>
                    <a:pt x="4506" y="3119"/>
                  </a:cubicBezTo>
                  <a:cubicBezTo>
                    <a:pt x="4506" y="2867"/>
                    <a:pt x="4317" y="2710"/>
                    <a:pt x="4128" y="2710"/>
                  </a:cubicBezTo>
                  <a:cubicBezTo>
                    <a:pt x="3939" y="2710"/>
                    <a:pt x="3687" y="2930"/>
                    <a:pt x="3687" y="3119"/>
                  </a:cubicBezTo>
                  <a:cubicBezTo>
                    <a:pt x="3718" y="3340"/>
                    <a:pt x="4033" y="3592"/>
                    <a:pt x="4411" y="3813"/>
                  </a:cubicBezTo>
                  <a:cubicBezTo>
                    <a:pt x="4821" y="4128"/>
                    <a:pt x="5388" y="4537"/>
                    <a:pt x="5388" y="5199"/>
                  </a:cubicBezTo>
                  <a:cubicBezTo>
                    <a:pt x="5388" y="5766"/>
                    <a:pt x="5041" y="6175"/>
                    <a:pt x="4569" y="6396"/>
                  </a:cubicBezTo>
                  <a:lnTo>
                    <a:pt x="4569" y="6648"/>
                  </a:lnTo>
                  <a:cubicBezTo>
                    <a:pt x="4569" y="6900"/>
                    <a:pt x="4348" y="7089"/>
                    <a:pt x="4159" y="7089"/>
                  </a:cubicBezTo>
                  <a:cubicBezTo>
                    <a:pt x="3970" y="7089"/>
                    <a:pt x="3718" y="6900"/>
                    <a:pt x="3718" y="6648"/>
                  </a:cubicBezTo>
                  <a:lnTo>
                    <a:pt x="3718" y="6396"/>
                  </a:lnTo>
                  <a:cubicBezTo>
                    <a:pt x="3245" y="6238"/>
                    <a:pt x="2899" y="5766"/>
                    <a:pt x="2899" y="5199"/>
                  </a:cubicBezTo>
                  <a:cubicBezTo>
                    <a:pt x="2899" y="4978"/>
                    <a:pt x="3088" y="4821"/>
                    <a:pt x="3308" y="4821"/>
                  </a:cubicBezTo>
                  <a:cubicBezTo>
                    <a:pt x="3498" y="4821"/>
                    <a:pt x="3687" y="5010"/>
                    <a:pt x="3687" y="5199"/>
                  </a:cubicBezTo>
                  <a:cubicBezTo>
                    <a:pt x="3687" y="5451"/>
                    <a:pt x="3876" y="5608"/>
                    <a:pt x="4128" y="5608"/>
                  </a:cubicBezTo>
                  <a:cubicBezTo>
                    <a:pt x="4348" y="5608"/>
                    <a:pt x="4506" y="5388"/>
                    <a:pt x="4506" y="5199"/>
                  </a:cubicBezTo>
                  <a:cubicBezTo>
                    <a:pt x="4506" y="4978"/>
                    <a:pt x="4191" y="4726"/>
                    <a:pt x="3844" y="4506"/>
                  </a:cubicBezTo>
                  <a:cubicBezTo>
                    <a:pt x="3403" y="4191"/>
                    <a:pt x="2867" y="3781"/>
                    <a:pt x="2867" y="3119"/>
                  </a:cubicBezTo>
                  <a:cubicBezTo>
                    <a:pt x="2867" y="2552"/>
                    <a:pt x="3214" y="2143"/>
                    <a:pt x="3687" y="1922"/>
                  </a:cubicBezTo>
                  <a:lnTo>
                    <a:pt x="3687" y="1670"/>
                  </a:lnTo>
                  <a:cubicBezTo>
                    <a:pt x="3687" y="1418"/>
                    <a:pt x="3876" y="1229"/>
                    <a:pt x="4128" y="1229"/>
                  </a:cubicBezTo>
                  <a:close/>
                  <a:moveTo>
                    <a:pt x="4128" y="0"/>
                  </a:moveTo>
                  <a:cubicBezTo>
                    <a:pt x="1828" y="0"/>
                    <a:pt x="0" y="1859"/>
                    <a:pt x="0" y="4128"/>
                  </a:cubicBezTo>
                  <a:cubicBezTo>
                    <a:pt x="0" y="6427"/>
                    <a:pt x="1828" y="8286"/>
                    <a:pt x="4128" y="8286"/>
                  </a:cubicBezTo>
                  <a:cubicBezTo>
                    <a:pt x="6396" y="8286"/>
                    <a:pt x="8255" y="6427"/>
                    <a:pt x="8255" y="4128"/>
                  </a:cubicBezTo>
                  <a:cubicBezTo>
                    <a:pt x="8255" y="1859"/>
                    <a:pt x="6396" y="0"/>
                    <a:pt x="412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54" name="Google Shape;8054;p70"/>
            <p:cNvSpPr/>
            <p:nvPr/>
          </p:nvSpPr>
          <p:spPr>
            <a:xfrm>
              <a:off x="-62511100" y="4129100"/>
              <a:ext cx="159900" cy="74850"/>
            </a:xfrm>
            <a:custGeom>
              <a:avLst/>
              <a:gdLst/>
              <a:ahLst/>
              <a:cxnLst/>
              <a:rect l="l" t="t" r="r" b="b"/>
              <a:pathLst>
                <a:path w="6396" h="2994" extrusionOk="0">
                  <a:moveTo>
                    <a:pt x="3214" y="1"/>
                  </a:moveTo>
                  <a:cubicBezTo>
                    <a:pt x="1450" y="1"/>
                    <a:pt x="0" y="662"/>
                    <a:pt x="0" y="1513"/>
                  </a:cubicBezTo>
                  <a:cubicBezTo>
                    <a:pt x="0" y="2332"/>
                    <a:pt x="1450" y="2993"/>
                    <a:pt x="3214" y="2993"/>
                  </a:cubicBezTo>
                  <a:cubicBezTo>
                    <a:pt x="4947" y="2993"/>
                    <a:pt x="6396" y="2332"/>
                    <a:pt x="6396" y="1513"/>
                  </a:cubicBezTo>
                  <a:cubicBezTo>
                    <a:pt x="6396" y="662"/>
                    <a:pt x="4947" y="1"/>
                    <a:pt x="321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55" name="Google Shape;8055;p70"/>
            <p:cNvSpPr/>
            <p:nvPr/>
          </p:nvSpPr>
          <p:spPr>
            <a:xfrm>
              <a:off x="-62511100" y="4207075"/>
              <a:ext cx="110275" cy="59875"/>
            </a:xfrm>
            <a:custGeom>
              <a:avLst/>
              <a:gdLst/>
              <a:ahLst/>
              <a:cxnLst/>
              <a:rect l="l" t="t" r="r" b="b"/>
              <a:pathLst>
                <a:path w="4411" h="2395" extrusionOk="0">
                  <a:moveTo>
                    <a:pt x="0" y="0"/>
                  </a:moveTo>
                  <a:lnTo>
                    <a:pt x="0" y="1135"/>
                  </a:lnTo>
                  <a:cubicBezTo>
                    <a:pt x="0" y="1450"/>
                    <a:pt x="347" y="1765"/>
                    <a:pt x="882" y="2017"/>
                  </a:cubicBezTo>
                  <a:cubicBezTo>
                    <a:pt x="1355" y="2237"/>
                    <a:pt x="2332" y="2395"/>
                    <a:pt x="3151" y="2395"/>
                  </a:cubicBezTo>
                  <a:lnTo>
                    <a:pt x="3308" y="2395"/>
                  </a:lnTo>
                  <a:cubicBezTo>
                    <a:pt x="3560" y="1733"/>
                    <a:pt x="3907" y="1135"/>
                    <a:pt x="4411" y="631"/>
                  </a:cubicBezTo>
                  <a:lnTo>
                    <a:pt x="4411" y="631"/>
                  </a:lnTo>
                  <a:cubicBezTo>
                    <a:pt x="4033" y="694"/>
                    <a:pt x="3623" y="757"/>
                    <a:pt x="3182" y="757"/>
                  </a:cubicBezTo>
                  <a:cubicBezTo>
                    <a:pt x="2363" y="757"/>
                    <a:pt x="1261" y="599"/>
                    <a:pt x="567" y="316"/>
                  </a:cubicBezTo>
                  <a:cubicBezTo>
                    <a:pt x="347" y="221"/>
                    <a:pt x="158" y="127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56" name="Google Shape;8056;p70"/>
            <p:cNvSpPr/>
            <p:nvPr/>
          </p:nvSpPr>
          <p:spPr>
            <a:xfrm>
              <a:off x="-62511100" y="4329950"/>
              <a:ext cx="106350" cy="59875"/>
            </a:xfrm>
            <a:custGeom>
              <a:avLst/>
              <a:gdLst/>
              <a:ahLst/>
              <a:cxnLst/>
              <a:rect l="l" t="t" r="r" b="b"/>
              <a:pathLst>
                <a:path w="4254" h="2395" extrusionOk="0">
                  <a:moveTo>
                    <a:pt x="0" y="0"/>
                  </a:moveTo>
                  <a:lnTo>
                    <a:pt x="0" y="1197"/>
                  </a:lnTo>
                  <a:cubicBezTo>
                    <a:pt x="0" y="1701"/>
                    <a:pt x="1355" y="2395"/>
                    <a:pt x="3182" y="2395"/>
                  </a:cubicBezTo>
                  <a:cubicBezTo>
                    <a:pt x="3560" y="2395"/>
                    <a:pt x="3907" y="2363"/>
                    <a:pt x="4254" y="2332"/>
                  </a:cubicBezTo>
                  <a:cubicBezTo>
                    <a:pt x="3875" y="1859"/>
                    <a:pt x="3560" y="1355"/>
                    <a:pt x="3340" y="756"/>
                  </a:cubicBezTo>
                  <a:lnTo>
                    <a:pt x="3182" y="756"/>
                  </a:lnTo>
                  <a:cubicBezTo>
                    <a:pt x="2363" y="756"/>
                    <a:pt x="1261" y="599"/>
                    <a:pt x="567" y="315"/>
                  </a:cubicBezTo>
                  <a:cubicBezTo>
                    <a:pt x="347" y="252"/>
                    <a:pt x="158" y="126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57" name="Google Shape;8057;p70"/>
            <p:cNvSpPr/>
            <p:nvPr/>
          </p:nvSpPr>
          <p:spPr>
            <a:xfrm>
              <a:off x="-62511900" y="4268500"/>
              <a:ext cx="78000" cy="60675"/>
            </a:xfrm>
            <a:custGeom>
              <a:avLst/>
              <a:gdLst/>
              <a:ahLst/>
              <a:cxnLst/>
              <a:rect l="l" t="t" r="r" b="b"/>
              <a:pathLst>
                <a:path w="3120" h="2427" extrusionOk="0">
                  <a:moveTo>
                    <a:pt x="1" y="1"/>
                  </a:moveTo>
                  <a:lnTo>
                    <a:pt x="1" y="1167"/>
                  </a:lnTo>
                  <a:lnTo>
                    <a:pt x="32" y="1167"/>
                  </a:lnTo>
                  <a:cubicBezTo>
                    <a:pt x="32" y="1482"/>
                    <a:pt x="379" y="1797"/>
                    <a:pt x="914" y="2017"/>
                  </a:cubicBezTo>
                  <a:cubicBezTo>
                    <a:pt x="1387" y="2238"/>
                    <a:pt x="2332" y="2395"/>
                    <a:pt x="3120" y="2427"/>
                  </a:cubicBezTo>
                  <a:cubicBezTo>
                    <a:pt x="3057" y="2143"/>
                    <a:pt x="3025" y="1860"/>
                    <a:pt x="3025" y="1608"/>
                  </a:cubicBezTo>
                  <a:cubicBezTo>
                    <a:pt x="3025" y="1324"/>
                    <a:pt x="3088" y="1041"/>
                    <a:pt x="3120" y="757"/>
                  </a:cubicBezTo>
                  <a:cubicBezTo>
                    <a:pt x="2332" y="757"/>
                    <a:pt x="1230" y="599"/>
                    <a:pt x="536" y="316"/>
                  </a:cubicBezTo>
                  <a:cubicBezTo>
                    <a:pt x="347" y="253"/>
                    <a:pt x="158" y="127"/>
                    <a:pt x="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058" name="Google Shape;8058;p70"/>
          <p:cNvGrpSpPr/>
          <p:nvPr/>
        </p:nvGrpSpPr>
        <p:grpSpPr>
          <a:xfrm>
            <a:off x="2645537" y="2897220"/>
            <a:ext cx="310770" cy="367261"/>
            <a:chOff x="-60597975" y="3367475"/>
            <a:chExt cx="268600" cy="317425"/>
          </a:xfrm>
          <a:solidFill>
            <a:srgbClr val="FFC867"/>
          </a:solidFill>
        </p:grpSpPr>
        <p:sp>
          <p:nvSpPr>
            <p:cNvPr id="8059" name="Google Shape;8059;p70"/>
            <p:cNvSpPr/>
            <p:nvPr/>
          </p:nvSpPr>
          <p:spPr>
            <a:xfrm>
              <a:off x="-60535750" y="3495075"/>
              <a:ext cx="206375" cy="82725"/>
            </a:xfrm>
            <a:custGeom>
              <a:avLst/>
              <a:gdLst/>
              <a:ahLst/>
              <a:cxnLst/>
              <a:rect l="l" t="t" r="r" b="b"/>
              <a:pathLst>
                <a:path w="8255" h="3309" extrusionOk="0">
                  <a:moveTo>
                    <a:pt x="5357" y="1229"/>
                  </a:moveTo>
                  <a:cubicBezTo>
                    <a:pt x="5577" y="1229"/>
                    <a:pt x="5766" y="1418"/>
                    <a:pt x="5766" y="1607"/>
                  </a:cubicBezTo>
                  <a:cubicBezTo>
                    <a:pt x="5766" y="1890"/>
                    <a:pt x="5577" y="2048"/>
                    <a:pt x="5357" y="2048"/>
                  </a:cubicBezTo>
                  <a:lnTo>
                    <a:pt x="2049" y="2048"/>
                  </a:lnTo>
                  <a:cubicBezTo>
                    <a:pt x="1797" y="2048"/>
                    <a:pt x="1639" y="1859"/>
                    <a:pt x="1639" y="1607"/>
                  </a:cubicBezTo>
                  <a:cubicBezTo>
                    <a:pt x="1639" y="1386"/>
                    <a:pt x="1828" y="1229"/>
                    <a:pt x="2049" y="1229"/>
                  </a:cubicBezTo>
                  <a:close/>
                  <a:moveTo>
                    <a:pt x="1" y="0"/>
                  </a:moveTo>
                  <a:lnTo>
                    <a:pt x="1" y="3308"/>
                  </a:lnTo>
                  <a:lnTo>
                    <a:pt x="8255" y="3308"/>
                  </a:lnTo>
                  <a:lnTo>
                    <a:pt x="8255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60" name="Google Shape;8060;p70"/>
            <p:cNvSpPr/>
            <p:nvPr/>
          </p:nvSpPr>
          <p:spPr>
            <a:xfrm>
              <a:off x="-60432575" y="3367475"/>
              <a:ext cx="20500" cy="47275"/>
            </a:xfrm>
            <a:custGeom>
              <a:avLst/>
              <a:gdLst/>
              <a:ahLst/>
              <a:cxnLst/>
              <a:rect l="l" t="t" r="r" b="b"/>
              <a:pathLst>
                <a:path w="820" h="1891" extrusionOk="0">
                  <a:moveTo>
                    <a:pt x="1" y="0"/>
                  </a:moveTo>
                  <a:lnTo>
                    <a:pt x="1" y="1891"/>
                  </a:lnTo>
                  <a:cubicBezTo>
                    <a:pt x="127" y="1765"/>
                    <a:pt x="221" y="1639"/>
                    <a:pt x="379" y="1639"/>
                  </a:cubicBezTo>
                  <a:cubicBezTo>
                    <a:pt x="600" y="1639"/>
                    <a:pt x="694" y="1765"/>
                    <a:pt x="820" y="1891"/>
                  </a:cubicBezTo>
                  <a:lnTo>
                    <a:pt x="82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61" name="Google Shape;8061;p70"/>
            <p:cNvSpPr/>
            <p:nvPr/>
          </p:nvSpPr>
          <p:spPr>
            <a:xfrm>
              <a:off x="-60535750" y="3367475"/>
              <a:ext cx="206375" cy="107150"/>
            </a:xfrm>
            <a:custGeom>
              <a:avLst/>
              <a:gdLst/>
              <a:ahLst/>
              <a:cxnLst/>
              <a:rect l="l" t="t" r="r" b="b"/>
              <a:pathLst>
                <a:path w="8255" h="4286" extrusionOk="0">
                  <a:moveTo>
                    <a:pt x="1" y="0"/>
                  </a:moveTo>
                  <a:lnTo>
                    <a:pt x="1" y="4285"/>
                  </a:lnTo>
                  <a:lnTo>
                    <a:pt x="8255" y="4285"/>
                  </a:lnTo>
                  <a:lnTo>
                    <a:pt x="8255" y="1261"/>
                  </a:lnTo>
                  <a:cubicBezTo>
                    <a:pt x="8255" y="567"/>
                    <a:pt x="7720" y="32"/>
                    <a:pt x="7026" y="32"/>
                  </a:cubicBezTo>
                  <a:lnTo>
                    <a:pt x="5829" y="32"/>
                  </a:lnTo>
                  <a:lnTo>
                    <a:pt x="5829" y="2930"/>
                  </a:lnTo>
                  <a:cubicBezTo>
                    <a:pt x="5829" y="3182"/>
                    <a:pt x="5633" y="3350"/>
                    <a:pt x="5418" y="3350"/>
                  </a:cubicBezTo>
                  <a:cubicBezTo>
                    <a:pt x="5311" y="3350"/>
                    <a:pt x="5199" y="3308"/>
                    <a:pt x="5105" y="3214"/>
                  </a:cubicBezTo>
                  <a:lnTo>
                    <a:pt x="4569" y="2678"/>
                  </a:lnTo>
                  <a:lnTo>
                    <a:pt x="4002" y="3214"/>
                  </a:lnTo>
                  <a:cubicBezTo>
                    <a:pt x="3917" y="3289"/>
                    <a:pt x="3821" y="3322"/>
                    <a:pt x="3728" y="3322"/>
                  </a:cubicBezTo>
                  <a:cubicBezTo>
                    <a:pt x="3510" y="3322"/>
                    <a:pt x="3309" y="3142"/>
                    <a:pt x="3309" y="2899"/>
                  </a:cubicBezTo>
                  <a:lnTo>
                    <a:pt x="3309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62" name="Google Shape;8062;p70"/>
            <p:cNvSpPr/>
            <p:nvPr/>
          </p:nvSpPr>
          <p:spPr>
            <a:xfrm>
              <a:off x="-60597975" y="3368175"/>
              <a:ext cx="40200" cy="316725"/>
            </a:xfrm>
            <a:custGeom>
              <a:avLst/>
              <a:gdLst/>
              <a:ahLst/>
              <a:cxnLst/>
              <a:rect l="l" t="t" r="r" b="b"/>
              <a:pathLst>
                <a:path w="1608" h="12669" extrusionOk="0">
                  <a:moveTo>
                    <a:pt x="337" y="0"/>
                  </a:moveTo>
                  <a:cubicBezTo>
                    <a:pt x="163" y="0"/>
                    <a:pt x="1" y="178"/>
                    <a:pt x="1" y="382"/>
                  </a:cubicBezTo>
                  <a:lnTo>
                    <a:pt x="1" y="12259"/>
                  </a:lnTo>
                  <a:cubicBezTo>
                    <a:pt x="1" y="12480"/>
                    <a:pt x="190" y="12669"/>
                    <a:pt x="379" y="12669"/>
                  </a:cubicBezTo>
                  <a:lnTo>
                    <a:pt x="1608" y="12669"/>
                  </a:lnTo>
                  <a:lnTo>
                    <a:pt x="1608" y="4"/>
                  </a:lnTo>
                  <a:lnTo>
                    <a:pt x="379" y="4"/>
                  </a:lnTo>
                  <a:cubicBezTo>
                    <a:pt x="365" y="2"/>
                    <a:pt x="351" y="0"/>
                    <a:pt x="33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63" name="Google Shape;8063;p70"/>
            <p:cNvSpPr/>
            <p:nvPr/>
          </p:nvSpPr>
          <p:spPr>
            <a:xfrm>
              <a:off x="-60535750" y="3597450"/>
              <a:ext cx="206375" cy="86675"/>
            </a:xfrm>
            <a:custGeom>
              <a:avLst/>
              <a:gdLst/>
              <a:ahLst/>
              <a:cxnLst/>
              <a:rect l="l" t="t" r="r" b="b"/>
              <a:pathLst>
                <a:path w="8255" h="3467" extrusionOk="0">
                  <a:moveTo>
                    <a:pt x="1" y="1"/>
                  </a:moveTo>
                  <a:lnTo>
                    <a:pt x="1" y="3466"/>
                  </a:lnTo>
                  <a:lnTo>
                    <a:pt x="7026" y="3466"/>
                  </a:lnTo>
                  <a:cubicBezTo>
                    <a:pt x="7720" y="3466"/>
                    <a:pt x="8255" y="2931"/>
                    <a:pt x="8255" y="2206"/>
                  </a:cubicBezTo>
                  <a:lnTo>
                    <a:pt x="8255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064" name="Google Shape;8064;p70"/>
          <p:cNvSpPr/>
          <p:nvPr/>
        </p:nvSpPr>
        <p:spPr>
          <a:xfrm>
            <a:off x="2616264" y="3348731"/>
            <a:ext cx="369083" cy="365005"/>
          </a:xfrm>
          <a:custGeom>
            <a:avLst/>
            <a:gdLst/>
            <a:ahLst/>
            <a:cxnLst/>
            <a:rect l="l" t="t" r="r" b="b"/>
            <a:pathLst>
              <a:path w="12760" h="12619" extrusionOk="0">
                <a:moveTo>
                  <a:pt x="10082" y="2190"/>
                </a:moveTo>
                <a:lnTo>
                  <a:pt x="11027" y="2726"/>
                </a:lnTo>
                <a:lnTo>
                  <a:pt x="8948" y="6317"/>
                </a:lnTo>
                <a:lnTo>
                  <a:pt x="8003" y="5781"/>
                </a:lnTo>
                <a:cubicBezTo>
                  <a:pt x="8349" y="5151"/>
                  <a:pt x="9704" y="2820"/>
                  <a:pt x="10082" y="2190"/>
                </a:cubicBezTo>
                <a:close/>
                <a:moveTo>
                  <a:pt x="7813" y="6601"/>
                </a:moveTo>
                <a:lnTo>
                  <a:pt x="8318" y="6916"/>
                </a:lnTo>
                <a:lnTo>
                  <a:pt x="7782" y="7262"/>
                </a:lnTo>
                <a:lnTo>
                  <a:pt x="7813" y="6601"/>
                </a:lnTo>
                <a:close/>
                <a:moveTo>
                  <a:pt x="10554" y="8522"/>
                </a:moveTo>
                <a:cubicBezTo>
                  <a:pt x="10806" y="8522"/>
                  <a:pt x="10964" y="8711"/>
                  <a:pt x="10964" y="8900"/>
                </a:cubicBezTo>
                <a:cubicBezTo>
                  <a:pt x="10964" y="9153"/>
                  <a:pt x="10806" y="9342"/>
                  <a:pt x="10554" y="9342"/>
                </a:cubicBezTo>
                <a:lnTo>
                  <a:pt x="5608" y="9342"/>
                </a:lnTo>
                <a:cubicBezTo>
                  <a:pt x="5356" y="9342"/>
                  <a:pt x="5167" y="9153"/>
                  <a:pt x="5167" y="8900"/>
                </a:cubicBezTo>
                <a:cubicBezTo>
                  <a:pt x="5167" y="8680"/>
                  <a:pt x="5356" y="8522"/>
                  <a:pt x="5608" y="8522"/>
                </a:cubicBezTo>
                <a:close/>
                <a:moveTo>
                  <a:pt x="3088" y="5592"/>
                </a:moveTo>
                <a:cubicBezTo>
                  <a:pt x="3308" y="5592"/>
                  <a:pt x="3497" y="5813"/>
                  <a:pt x="3497" y="6002"/>
                </a:cubicBezTo>
                <a:lnTo>
                  <a:pt x="3497" y="6286"/>
                </a:lnTo>
                <a:cubicBezTo>
                  <a:pt x="3970" y="6443"/>
                  <a:pt x="4348" y="6916"/>
                  <a:pt x="4348" y="7451"/>
                </a:cubicBezTo>
                <a:cubicBezTo>
                  <a:pt x="4348" y="7703"/>
                  <a:pt x="4159" y="7861"/>
                  <a:pt x="3907" y="7861"/>
                </a:cubicBezTo>
                <a:cubicBezTo>
                  <a:pt x="3655" y="7861"/>
                  <a:pt x="3497" y="7640"/>
                  <a:pt x="3497" y="7451"/>
                </a:cubicBezTo>
                <a:cubicBezTo>
                  <a:pt x="3497" y="7231"/>
                  <a:pt x="3308" y="7010"/>
                  <a:pt x="3088" y="7010"/>
                </a:cubicBezTo>
                <a:cubicBezTo>
                  <a:pt x="2836" y="7010"/>
                  <a:pt x="2678" y="7231"/>
                  <a:pt x="2678" y="7451"/>
                </a:cubicBezTo>
                <a:cubicBezTo>
                  <a:pt x="2678" y="7703"/>
                  <a:pt x="3025" y="7924"/>
                  <a:pt x="3340" y="8176"/>
                </a:cubicBezTo>
                <a:cubicBezTo>
                  <a:pt x="3781" y="8491"/>
                  <a:pt x="4348" y="8869"/>
                  <a:pt x="4348" y="9531"/>
                </a:cubicBezTo>
                <a:cubicBezTo>
                  <a:pt x="4348" y="10098"/>
                  <a:pt x="3970" y="10539"/>
                  <a:pt x="3497" y="10728"/>
                </a:cubicBezTo>
                <a:lnTo>
                  <a:pt x="3497" y="11011"/>
                </a:lnTo>
                <a:cubicBezTo>
                  <a:pt x="3497" y="11232"/>
                  <a:pt x="3308" y="11452"/>
                  <a:pt x="3088" y="11452"/>
                </a:cubicBezTo>
                <a:cubicBezTo>
                  <a:pt x="2836" y="11452"/>
                  <a:pt x="2678" y="11232"/>
                  <a:pt x="2678" y="11011"/>
                </a:cubicBezTo>
                <a:lnTo>
                  <a:pt x="2678" y="10728"/>
                </a:lnTo>
                <a:cubicBezTo>
                  <a:pt x="2206" y="10570"/>
                  <a:pt x="1859" y="10098"/>
                  <a:pt x="1859" y="9531"/>
                </a:cubicBezTo>
                <a:cubicBezTo>
                  <a:pt x="1859" y="9310"/>
                  <a:pt x="2048" y="9121"/>
                  <a:pt x="2300" y="9121"/>
                </a:cubicBezTo>
                <a:cubicBezTo>
                  <a:pt x="2521" y="9121"/>
                  <a:pt x="2678" y="9310"/>
                  <a:pt x="2678" y="9531"/>
                </a:cubicBezTo>
                <a:cubicBezTo>
                  <a:pt x="2678" y="9783"/>
                  <a:pt x="2867" y="9940"/>
                  <a:pt x="3088" y="9940"/>
                </a:cubicBezTo>
                <a:cubicBezTo>
                  <a:pt x="3308" y="9940"/>
                  <a:pt x="3497" y="9751"/>
                  <a:pt x="3497" y="9531"/>
                </a:cubicBezTo>
                <a:cubicBezTo>
                  <a:pt x="3497" y="9310"/>
                  <a:pt x="3182" y="9089"/>
                  <a:pt x="2836" y="8837"/>
                </a:cubicBezTo>
                <a:cubicBezTo>
                  <a:pt x="2395" y="8522"/>
                  <a:pt x="1859" y="8113"/>
                  <a:pt x="1859" y="7451"/>
                </a:cubicBezTo>
                <a:cubicBezTo>
                  <a:pt x="1859" y="6916"/>
                  <a:pt x="2206" y="6475"/>
                  <a:pt x="2678" y="6286"/>
                </a:cubicBezTo>
                <a:lnTo>
                  <a:pt x="2678" y="6002"/>
                </a:lnTo>
                <a:cubicBezTo>
                  <a:pt x="2678" y="5750"/>
                  <a:pt x="2867" y="5592"/>
                  <a:pt x="3088" y="5592"/>
                </a:cubicBezTo>
                <a:close/>
                <a:moveTo>
                  <a:pt x="10554" y="11011"/>
                </a:moveTo>
                <a:cubicBezTo>
                  <a:pt x="10806" y="11011"/>
                  <a:pt x="10964" y="11200"/>
                  <a:pt x="10964" y="11452"/>
                </a:cubicBezTo>
                <a:cubicBezTo>
                  <a:pt x="10964" y="11641"/>
                  <a:pt x="10806" y="11830"/>
                  <a:pt x="10554" y="11830"/>
                </a:cubicBezTo>
                <a:lnTo>
                  <a:pt x="5608" y="11830"/>
                </a:lnTo>
                <a:cubicBezTo>
                  <a:pt x="5356" y="11830"/>
                  <a:pt x="5167" y="11641"/>
                  <a:pt x="5167" y="11452"/>
                </a:cubicBezTo>
                <a:cubicBezTo>
                  <a:pt x="5167" y="11200"/>
                  <a:pt x="5356" y="11011"/>
                  <a:pt x="5608" y="11011"/>
                </a:cubicBezTo>
                <a:close/>
                <a:moveTo>
                  <a:pt x="10933" y="1"/>
                </a:moveTo>
                <a:cubicBezTo>
                  <a:pt x="10599" y="1"/>
                  <a:pt x="10280" y="176"/>
                  <a:pt x="10113" y="489"/>
                </a:cubicBezTo>
                <a:lnTo>
                  <a:pt x="7877" y="4395"/>
                </a:lnTo>
                <a:lnTo>
                  <a:pt x="1229" y="4395"/>
                </a:lnTo>
                <a:cubicBezTo>
                  <a:pt x="567" y="4395"/>
                  <a:pt x="0" y="4931"/>
                  <a:pt x="0" y="5592"/>
                </a:cubicBezTo>
                <a:lnTo>
                  <a:pt x="0" y="11389"/>
                </a:lnTo>
                <a:cubicBezTo>
                  <a:pt x="0" y="12051"/>
                  <a:pt x="567" y="12618"/>
                  <a:pt x="1229" y="12618"/>
                </a:cubicBezTo>
                <a:lnTo>
                  <a:pt x="11437" y="12618"/>
                </a:lnTo>
                <a:cubicBezTo>
                  <a:pt x="12098" y="12618"/>
                  <a:pt x="12697" y="12082"/>
                  <a:pt x="12697" y="11389"/>
                </a:cubicBezTo>
                <a:lnTo>
                  <a:pt x="12697" y="5592"/>
                </a:lnTo>
                <a:cubicBezTo>
                  <a:pt x="12602" y="4931"/>
                  <a:pt x="12067" y="4395"/>
                  <a:pt x="11374" y="4395"/>
                </a:cubicBezTo>
                <a:lnTo>
                  <a:pt x="11027" y="4395"/>
                </a:lnTo>
                <a:lnTo>
                  <a:pt x="12476" y="1875"/>
                </a:lnTo>
                <a:cubicBezTo>
                  <a:pt x="12760" y="1402"/>
                  <a:pt x="12602" y="804"/>
                  <a:pt x="12130" y="583"/>
                </a:cubicBezTo>
                <a:lnTo>
                  <a:pt x="11437" y="142"/>
                </a:lnTo>
                <a:cubicBezTo>
                  <a:pt x="11277" y="46"/>
                  <a:pt x="11103" y="1"/>
                  <a:pt x="10933" y="1"/>
                </a:cubicBezTo>
                <a:close/>
              </a:path>
            </a:pathLst>
          </a:custGeom>
          <a:solidFill>
            <a:srgbClr val="FFC86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065" name="Google Shape;8065;p70"/>
          <p:cNvGrpSpPr/>
          <p:nvPr/>
        </p:nvGrpSpPr>
        <p:grpSpPr>
          <a:xfrm>
            <a:off x="2617740" y="3858536"/>
            <a:ext cx="366364" cy="262465"/>
            <a:chOff x="-60621600" y="4145650"/>
            <a:chExt cx="316650" cy="226850"/>
          </a:xfrm>
          <a:solidFill>
            <a:srgbClr val="FFC867"/>
          </a:solidFill>
        </p:grpSpPr>
        <p:sp>
          <p:nvSpPr>
            <p:cNvPr id="8066" name="Google Shape;8066;p70"/>
            <p:cNvSpPr/>
            <p:nvPr/>
          </p:nvSpPr>
          <p:spPr>
            <a:xfrm>
              <a:off x="-60463275" y="4249600"/>
              <a:ext cx="61450" cy="60675"/>
            </a:xfrm>
            <a:custGeom>
              <a:avLst/>
              <a:gdLst/>
              <a:ahLst/>
              <a:cxnLst/>
              <a:rect l="l" t="t" r="r" b="b"/>
              <a:pathLst>
                <a:path w="2458" h="2427" extrusionOk="0">
                  <a:moveTo>
                    <a:pt x="1229" y="1"/>
                  </a:moveTo>
                  <a:cubicBezTo>
                    <a:pt x="567" y="1"/>
                    <a:pt x="0" y="536"/>
                    <a:pt x="0" y="1198"/>
                  </a:cubicBezTo>
                  <a:cubicBezTo>
                    <a:pt x="0" y="1891"/>
                    <a:pt x="567" y="2427"/>
                    <a:pt x="1229" y="2427"/>
                  </a:cubicBezTo>
                  <a:cubicBezTo>
                    <a:pt x="1891" y="2427"/>
                    <a:pt x="2458" y="1891"/>
                    <a:pt x="2458" y="1198"/>
                  </a:cubicBezTo>
                  <a:cubicBezTo>
                    <a:pt x="2458" y="536"/>
                    <a:pt x="1891" y="1"/>
                    <a:pt x="122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67" name="Google Shape;8067;p70"/>
            <p:cNvSpPr/>
            <p:nvPr/>
          </p:nvSpPr>
          <p:spPr>
            <a:xfrm>
              <a:off x="-60526300" y="4249600"/>
              <a:ext cx="48075" cy="60675"/>
            </a:xfrm>
            <a:custGeom>
              <a:avLst/>
              <a:gdLst/>
              <a:ahLst/>
              <a:cxnLst/>
              <a:rect l="l" t="t" r="r" b="b"/>
              <a:pathLst>
                <a:path w="1923" h="2427" extrusionOk="0">
                  <a:moveTo>
                    <a:pt x="1261" y="1"/>
                  </a:moveTo>
                  <a:cubicBezTo>
                    <a:pt x="599" y="1"/>
                    <a:pt x="1" y="536"/>
                    <a:pt x="1" y="1198"/>
                  </a:cubicBezTo>
                  <a:cubicBezTo>
                    <a:pt x="1" y="1891"/>
                    <a:pt x="568" y="2427"/>
                    <a:pt x="1261" y="2427"/>
                  </a:cubicBezTo>
                  <a:cubicBezTo>
                    <a:pt x="1513" y="2427"/>
                    <a:pt x="1734" y="2364"/>
                    <a:pt x="1923" y="2238"/>
                  </a:cubicBezTo>
                  <a:cubicBezTo>
                    <a:pt x="1765" y="1923"/>
                    <a:pt x="1671" y="1576"/>
                    <a:pt x="1671" y="1198"/>
                  </a:cubicBezTo>
                  <a:cubicBezTo>
                    <a:pt x="1671" y="851"/>
                    <a:pt x="1765" y="505"/>
                    <a:pt x="1923" y="190"/>
                  </a:cubicBezTo>
                  <a:cubicBezTo>
                    <a:pt x="1734" y="64"/>
                    <a:pt x="1513" y="1"/>
                    <a:pt x="126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68" name="Google Shape;8068;p70"/>
            <p:cNvSpPr/>
            <p:nvPr/>
          </p:nvSpPr>
          <p:spPr>
            <a:xfrm>
              <a:off x="-60621600" y="4145650"/>
              <a:ext cx="316650" cy="226850"/>
            </a:xfrm>
            <a:custGeom>
              <a:avLst/>
              <a:gdLst/>
              <a:ahLst/>
              <a:cxnLst/>
              <a:rect l="l" t="t" r="r" b="b"/>
              <a:pathLst>
                <a:path w="12666" h="9074" extrusionOk="0">
                  <a:moveTo>
                    <a:pt x="11374" y="851"/>
                  </a:moveTo>
                  <a:cubicBezTo>
                    <a:pt x="11626" y="851"/>
                    <a:pt x="11815" y="1040"/>
                    <a:pt x="11815" y="1229"/>
                  </a:cubicBezTo>
                  <a:lnTo>
                    <a:pt x="11815" y="1670"/>
                  </a:lnTo>
                  <a:lnTo>
                    <a:pt x="788" y="1670"/>
                  </a:lnTo>
                  <a:lnTo>
                    <a:pt x="788" y="1229"/>
                  </a:lnTo>
                  <a:cubicBezTo>
                    <a:pt x="788" y="1008"/>
                    <a:pt x="977" y="851"/>
                    <a:pt x="1166" y="851"/>
                  </a:cubicBezTo>
                  <a:close/>
                  <a:moveTo>
                    <a:pt x="7562" y="3277"/>
                  </a:moveTo>
                  <a:cubicBezTo>
                    <a:pt x="8696" y="3277"/>
                    <a:pt x="9641" y="4222"/>
                    <a:pt x="9641" y="5356"/>
                  </a:cubicBezTo>
                  <a:cubicBezTo>
                    <a:pt x="9610" y="6522"/>
                    <a:pt x="8696" y="7467"/>
                    <a:pt x="7562" y="7467"/>
                  </a:cubicBezTo>
                  <a:cubicBezTo>
                    <a:pt x="7089" y="7467"/>
                    <a:pt x="6648" y="7309"/>
                    <a:pt x="6333" y="7026"/>
                  </a:cubicBezTo>
                  <a:cubicBezTo>
                    <a:pt x="5987" y="7309"/>
                    <a:pt x="5546" y="7467"/>
                    <a:pt x="5073" y="7467"/>
                  </a:cubicBezTo>
                  <a:cubicBezTo>
                    <a:pt x="3939" y="7467"/>
                    <a:pt x="2994" y="6522"/>
                    <a:pt x="2994" y="5356"/>
                  </a:cubicBezTo>
                  <a:cubicBezTo>
                    <a:pt x="2994" y="4222"/>
                    <a:pt x="3939" y="3277"/>
                    <a:pt x="5073" y="3277"/>
                  </a:cubicBezTo>
                  <a:cubicBezTo>
                    <a:pt x="5514" y="3277"/>
                    <a:pt x="5987" y="3434"/>
                    <a:pt x="6333" y="3718"/>
                  </a:cubicBezTo>
                  <a:cubicBezTo>
                    <a:pt x="6680" y="3434"/>
                    <a:pt x="7121" y="3277"/>
                    <a:pt x="7562" y="3277"/>
                  </a:cubicBezTo>
                  <a:close/>
                  <a:moveTo>
                    <a:pt x="1229" y="0"/>
                  </a:moveTo>
                  <a:cubicBezTo>
                    <a:pt x="536" y="0"/>
                    <a:pt x="1" y="567"/>
                    <a:pt x="1" y="1229"/>
                  </a:cubicBezTo>
                  <a:lnTo>
                    <a:pt x="1" y="7845"/>
                  </a:lnTo>
                  <a:cubicBezTo>
                    <a:pt x="1" y="8506"/>
                    <a:pt x="536" y="9073"/>
                    <a:pt x="1229" y="9073"/>
                  </a:cubicBezTo>
                  <a:lnTo>
                    <a:pt x="11406" y="9073"/>
                  </a:lnTo>
                  <a:cubicBezTo>
                    <a:pt x="12099" y="9073"/>
                    <a:pt x="12666" y="8506"/>
                    <a:pt x="12666" y="7845"/>
                  </a:cubicBezTo>
                  <a:lnTo>
                    <a:pt x="12666" y="1229"/>
                  </a:lnTo>
                  <a:cubicBezTo>
                    <a:pt x="12634" y="567"/>
                    <a:pt x="12099" y="0"/>
                    <a:pt x="1140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069" name="Google Shape;8069;p70"/>
          <p:cNvGrpSpPr/>
          <p:nvPr/>
        </p:nvGrpSpPr>
        <p:grpSpPr>
          <a:xfrm>
            <a:off x="3954392" y="3807035"/>
            <a:ext cx="359972" cy="365467"/>
            <a:chOff x="-59400775" y="4084200"/>
            <a:chExt cx="311125" cy="315875"/>
          </a:xfrm>
          <a:solidFill>
            <a:srgbClr val="FFC867"/>
          </a:solidFill>
        </p:grpSpPr>
        <p:sp>
          <p:nvSpPr>
            <p:cNvPr id="8070" name="Google Shape;8070;p70"/>
            <p:cNvSpPr/>
            <p:nvPr/>
          </p:nvSpPr>
          <p:spPr>
            <a:xfrm>
              <a:off x="-59400775" y="4317350"/>
              <a:ext cx="89800" cy="82725"/>
            </a:xfrm>
            <a:custGeom>
              <a:avLst/>
              <a:gdLst/>
              <a:ahLst/>
              <a:cxnLst/>
              <a:rect l="l" t="t" r="r" b="b"/>
              <a:pathLst>
                <a:path w="3592" h="3309" extrusionOk="0">
                  <a:moveTo>
                    <a:pt x="1796" y="851"/>
                  </a:moveTo>
                  <a:cubicBezTo>
                    <a:pt x="2048" y="851"/>
                    <a:pt x="2237" y="1071"/>
                    <a:pt x="2237" y="1260"/>
                  </a:cubicBezTo>
                  <a:cubicBezTo>
                    <a:pt x="2237" y="1449"/>
                    <a:pt x="2048" y="1701"/>
                    <a:pt x="1796" y="1701"/>
                  </a:cubicBezTo>
                  <a:cubicBezTo>
                    <a:pt x="1576" y="1701"/>
                    <a:pt x="1418" y="1481"/>
                    <a:pt x="1418" y="1260"/>
                  </a:cubicBezTo>
                  <a:cubicBezTo>
                    <a:pt x="1418" y="1008"/>
                    <a:pt x="1576" y="851"/>
                    <a:pt x="1796" y="851"/>
                  </a:cubicBezTo>
                  <a:close/>
                  <a:moveTo>
                    <a:pt x="0" y="0"/>
                  </a:moveTo>
                  <a:lnTo>
                    <a:pt x="0" y="2079"/>
                  </a:lnTo>
                  <a:cubicBezTo>
                    <a:pt x="0" y="2741"/>
                    <a:pt x="536" y="3308"/>
                    <a:pt x="1229" y="3308"/>
                  </a:cubicBezTo>
                  <a:lnTo>
                    <a:pt x="2332" y="3308"/>
                  </a:lnTo>
                  <a:cubicBezTo>
                    <a:pt x="2993" y="3308"/>
                    <a:pt x="3592" y="2741"/>
                    <a:pt x="3592" y="2079"/>
                  </a:cubicBezTo>
                  <a:lnTo>
                    <a:pt x="3592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71" name="Google Shape;8071;p70"/>
            <p:cNvSpPr/>
            <p:nvPr/>
          </p:nvSpPr>
          <p:spPr>
            <a:xfrm>
              <a:off x="-59400000" y="4084200"/>
              <a:ext cx="89825" cy="212700"/>
            </a:xfrm>
            <a:custGeom>
              <a:avLst/>
              <a:gdLst/>
              <a:ahLst/>
              <a:cxnLst/>
              <a:rect l="l" t="t" r="r" b="b"/>
              <a:pathLst>
                <a:path w="3593" h="8508" extrusionOk="0">
                  <a:moveTo>
                    <a:pt x="1734" y="1607"/>
                  </a:moveTo>
                  <a:cubicBezTo>
                    <a:pt x="1923" y="1607"/>
                    <a:pt x="2175" y="1797"/>
                    <a:pt x="2175" y="2049"/>
                  </a:cubicBezTo>
                  <a:lnTo>
                    <a:pt x="2175" y="7278"/>
                  </a:lnTo>
                  <a:cubicBezTo>
                    <a:pt x="2175" y="7499"/>
                    <a:pt x="1986" y="7656"/>
                    <a:pt x="1734" y="7656"/>
                  </a:cubicBezTo>
                  <a:cubicBezTo>
                    <a:pt x="1513" y="7656"/>
                    <a:pt x="1356" y="7467"/>
                    <a:pt x="1356" y="7278"/>
                  </a:cubicBezTo>
                  <a:lnTo>
                    <a:pt x="1356" y="2049"/>
                  </a:lnTo>
                  <a:cubicBezTo>
                    <a:pt x="1356" y="1797"/>
                    <a:pt x="1545" y="1607"/>
                    <a:pt x="1734" y="1607"/>
                  </a:cubicBezTo>
                  <a:close/>
                  <a:moveTo>
                    <a:pt x="1230" y="1"/>
                  </a:moveTo>
                  <a:cubicBezTo>
                    <a:pt x="568" y="1"/>
                    <a:pt x="1" y="536"/>
                    <a:pt x="1" y="1198"/>
                  </a:cubicBezTo>
                  <a:lnTo>
                    <a:pt x="1" y="8507"/>
                  </a:lnTo>
                  <a:lnTo>
                    <a:pt x="3593" y="8507"/>
                  </a:lnTo>
                  <a:lnTo>
                    <a:pt x="3593" y="1198"/>
                  </a:lnTo>
                  <a:cubicBezTo>
                    <a:pt x="3561" y="536"/>
                    <a:pt x="2994" y="1"/>
                    <a:pt x="233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72" name="Google Shape;8072;p70"/>
            <p:cNvSpPr/>
            <p:nvPr/>
          </p:nvSpPr>
          <p:spPr>
            <a:xfrm>
              <a:off x="-59290500" y="4317350"/>
              <a:ext cx="89800" cy="82725"/>
            </a:xfrm>
            <a:custGeom>
              <a:avLst/>
              <a:gdLst/>
              <a:ahLst/>
              <a:cxnLst/>
              <a:rect l="l" t="t" r="r" b="b"/>
              <a:pathLst>
                <a:path w="3592" h="3309" extrusionOk="0">
                  <a:moveTo>
                    <a:pt x="1796" y="851"/>
                  </a:moveTo>
                  <a:cubicBezTo>
                    <a:pt x="2048" y="851"/>
                    <a:pt x="2205" y="1071"/>
                    <a:pt x="2205" y="1260"/>
                  </a:cubicBezTo>
                  <a:cubicBezTo>
                    <a:pt x="2205" y="1449"/>
                    <a:pt x="2016" y="1701"/>
                    <a:pt x="1796" y="1701"/>
                  </a:cubicBezTo>
                  <a:cubicBezTo>
                    <a:pt x="1575" y="1701"/>
                    <a:pt x="1386" y="1481"/>
                    <a:pt x="1386" y="1260"/>
                  </a:cubicBezTo>
                  <a:cubicBezTo>
                    <a:pt x="1386" y="1008"/>
                    <a:pt x="1575" y="851"/>
                    <a:pt x="1796" y="851"/>
                  </a:cubicBezTo>
                  <a:close/>
                  <a:moveTo>
                    <a:pt x="0" y="0"/>
                  </a:moveTo>
                  <a:lnTo>
                    <a:pt x="0" y="2079"/>
                  </a:lnTo>
                  <a:cubicBezTo>
                    <a:pt x="0" y="2741"/>
                    <a:pt x="536" y="3308"/>
                    <a:pt x="1260" y="3308"/>
                  </a:cubicBezTo>
                  <a:lnTo>
                    <a:pt x="2363" y="3308"/>
                  </a:lnTo>
                  <a:cubicBezTo>
                    <a:pt x="3025" y="3308"/>
                    <a:pt x="3592" y="2741"/>
                    <a:pt x="3592" y="2079"/>
                  </a:cubicBezTo>
                  <a:lnTo>
                    <a:pt x="3592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73" name="Google Shape;8073;p70"/>
            <p:cNvSpPr/>
            <p:nvPr/>
          </p:nvSpPr>
          <p:spPr>
            <a:xfrm>
              <a:off x="-59290500" y="4084200"/>
              <a:ext cx="89800" cy="212700"/>
            </a:xfrm>
            <a:custGeom>
              <a:avLst/>
              <a:gdLst/>
              <a:ahLst/>
              <a:cxnLst/>
              <a:rect l="l" t="t" r="r" b="b"/>
              <a:pathLst>
                <a:path w="3592" h="8508" extrusionOk="0">
                  <a:moveTo>
                    <a:pt x="1796" y="1607"/>
                  </a:moveTo>
                  <a:cubicBezTo>
                    <a:pt x="2048" y="1607"/>
                    <a:pt x="2205" y="1797"/>
                    <a:pt x="2205" y="2049"/>
                  </a:cubicBezTo>
                  <a:lnTo>
                    <a:pt x="2205" y="7278"/>
                  </a:lnTo>
                  <a:cubicBezTo>
                    <a:pt x="2205" y="7499"/>
                    <a:pt x="2016" y="7656"/>
                    <a:pt x="1796" y="7656"/>
                  </a:cubicBezTo>
                  <a:cubicBezTo>
                    <a:pt x="1607" y="7656"/>
                    <a:pt x="1386" y="7467"/>
                    <a:pt x="1386" y="7278"/>
                  </a:cubicBezTo>
                  <a:lnTo>
                    <a:pt x="1386" y="2049"/>
                  </a:lnTo>
                  <a:cubicBezTo>
                    <a:pt x="1386" y="1797"/>
                    <a:pt x="1575" y="1607"/>
                    <a:pt x="1796" y="1607"/>
                  </a:cubicBezTo>
                  <a:close/>
                  <a:moveTo>
                    <a:pt x="1260" y="1"/>
                  </a:moveTo>
                  <a:cubicBezTo>
                    <a:pt x="599" y="1"/>
                    <a:pt x="0" y="536"/>
                    <a:pt x="0" y="1198"/>
                  </a:cubicBezTo>
                  <a:lnTo>
                    <a:pt x="0" y="8507"/>
                  </a:lnTo>
                  <a:lnTo>
                    <a:pt x="3592" y="8507"/>
                  </a:lnTo>
                  <a:lnTo>
                    <a:pt x="3592" y="1198"/>
                  </a:lnTo>
                  <a:cubicBezTo>
                    <a:pt x="3592" y="536"/>
                    <a:pt x="3025" y="1"/>
                    <a:pt x="236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74" name="Google Shape;8074;p70"/>
            <p:cNvSpPr/>
            <p:nvPr/>
          </p:nvSpPr>
          <p:spPr>
            <a:xfrm>
              <a:off x="-59181025" y="4317350"/>
              <a:ext cx="89800" cy="82725"/>
            </a:xfrm>
            <a:custGeom>
              <a:avLst/>
              <a:gdLst/>
              <a:ahLst/>
              <a:cxnLst/>
              <a:rect l="l" t="t" r="r" b="b"/>
              <a:pathLst>
                <a:path w="3592" h="3309" extrusionOk="0">
                  <a:moveTo>
                    <a:pt x="1828" y="851"/>
                  </a:moveTo>
                  <a:cubicBezTo>
                    <a:pt x="2080" y="851"/>
                    <a:pt x="2269" y="1071"/>
                    <a:pt x="2269" y="1260"/>
                  </a:cubicBezTo>
                  <a:cubicBezTo>
                    <a:pt x="2269" y="1449"/>
                    <a:pt x="2080" y="1701"/>
                    <a:pt x="1828" y="1701"/>
                  </a:cubicBezTo>
                  <a:cubicBezTo>
                    <a:pt x="1607" y="1701"/>
                    <a:pt x="1450" y="1481"/>
                    <a:pt x="1450" y="1260"/>
                  </a:cubicBezTo>
                  <a:cubicBezTo>
                    <a:pt x="1450" y="1008"/>
                    <a:pt x="1607" y="851"/>
                    <a:pt x="1828" y="851"/>
                  </a:cubicBezTo>
                  <a:close/>
                  <a:moveTo>
                    <a:pt x="0" y="0"/>
                  </a:moveTo>
                  <a:lnTo>
                    <a:pt x="0" y="2079"/>
                  </a:lnTo>
                  <a:lnTo>
                    <a:pt x="32" y="2079"/>
                  </a:lnTo>
                  <a:cubicBezTo>
                    <a:pt x="32" y="2741"/>
                    <a:pt x="567" y="3308"/>
                    <a:pt x="1261" y="3308"/>
                  </a:cubicBezTo>
                  <a:lnTo>
                    <a:pt x="2363" y="3308"/>
                  </a:lnTo>
                  <a:cubicBezTo>
                    <a:pt x="3025" y="3308"/>
                    <a:pt x="3592" y="2741"/>
                    <a:pt x="3592" y="2079"/>
                  </a:cubicBezTo>
                  <a:lnTo>
                    <a:pt x="3592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75" name="Google Shape;8075;p70"/>
            <p:cNvSpPr/>
            <p:nvPr/>
          </p:nvSpPr>
          <p:spPr>
            <a:xfrm>
              <a:off x="-59179450" y="4084200"/>
              <a:ext cx="89800" cy="212700"/>
            </a:xfrm>
            <a:custGeom>
              <a:avLst/>
              <a:gdLst/>
              <a:ahLst/>
              <a:cxnLst/>
              <a:rect l="l" t="t" r="r" b="b"/>
              <a:pathLst>
                <a:path w="3592" h="8508" extrusionOk="0">
                  <a:moveTo>
                    <a:pt x="1733" y="1607"/>
                  </a:moveTo>
                  <a:cubicBezTo>
                    <a:pt x="1922" y="1607"/>
                    <a:pt x="2174" y="1797"/>
                    <a:pt x="2174" y="2049"/>
                  </a:cubicBezTo>
                  <a:lnTo>
                    <a:pt x="2174" y="7278"/>
                  </a:lnTo>
                  <a:cubicBezTo>
                    <a:pt x="2174" y="7499"/>
                    <a:pt x="1985" y="7656"/>
                    <a:pt x="1733" y="7656"/>
                  </a:cubicBezTo>
                  <a:cubicBezTo>
                    <a:pt x="1513" y="7656"/>
                    <a:pt x="1355" y="7467"/>
                    <a:pt x="1355" y="7278"/>
                  </a:cubicBezTo>
                  <a:lnTo>
                    <a:pt x="1355" y="2049"/>
                  </a:lnTo>
                  <a:cubicBezTo>
                    <a:pt x="1355" y="1797"/>
                    <a:pt x="1544" y="1607"/>
                    <a:pt x="1733" y="1607"/>
                  </a:cubicBezTo>
                  <a:close/>
                  <a:moveTo>
                    <a:pt x="1229" y="1"/>
                  </a:moveTo>
                  <a:cubicBezTo>
                    <a:pt x="567" y="1"/>
                    <a:pt x="0" y="536"/>
                    <a:pt x="0" y="1198"/>
                  </a:cubicBezTo>
                  <a:lnTo>
                    <a:pt x="0" y="8507"/>
                  </a:lnTo>
                  <a:lnTo>
                    <a:pt x="3592" y="8507"/>
                  </a:lnTo>
                  <a:lnTo>
                    <a:pt x="3592" y="1198"/>
                  </a:lnTo>
                  <a:cubicBezTo>
                    <a:pt x="3560" y="536"/>
                    <a:pt x="2993" y="1"/>
                    <a:pt x="233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076" name="Google Shape;8076;p70"/>
          <p:cNvGrpSpPr/>
          <p:nvPr/>
        </p:nvGrpSpPr>
        <p:grpSpPr>
          <a:xfrm>
            <a:off x="2178486" y="1532866"/>
            <a:ext cx="365438" cy="366364"/>
            <a:chOff x="-64044600" y="3360375"/>
            <a:chExt cx="315850" cy="316650"/>
          </a:xfrm>
          <a:solidFill>
            <a:srgbClr val="FFC867"/>
          </a:solidFill>
        </p:grpSpPr>
        <p:sp>
          <p:nvSpPr>
            <p:cNvPr id="8077" name="Google Shape;8077;p70"/>
            <p:cNvSpPr/>
            <p:nvPr/>
          </p:nvSpPr>
          <p:spPr>
            <a:xfrm>
              <a:off x="-63980025" y="3532875"/>
              <a:ext cx="185900" cy="144150"/>
            </a:xfrm>
            <a:custGeom>
              <a:avLst/>
              <a:gdLst/>
              <a:ahLst/>
              <a:cxnLst/>
              <a:rect l="l" t="t" r="r" b="b"/>
              <a:pathLst>
                <a:path w="7436" h="5766" extrusionOk="0">
                  <a:moveTo>
                    <a:pt x="410" y="0"/>
                  </a:moveTo>
                  <a:cubicBezTo>
                    <a:pt x="158" y="0"/>
                    <a:pt x="1" y="189"/>
                    <a:pt x="1" y="410"/>
                  </a:cubicBezTo>
                  <a:cubicBezTo>
                    <a:pt x="1" y="662"/>
                    <a:pt x="190" y="820"/>
                    <a:pt x="410" y="820"/>
                  </a:cubicBezTo>
                  <a:lnTo>
                    <a:pt x="883" y="820"/>
                  </a:lnTo>
                  <a:lnTo>
                    <a:pt x="1670" y="5419"/>
                  </a:lnTo>
                  <a:cubicBezTo>
                    <a:pt x="1702" y="5608"/>
                    <a:pt x="1859" y="5766"/>
                    <a:pt x="2048" y="5766"/>
                  </a:cubicBezTo>
                  <a:lnTo>
                    <a:pt x="5356" y="5766"/>
                  </a:lnTo>
                  <a:cubicBezTo>
                    <a:pt x="5545" y="5766"/>
                    <a:pt x="5766" y="5608"/>
                    <a:pt x="5766" y="5419"/>
                  </a:cubicBezTo>
                  <a:lnTo>
                    <a:pt x="6554" y="820"/>
                  </a:lnTo>
                  <a:lnTo>
                    <a:pt x="7026" y="820"/>
                  </a:lnTo>
                  <a:cubicBezTo>
                    <a:pt x="7247" y="820"/>
                    <a:pt x="7404" y="630"/>
                    <a:pt x="7404" y="410"/>
                  </a:cubicBezTo>
                  <a:cubicBezTo>
                    <a:pt x="7436" y="189"/>
                    <a:pt x="7247" y="0"/>
                    <a:pt x="70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78" name="Google Shape;8078;p70"/>
            <p:cNvSpPr/>
            <p:nvPr/>
          </p:nvSpPr>
          <p:spPr>
            <a:xfrm>
              <a:off x="-64044600" y="3360375"/>
              <a:ext cx="315850" cy="152825"/>
            </a:xfrm>
            <a:custGeom>
              <a:avLst/>
              <a:gdLst/>
              <a:ahLst/>
              <a:cxnLst/>
              <a:rect l="l" t="t" r="r" b="b"/>
              <a:pathLst>
                <a:path w="12634" h="6113" extrusionOk="0">
                  <a:moveTo>
                    <a:pt x="378" y="1"/>
                  </a:moveTo>
                  <a:cubicBezTo>
                    <a:pt x="158" y="1"/>
                    <a:pt x="0" y="190"/>
                    <a:pt x="0" y="442"/>
                  </a:cubicBezTo>
                  <a:lnTo>
                    <a:pt x="0" y="5672"/>
                  </a:lnTo>
                  <a:cubicBezTo>
                    <a:pt x="0" y="5892"/>
                    <a:pt x="189" y="6113"/>
                    <a:pt x="378" y="6113"/>
                  </a:cubicBezTo>
                  <a:lnTo>
                    <a:pt x="3088" y="6113"/>
                  </a:lnTo>
                  <a:cubicBezTo>
                    <a:pt x="3245" y="5514"/>
                    <a:pt x="3560" y="4947"/>
                    <a:pt x="4001" y="4569"/>
                  </a:cubicBezTo>
                  <a:cubicBezTo>
                    <a:pt x="3875" y="4285"/>
                    <a:pt x="3812" y="3970"/>
                    <a:pt x="3812" y="3624"/>
                  </a:cubicBezTo>
                  <a:cubicBezTo>
                    <a:pt x="3812" y="2238"/>
                    <a:pt x="4915" y="1135"/>
                    <a:pt x="6301" y="1135"/>
                  </a:cubicBezTo>
                  <a:cubicBezTo>
                    <a:pt x="7656" y="1135"/>
                    <a:pt x="8759" y="2238"/>
                    <a:pt x="8759" y="3624"/>
                  </a:cubicBezTo>
                  <a:cubicBezTo>
                    <a:pt x="8759" y="3939"/>
                    <a:pt x="8696" y="4254"/>
                    <a:pt x="8570" y="4569"/>
                  </a:cubicBezTo>
                  <a:cubicBezTo>
                    <a:pt x="9011" y="5010"/>
                    <a:pt x="9326" y="5514"/>
                    <a:pt x="9483" y="6113"/>
                  </a:cubicBezTo>
                  <a:lnTo>
                    <a:pt x="12193" y="6113"/>
                  </a:lnTo>
                  <a:cubicBezTo>
                    <a:pt x="12445" y="6113"/>
                    <a:pt x="12602" y="5892"/>
                    <a:pt x="12602" y="5672"/>
                  </a:cubicBezTo>
                  <a:lnTo>
                    <a:pt x="12602" y="442"/>
                  </a:lnTo>
                  <a:cubicBezTo>
                    <a:pt x="12634" y="190"/>
                    <a:pt x="12445" y="1"/>
                    <a:pt x="1222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79" name="Google Shape;8079;p70"/>
            <p:cNvSpPr/>
            <p:nvPr/>
          </p:nvSpPr>
          <p:spPr>
            <a:xfrm>
              <a:off x="-63945375" y="3408425"/>
              <a:ext cx="117375" cy="103200"/>
            </a:xfrm>
            <a:custGeom>
              <a:avLst/>
              <a:gdLst/>
              <a:ahLst/>
              <a:cxnLst/>
              <a:rect l="l" t="t" r="r" b="b"/>
              <a:pathLst>
                <a:path w="4695" h="4128" extrusionOk="0">
                  <a:moveTo>
                    <a:pt x="2364" y="1"/>
                  </a:moveTo>
                  <a:cubicBezTo>
                    <a:pt x="1450" y="1"/>
                    <a:pt x="694" y="757"/>
                    <a:pt x="694" y="1670"/>
                  </a:cubicBezTo>
                  <a:cubicBezTo>
                    <a:pt x="694" y="2080"/>
                    <a:pt x="851" y="2489"/>
                    <a:pt x="1167" y="2805"/>
                  </a:cubicBezTo>
                  <a:cubicBezTo>
                    <a:pt x="599" y="3120"/>
                    <a:pt x="190" y="3592"/>
                    <a:pt x="1" y="4128"/>
                  </a:cubicBezTo>
                  <a:lnTo>
                    <a:pt x="4695" y="4128"/>
                  </a:lnTo>
                  <a:cubicBezTo>
                    <a:pt x="4475" y="3561"/>
                    <a:pt x="4065" y="3088"/>
                    <a:pt x="3529" y="2805"/>
                  </a:cubicBezTo>
                  <a:cubicBezTo>
                    <a:pt x="3813" y="2489"/>
                    <a:pt x="4002" y="2080"/>
                    <a:pt x="4002" y="1670"/>
                  </a:cubicBezTo>
                  <a:cubicBezTo>
                    <a:pt x="4002" y="757"/>
                    <a:pt x="3277" y="1"/>
                    <a:pt x="236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080" name="Google Shape;8080;p70"/>
          <p:cNvGrpSpPr/>
          <p:nvPr/>
        </p:nvGrpSpPr>
        <p:grpSpPr>
          <a:xfrm>
            <a:off x="2204909" y="1975418"/>
            <a:ext cx="312592" cy="367261"/>
            <a:chOff x="-64022550" y="3727425"/>
            <a:chExt cx="270175" cy="317425"/>
          </a:xfrm>
          <a:solidFill>
            <a:srgbClr val="FFC867"/>
          </a:solidFill>
        </p:grpSpPr>
        <p:sp>
          <p:nvSpPr>
            <p:cNvPr id="8081" name="Google Shape;8081;p70"/>
            <p:cNvSpPr/>
            <p:nvPr/>
          </p:nvSpPr>
          <p:spPr>
            <a:xfrm>
              <a:off x="-64022550" y="3912500"/>
              <a:ext cx="270175" cy="90600"/>
            </a:xfrm>
            <a:custGeom>
              <a:avLst/>
              <a:gdLst/>
              <a:ahLst/>
              <a:cxnLst/>
              <a:rect l="l" t="t" r="r" b="b"/>
              <a:pathLst>
                <a:path w="10807" h="3624" extrusionOk="0">
                  <a:moveTo>
                    <a:pt x="2111" y="1"/>
                  </a:moveTo>
                  <a:cubicBezTo>
                    <a:pt x="945" y="1"/>
                    <a:pt x="0" y="946"/>
                    <a:pt x="0" y="2080"/>
                  </a:cubicBezTo>
                  <a:lnTo>
                    <a:pt x="0" y="3183"/>
                  </a:lnTo>
                  <a:cubicBezTo>
                    <a:pt x="0" y="3435"/>
                    <a:pt x="221" y="3624"/>
                    <a:pt x="441" y="3624"/>
                  </a:cubicBezTo>
                  <a:lnTo>
                    <a:pt x="10365" y="3624"/>
                  </a:lnTo>
                  <a:cubicBezTo>
                    <a:pt x="10618" y="3624"/>
                    <a:pt x="10807" y="3435"/>
                    <a:pt x="10807" y="3183"/>
                  </a:cubicBezTo>
                  <a:lnTo>
                    <a:pt x="10807" y="2080"/>
                  </a:lnTo>
                  <a:cubicBezTo>
                    <a:pt x="10807" y="946"/>
                    <a:pt x="9861" y="1"/>
                    <a:pt x="872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82" name="Google Shape;8082;p70"/>
            <p:cNvSpPr/>
            <p:nvPr/>
          </p:nvSpPr>
          <p:spPr>
            <a:xfrm>
              <a:off x="-64000500" y="4023550"/>
              <a:ext cx="227650" cy="21300"/>
            </a:xfrm>
            <a:custGeom>
              <a:avLst/>
              <a:gdLst/>
              <a:ahLst/>
              <a:cxnLst/>
              <a:rect l="l" t="t" r="r" b="b"/>
              <a:pathLst>
                <a:path w="9106" h="852" extrusionOk="0">
                  <a:moveTo>
                    <a:pt x="0" y="1"/>
                  </a:moveTo>
                  <a:lnTo>
                    <a:pt x="0" y="442"/>
                  </a:lnTo>
                  <a:cubicBezTo>
                    <a:pt x="0" y="694"/>
                    <a:pt x="190" y="851"/>
                    <a:pt x="442" y="851"/>
                  </a:cubicBezTo>
                  <a:lnTo>
                    <a:pt x="8696" y="851"/>
                  </a:lnTo>
                  <a:cubicBezTo>
                    <a:pt x="8948" y="851"/>
                    <a:pt x="9105" y="631"/>
                    <a:pt x="9105" y="442"/>
                  </a:cubicBezTo>
                  <a:lnTo>
                    <a:pt x="9105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83" name="Google Shape;8083;p70"/>
            <p:cNvSpPr/>
            <p:nvPr/>
          </p:nvSpPr>
          <p:spPr>
            <a:xfrm>
              <a:off x="-63960325" y="3727425"/>
              <a:ext cx="144925" cy="165425"/>
            </a:xfrm>
            <a:custGeom>
              <a:avLst/>
              <a:gdLst/>
              <a:ahLst/>
              <a:cxnLst/>
              <a:rect l="l" t="t" r="r" b="b"/>
              <a:pathLst>
                <a:path w="5797" h="6617" extrusionOk="0">
                  <a:moveTo>
                    <a:pt x="2930" y="0"/>
                  </a:moveTo>
                  <a:cubicBezTo>
                    <a:pt x="1292" y="0"/>
                    <a:pt x="0" y="1292"/>
                    <a:pt x="0" y="2867"/>
                  </a:cubicBezTo>
                  <a:cubicBezTo>
                    <a:pt x="32" y="3812"/>
                    <a:pt x="504" y="4694"/>
                    <a:pt x="1260" y="5230"/>
                  </a:cubicBezTo>
                  <a:lnTo>
                    <a:pt x="1260" y="6616"/>
                  </a:lnTo>
                  <a:lnTo>
                    <a:pt x="4568" y="6616"/>
                  </a:lnTo>
                  <a:lnTo>
                    <a:pt x="4568" y="5230"/>
                  </a:lnTo>
                  <a:cubicBezTo>
                    <a:pt x="5356" y="4694"/>
                    <a:pt x="5797" y="3812"/>
                    <a:pt x="5797" y="2867"/>
                  </a:cubicBezTo>
                  <a:cubicBezTo>
                    <a:pt x="5797" y="1260"/>
                    <a:pt x="4505" y="0"/>
                    <a:pt x="293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084" name="Google Shape;8084;p70"/>
          <p:cNvGrpSpPr/>
          <p:nvPr/>
        </p:nvGrpSpPr>
        <p:grpSpPr>
          <a:xfrm>
            <a:off x="2229047" y="2404318"/>
            <a:ext cx="264317" cy="367290"/>
            <a:chOff x="-64001300" y="4093650"/>
            <a:chExt cx="228450" cy="317450"/>
          </a:xfrm>
          <a:solidFill>
            <a:srgbClr val="FFC867"/>
          </a:solidFill>
        </p:grpSpPr>
        <p:sp>
          <p:nvSpPr>
            <p:cNvPr id="8085" name="Google Shape;8085;p70"/>
            <p:cNvSpPr/>
            <p:nvPr/>
          </p:nvSpPr>
          <p:spPr>
            <a:xfrm>
              <a:off x="-63933550" y="4328375"/>
              <a:ext cx="93750" cy="40975"/>
            </a:xfrm>
            <a:custGeom>
              <a:avLst/>
              <a:gdLst/>
              <a:ahLst/>
              <a:cxnLst/>
              <a:rect l="l" t="t" r="r" b="b"/>
              <a:pathLst>
                <a:path w="3750" h="1639" extrusionOk="0">
                  <a:moveTo>
                    <a:pt x="1859" y="0"/>
                  </a:moveTo>
                  <a:cubicBezTo>
                    <a:pt x="1009" y="0"/>
                    <a:pt x="315" y="662"/>
                    <a:pt x="0" y="1638"/>
                  </a:cubicBezTo>
                  <a:lnTo>
                    <a:pt x="3749" y="1638"/>
                  </a:lnTo>
                  <a:cubicBezTo>
                    <a:pt x="3434" y="662"/>
                    <a:pt x="2710" y="0"/>
                    <a:pt x="185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86" name="Google Shape;8086;p70"/>
            <p:cNvSpPr/>
            <p:nvPr/>
          </p:nvSpPr>
          <p:spPr>
            <a:xfrm>
              <a:off x="-63980025" y="4135400"/>
              <a:ext cx="185900" cy="234725"/>
            </a:xfrm>
            <a:custGeom>
              <a:avLst/>
              <a:gdLst/>
              <a:ahLst/>
              <a:cxnLst/>
              <a:rect l="l" t="t" r="r" b="b"/>
              <a:pathLst>
                <a:path w="7436" h="9389" extrusionOk="0">
                  <a:moveTo>
                    <a:pt x="6617" y="1"/>
                  </a:moveTo>
                  <a:lnTo>
                    <a:pt x="6617" y="725"/>
                  </a:lnTo>
                  <a:cubicBezTo>
                    <a:pt x="6196" y="593"/>
                    <a:pt x="5771" y="530"/>
                    <a:pt x="5358" y="530"/>
                  </a:cubicBezTo>
                  <a:cubicBezTo>
                    <a:pt x="4686" y="530"/>
                    <a:pt x="4044" y="697"/>
                    <a:pt x="3498" y="1009"/>
                  </a:cubicBezTo>
                  <a:cubicBezTo>
                    <a:pt x="3103" y="1242"/>
                    <a:pt x="2617" y="1373"/>
                    <a:pt x="2085" y="1373"/>
                  </a:cubicBezTo>
                  <a:cubicBezTo>
                    <a:pt x="1683" y="1373"/>
                    <a:pt x="1254" y="1298"/>
                    <a:pt x="820" y="1135"/>
                  </a:cubicBezTo>
                  <a:lnTo>
                    <a:pt x="820" y="32"/>
                  </a:lnTo>
                  <a:lnTo>
                    <a:pt x="1" y="32"/>
                  </a:lnTo>
                  <a:lnTo>
                    <a:pt x="1" y="1418"/>
                  </a:lnTo>
                  <a:cubicBezTo>
                    <a:pt x="1" y="2867"/>
                    <a:pt x="820" y="4096"/>
                    <a:pt x="2017" y="4726"/>
                  </a:cubicBezTo>
                  <a:cubicBezTo>
                    <a:pt x="820" y="5356"/>
                    <a:pt x="1" y="6554"/>
                    <a:pt x="1" y="8034"/>
                  </a:cubicBezTo>
                  <a:lnTo>
                    <a:pt x="1" y="9389"/>
                  </a:lnTo>
                  <a:lnTo>
                    <a:pt x="820" y="9389"/>
                  </a:lnTo>
                  <a:lnTo>
                    <a:pt x="820" y="8034"/>
                  </a:lnTo>
                  <a:cubicBezTo>
                    <a:pt x="820" y="6396"/>
                    <a:pt x="2143" y="5104"/>
                    <a:pt x="3750" y="5104"/>
                  </a:cubicBezTo>
                  <a:cubicBezTo>
                    <a:pt x="5356" y="5104"/>
                    <a:pt x="6617" y="6396"/>
                    <a:pt x="6617" y="8034"/>
                  </a:cubicBezTo>
                  <a:lnTo>
                    <a:pt x="6617" y="9389"/>
                  </a:lnTo>
                  <a:lnTo>
                    <a:pt x="7436" y="9389"/>
                  </a:lnTo>
                  <a:lnTo>
                    <a:pt x="7436" y="9357"/>
                  </a:lnTo>
                  <a:lnTo>
                    <a:pt x="7436" y="7971"/>
                  </a:lnTo>
                  <a:cubicBezTo>
                    <a:pt x="7436" y="6522"/>
                    <a:pt x="6617" y="5293"/>
                    <a:pt x="5451" y="4663"/>
                  </a:cubicBezTo>
                  <a:cubicBezTo>
                    <a:pt x="6617" y="4033"/>
                    <a:pt x="7436" y="2836"/>
                    <a:pt x="7436" y="1355"/>
                  </a:cubicBezTo>
                  <a:lnTo>
                    <a:pt x="7436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87" name="Google Shape;8087;p70"/>
            <p:cNvSpPr/>
            <p:nvPr/>
          </p:nvSpPr>
          <p:spPr>
            <a:xfrm>
              <a:off x="-64001300" y="4389800"/>
              <a:ext cx="228450" cy="21300"/>
            </a:xfrm>
            <a:custGeom>
              <a:avLst/>
              <a:gdLst/>
              <a:ahLst/>
              <a:cxnLst/>
              <a:rect l="l" t="t" r="r" b="b"/>
              <a:pathLst>
                <a:path w="9138" h="852" extrusionOk="0">
                  <a:moveTo>
                    <a:pt x="411" y="1"/>
                  </a:moveTo>
                  <a:cubicBezTo>
                    <a:pt x="190" y="1"/>
                    <a:pt x="1" y="221"/>
                    <a:pt x="1" y="410"/>
                  </a:cubicBezTo>
                  <a:cubicBezTo>
                    <a:pt x="1" y="631"/>
                    <a:pt x="190" y="851"/>
                    <a:pt x="411" y="851"/>
                  </a:cubicBezTo>
                  <a:lnTo>
                    <a:pt x="8696" y="851"/>
                  </a:lnTo>
                  <a:cubicBezTo>
                    <a:pt x="8917" y="851"/>
                    <a:pt x="9074" y="631"/>
                    <a:pt x="9074" y="410"/>
                  </a:cubicBezTo>
                  <a:cubicBezTo>
                    <a:pt x="9137" y="221"/>
                    <a:pt x="8917" y="1"/>
                    <a:pt x="869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88" name="Google Shape;8088;p70"/>
            <p:cNvSpPr/>
            <p:nvPr/>
          </p:nvSpPr>
          <p:spPr>
            <a:xfrm>
              <a:off x="-64001300" y="4093650"/>
              <a:ext cx="226875" cy="20500"/>
            </a:xfrm>
            <a:custGeom>
              <a:avLst/>
              <a:gdLst/>
              <a:ahLst/>
              <a:cxnLst/>
              <a:rect l="l" t="t" r="r" b="b"/>
              <a:pathLst>
                <a:path w="9075" h="820" extrusionOk="0">
                  <a:moveTo>
                    <a:pt x="411" y="1"/>
                  </a:moveTo>
                  <a:cubicBezTo>
                    <a:pt x="190" y="1"/>
                    <a:pt x="1" y="190"/>
                    <a:pt x="1" y="410"/>
                  </a:cubicBezTo>
                  <a:cubicBezTo>
                    <a:pt x="32" y="631"/>
                    <a:pt x="190" y="820"/>
                    <a:pt x="411" y="820"/>
                  </a:cubicBezTo>
                  <a:lnTo>
                    <a:pt x="8696" y="820"/>
                  </a:lnTo>
                  <a:cubicBezTo>
                    <a:pt x="8917" y="820"/>
                    <a:pt x="9074" y="631"/>
                    <a:pt x="9074" y="410"/>
                  </a:cubicBezTo>
                  <a:cubicBezTo>
                    <a:pt x="9074" y="158"/>
                    <a:pt x="8885" y="1"/>
                    <a:pt x="869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089" name="Google Shape;8089;p70"/>
          <p:cNvGrpSpPr/>
          <p:nvPr/>
        </p:nvGrpSpPr>
        <p:grpSpPr>
          <a:xfrm>
            <a:off x="848051" y="2897610"/>
            <a:ext cx="359972" cy="366480"/>
            <a:chOff x="-62148800" y="3377700"/>
            <a:chExt cx="311125" cy="316750"/>
          </a:xfrm>
          <a:solidFill>
            <a:srgbClr val="FFC867"/>
          </a:solidFill>
        </p:grpSpPr>
        <p:sp>
          <p:nvSpPr>
            <p:cNvPr id="8090" name="Google Shape;8090;p70"/>
            <p:cNvSpPr/>
            <p:nvPr/>
          </p:nvSpPr>
          <p:spPr>
            <a:xfrm>
              <a:off x="-62085775" y="3653375"/>
              <a:ext cx="185875" cy="41075"/>
            </a:xfrm>
            <a:custGeom>
              <a:avLst/>
              <a:gdLst/>
              <a:ahLst/>
              <a:cxnLst/>
              <a:rect l="l" t="t" r="r" b="b"/>
              <a:pathLst>
                <a:path w="7435" h="1643" extrusionOk="0">
                  <a:moveTo>
                    <a:pt x="819" y="1"/>
                  </a:moveTo>
                  <a:cubicBezTo>
                    <a:pt x="347" y="1"/>
                    <a:pt x="0" y="347"/>
                    <a:pt x="0" y="851"/>
                  </a:cubicBezTo>
                  <a:lnTo>
                    <a:pt x="0" y="1229"/>
                  </a:lnTo>
                  <a:cubicBezTo>
                    <a:pt x="0" y="1481"/>
                    <a:pt x="189" y="1639"/>
                    <a:pt x="410" y="1639"/>
                  </a:cubicBezTo>
                  <a:lnTo>
                    <a:pt x="7026" y="1639"/>
                  </a:lnTo>
                  <a:cubicBezTo>
                    <a:pt x="7044" y="1641"/>
                    <a:pt x="7062" y="1642"/>
                    <a:pt x="7080" y="1642"/>
                  </a:cubicBezTo>
                  <a:cubicBezTo>
                    <a:pt x="7300" y="1642"/>
                    <a:pt x="7435" y="1463"/>
                    <a:pt x="7435" y="1229"/>
                  </a:cubicBezTo>
                  <a:lnTo>
                    <a:pt x="7435" y="851"/>
                  </a:lnTo>
                  <a:cubicBezTo>
                    <a:pt x="7435" y="379"/>
                    <a:pt x="7089" y="1"/>
                    <a:pt x="661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91" name="Google Shape;8091;p70"/>
            <p:cNvSpPr/>
            <p:nvPr/>
          </p:nvSpPr>
          <p:spPr>
            <a:xfrm>
              <a:off x="-62148800" y="3377700"/>
              <a:ext cx="311125" cy="254425"/>
            </a:xfrm>
            <a:custGeom>
              <a:avLst/>
              <a:gdLst/>
              <a:ahLst/>
              <a:cxnLst/>
              <a:rect l="l" t="t" r="r" b="b"/>
              <a:pathLst>
                <a:path w="12445" h="10177" extrusionOk="0">
                  <a:moveTo>
                    <a:pt x="11626" y="1608"/>
                  </a:moveTo>
                  <a:lnTo>
                    <a:pt x="11626" y="2899"/>
                  </a:lnTo>
                  <a:cubicBezTo>
                    <a:pt x="11626" y="3939"/>
                    <a:pt x="10807" y="4853"/>
                    <a:pt x="9767" y="4916"/>
                  </a:cubicBezTo>
                  <a:cubicBezTo>
                    <a:pt x="9893" y="4538"/>
                    <a:pt x="9956" y="4128"/>
                    <a:pt x="9956" y="3718"/>
                  </a:cubicBezTo>
                  <a:lnTo>
                    <a:pt x="9956" y="1608"/>
                  </a:lnTo>
                  <a:close/>
                  <a:moveTo>
                    <a:pt x="2521" y="1639"/>
                  </a:moveTo>
                  <a:lnTo>
                    <a:pt x="2521" y="3718"/>
                  </a:lnTo>
                  <a:cubicBezTo>
                    <a:pt x="2521" y="4160"/>
                    <a:pt x="2616" y="4538"/>
                    <a:pt x="2710" y="4947"/>
                  </a:cubicBezTo>
                  <a:cubicBezTo>
                    <a:pt x="1702" y="4853"/>
                    <a:pt x="883" y="4002"/>
                    <a:pt x="883" y="2899"/>
                  </a:cubicBezTo>
                  <a:lnTo>
                    <a:pt x="883" y="1639"/>
                  </a:lnTo>
                  <a:close/>
                  <a:moveTo>
                    <a:pt x="6176" y="1576"/>
                  </a:moveTo>
                  <a:cubicBezTo>
                    <a:pt x="6333" y="1576"/>
                    <a:pt x="6491" y="1671"/>
                    <a:pt x="6554" y="1828"/>
                  </a:cubicBezTo>
                  <a:lnTo>
                    <a:pt x="6932" y="2647"/>
                  </a:lnTo>
                  <a:lnTo>
                    <a:pt x="7845" y="2773"/>
                  </a:lnTo>
                  <a:cubicBezTo>
                    <a:pt x="8003" y="2805"/>
                    <a:pt x="8129" y="2899"/>
                    <a:pt x="8160" y="3025"/>
                  </a:cubicBezTo>
                  <a:cubicBezTo>
                    <a:pt x="8349" y="3214"/>
                    <a:pt x="8318" y="3403"/>
                    <a:pt x="8192" y="3466"/>
                  </a:cubicBezTo>
                  <a:lnTo>
                    <a:pt x="7530" y="4097"/>
                  </a:lnTo>
                  <a:lnTo>
                    <a:pt x="7688" y="5010"/>
                  </a:lnTo>
                  <a:cubicBezTo>
                    <a:pt x="7719" y="5168"/>
                    <a:pt x="7656" y="5325"/>
                    <a:pt x="7530" y="5420"/>
                  </a:cubicBezTo>
                  <a:cubicBezTo>
                    <a:pt x="7452" y="5459"/>
                    <a:pt x="7363" y="5486"/>
                    <a:pt x="7268" y="5486"/>
                  </a:cubicBezTo>
                  <a:cubicBezTo>
                    <a:pt x="7210" y="5486"/>
                    <a:pt x="7149" y="5475"/>
                    <a:pt x="7089" y="5451"/>
                  </a:cubicBezTo>
                  <a:lnTo>
                    <a:pt x="6270" y="5010"/>
                  </a:lnTo>
                  <a:lnTo>
                    <a:pt x="5451" y="5451"/>
                  </a:lnTo>
                  <a:cubicBezTo>
                    <a:pt x="5380" y="5480"/>
                    <a:pt x="5309" y="5495"/>
                    <a:pt x="5241" y="5495"/>
                  </a:cubicBezTo>
                  <a:cubicBezTo>
                    <a:pt x="5158" y="5495"/>
                    <a:pt x="5079" y="5472"/>
                    <a:pt x="5010" y="5420"/>
                  </a:cubicBezTo>
                  <a:cubicBezTo>
                    <a:pt x="4884" y="5325"/>
                    <a:pt x="4821" y="5168"/>
                    <a:pt x="4852" y="5010"/>
                  </a:cubicBezTo>
                  <a:lnTo>
                    <a:pt x="5010" y="4097"/>
                  </a:lnTo>
                  <a:lnTo>
                    <a:pt x="4348" y="3466"/>
                  </a:lnTo>
                  <a:cubicBezTo>
                    <a:pt x="4222" y="3340"/>
                    <a:pt x="4191" y="3214"/>
                    <a:pt x="4222" y="3025"/>
                  </a:cubicBezTo>
                  <a:cubicBezTo>
                    <a:pt x="4254" y="2899"/>
                    <a:pt x="4411" y="2773"/>
                    <a:pt x="4537" y="2773"/>
                  </a:cubicBezTo>
                  <a:lnTo>
                    <a:pt x="5451" y="2647"/>
                  </a:lnTo>
                  <a:lnTo>
                    <a:pt x="5829" y="1828"/>
                  </a:lnTo>
                  <a:cubicBezTo>
                    <a:pt x="5924" y="1671"/>
                    <a:pt x="6018" y="1576"/>
                    <a:pt x="6176" y="1576"/>
                  </a:cubicBezTo>
                  <a:close/>
                  <a:moveTo>
                    <a:pt x="2931" y="1"/>
                  </a:moveTo>
                  <a:cubicBezTo>
                    <a:pt x="2679" y="1"/>
                    <a:pt x="2521" y="190"/>
                    <a:pt x="2521" y="410"/>
                  </a:cubicBezTo>
                  <a:lnTo>
                    <a:pt x="2521" y="852"/>
                  </a:lnTo>
                  <a:lnTo>
                    <a:pt x="442" y="852"/>
                  </a:lnTo>
                  <a:cubicBezTo>
                    <a:pt x="190" y="852"/>
                    <a:pt x="1" y="1041"/>
                    <a:pt x="1" y="1230"/>
                  </a:cubicBezTo>
                  <a:lnTo>
                    <a:pt x="1" y="2899"/>
                  </a:lnTo>
                  <a:cubicBezTo>
                    <a:pt x="1" y="4506"/>
                    <a:pt x="1292" y="5766"/>
                    <a:pt x="2931" y="5766"/>
                  </a:cubicBezTo>
                  <a:lnTo>
                    <a:pt x="3120" y="5766"/>
                  </a:lnTo>
                  <a:cubicBezTo>
                    <a:pt x="3561" y="6428"/>
                    <a:pt x="4222" y="6932"/>
                    <a:pt x="4978" y="7216"/>
                  </a:cubicBezTo>
                  <a:lnTo>
                    <a:pt x="4978" y="8507"/>
                  </a:lnTo>
                  <a:cubicBezTo>
                    <a:pt x="4506" y="8507"/>
                    <a:pt x="4128" y="8854"/>
                    <a:pt x="4128" y="9358"/>
                  </a:cubicBezTo>
                  <a:lnTo>
                    <a:pt x="4128" y="10177"/>
                  </a:lnTo>
                  <a:lnTo>
                    <a:pt x="8286" y="10177"/>
                  </a:lnTo>
                  <a:lnTo>
                    <a:pt x="8286" y="9358"/>
                  </a:lnTo>
                  <a:cubicBezTo>
                    <a:pt x="8286" y="8885"/>
                    <a:pt x="7908" y="8507"/>
                    <a:pt x="7436" y="8507"/>
                  </a:cubicBezTo>
                  <a:lnTo>
                    <a:pt x="7436" y="7216"/>
                  </a:lnTo>
                  <a:cubicBezTo>
                    <a:pt x="8192" y="6932"/>
                    <a:pt x="8854" y="6428"/>
                    <a:pt x="9295" y="5766"/>
                  </a:cubicBezTo>
                  <a:lnTo>
                    <a:pt x="9484" y="5766"/>
                  </a:lnTo>
                  <a:cubicBezTo>
                    <a:pt x="11122" y="5766"/>
                    <a:pt x="12414" y="4475"/>
                    <a:pt x="12414" y="2899"/>
                  </a:cubicBezTo>
                  <a:lnTo>
                    <a:pt x="12414" y="1230"/>
                  </a:lnTo>
                  <a:cubicBezTo>
                    <a:pt x="12445" y="978"/>
                    <a:pt x="12288" y="852"/>
                    <a:pt x="12067" y="852"/>
                  </a:cubicBezTo>
                  <a:lnTo>
                    <a:pt x="9956" y="852"/>
                  </a:lnTo>
                  <a:lnTo>
                    <a:pt x="9956" y="410"/>
                  </a:lnTo>
                  <a:cubicBezTo>
                    <a:pt x="9956" y="158"/>
                    <a:pt x="9767" y="1"/>
                    <a:pt x="954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092" name="Google Shape;8092;p70"/>
          <p:cNvGrpSpPr/>
          <p:nvPr/>
        </p:nvGrpSpPr>
        <p:grpSpPr>
          <a:xfrm>
            <a:off x="843958" y="3347607"/>
            <a:ext cx="368157" cy="367290"/>
            <a:chOff x="-62154300" y="3743950"/>
            <a:chExt cx="318200" cy="317450"/>
          </a:xfrm>
          <a:solidFill>
            <a:srgbClr val="FFC867"/>
          </a:solidFill>
        </p:grpSpPr>
        <p:sp>
          <p:nvSpPr>
            <p:cNvPr id="8093" name="Google Shape;8093;p70"/>
            <p:cNvSpPr/>
            <p:nvPr/>
          </p:nvSpPr>
          <p:spPr>
            <a:xfrm>
              <a:off x="-61992850" y="3743950"/>
              <a:ext cx="63825" cy="69150"/>
            </a:xfrm>
            <a:custGeom>
              <a:avLst/>
              <a:gdLst/>
              <a:ahLst/>
              <a:cxnLst/>
              <a:rect l="l" t="t" r="r" b="b"/>
              <a:pathLst>
                <a:path w="2553" h="2766" extrusionOk="0">
                  <a:moveTo>
                    <a:pt x="1261" y="1"/>
                  </a:moveTo>
                  <a:cubicBezTo>
                    <a:pt x="1009" y="1"/>
                    <a:pt x="851" y="221"/>
                    <a:pt x="851" y="410"/>
                  </a:cubicBezTo>
                  <a:lnTo>
                    <a:pt x="851" y="1355"/>
                  </a:lnTo>
                  <a:lnTo>
                    <a:pt x="725" y="1229"/>
                  </a:lnTo>
                  <a:cubicBezTo>
                    <a:pt x="646" y="1151"/>
                    <a:pt x="544" y="1111"/>
                    <a:pt x="442" y="1111"/>
                  </a:cubicBezTo>
                  <a:cubicBezTo>
                    <a:pt x="339" y="1111"/>
                    <a:pt x="237" y="1151"/>
                    <a:pt x="158" y="1229"/>
                  </a:cubicBezTo>
                  <a:cubicBezTo>
                    <a:pt x="1" y="1387"/>
                    <a:pt x="1" y="1670"/>
                    <a:pt x="158" y="1828"/>
                  </a:cubicBezTo>
                  <a:lnTo>
                    <a:pt x="977" y="2647"/>
                  </a:lnTo>
                  <a:cubicBezTo>
                    <a:pt x="1056" y="2726"/>
                    <a:pt x="1166" y="2765"/>
                    <a:pt x="1277" y="2765"/>
                  </a:cubicBezTo>
                  <a:cubicBezTo>
                    <a:pt x="1387" y="2765"/>
                    <a:pt x="1497" y="2726"/>
                    <a:pt x="1576" y="2647"/>
                  </a:cubicBezTo>
                  <a:lnTo>
                    <a:pt x="2395" y="1828"/>
                  </a:lnTo>
                  <a:cubicBezTo>
                    <a:pt x="2553" y="1670"/>
                    <a:pt x="2553" y="1387"/>
                    <a:pt x="2395" y="1229"/>
                  </a:cubicBezTo>
                  <a:cubicBezTo>
                    <a:pt x="2316" y="1151"/>
                    <a:pt x="2206" y="1111"/>
                    <a:pt x="2096" y="1111"/>
                  </a:cubicBezTo>
                  <a:cubicBezTo>
                    <a:pt x="1985" y="1111"/>
                    <a:pt x="1875" y="1151"/>
                    <a:pt x="1796" y="1229"/>
                  </a:cubicBezTo>
                  <a:lnTo>
                    <a:pt x="1670" y="1355"/>
                  </a:lnTo>
                  <a:lnTo>
                    <a:pt x="1670" y="410"/>
                  </a:lnTo>
                  <a:cubicBezTo>
                    <a:pt x="1670" y="221"/>
                    <a:pt x="1481" y="1"/>
                    <a:pt x="126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94" name="Google Shape;8094;p70"/>
            <p:cNvSpPr/>
            <p:nvPr/>
          </p:nvSpPr>
          <p:spPr>
            <a:xfrm>
              <a:off x="-62154300" y="3785700"/>
              <a:ext cx="318200" cy="275700"/>
            </a:xfrm>
            <a:custGeom>
              <a:avLst/>
              <a:gdLst/>
              <a:ahLst/>
              <a:cxnLst/>
              <a:rect l="l" t="t" r="r" b="b"/>
              <a:pathLst>
                <a:path w="12728" h="11028" extrusionOk="0">
                  <a:moveTo>
                    <a:pt x="5261" y="3560"/>
                  </a:moveTo>
                  <a:cubicBezTo>
                    <a:pt x="5513" y="3560"/>
                    <a:pt x="5671" y="3781"/>
                    <a:pt x="5671" y="4002"/>
                  </a:cubicBezTo>
                  <a:lnTo>
                    <a:pt x="5671" y="5671"/>
                  </a:lnTo>
                  <a:cubicBezTo>
                    <a:pt x="5671" y="5892"/>
                    <a:pt x="5450" y="6112"/>
                    <a:pt x="5261" y="6112"/>
                  </a:cubicBezTo>
                  <a:cubicBezTo>
                    <a:pt x="5072" y="6112"/>
                    <a:pt x="4820" y="5892"/>
                    <a:pt x="4820" y="5671"/>
                  </a:cubicBezTo>
                  <a:lnTo>
                    <a:pt x="4820" y="4002"/>
                  </a:lnTo>
                  <a:cubicBezTo>
                    <a:pt x="4820" y="3781"/>
                    <a:pt x="5041" y="3560"/>
                    <a:pt x="5261" y="3560"/>
                  </a:cubicBezTo>
                  <a:close/>
                  <a:moveTo>
                    <a:pt x="7719" y="3560"/>
                  </a:moveTo>
                  <a:cubicBezTo>
                    <a:pt x="7908" y="3560"/>
                    <a:pt x="8128" y="3781"/>
                    <a:pt x="8128" y="4002"/>
                  </a:cubicBezTo>
                  <a:lnTo>
                    <a:pt x="8128" y="5671"/>
                  </a:lnTo>
                  <a:cubicBezTo>
                    <a:pt x="8128" y="5892"/>
                    <a:pt x="7939" y="6112"/>
                    <a:pt x="7719" y="6112"/>
                  </a:cubicBezTo>
                  <a:cubicBezTo>
                    <a:pt x="7467" y="6112"/>
                    <a:pt x="7309" y="5892"/>
                    <a:pt x="7309" y="5671"/>
                  </a:cubicBezTo>
                  <a:lnTo>
                    <a:pt x="7309" y="4002"/>
                  </a:lnTo>
                  <a:cubicBezTo>
                    <a:pt x="7309" y="3781"/>
                    <a:pt x="7498" y="3560"/>
                    <a:pt x="7719" y="3560"/>
                  </a:cubicBezTo>
                  <a:close/>
                  <a:moveTo>
                    <a:pt x="10239" y="3560"/>
                  </a:moveTo>
                  <a:cubicBezTo>
                    <a:pt x="10460" y="3560"/>
                    <a:pt x="10617" y="3781"/>
                    <a:pt x="10617" y="4002"/>
                  </a:cubicBezTo>
                  <a:lnTo>
                    <a:pt x="10617" y="5671"/>
                  </a:lnTo>
                  <a:cubicBezTo>
                    <a:pt x="10617" y="5892"/>
                    <a:pt x="10428" y="6112"/>
                    <a:pt x="10239" y="6112"/>
                  </a:cubicBezTo>
                  <a:cubicBezTo>
                    <a:pt x="9987" y="6112"/>
                    <a:pt x="9798" y="5892"/>
                    <a:pt x="9798" y="5671"/>
                  </a:cubicBezTo>
                  <a:lnTo>
                    <a:pt x="9798" y="4002"/>
                  </a:lnTo>
                  <a:cubicBezTo>
                    <a:pt x="9798" y="3781"/>
                    <a:pt x="9987" y="3560"/>
                    <a:pt x="10239" y="3560"/>
                  </a:cubicBezTo>
                  <a:close/>
                  <a:moveTo>
                    <a:pt x="5230" y="9357"/>
                  </a:moveTo>
                  <a:cubicBezTo>
                    <a:pt x="5450" y="9357"/>
                    <a:pt x="5608" y="9578"/>
                    <a:pt x="5608" y="9767"/>
                  </a:cubicBezTo>
                  <a:cubicBezTo>
                    <a:pt x="5608" y="9987"/>
                    <a:pt x="5419" y="10208"/>
                    <a:pt x="5230" y="10208"/>
                  </a:cubicBezTo>
                  <a:cubicBezTo>
                    <a:pt x="5041" y="10208"/>
                    <a:pt x="4789" y="9987"/>
                    <a:pt x="4789" y="9767"/>
                  </a:cubicBezTo>
                  <a:cubicBezTo>
                    <a:pt x="4820" y="9578"/>
                    <a:pt x="5041" y="9357"/>
                    <a:pt x="5230" y="9357"/>
                  </a:cubicBezTo>
                  <a:close/>
                  <a:moveTo>
                    <a:pt x="9924" y="9357"/>
                  </a:moveTo>
                  <a:cubicBezTo>
                    <a:pt x="10145" y="9357"/>
                    <a:pt x="10302" y="9578"/>
                    <a:pt x="10302" y="9767"/>
                  </a:cubicBezTo>
                  <a:cubicBezTo>
                    <a:pt x="10302" y="9987"/>
                    <a:pt x="10113" y="10208"/>
                    <a:pt x="9924" y="10208"/>
                  </a:cubicBezTo>
                  <a:cubicBezTo>
                    <a:pt x="9704" y="10208"/>
                    <a:pt x="9515" y="9987"/>
                    <a:pt x="9515" y="9767"/>
                  </a:cubicBezTo>
                  <a:cubicBezTo>
                    <a:pt x="9515" y="9578"/>
                    <a:pt x="9704" y="9357"/>
                    <a:pt x="9924" y="9357"/>
                  </a:cubicBezTo>
                  <a:close/>
                  <a:moveTo>
                    <a:pt x="441" y="0"/>
                  </a:moveTo>
                  <a:cubicBezTo>
                    <a:pt x="189" y="0"/>
                    <a:pt x="0" y="189"/>
                    <a:pt x="0" y="378"/>
                  </a:cubicBezTo>
                  <a:cubicBezTo>
                    <a:pt x="0" y="599"/>
                    <a:pt x="347" y="820"/>
                    <a:pt x="536" y="820"/>
                  </a:cubicBezTo>
                  <a:lnTo>
                    <a:pt x="2111" y="820"/>
                  </a:lnTo>
                  <a:cubicBezTo>
                    <a:pt x="2174" y="1103"/>
                    <a:pt x="3245" y="6711"/>
                    <a:pt x="3308" y="6994"/>
                  </a:cubicBezTo>
                  <a:cubicBezTo>
                    <a:pt x="2867" y="7184"/>
                    <a:pt x="2584" y="7625"/>
                    <a:pt x="2584" y="8097"/>
                  </a:cubicBezTo>
                  <a:cubicBezTo>
                    <a:pt x="2584" y="8759"/>
                    <a:pt x="3151" y="9326"/>
                    <a:pt x="3812" y="9326"/>
                  </a:cubicBezTo>
                  <a:lnTo>
                    <a:pt x="4001" y="9326"/>
                  </a:lnTo>
                  <a:cubicBezTo>
                    <a:pt x="3970" y="9452"/>
                    <a:pt x="3938" y="9609"/>
                    <a:pt x="3938" y="9767"/>
                  </a:cubicBezTo>
                  <a:cubicBezTo>
                    <a:pt x="3938" y="10429"/>
                    <a:pt x="4474" y="11027"/>
                    <a:pt x="5167" y="11027"/>
                  </a:cubicBezTo>
                  <a:cubicBezTo>
                    <a:pt x="5829" y="11027"/>
                    <a:pt x="6364" y="10460"/>
                    <a:pt x="6364" y="9767"/>
                  </a:cubicBezTo>
                  <a:cubicBezTo>
                    <a:pt x="6364" y="9609"/>
                    <a:pt x="6333" y="9483"/>
                    <a:pt x="6301" y="9326"/>
                  </a:cubicBezTo>
                  <a:lnTo>
                    <a:pt x="8664" y="9326"/>
                  </a:lnTo>
                  <a:cubicBezTo>
                    <a:pt x="8632" y="9452"/>
                    <a:pt x="8569" y="9609"/>
                    <a:pt x="8569" y="9767"/>
                  </a:cubicBezTo>
                  <a:cubicBezTo>
                    <a:pt x="8569" y="10429"/>
                    <a:pt x="9137" y="11027"/>
                    <a:pt x="9798" y="11027"/>
                  </a:cubicBezTo>
                  <a:cubicBezTo>
                    <a:pt x="10460" y="11027"/>
                    <a:pt x="11027" y="10460"/>
                    <a:pt x="11027" y="9767"/>
                  </a:cubicBezTo>
                  <a:cubicBezTo>
                    <a:pt x="11027" y="9609"/>
                    <a:pt x="10995" y="9483"/>
                    <a:pt x="10932" y="9357"/>
                  </a:cubicBezTo>
                  <a:lnTo>
                    <a:pt x="11562" y="9357"/>
                  </a:lnTo>
                  <a:cubicBezTo>
                    <a:pt x="11814" y="9357"/>
                    <a:pt x="12003" y="9168"/>
                    <a:pt x="12003" y="8979"/>
                  </a:cubicBezTo>
                  <a:cubicBezTo>
                    <a:pt x="12003" y="8727"/>
                    <a:pt x="11814" y="8538"/>
                    <a:pt x="11562" y="8538"/>
                  </a:cubicBezTo>
                  <a:lnTo>
                    <a:pt x="3749" y="8538"/>
                  </a:lnTo>
                  <a:cubicBezTo>
                    <a:pt x="3497" y="8538"/>
                    <a:pt x="3308" y="8349"/>
                    <a:pt x="3308" y="8160"/>
                  </a:cubicBezTo>
                  <a:cubicBezTo>
                    <a:pt x="3308" y="7940"/>
                    <a:pt x="3497" y="7719"/>
                    <a:pt x="3749" y="7719"/>
                  </a:cubicBezTo>
                  <a:lnTo>
                    <a:pt x="11468" y="7719"/>
                  </a:lnTo>
                  <a:cubicBezTo>
                    <a:pt x="11657" y="7719"/>
                    <a:pt x="11846" y="7562"/>
                    <a:pt x="11846" y="7373"/>
                  </a:cubicBezTo>
                  <a:lnTo>
                    <a:pt x="12665" y="2395"/>
                  </a:lnTo>
                  <a:cubicBezTo>
                    <a:pt x="12728" y="2143"/>
                    <a:pt x="12508" y="1922"/>
                    <a:pt x="12287" y="1922"/>
                  </a:cubicBezTo>
                  <a:lnTo>
                    <a:pt x="3056" y="1922"/>
                  </a:lnTo>
                  <a:lnTo>
                    <a:pt x="2741" y="347"/>
                  </a:lnTo>
                  <a:cubicBezTo>
                    <a:pt x="2710" y="158"/>
                    <a:pt x="2552" y="0"/>
                    <a:pt x="236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095" name="Google Shape;8095;p70"/>
          <p:cNvGrpSpPr/>
          <p:nvPr/>
        </p:nvGrpSpPr>
        <p:grpSpPr>
          <a:xfrm>
            <a:off x="843944" y="3806587"/>
            <a:ext cx="368186" cy="366364"/>
            <a:chOff x="-62151950" y="4111775"/>
            <a:chExt cx="318225" cy="316650"/>
          </a:xfrm>
          <a:solidFill>
            <a:srgbClr val="FFC867"/>
          </a:solidFill>
        </p:grpSpPr>
        <p:sp>
          <p:nvSpPr>
            <p:cNvPr id="8096" name="Google Shape;8096;p70"/>
            <p:cNvSpPr/>
            <p:nvPr/>
          </p:nvSpPr>
          <p:spPr>
            <a:xfrm>
              <a:off x="-62151950" y="4407925"/>
              <a:ext cx="318225" cy="20500"/>
            </a:xfrm>
            <a:custGeom>
              <a:avLst/>
              <a:gdLst/>
              <a:ahLst/>
              <a:cxnLst/>
              <a:rect l="l" t="t" r="r" b="b"/>
              <a:pathLst>
                <a:path w="12729" h="820" extrusionOk="0">
                  <a:moveTo>
                    <a:pt x="442" y="0"/>
                  </a:moveTo>
                  <a:cubicBezTo>
                    <a:pt x="221" y="0"/>
                    <a:pt x="1" y="189"/>
                    <a:pt x="1" y="441"/>
                  </a:cubicBezTo>
                  <a:cubicBezTo>
                    <a:pt x="1" y="662"/>
                    <a:pt x="221" y="819"/>
                    <a:pt x="442" y="819"/>
                  </a:cubicBezTo>
                  <a:lnTo>
                    <a:pt x="12288" y="819"/>
                  </a:lnTo>
                  <a:cubicBezTo>
                    <a:pt x="12540" y="819"/>
                    <a:pt x="12697" y="630"/>
                    <a:pt x="12697" y="441"/>
                  </a:cubicBezTo>
                  <a:cubicBezTo>
                    <a:pt x="12729" y="158"/>
                    <a:pt x="12540" y="0"/>
                    <a:pt x="1228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97" name="Google Shape;8097;p70"/>
            <p:cNvSpPr/>
            <p:nvPr/>
          </p:nvSpPr>
          <p:spPr>
            <a:xfrm>
              <a:off x="-62151950" y="4283475"/>
              <a:ext cx="84300" cy="104000"/>
            </a:xfrm>
            <a:custGeom>
              <a:avLst/>
              <a:gdLst/>
              <a:ahLst/>
              <a:cxnLst/>
              <a:rect l="l" t="t" r="r" b="b"/>
              <a:pathLst>
                <a:path w="3372" h="4160" extrusionOk="0">
                  <a:moveTo>
                    <a:pt x="1009" y="0"/>
                  </a:moveTo>
                  <a:cubicBezTo>
                    <a:pt x="442" y="0"/>
                    <a:pt x="1" y="442"/>
                    <a:pt x="1" y="1009"/>
                  </a:cubicBezTo>
                  <a:lnTo>
                    <a:pt x="1" y="3214"/>
                  </a:lnTo>
                  <a:cubicBezTo>
                    <a:pt x="64" y="3718"/>
                    <a:pt x="473" y="4159"/>
                    <a:pt x="1009" y="4159"/>
                  </a:cubicBezTo>
                  <a:lnTo>
                    <a:pt x="2363" y="4159"/>
                  </a:lnTo>
                  <a:cubicBezTo>
                    <a:pt x="2931" y="4159"/>
                    <a:pt x="3372" y="3718"/>
                    <a:pt x="3372" y="3214"/>
                  </a:cubicBezTo>
                  <a:lnTo>
                    <a:pt x="3372" y="1009"/>
                  </a:lnTo>
                  <a:cubicBezTo>
                    <a:pt x="3372" y="442"/>
                    <a:pt x="2931" y="0"/>
                    <a:pt x="236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98" name="Google Shape;8098;p70"/>
            <p:cNvSpPr/>
            <p:nvPr/>
          </p:nvSpPr>
          <p:spPr>
            <a:xfrm>
              <a:off x="-62033800" y="4111775"/>
              <a:ext cx="82725" cy="275700"/>
            </a:xfrm>
            <a:custGeom>
              <a:avLst/>
              <a:gdLst/>
              <a:ahLst/>
              <a:cxnLst/>
              <a:rect l="l" t="t" r="r" b="b"/>
              <a:pathLst>
                <a:path w="3309" h="11028" extrusionOk="0">
                  <a:moveTo>
                    <a:pt x="946" y="0"/>
                  </a:moveTo>
                  <a:cubicBezTo>
                    <a:pt x="410" y="0"/>
                    <a:pt x="0" y="410"/>
                    <a:pt x="0" y="977"/>
                  </a:cubicBezTo>
                  <a:lnTo>
                    <a:pt x="0" y="10082"/>
                  </a:lnTo>
                  <a:cubicBezTo>
                    <a:pt x="0" y="10618"/>
                    <a:pt x="441" y="11027"/>
                    <a:pt x="946" y="11027"/>
                  </a:cubicBezTo>
                  <a:lnTo>
                    <a:pt x="2332" y="11027"/>
                  </a:lnTo>
                  <a:cubicBezTo>
                    <a:pt x="2899" y="11027"/>
                    <a:pt x="3308" y="10586"/>
                    <a:pt x="3308" y="10082"/>
                  </a:cubicBezTo>
                  <a:lnTo>
                    <a:pt x="3308" y="977"/>
                  </a:lnTo>
                  <a:cubicBezTo>
                    <a:pt x="3308" y="410"/>
                    <a:pt x="2899" y="0"/>
                    <a:pt x="233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99" name="Google Shape;8099;p70"/>
            <p:cNvSpPr/>
            <p:nvPr/>
          </p:nvSpPr>
          <p:spPr>
            <a:xfrm>
              <a:off x="-61916450" y="4200775"/>
              <a:ext cx="82725" cy="186700"/>
            </a:xfrm>
            <a:custGeom>
              <a:avLst/>
              <a:gdLst/>
              <a:ahLst/>
              <a:cxnLst/>
              <a:rect l="l" t="t" r="r" b="b"/>
              <a:pathLst>
                <a:path w="3309" h="7468" extrusionOk="0">
                  <a:moveTo>
                    <a:pt x="946" y="0"/>
                  </a:moveTo>
                  <a:cubicBezTo>
                    <a:pt x="410" y="0"/>
                    <a:pt x="1" y="442"/>
                    <a:pt x="1" y="1009"/>
                  </a:cubicBezTo>
                  <a:lnTo>
                    <a:pt x="1" y="6522"/>
                  </a:lnTo>
                  <a:cubicBezTo>
                    <a:pt x="1" y="7058"/>
                    <a:pt x="442" y="7467"/>
                    <a:pt x="946" y="7467"/>
                  </a:cubicBezTo>
                  <a:lnTo>
                    <a:pt x="2332" y="7467"/>
                  </a:lnTo>
                  <a:cubicBezTo>
                    <a:pt x="2868" y="7467"/>
                    <a:pt x="3309" y="7026"/>
                    <a:pt x="3309" y="6522"/>
                  </a:cubicBezTo>
                  <a:lnTo>
                    <a:pt x="3309" y="1009"/>
                  </a:lnTo>
                  <a:cubicBezTo>
                    <a:pt x="3309" y="442"/>
                    <a:pt x="2868" y="0"/>
                    <a:pt x="233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100" name="Google Shape;8100;p70"/>
          <p:cNvGrpSpPr/>
          <p:nvPr/>
        </p:nvGrpSpPr>
        <p:grpSpPr>
          <a:xfrm>
            <a:off x="3062568" y="2897133"/>
            <a:ext cx="368157" cy="367434"/>
            <a:chOff x="-60254550" y="3367325"/>
            <a:chExt cx="318200" cy="317575"/>
          </a:xfrm>
          <a:solidFill>
            <a:srgbClr val="FFC867"/>
          </a:solidFill>
        </p:grpSpPr>
        <p:sp>
          <p:nvSpPr>
            <p:cNvPr id="8101" name="Google Shape;8101;p70"/>
            <p:cNvSpPr/>
            <p:nvPr/>
          </p:nvSpPr>
          <p:spPr>
            <a:xfrm>
              <a:off x="-60219125" y="3367325"/>
              <a:ext cx="51225" cy="103575"/>
            </a:xfrm>
            <a:custGeom>
              <a:avLst/>
              <a:gdLst/>
              <a:ahLst/>
              <a:cxnLst/>
              <a:rect l="l" t="t" r="r" b="b"/>
              <a:pathLst>
                <a:path w="2049" h="4143" extrusionOk="0">
                  <a:moveTo>
                    <a:pt x="1051" y="0"/>
                  </a:moveTo>
                  <a:cubicBezTo>
                    <a:pt x="935" y="0"/>
                    <a:pt x="815" y="57"/>
                    <a:pt x="725" y="164"/>
                  </a:cubicBezTo>
                  <a:cubicBezTo>
                    <a:pt x="568" y="290"/>
                    <a:pt x="568" y="573"/>
                    <a:pt x="757" y="731"/>
                  </a:cubicBezTo>
                  <a:cubicBezTo>
                    <a:pt x="1103" y="1046"/>
                    <a:pt x="1103" y="1456"/>
                    <a:pt x="757" y="1771"/>
                  </a:cubicBezTo>
                  <a:cubicBezTo>
                    <a:pt x="32" y="2401"/>
                    <a:pt x="1" y="3377"/>
                    <a:pt x="757" y="4039"/>
                  </a:cubicBezTo>
                  <a:cubicBezTo>
                    <a:pt x="828" y="4110"/>
                    <a:pt x="924" y="4143"/>
                    <a:pt x="1023" y="4143"/>
                  </a:cubicBezTo>
                  <a:cubicBezTo>
                    <a:pt x="1144" y="4143"/>
                    <a:pt x="1269" y="4094"/>
                    <a:pt x="1356" y="4007"/>
                  </a:cubicBezTo>
                  <a:cubicBezTo>
                    <a:pt x="1513" y="3850"/>
                    <a:pt x="1513" y="3566"/>
                    <a:pt x="1292" y="3409"/>
                  </a:cubicBezTo>
                  <a:cubicBezTo>
                    <a:pt x="946" y="3094"/>
                    <a:pt x="946" y="2716"/>
                    <a:pt x="1292" y="2401"/>
                  </a:cubicBezTo>
                  <a:cubicBezTo>
                    <a:pt x="2017" y="1771"/>
                    <a:pt x="2049" y="762"/>
                    <a:pt x="1292" y="101"/>
                  </a:cubicBezTo>
                  <a:cubicBezTo>
                    <a:pt x="1224" y="33"/>
                    <a:pt x="1139" y="0"/>
                    <a:pt x="105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02" name="Google Shape;8102;p70"/>
            <p:cNvSpPr/>
            <p:nvPr/>
          </p:nvSpPr>
          <p:spPr>
            <a:xfrm>
              <a:off x="-60156900" y="3367325"/>
              <a:ext cx="51225" cy="103575"/>
            </a:xfrm>
            <a:custGeom>
              <a:avLst/>
              <a:gdLst/>
              <a:ahLst/>
              <a:cxnLst/>
              <a:rect l="l" t="t" r="r" b="b"/>
              <a:pathLst>
                <a:path w="2049" h="4143" extrusionOk="0">
                  <a:moveTo>
                    <a:pt x="1038" y="0"/>
                  </a:moveTo>
                  <a:cubicBezTo>
                    <a:pt x="913" y="0"/>
                    <a:pt x="783" y="57"/>
                    <a:pt x="694" y="164"/>
                  </a:cubicBezTo>
                  <a:cubicBezTo>
                    <a:pt x="536" y="290"/>
                    <a:pt x="536" y="573"/>
                    <a:pt x="757" y="731"/>
                  </a:cubicBezTo>
                  <a:cubicBezTo>
                    <a:pt x="1103" y="1046"/>
                    <a:pt x="1103" y="1456"/>
                    <a:pt x="757" y="1771"/>
                  </a:cubicBezTo>
                  <a:cubicBezTo>
                    <a:pt x="32" y="2401"/>
                    <a:pt x="1" y="3377"/>
                    <a:pt x="757" y="4039"/>
                  </a:cubicBezTo>
                  <a:cubicBezTo>
                    <a:pt x="828" y="4110"/>
                    <a:pt x="918" y="4143"/>
                    <a:pt x="1010" y="4143"/>
                  </a:cubicBezTo>
                  <a:cubicBezTo>
                    <a:pt x="1122" y="4143"/>
                    <a:pt x="1237" y="4094"/>
                    <a:pt x="1324" y="4007"/>
                  </a:cubicBezTo>
                  <a:cubicBezTo>
                    <a:pt x="1481" y="3850"/>
                    <a:pt x="1481" y="3566"/>
                    <a:pt x="1292" y="3409"/>
                  </a:cubicBezTo>
                  <a:cubicBezTo>
                    <a:pt x="946" y="3094"/>
                    <a:pt x="946" y="2716"/>
                    <a:pt x="1292" y="2401"/>
                  </a:cubicBezTo>
                  <a:cubicBezTo>
                    <a:pt x="2017" y="1771"/>
                    <a:pt x="2049" y="762"/>
                    <a:pt x="1292" y="101"/>
                  </a:cubicBezTo>
                  <a:cubicBezTo>
                    <a:pt x="1224" y="33"/>
                    <a:pt x="1133" y="0"/>
                    <a:pt x="103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03" name="Google Shape;8103;p70"/>
            <p:cNvSpPr/>
            <p:nvPr/>
          </p:nvSpPr>
          <p:spPr>
            <a:xfrm>
              <a:off x="-60094675" y="3367325"/>
              <a:ext cx="51225" cy="103575"/>
            </a:xfrm>
            <a:custGeom>
              <a:avLst/>
              <a:gdLst/>
              <a:ahLst/>
              <a:cxnLst/>
              <a:rect l="l" t="t" r="r" b="b"/>
              <a:pathLst>
                <a:path w="2049" h="4143" extrusionOk="0">
                  <a:moveTo>
                    <a:pt x="1038" y="0"/>
                  </a:moveTo>
                  <a:cubicBezTo>
                    <a:pt x="913" y="0"/>
                    <a:pt x="783" y="57"/>
                    <a:pt x="694" y="164"/>
                  </a:cubicBezTo>
                  <a:cubicBezTo>
                    <a:pt x="536" y="290"/>
                    <a:pt x="536" y="573"/>
                    <a:pt x="725" y="731"/>
                  </a:cubicBezTo>
                  <a:cubicBezTo>
                    <a:pt x="1103" y="1046"/>
                    <a:pt x="1103" y="1456"/>
                    <a:pt x="725" y="1771"/>
                  </a:cubicBezTo>
                  <a:cubicBezTo>
                    <a:pt x="32" y="2401"/>
                    <a:pt x="1" y="3377"/>
                    <a:pt x="725" y="4039"/>
                  </a:cubicBezTo>
                  <a:cubicBezTo>
                    <a:pt x="796" y="4110"/>
                    <a:pt x="893" y="4143"/>
                    <a:pt x="992" y="4143"/>
                  </a:cubicBezTo>
                  <a:cubicBezTo>
                    <a:pt x="1113" y="4143"/>
                    <a:pt x="1237" y="4094"/>
                    <a:pt x="1324" y="4007"/>
                  </a:cubicBezTo>
                  <a:cubicBezTo>
                    <a:pt x="1481" y="3850"/>
                    <a:pt x="1481" y="3566"/>
                    <a:pt x="1292" y="3409"/>
                  </a:cubicBezTo>
                  <a:cubicBezTo>
                    <a:pt x="946" y="3094"/>
                    <a:pt x="946" y="2716"/>
                    <a:pt x="1292" y="2401"/>
                  </a:cubicBezTo>
                  <a:cubicBezTo>
                    <a:pt x="1985" y="1771"/>
                    <a:pt x="2048" y="762"/>
                    <a:pt x="1292" y="101"/>
                  </a:cubicBezTo>
                  <a:cubicBezTo>
                    <a:pt x="1224" y="33"/>
                    <a:pt x="1133" y="0"/>
                    <a:pt x="103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04" name="Google Shape;8104;p70"/>
            <p:cNvSpPr/>
            <p:nvPr/>
          </p:nvSpPr>
          <p:spPr>
            <a:xfrm>
              <a:off x="-60254550" y="3478525"/>
              <a:ext cx="318200" cy="206375"/>
            </a:xfrm>
            <a:custGeom>
              <a:avLst/>
              <a:gdLst/>
              <a:ahLst/>
              <a:cxnLst/>
              <a:rect l="l" t="t" r="r" b="b"/>
              <a:pathLst>
                <a:path w="12728" h="8255" extrusionOk="0">
                  <a:moveTo>
                    <a:pt x="10428" y="1607"/>
                  </a:moveTo>
                  <a:cubicBezTo>
                    <a:pt x="11184" y="1607"/>
                    <a:pt x="11814" y="2237"/>
                    <a:pt x="11814" y="2994"/>
                  </a:cubicBezTo>
                  <a:cubicBezTo>
                    <a:pt x="11814" y="3718"/>
                    <a:pt x="11184" y="4380"/>
                    <a:pt x="10428" y="4380"/>
                  </a:cubicBezTo>
                  <a:lnTo>
                    <a:pt x="9767" y="4380"/>
                  </a:lnTo>
                  <a:cubicBezTo>
                    <a:pt x="9861" y="4002"/>
                    <a:pt x="9893" y="3655"/>
                    <a:pt x="9893" y="3246"/>
                  </a:cubicBezTo>
                  <a:lnTo>
                    <a:pt x="9893" y="1607"/>
                  </a:lnTo>
                  <a:close/>
                  <a:moveTo>
                    <a:pt x="410" y="1"/>
                  </a:moveTo>
                  <a:cubicBezTo>
                    <a:pt x="158" y="1"/>
                    <a:pt x="0" y="190"/>
                    <a:pt x="0" y="379"/>
                  </a:cubicBezTo>
                  <a:lnTo>
                    <a:pt x="0" y="3309"/>
                  </a:lnTo>
                  <a:cubicBezTo>
                    <a:pt x="0" y="5041"/>
                    <a:pt x="882" y="6522"/>
                    <a:pt x="2237" y="7436"/>
                  </a:cubicBezTo>
                  <a:lnTo>
                    <a:pt x="441" y="7436"/>
                  </a:lnTo>
                  <a:cubicBezTo>
                    <a:pt x="189" y="7436"/>
                    <a:pt x="32" y="7625"/>
                    <a:pt x="32" y="7845"/>
                  </a:cubicBezTo>
                  <a:cubicBezTo>
                    <a:pt x="32" y="8066"/>
                    <a:pt x="252" y="8255"/>
                    <a:pt x="441" y="8255"/>
                  </a:cubicBezTo>
                  <a:lnTo>
                    <a:pt x="9546" y="8255"/>
                  </a:lnTo>
                  <a:cubicBezTo>
                    <a:pt x="9767" y="8255"/>
                    <a:pt x="9924" y="8066"/>
                    <a:pt x="9924" y="7845"/>
                  </a:cubicBezTo>
                  <a:cubicBezTo>
                    <a:pt x="9924" y="7593"/>
                    <a:pt x="9735" y="7436"/>
                    <a:pt x="9546" y="7436"/>
                  </a:cubicBezTo>
                  <a:lnTo>
                    <a:pt x="7719" y="7436"/>
                  </a:lnTo>
                  <a:cubicBezTo>
                    <a:pt x="8538" y="6900"/>
                    <a:pt x="9168" y="6144"/>
                    <a:pt x="9578" y="5230"/>
                  </a:cubicBezTo>
                  <a:lnTo>
                    <a:pt x="10523" y="5230"/>
                  </a:lnTo>
                  <a:cubicBezTo>
                    <a:pt x="11751" y="5230"/>
                    <a:pt x="12728" y="4254"/>
                    <a:pt x="12728" y="3025"/>
                  </a:cubicBezTo>
                  <a:cubicBezTo>
                    <a:pt x="12728" y="1796"/>
                    <a:pt x="11657" y="788"/>
                    <a:pt x="10428" y="788"/>
                  </a:cubicBezTo>
                  <a:lnTo>
                    <a:pt x="9893" y="788"/>
                  </a:lnTo>
                  <a:lnTo>
                    <a:pt x="9893" y="379"/>
                  </a:lnTo>
                  <a:cubicBezTo>
                    <a:pt x="9893" y="158"/>
                    <a:pt x="9704" y="1"/>
                    <a:pt x="948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105" name="Google Shape;8105;p70"/>
          <p:cNvGrpSpPr/>
          <p:nvPr/>
        </p:nvGrpSpPr>
        <p:grpSpPr>
          <a:xfrm>
            <a:off x="3063465" y="3348127"/>
            <a:ext cx="366364" cy="366248"/>
            <a:chOff x="-60255350" y="3733825"/>
            <a:chExt cx="316650" cy="316550"/>
          </a:xfrm>
          <a:solidFill>
            <a:srgbClr val="FFC867"/>
          </a:solidFill>
        </p:grpSpPr>
        <p:sp>
          <p:nvSpPr>
            <p:cNvPr id="8106" name="Google Shape;8106;p70"/>
            <p:cNvSpPr/>
            <p:nvPr/>
          </p:nvSpPr>
          <p:spPr>
            <a:xfrm>
              <a:off x="-60218325" y="3733825"/>
              <a:ext cx="235525" cy="316550"/>
            </a:xfrm>
            <a:custGeom>
              <a:avLst/>
              <a:gdLst/>
              <a:ahLst/>
              <a:cxnLst/>
              <a:rect l="l" t="t" r="r" b="b"/>
              <a:pathLst>
                <a:path w="9421" h="12662" extrusionOk="0">
                  <a:moveTo>
                    <a:pt x="4821" y="1666"/>
                  </a:moveTo>
                  <a:cubicBezTo>
                    <a:pt x="5073" y="1666"/>
                    <a:pt x="5262" y="1886"/>
                    <a:pt x="5262" y="2075"/>
                  </a:cubicBezTo>
                  <a:lnTo>
                    <a:pt x="5262" y="2359"/>
                  </a:lnTo>
                  <a:cubicBezTo>
                    <a:pt x="5734" y="2485"/>
                    <a:pt x="6081" y="2989"/>
                    <a:pt x="6081" y="3525"/>
                  </a:cubicBezTo>
                  <a:cubicBezTo>
                    <a:pt x="6081" y="3777"/>
                    <a:pt x="5892" y="3934"/>
                    <a:pt x="5640" y="3934"/>
                  </a:cubicBezTo>
                  <a:cubicBezTo>
                    <a:pt x="5419" y="3934"/>
                    <a:pt x="5262" y="3714"/>
                    <a:pt x="5262" y="3525"/>
                  </a:cubicBezTo>
                  <a:cubicBezTo>
                    <a:pt x="5262" y="3273"/>
                    <a:pt x="5073" y="3084"/>
                    <a:pt x="4821" y="3084"/>
                  </a:cubicBezTo>
                  <a:cubicBezTo>
                    <a:pt x="4569" y="3084"/>
                    <a:pt x="4411" y="3273"/>
                    <a:pt x="4411" y="3525"/>
                  </a:cubicBezTo>
                  <a:cubicBezTo>
                    <a:pt x="4411" y="3777"/>
                    <a:pt x="4789" y="3997"/>
                    <a:pt x="5104" y="4249"/>
                  </a:cubicBezTo>
                  <a:cubicBezTo>
                    <a:pt x="5514" y="4564"/>
                    <a:pt x="6081" y="4942"/>
                    <a:pt x="6081" y="5604"/>
                  </a:cubicBezTo>
                  <a:cubicBezTo>
                    <a:pt x="6081" y="6171"/>
                    <a:pt x="5734" y="6612"/>
                    <a:pt x="5262" y="6801"/>
                  </a:cubicBezTo>
                  <a:lnTo>
                    <a:pt x="5262" y="7085"/>
                  </a:lnTo>
                  <a:cubicBezTo>
                    <a:pt x="5262" y="7305"/>
                    <a:pt x="5041" y="7463"/>
                    <a:pt x="4821" y="7463"/>
                  </a:cubicBezTo>
                  <a:cubicBezTo>
                    <a:pt x="4569" y="7463"/>
                    <a:pt x="4411" y="7274"/>
                    <a:pt x="4411" y="7085"/>
                  </a:cubicBezTo>
                  <a:lnTo>
                    <a:pt x="4411" y="6801"/>
                  </a:lnTo>
                  <a:cubicBezTo>
                    <a:pt x="3938" y="6644"/>
                    <a:pt x="3592" y="6171"/>
                    <a:pt x="3592" y="5604"/>
                  </a:cubicBezTo>
                  <a:cubicBezTo>
                    <a:pt x="3592" y="5383"/>
                    <a:pt x="3781" y="5194"/>
                    <a:pt x="4033" y="5194"/>
                  </a:cubicBezTo>
                  <a:cubicBezTo>
                    <a:pt x="4253" y="5194"/>
                    <a:pt x="4411" y="5383"/>
                    <a:pt x="4411" y="5604"/>
                  </a:cubicBezTo>
                  <a:cubicBezTo>
                    <a:pt x="4411" y="5856"/>
                    <a:pt x="4632" y="6014"/>
                    <a:pt x="4821" y="6014"/>
                  </a:cubicBezTo>
                  <a:cubicBezTo>
                    <a:pt x="5041" y="6014"/>
                    <a:pt x="5262" y="5824"/>
                    <a:pt x="5262" y="5604"/>
                  </a:cubicBezTo>
                  <a:cubicBezTo>
                    <a:pt x="5262" y="5383"/>
                    <a:pt x="4947" y="5131"/>
                    <a:pt x="4569" y="4911"/>
                  </a:cubicBezTo>
                  <a:cubicBezTo>
                    <a:pt x="4159" y="4596"/>
                    <a:pt x="3592" y="4186"/>
                    <a:pt x="3592" y="3525"/>
                  </a:cubicBezTo>
                  <a:cubicBezTo>
                    <a:pt x="3592" y="2989"/>
                    <a:pt x="3938" y="2548"/>
                    <a:pt x="4411" y="2359"/>
                  </a:cubicBezTo>
                  <a:lnTo>
                    <a:pt x="4411" y="2075"/>
                  </a:lnTo>
                  <a:cubicBezTo>
                    <a:pt x="4411" y="1823"/>
                    <a:pt x="4632" y="1666"/>
                    <a:pt x="4821" y="1666"/>
                  </a:cubicBezTo>
                  <a:close/>
                  <a:moveTo>
                    <a:pt x="6081" y="9385"/>
                  </a:moveTo>
                  <a:lnTo>
                    <a:pt x="6081" y="10235"/>
                  </a:lnTo>
                  <a:lnTo>
                    <a:pt x="3592" y="10235"/>
                  </a:lnTo>
                  <a:lnTo>
                    <a:pt x="3592" y="9385"/>
                  </a:lnTo>
                  <a:close/>
                  <a:moveTo>
                    <a:pt x="4801" y="0"/>
                  </a:moveTo>
                  <a:cubicBezTo>
                    <a:pt x="4498" y="0"/>
                    <a:pt x="4188" y="29"/>
                    <a:pt x="3875" y="91"/>
                  </a:cubicBezTo>
                  <a:cubicBezTo>
                    <a:pt x="2111" y="500"/>
                    <a:pt x="693" y="1949"/>
                    <a:pt x="378" y="3714"/>
                  </a:cubicBezTo>
                  <a:cubicBezTo>
                    <a:pt x="0" y="5698"/>
                    <a:pt x="1008" y="7652"/>
                    <a:pt x="2773" y="8565"/>
                  </a:cubicBezTo>
                  <a:lnTo>
                    <a:pt x="2773" y="10582"/>
                  </a:lnTo>
                  <a:cubicBezTo>
                    <a:pt x="2773" y="11716"/>
                    <a:pt x="3718" y="12661"/>
                    <a:pt x="4852" y="12661"/>
                  </a:cubicBezTo>
                  <a:cubicBezTo>
                    <a:pt x="5986" y="12661"/>
                    <a:pt x="6963" y="11716"/>
                    <a:pt x="6963" y="10582"/>
                  </a:cubicBezTo>
                  <a:lnTo>
                    <a:pt x="6963" y="8565"/>
                  </a:lnTo>
                  <a:cubicBezTo>
                    <a:pt x="8444" y="7778"/>
                    <a:pt x="9420" y="6234"/>
                    <a:pt x="9420" y="4501"/>
                  </a:cubicBezTo>
                  <a:cubicBezTo>
                    <a:pt x="9392" y="2000"/>
                    <a:pt x="7308" y="0"/>
                    <a:pt x="480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07" name="Google Shape;8107;p70"/>
            <p:cNvSpPr/>
            <p:nvPr/>
          </p:nvSpPr>
          <p:spPr>
            <a:xfrm>
              <a:off x="-60255350" y="3844775"/>
              <a:ext cx="34675" cy="20500"/>
            </a:xfrm>
            <a:custGeom>
              <a:avLst/>
              <a:gdLst/>
              <a:ahLst/>
              <a:cxnLst/>
              <a:rect l="l" t="t" r="r" b="b"/>
              <a:pathLst>
                <a:path w="1387" h="820" extrusionOk="0">
                  <a:moveTo>
                    <a:pt x="379" y="0"/>
                  </a:moveTo>
                  <a:cubicBezTo>
                    <a:pt x="158" y="0"/>
                    <a:pt x="1" y="189"/>
                    <a:pt x="1" y="378"/>
                  </a:cubicBezTo>
                  <a:cubicBezTo>
                    <a:pt x="1" y="630"/>
                    <a:pt x="190" y="819"/>
                    <a:pt x="379" y="819"/>
                  </a:cubicBezTo>
                  <a:lnTo>
                    <a:pt x="946" y="819"/>
                  </a:lnTo>
                  <a:cubicBezTo>
                    <a:pt x="1166" y="819"/>
                    <a:pt x="1387" y="630"/>
                    <a:pt x="1387" y="378"/>
                  </a:cubicBezTo>
                  <a:cubicBezTo>
                    <a:pt x="1387" y="158"/>
                    <a:pt x="1166" y="0"/>
                    <a:pt x="94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08" name="Google Shape;8108;p70"/>
            <p:cNvSpPr/>
            <p:nvPr/>
          </p:nvSpPr>
          <p:spPr>
            <a:xfrm>
              <a:off x="-59974175" y="3844775"/>
              <a:ext cx="35475" cy="20500"/>
            </a:xfrm>
            <a:custGeom>
              <a:avLst/>
              <a:gdLst/>
              <a:ahLst/>
              <a:cxnLst/>
              <a:rect l="l" t="t" r="r" b="b"/>
              <a:pathLst>
                <a:path w="1419" h="820" extrusionOk="0">
                  <a:moveTo>
                    <a:pt x="442" y="0"/>
                  </a:moveTo>
                  <a:cubicBezTo>
                    <a:pt x="221" y="0"/>
                    <a:pt x="1" y="189"/>
                    <a:pt x="1" y="378"/>
                  </a:cubicBezTo>
                  <a:cubicBezTo>
                    <a:pt x="1" y="630"/>
                    <a:pt x="221" y="819"/>
                    <a:pt x="442" y="819"/>
                  </a:cubicBezTo>
                  <a:lnTo>
                    <a:pt x="1009" y="819"/>
                  </a:lnTo>
                  <a:cubicBezTo>
                    <a:pt x="1230" y="819"/>
                    <a:pt x="1387" y="630"/>
                    <a:pt x="1387" y="378"/>
                  </a:cubicBezTo>
                  <a:cubicBezTo>
                    <a:pt x="1419" y="158"/>
                    <a:pt x="1230" y="0"/>
                    <a:pt x="100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09" name="Google Shape;8109;p70"/>
            <p:cNvSpPr/>
            <p:nvPr/>
          </p:nvSpPr>
          <p:spPr>
            <a:xfrm>
              <a:off x="-60212825" y="3939475"/>
              <a:ext cx="32325" cy="30350"/>
            </a:xfrm>
            <a:custGeom>
              <a:avLst/>
              <a:gdLst/>
              <a:ahLst/>
              <a:cxnLst/>
              <a:rect l="l" t="t" r="r" b="b"/>
              <a:pathLst>
                <a:path w="1293" h="1214" extrusionOk="0">
                  <a:moveTo>
                    <a:pt x="836" y="1"/>
                  </a:moveTo>
                  <a:cubicBezTo>
                    <a:pt x="725" y="1"/>
                    <a:pt x="615" y="40"/>
                    <a:pt x="536" y="119"/>
                  </a:cubicBezTo>
                  <a:lnTo>
                    <a:pt x="158" y="497"/>
                  </a:lnTo>
                  <a:cubicBezTo>
                    <a:pt x="1" y="654"/>
                    <a:pt x="1" y="938"/>
                    <a:pt x="158" y="1096"/>
                  </a:cubicBezTo>
                  <a:cubicBezTo>
                    <a:pt x="237" y="1174"/>
                    <a:pt x="340" y="1214"/>
                    <a:pt x="442" y="1214"/>
                  </a:cubicBezTo>
                  <a:cubicBezTo>
                    <a:pt x="544" y="1214"/>
                    <a:pt x="647" y="1174"/>
                    <a:pt x="725" y="1096"/>
                  </a:cubicBezTo>
                  <a:lnTo>
                    <a:pt x="1135" y="686"/>
                  </a:lnTo>
                  <a:cubicBezTo>
                    <a:pt x="1293" y="528"/>
                    <a:pt x="1293" y="245"/>
                    <a:pt x="1135" y="119"/>
                  </a:cubicBezTo>
                  <a:cubicBezTo>
                    <a:pt x="1056" y="40"/>
                    <a:pt x="946" y="1"/>
                    <a:pt x="83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10" name="Google Shape;8110;p70"/>
            <p:cNvSpPr/>
            <p:nvPr/>
          </p:nvSpPr>
          <p:spPr>
            <a:xfrm>
              <a:off x="-60012750" y="3739425"/>
              <a:ext cx="32300" cy="30350"/>
            </a:xfrm>
            <a:custGeom>
              <a:avLst/>
              <a:gdLst/>
              <a:ahLst/>
              <a:cxnLst/>
              <a:rect l="l" t="t" r="r" b="b"/>
              <a:pathLst>
                <a:path w="1292" h="1214" extrusionOk="0">
                  <a:moveTo>
                    <a:pt x="835" y="1"/>
                  </a:moveTo>
                  <a:cubicBezTo>
                    <a:pt x="725" y="1"/>
                    <a:pt x="614" y="40"/>
                    <a:pt x="536" y="119"/>
                  </a:cubicBezTo>
                  <a:lnTo>
                    <a:pt x="126" y="497"/>
                  </a:lnTo>
                  <a:cubicBezTo>
                    <a:pt x="0" y="654"/>
                    <a:pt x="0" y="938"/>
                    <a:pt x="126" y="1095"/>
                  </a:cubicBezTo>
                  <a:cubicBezTo>
                    <a:pt x="205" y="1174"/>
                    <a:pt x="315" y="1213"/>
                    <a:pt x="425" y="1213"/>
                  </a:cubicBezTo>
                  <a:cubicBezTo>
                    <a:pt x="536" y="1213"/>
                    <a:pt x="646" y="1174"/>
                    <a:pt x="725" y="1095"/>
                  </a:cubicBezTo>
                  <a:lnTo>
                    <a:pt x="1134" y="686"/>
                  </a:lnTo>
                  <a:cubicBezTo>
                    <a:pt x="1292" y="560"/>
                    <a:pt x="1292" y="276"/>
                    <a:pt x="1134" y="119"/>
                  </a:cubicBezTo>
                  <a:cubicBezTo>
                    <a:pt x="1056" y="40"/>
                    <a:pt x="945" y="1"/>
                    <a:pt x="83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11" name="Google Shape;8111;p70"/>
            <p:cNvSpPr/>
            <p:nvPr/>
          </p:nvSpPr>
          <p:spPr>
            <a:xfrm>
              <a:off x="-60012750" y="3939475"/>
              <a:ext cx="32300" cy="30350"/>
            </a:xfrm>
            <a:custGeom>
              <a:avLst/>
              <a:gdLst/>
              <a:ahLst/>
              <a:cxnLst/>
              <a:rect l="l" t="t" r="r" b="b"/>
              <a:pathLst>
                <a:path w="1292" h="1214" extrusionOk="0">
                  <a:moveTo>
                    <a:pt x="425" y="1"/>
                  </a:moveTo>
                  <a:cubicBezTo>
                    <a:pt x="315" y="1"/>
                    <a:pt x="205" y="40"/>
                    <a:pt x="126" y="119"/>
                  </a:cubicBezTo>
                  <a:cubicBezTo>
                    <a:pt x="0" y="245"/>
                    <a:pt x="0" y="528"/>
                    <a:pt x="126" y="686"/>
                  </a:cubicBezTo>
                  <a:lnTo>
                    <a:pt x="536" y="1096"/>
                  </a:lnTo>
                  <a:cubicBezTo>
                    <a:pt x="614" y="1174"/>
                    <a:pt x="725" y="1214"/>
                    <a:pt x="835" y="1214"/>
                  </a:cubicBezTo>
                  <a:cubicBezTo>
                    <a:pt x="945" y="1214"/>
                    <a:pt x="1056" y="1174"/>
                    <a:pt x="1134" y="1096"/>
                  </a:cubicBezTo>
                  <a:cubicBezTo>
                    <a:pt x="1292" y="938"/>
                    <a:pt x="1292" y="654"/>
                    <a:pt x="1134" y="497"/>
                  </a:cubicBezTo>
                  <a:lnTo>
                    <a:pt x="725" y="119"/>
                  </a:lnTo>
                  <a:cubicBezTo>
                    <a:pt x="646" y="40"/>
                    <a:pt x="536" y="1"/>
                    <a:pt x="42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12" name="Google Shape;8112;p70"/>
            <p:cNvSpPr/>
            <p:nvPr/>
          </p:nvSpPr>
          <p:spPr>
            <a:xfrm>
              <a:off x="-60212825" y="3739425"/>
              <a:ext cx="32325" cy="30350"/>
            </a:xfrm>
            <a:custGeom>
              <a:avLst/>
              <a:gdLst/>
              <a:ahLst/>
              <a:cxnLst/>
              <a:rect l="l" t="t" r="r" b="b"/>
              <a:pathLst>
                <a:path w="1293" h="1214" extrusionOk="0">
                  <a:moveTo>
                    <a:pt x="442" y="1"/>
                  </a:moveTo>
                  <a:cubicBezTo>
                    <a:pt x="340" y="1"/>
                    <a:pt x="237" y="40"/>
                    <a:pt x="158" y="119"/>
                  </a:cubicBezTo>
                  <a:cubicBezTo>
                    <a:pt x="1" y="276"/>
                    <a:pt x="1" y="560"/>
                    <a:pt x="158" y="686"/>
                  </a:cubicBezTo>
                  <a:lnTo>
                    <a:pt x="536" y="1095"/>
                  </a:lnTo>
                  <a:cubicBezTo>
                    <a:pt x="615" y="1174"/>
                    <a:pt x="725" y="1213"/>
                    <a:pt x="836" y="1213"/>
                  </a:cubicBezTo>
                  <a:cubicBezTo>
                    <a:pt x="946" y="1213"/>
                    <a:pt x="1056" y="1174"/>
                    <a:pt x="1135" y="1095"/>
                  </a:cubicBezTo>
                  <a:cubicBezTo>
                    <a:pt x="1293" y="938"/>
                    <a:pt x="1293" y="654"/>
                    <a:pt x="1135" y="497"/>
                  </a:cubicBezTo>
                  <a:lnTo>
                    <a:pt x="725" y="119"/>
                  </a:lnTo>
                  <a:cubicBezTo>
                    <a:pt x="647" y="40"/>
                    <a:pt x="544" y="1"/>
                    <a:pt x="44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113" name="Google Shape;8113;p70"/>
          <p:cNvGrpSpPr/>
          <p:nvPr/>
        </p:nvGrpSpPr>
        <p:grpSpPr>
          <a:xfrm>
            <a:off x="3091262" y="3807035"/>
            <a:ext cx="310770" cy="365467"/>
            <a:chOff x="-60232500" y="4101525"/>
            <a:chExt cx="268600" cy="315875"/>
          </a:xfrm>
          <a:solidFill>
            <a:srgbClr val="FFC867"/>
          </a:solidFill>
        </p:grpSpPr>
        <p:sp>
          <p:nvSpPr>
            <p:cNvPr id="8114" name="Google Shape;8114;p70"/>
            <p:cNvSpPr/>
            <p:nvPr/>
          </p:nvSpPr>
          <p:spPr>
            <a:xfrm>
              <a:off x="-60222275" y="4273225"/>
              <a:ext cx="63025" cy="144175"/>
            </a:xfrm>
            <a:custGeom>
              <a:avLst/>
              <a:gdLst/>
              <a:ahLst/>
              <a:cxnLst/>
              <a:rect l="l" t="t" r="r" b="b"/>
              <a:pathLst>
                <a:path w="2521" h="5767" extrusionOk="0">
                  <a:moveTo>
                    <a:pt x="1261" y="1"/>
                  </a:moveTo>
                  <a:cubicBezTo>
                    <a:pt x="1072" y="1"/>
                    <a:pt x="851" y="190"/>
                    <a:pt x="851" y="379"/>
                  </a:cubicBezTo>
                  <a:lnTo>
                    <a:pt x="851" y="662"/>
                  </a:lnTo>
                  <a:cubicBezTo>
                    <a:pt x="379" y="820"/>
                    <a:pt x="1" y="1293"/>
                    <a:pt x="1" y="1828"/>
                  </a:cubicBezTo>
                  <a:cubicBezTo>
                    <a:pt x="1" y="2521"/>
                    <a:pt x="568" y="2899"/>
                    <a:pt x="1009" y="3214"/>
                  </a:cubicBezTo>
                  <a:cubicBezTo>
                    <a:pt x="1324" y="3466"/>
                    <a:pt x="1671" y="3687"/>
                    <a:pt x="1671" y="3939"/>
                  </a:cubicBezTo>
                  <a:cubicBezTo>
                    <a:pt x="1671" y="4160"/>
                    <a:pt x="1482" y="4349"/>
                    <a:pt x="1261" y="4349"/>
                  </a:cubicBezTo>
                  <a:cubicBezTo>
                    <a:pt x="1072" y="4349"/>
                    <a:pt x="851" y="4160"/>
                    <a:pt x="851" y="3939"/>
                  </a:cubicBezTo>
                  <a:cubicBezTo>
                    <a:pt x="851" y="3687"/>
                    <a:pt x="631" y="3529"/>
                    <a:pt x="442" y="3529"/>
                  </a:cubicBezTo>
                  <a:cubicBezTo>
                    <a:pt x="253" y="3529"/>
                    <a:pt x="64" y="3718"/>
                    <a:pt x="64" y="3939"/>
                  </a:cubicBezTo>
                  <a:cubicBezTo>
                    <a:pt x="64" y="4475"/>
                    <a:pt x="410" y="4916"/>
                    <a:pt x="883" y="5105"/>
                  </a:cubicBezTo>
                  <a:lnTo>
                    <a:pt x="883" y="5388"/>
                  </a:lnTo>
                  <a:cubicBezTo>
                    <a:pt x="883" y="5609"/>
                    <a:pt x="1072" y="5766"/>
                    <a:pt x="1324" y="5766"/>
                  </a:cubicBezTo>
                  <a:cubicBezTo>
                    <a:pt x="1545" y="5766"/>
                    <a:pt x="1702" y="5577"/>
                    <a:pt x="1702" y="5388"/>
                  </a:cubicBezTo>
                  <a:lnTo>
                    <a:pt x="1702" y="5105"/>
                  </a:lnTo>
                  <a:cubicBezTo>
                    <a:pt x="2175" y="4947"/>
                    <a:pt x="2521" y="4475"/>
                    <a:pt x="2521" y="3939"/>
                  </a:cubicBezTo>
                  <a:cubicBezTo>
                    <a:pt x="2521" y="3246"/>
                    <a:pt x="1986" y="2868"/>
                    <a:pt x="1545" y="2553"/>
                  </a:cubicBezTo>
                  <a:cubicBezTo>
                    <a:pt x="1229" y="2301"/>
                    <a:pt x="883" y="2080"/>
                    <a:pt x="883" y="1828"/>
                  </a:cubicBezTo>
                  <a:cubicBezTo>
                    <a:pt x="883" y="1608"/>
                    <a:pt x="1072" y="1450"/>
                    <a:pt x="1261" y="1450"/>
                  </a:cubicBezTo>
                  <a:cubicBezTo>
                    <a:pt x="1513" y="1450"/>
                    <a:pt x="1671" y="1639"/>
                    <a:pt x="1671" y="1828"/>
                  </a:cubicBezTo>
                  <a:cubicBezTo>
                    <a:pt x="1671" y="2080"/>
                    <a:pt x="1860" y="2269"/>
                    <a:pt x="2112" y="2269"/>
                  </a:cubicBezTo>
                  <a:cubicBezTo>
                    <a:pt x="2332" y="2269"/>
                    <a:pt x="2490" y="2080"/>
                    <a:pt x="2490" y="1828"/>
                  </a:cubicBezTo>
                  <a:cubicBezTo>
                    <a:pt x="2490" y="1293"/>
                    <a:pt x="2143" y="852"/>
                    <a:pt x="1671" y="662"/>
                  </a:cubicBezTo>
                  <a:lnTo>
                    <a:pt x="1671" y="379"/>
                  </a:lnTo>
                  <a:cubicBezTo>
                    <a:pt x="1671" y="158"/>
                    <a:pt x="1482" y="1"/>
                    <a:pt x="126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15" name="Google Shape;8115;p70"/>
            <p:cNvSpPr/>
            <p:nvPr/>
          </p:nvSpPr>
          <p:spPr>
            <a:xfrm>
              <a:off x="-60232500" y="4101525"/>
              <a:ext cx="268600" cy="315875"/>
            </a:xfrm>
            <a:custGeom>
              <a:avLst/>
              <a:gdLst/>
              <a:ahLst/>
              <a:cxnLst/>
              <a:rect l="l" t="t" r="r" b="b"/>
              <a:pathLst>
                <a:path w="10744" h="12635" extrusionOk="0">
                  <a:moveTo>
                    <a:pt x="5356" y="1"/>
                  </a:moveTo>
                  <a:cubicBezTo>
                    <a:pt x="5104" y="1"/>
                    <a:pt x="4946" y="190"/>
                    <a:pt x="4946" y="410"/>
                  </a:cubicBezTo>
                  <a:lnTo>
                    <a:pt x="4946" y="820"/>
                  </a:lnTo>
                  <a:cubicBezTo>
                    <a:pt x="2206" y="1041"/>
                    <a:pt x="0" y="3340"/>
                    <a:pt x="0" y="6176"/>
                  </a:cubicBezTo>
                  <a:lnTo>
                    <a:pt x="0" y="6585"/>
                  </a:lnTo>
                  <a:lnTo>
                    <a:pt x="32" y="6585"/>
                  </a:lnTo>
                  <a:cubicBezTo>
                    <a:pt x="32" y="6806"/>
                    <a:pt x="221" y="6963"/>
                    <a:pt x="473" y="6963"/>
                  </a:cubicBezTo>
                  <a:cubicBezTo>
                    <a:pt x="693" y="6963"/>
                    <a:pt x="851" y="6774"/>
                    <a:pt x="851" y="6585"/>
                  </a:cubicBezTo>
                  <a:cubicBezTo>
                    <a:pt x="851" y="6113"/>
                    <a:pt x="1197" y="5766"/>
                    <a:pt x="1701" y="5766"/>
                  </a:cubicBezTo>
                  <a:cubicBezTo>
                    <a:pt x="2174" y="5766"/>
                    <a:pt x="2521" y="6113"/>
                    <a:pt x="2521" y="6585"/>
                  </a:cubicBezTo>
                  <a:cubicBezTo>
                    <a:pt x="2521" y="6806"/>
                    <a:pt x="2710" y="6963"/>
                    <a:pt x="2899" y="6963"/>
                  </a:cubicBezTo>
                  <a:cubicBezTo>
                    <a:pt x="3119" y="6963"/>
                    <a:pt x="3308" y="6774"/>
                    <a:pt x="3308" y="6585"/>
                  </a:cubicBezTo>
                  <a:cubicBezTo>
                    <a:pt x="3308" y="6113"/>
                    <a:pt x="3655" y="5766"/>
                    <a:pt x="4127" y="5766"/>
                  </a:cubicBezTo>
                  <a:cubicBezTo>
                    <a:pt x="4600" y="5766"/>
                    <a:pt x="4946" y="6113"/>
                    <a:pt x="4946" y="6585"/>
                  </a:cubicBezTo>
                  <a:lnTo>
                    <a:pt x="4946" y="11437"/>
                  </a:lnTo>
                  <a:cubicBezTo>
                    <a:pt x="4946" y="12099"/>
                    <a:pt x="5514" y="12634"/>
                    <a:pt x="6175" y="12634"/>
                  </a:cubicBezTo>
                  <a:cubicBezTo>
                    <a:pt x="6837" y="12634"/>
                    <a:pt x="7404" y="12099"/>
                    <a:pt x="7404" y="11437"/>
                  </a:cubicBezTo>
                  <a:lnTo>
                    <a:pt x="7404" y="10586"/>
                  </a:lnTo>
                  <a:cubicBezTo>
                    <a:pt x="7404" y="10366"/>
                    <a:pt x="7215" y="10208"/>
                    <a:pt x="6994" y="10208"/>
                  </a:cubicBezTo>
                  <a:cubicBezTo>
                    <a:pt x="6805" y="10208"/>
                    <a:pt x="6616" y="10397"/>
                    <a:pt x="6616" y="10586"/>
                  </a:cubicBezTo>
                  <a:lnTo>
                    <a:pt x="6616" y="11437"/>
                  </a:lnTo>
                  <a:cubicBezTo>
                    <a:pt x="6616" y="11658"/>
                    <a:pt x="6427" y="11815"/>
                    <a:pt x="6175" y="11815"/>
                  </a:cubicBezTo>
                  <a:cubicBezTo>
                    <a:pt x="5955" y="11815"/>
                    <a:pt x="5797" y="11626"/>
                    <a:pt x="5797" y="11437"/>
                  </a:cubicBezTo>
                  <a:lnTo>
                    <a:pt x="5797" y="6585"/>
                  </a:lnTo>
                  <a:cubicBezTo>
                    <a:pt x="5797" y="6113"/>
                    <a:pt x="6144" y="5766"/>
                    <a:pt x="6616" y="5766"/>
                  </a:cubicBezTo>
                  <a:cubicBezTo>
                    <a:pt x="7089" y="5766"/>
                    <a:pt x="7435" y="6113"/>
                    <a:pt x="7435" y="6585"/>
                  </a:cubicBezTo>
                  <a:cubicBezTo>
                    <a:pt x="7435" y="6806"/>
                    <a:pt x="7624" y="6963"/>
                    <a:pt x="7876" y="6963"/>
                  </a:cubicBezTo>
                  <a:cubicBezTo>
                    <a:pt x="8097" y="6963"/>
                    <a:pt x="8255" y="6774"/>
                    <a:pt x="8255" y="6585"/>
                  </a:cubicBezTo>
                  <a:cubicBezTo>
                    <a:pt x="8255" y="6113"/>
                    <a:pt x="8633" y="5766"/>
                    <a:pt x="9105" y="5766"/>
                  </a:cubicBezTo>
                  <a:cubicBezTo>
                    <a:pt x="9578" y="5766"/>
                    <a:pt x="9924" y="6113"/>
                    <a:pt x="9924" y="6585"/>
                  </a:cubicBezTo>
                  <a:cubicBezTo>
                    <a:pt x="9924" y="6806"/>
                    <a:pt x="10113" y="6963"/>
                    <a:pt x="10302" y="6963"/>
                  </a:cubicBezTo>
                  <a:cubicBezTo>
                    <a:pt x="10523" y="6963"/>
                    <a:pt x="10743" y="6774"/>
                    <a:pt x="10743" y="6585"/>
                  </a:cubicBezTo>
                  <a:lnTo>
                    <a:pt x="10743" y="6176"/>
                  </a:lnTo>
                  <a:cubicBezTo>
                    <a:pt x="10743" y="3340"/>
                    <a:pt x="8538" y="1041"/>
                    <a:pt x="5797" y="820"/>
                  </a:cubicBezTo>
                  <a:lnTo>
                    <a:pt x="5797" y="410"/>
                  </a:lnTo>
                  <a:cubicBezTo>
                    <a:pt x="5797" y="158"/>
                    <a:pt x="5577" y="1"/>
                    <a:pt x="535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116" name="Google Shape;8116;p70"/>
          <p:cNvSpPr/>
          <p:nvPr/>
        </p:nvSpPr>
        <p:spPr>
          <a:xfrm>
            <a:off x="2179036" y="4275969"/>
            <a:ext cx="366335" cy="367290"/>
          </a:xfrm>
          <a:custGeom>
            <a:avLst/>
            <a:gdLst/>
            <a:ahLst/>
            <a:cxnLst/>
            <a:rect l="l" t="t" r="r" b="b"/>
            <a:pathLst>
              <a:path w="12665" h="12698" extrusionOk="0">
                <a:moveTo>
                  <a:pt x="9200" y="883"/>
                </a:moveTo>
                <a:lnTo>
                  <a:pt x="9200" y="1702"/>
                </a:lnTo>
                <a:lnTo>
                  <a:pt x="3403" y="1702"/>
                </a:lnTo>
                <a:lnTo>
                  <a:pt x="3403" y="883"/>
                </a:lnTo>
                <a:close/>
                <a:moveTo>
                  <a:pt x="4222" y="3340"/>
                </a:moveTo>
                <a:lnTo>
                  <a:pt x="4222" y="4191"/>
                </a:lnTo>
                <a:lnTo>
                  <a:pt x="3403" y="4191"/>
                </a:lnTo>
                <a:lnTo>
                  <a:pt x="3403" y="3340"/>
                </a:lnTo>
                <a:close/>
                <a:moveTo>
                  <a:pt x="6711" y="3340"/>
                </a:moveTo>
                <a:lnTo>
                  <a:pt x="6711" y="4191"/>
                </a:lnTo>
                <a:lnTo>
                  <a:pt x="5892" y="4191"/>
                </a:lnTo>
                <a:lnTo>
                  <a:pt x="5892" y="3340"/>
                </a:lnTo>
                <a:close/>
                <a:moveTo>
                  <a:pt x="9200" y="3340"/>
                </a:moveTo>
                <a:lnTo>
                  <a:pt x="9200" y="4191"/>
                </a:lnTo>
                <a:lnTo>
                  <a:pt x="8349" y="4191"/>
                </a:lnTo>
                <a:lnTo>
                  <a:pt x="8349" y="3340"/>
                </a:lnTo>
                <a:close/>
                <a:moveTo>
                  <a:pt x="4222" y="5010"/>
                </a:moveTo>
                <a:lnTo>
                  <a:pt x="4222" y="5829"/>
                </a:lnTo>
                <a:lnTo>
                  <a:pt x="3403" y="5829"/>
                </a:lnTo>
                <a:lnTo>
                  <a:pt x="3403" y="5010"/>
                </a:lnTo>
                <a:close/>
                <a:moveTo>
                  <a:pt x="6711" y="5010"/>
                </a:moveTo>
                <a:lnTo>
                  <a:pt x="6711" y="5829"/>
                </a:lnTo>
                <a:lnTo>
                  <a:pt x="5892" y="5829"/>
                </a:lnTo>
                <a:lnTo>
                  <a:pt x="5892" y="5010"/>
                </a:lnTo>
                <a:close/>
                <a:moveTo>
                  <a:pt x="9200" y="5010"/>
                </a:moveTo>
                <a:lnTo>
                  <a:pt x="9200" y="5829"/>
                </a:lnTo>
                <a:lnTo>
                  <a:pt x="8349" y="5829"/>
                </a:lnTo>
                <a:lnTo>
                  <a:pt x="8349" y="5010"/>
                </a:lnTo>
                <a:close/>
                <a:moveTo>
                  <a:pt x="4222" y="6648"/>
                </a:moveTo>
                <a:lnTo>
                  <a:pt x="4222" y="7499"/>
                </a:lnTo>
                <a:lnTo>
                  <a:pt x="3403" y="7499"/>
                </a:lnTo>
                <a:lnTo>
                  <a:pt x="3403" y="6648"/>
                </a:lnTo>
                <a:close/>
                <a:moveTo>
                  <a:pt x="6711" y="6648"/>
                </a:moveTo>
                <a:lnTo>
                  <a:pt x="6711" y="7499"/>
                </a:lnTo>
                <a:lnTo>
                  <a:pt x="5892" y="7499"/>
                </a:lnTo>
                <a:lnTo>
                  <a:pt x="5892" y="6648"/>
                </a:lnTo>
                <a:close/>
                <a:moveTo>
                  <a:pt x="9200" y="6648"/>
                </a:moveTo>
                <a:lnTo>
                  <a:pt x="9200" y="7499"/>
                </a:lnTo>
                <a:lnTo>
                  <a:pt x="8349" y="7499"/>
                </a:lnTo>
                <a:lnTo>
                  <a:pt x="8349" y="6648"/>
                </a:lnTo>
                <a:close/>
                <a:moveTo>
                  <a:pt x="1733" y="9137"/>
                </a:moveTo>
                <a:lnTo>
                  <a:pt x="1733" y="11909"/>
                </a:lnTo>
                <a:lnTo>
                  <a:pt x="819" y="11909"/>
                </a:lnTo>
                <a:lnTo>
                  <a:pt x="819" y="9137"/>
                </a:lnTo>
                <a:close/>
                <a:moveTo>
                  <a:pt x="5892" y="9137"/>
                </a:moveTo>
                <a:lnTo>
                  <a:pt x="5892" y="11909"/>
                </a:lnTo>
                <a:lnTo>
                  <a:pt x="4222" y="11909"/>
                </a:lnTo>
                <a:lnTo>
                  <a:pt x="4222" y="9137"/>
                </a:lnTo>
                <a:close/>
                <a:moveTo>
                  <a:pt x="8349" y="9137"/>
                </a:moveTo>
                <a:lnTo>
                  <a:pt x="8349" y="11909"/>
                </a:lnTo>
                <a:lnTo>
                  <a:pt x="6711" y="11909"/>
                </a:lnTo>
                <a:lnTo>
                  <a:pt x="6711" y="9137"/>
                </a:lnTo>
                <a:close/>
                <a:moveTo>
                  <a:pt x="11783" y="9137"/>
                </a:moveTo>
                <a:lnTo>
                  <a:pt x="11783" y="11909"/>
                </a:lnTo>
                <a:lnTo>
                  <a:pt x="10806" y="11909"/>
                </a:lnTo>
                <a:lnTo>
                  <a:pt x="10806" y="9137"/>
                </a:lnTo>
                <a:close/>
                <a:moveTo>
                  <a:pt x="2993" y="1"/>
                </a:moveTo>
                <a:cubicBezTo>
                  <a:pt x="2773" y="1"/>
                  <a:pt x="2615" y="190"/>
                  <a:pt x="2615" y="410"/>
                </a:cubicBezTo>
                <a:lnTo>
                  <a:pt x="2615" y="1670"/>
                </a:lnTo>
                <a:lnTo>
                  <a:pt x="2206" y="1670"/>
                </a:lnTo>
                <a:cubicBezTo>
                  <a:pt x="1985" y="1670"/>
                  <a:pt x="1796" y="1859"/>
                  <a:pt x="1796" y="2080"/>
                </a:cubicBezTo>
                <a:lnTo>
                  <a:pt x="1796" y="8318"/>
                </a:lnTo>
                <a:lnTo>
                  <a:pt x="410" y="8318"/>
                </a:lnTo>
                <a:cubicBezTo>
                  <a:pt x="158" y="8318"/>
                  <a:pt x="0" y="8507"/>
                  <a:pt x="0" y="8696"/>
                </a:cubicBezTo>
                <a:lnTo>
                  <a:pt x="0" y="12287"/>
                </a:lnTo>
                <a:cubicBezTo>
                  <a:pt x="0" y="12540"/>
                  <a:pt x="221" y="12697"/>
                  <a:pt x="410" y="12697"/>
                </a:cubicBezTo>
                <a:lnTo>
                  <a:pt x="12256" y="12697"/>
                </a:lnTo>
                <a:cubicBezTo>
                  <a:pt x="12508" y="12697"/>
                  <a:pt x="12665" y="12477"/>
                  <a:pt x="12665" y="12287"/>
                </a:cubicBezTo>
                <a:lnTo>
                  <a:pt x="12665" y="8696"/>
                </a:lnTo>
                <a:cubicBezTo>
                  <a:pt x="12602" y="8475"/>
                  <a:pt x="12445" y="8318"/>
                  <a:pt x="12224" y="8318"/>
                </a:cubicBezTo>
                <a:lnTo>
                  <a:pt x="10838" y="8318"/>
                </a:lnTo>
                <a:lnTo>
                  <a:pt x="10838" y="2080"/>
                </a:lnTo>
                <a:cubicBezTo>
                  <a:pt x="10838" y="1859"/>
                  <a:pt x="10649" y="1670"/>
                  <a:pt x="10460" y="1670"/>
                </a:cubicBezTo>
                <a:lnTo>
                  <a:pt x="10019" y="1670"/>
                </a:lnTo>
                <a:lnTo>
                  <a:pt x="10019" y="410"/>
                </a:lnTo>
                <a:cubicBezTo>
                  <a:pt x="10019" y="158"/>
                  <a:pt x="9830" y="1"/>
                  <a:pt x="9609" y="1"/>
                </a:cubicBezTo>
                <a:close/>
              </a:path>
            </a:pathLst>
          </a:custGeom>
          <a:solidFill>
            <a:srgbClr val="FFC86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117" name="Google Shape;8117;p70"/>
          <p:cNvGrpSpPr/>
          <p:nvPr/>
        </p:nvGrpSpPr>
        <p:grpSpPr>
          <a:xfrm>
            <a:off x="2624262" y="1532866"/>
            <a:ext cx="368186" cy="366364"/>
            <a:chOff x="-63679950" y="3360375"/>
            <a:chExt cx="318225" cy="316650"/>
          </a:xfrm>
          <a:solidFill>
            <a:srgbClr val="FFC867"/>
          </a:solidFill>
        </p:grpSpPr>
        <p:sp>
          <p:nvSpPr>
            <p:cNvPr id="8118" name="Google Shape;8118;p70"/>
            <p:cNvSpPr/>
            <p:nvPr/>
          </p:nvSpPr>
          <p:spPr>
            <a:xfrm>
              <a:off x="-63497200" y="3423400"/>
              <a:ext cx="40975" cy="40975"/>
            </a:xfrm>
            <a:custGeom>
              <a:avLst/>
              <a:gdLst/>
              <a:ahLst/>
              <a:cxnLst/>
              <a:rect l="l" t="t" r="r" b="b"/>
              <a:pathLst>
                <a:path w="1639" h="1639" extrusionOk="0">
                  <a:moveTo>
                    <a:pt x="819" y="0"/>
                  </a:moveTo>
                  <a:cubicBezTo>
                    <a:pt x="378" y="0"/>
                    <a:pt x="0" y="378"/>
                    <a:pt x="0" y="819"/>
                  </a:cubicBezTo>
                  <a:cubicBezTo>
                    <a:pt x="0" y="1260"/>
                    <a:pt x="378" y="1638"/>
                    <a:pt x="819" y="1638"/>
                  </a:cubicBezTo>
                  <a:cubicBezTo>
                    <a:pt x="1260" y="1638"/>
                    <a:pt x="1638" y="1260"/>
                    <a:pt x="1638" y="819"/>
                  </a:cubicBezTo>
                  <a:cubicBezTo>
                    <a:pt x="1638" y="378"/>
                    <a:pt x="1260" y="0"/>
                    <a:pt x="81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19" name="Google Shape;8119;p70"/>
            <p:cNvSpPr/>
            <p:nvPr/>
          </p:nvSpPr>
          <p:spPr>
            <a:xfrm>
              <a:off x="-63516900" y="3485625"/>
              <a:ext cx="79575" cy="29950"/>
            </a:xfrm>
            <a:custGeom>
              <a:avLst/>
              <a:gdLst/>
              <a:ahLst/>
              <a:cxnLst/>
              <a:rect l="l" t="t" r="r" b="b"/>
              <a:pathLst>
                <a:path w="3183" h="1198" extrusionOk="0">
                  <a:moveTo>
                    <a:pt x="1607" y="0"/>
                  </a:moveTo>
                  <a:cubicBezTo>
                    <a:pt x="820" y="0"/>
                    <a:pt x="190" y="504"/>
                    <a:pt x="1" y="1197"/>
                  </a:cubicBezTo>
                  <a:lnTo>
                    <a:pt x="3183" y="1197"/>
                  </a:lnTo>
                  <a:cubicBezTo>
                    <a:pt x="3025" y="504"/>
                    <a:pt x="2395" y="0"/>
                    <a:pt x="160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20" name="Google Shape;8120;p70"/>
            <p:cNvSpPr/>
            <p:nvPr/>
          </p:nvSpPr>
          <p:spPr>
            <a:xfrm>
              <a:off x="-63618500" y="3360375"/>
              <a:ext cx="256775" cy="256600"/>
            </a:xfrm>
            <a:custGeom>
              <a:avLst/>
              <a:gdLst/>
              <a:ahLst/>
              <a:cxnLst/>
              <a:rect l="l" t="t" r="r" b="b"/>
              <a:pathLst>
                <a:path w="10271" h="10264" extrusionOk="0">
                  <a:moveTo>
                    <a:pt x="5703" y="1639"/>
                  </a:moveTo>
                  <a:cubicBezTo>
                    <a:pt x="6616" y="1639"/>
                    <a:pt x="7373" y="2395"/>
                    <a:pt x="7373" y="3309"/>
                  </a:cubicBezTo>
                  <a:cubicBezTo>
                    <a:pt x="7373" y="3750"/>
                    <a:pt x="7215" y="4128"/>
                    <a:pt x="6900" y="4443"/>
                  </a:cubicBezTo>
                  <a:cubicBezTo>
                    <a:pt x="7625" y="4884"/>
                    <a:pt x="8192" y="5672"/>
                    <a:pt x="8192" y="6617"/>
                  </a:cubicBezTo>
                  <a:cubicBezTo>
                    <a:pt x="8160" y="6900"/>
                    <a:pt x="8003" y="7058"/>
                    <a:pt x="7751" y="7058"/>
                  </a:cubicBezTo>
                  <a:lnTo>
                    <a:pt x="3623" y="7058"/>
                  </a:lnTo>
                  <a:cubicBezTo>
                    <a:pt x="3371" y="7058"/>
                    <a:pt x="3214" y="6837"/>
                    <a:pt x="3214" y="6617"/>
                  </a:cubicBezTo>
                  <a:cubicBezTo>
                    <a:pt x="3214" y="5672"/>
                    <a:pt x="3749" y="4884"/>
                    <a:pt x="4537" y="4443"/>
                  </a:cubicBezTo>
                  <a:cubicBezTo>
                    <a:pt x="4254" y="4128"/>
                    <a:pt x="4065" y="3718"/>
                    <a:pt x="4065" y="3309"/>
                  </a:cubicBezTo>
                  <a:cubicBezTo>
                    <a:pt x="4065" y="2395"/>
                    <a:pt x="4789" y="1639"/>
                    <a:pt x="5703" y="1639"/>
                  </a:cubicBezTo>
                  <a:close/>
                  <a:moveTo>
                    <a:pt x="5703" y="1"/>
                  </a:moveTo>
                  <a:cubicBezTo>
                    <a:pt x="3182" y="1"/>
                    <a:pt x="1135" y="2049"/>
                    <a:pt x="1135" y="4569"/>
                  </a:cubicBezTo>
                  <a:cubicBezTo>
                    <a:pt x="1135" y="5609"/>
                    <a:pt x="1481" y="6648"/>
                    <a:pt x="2206" y="7467"/>
                  </a:cubicBezTo>
                  <a:lnTo>
                    <a:pt x="1607" y="8066"/>
                  </a:lnTo>
                  <a:lnTo>
                    <a:pt x="756" y="7184"/>
                  </a:lnTo>
                  <a:cubicBezTo>
                    <a:pt x="678" y="7121"/>
                    <a:pt x="567" y="7089"/>
                    <a:pt x="457" y="7089"/>
                  </a:cubicBezTo>
                  <a:cubicBezTo>
                    <a:pt x="347" y="7089"/>
                    <a:pt x="237" y="7121"/>
                    <a:pt x="158" y="7184"/>
                  </a:cubicBezTo>
                  <a:cubicBezTo>
                    <a:pt x="0" y="7341"/>
                    <a:pt x="0" y="7625"/>
                    <a:pt x="158" y="7783"/>
                  </a:cubicBezTo>
                  <a:lnTo>
                    <a:pt x="1324" y="8980"/>
                  </a:lnTo>
                  <a:lnTo>
                    <a:pt x="2521" y="10145"/>
                  </a:lnTo>
                  <a:cubicBezTo>
                    <a:pt x="2600" y="10224"/>
                    <a:pt x="2710" y="10264"/>
                    <a:pt x="2820" y="10264"/>
                  </a:cubicBezTo>
                  <a:cubicBezTo>
                    <a:pt x="2930" y="10264"/>
                    <a:pt x="3041" y="10224"/>
                    <a:pt x="3119" y="10145"/>
                  </a:cubicBezTo>
                  <a:cubicBezTo>
                    <a:pt x="3277" y="9988"/>
                    <a:pt x="3277" y="9704"/>
                    <a:pt x="3119" y="9547"/>
                  </a:cubicBezTo>
                  <a:lnTo>
                    <a:pt x="2237" y="8696"/>
                  </a:lnTo>
                  <a:lnTo>
                    <a:pt x="2836" y="8098"/>
                  </a:lnTo>
                  <a:cubicBezTo>
                    <a:pt x="3655" y="8759"/>
                    <a:pt x="4695" y="9169"/>
                    <a:pt x="5734" y="9169"/>
                  </a:cubicBezTo>
                  <a:cubicBezTo>
                    <a:pt x="8255" y="9169"/>
                    <a:pt x="10271" y="7121"/>
                    <a:pt x="10271" y="4632"/>
                  </a:cubicBezTo>
                  <a:cubicBezTo>
                    <a:pt x="10239" y="2049"/>
                    <a:pt x="8223" y="1"/>
                    <a:pt x="570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21" name="Google Shape;8121;p70"/>
            <p:cNvSpPr/>
            <p:nvPr/>
          </p:nvSpPr>
          <p:spPr>
            <a:xfrm>
              <a:off x="-63679950" y="3576200"/>
              <a:ext cx="102425" cy="100825"/>
            </a:xfrm>
            <a:custGeom>
              <a:avLst/>
              <a:gdLst/>
              <a:ahLst/>
              <a:cxnLst/>
              <a:rect l="l" t="t" r="r" b="b"/>
              <a:pathLst>
                <a:path w="4097" h="4033" extrusionOk="0">
                  <a:moveTo>
                    <a:pt x="2332" y="0"/>
                  </a:moveTo>
                  <a:lnTo>
                    <a:pt x="159" y="2142"/>
                  </a:lnTo>
                  <a:cubicBezTo>
                    <a:pt x="1" y="2300"/>
                    <a:pt x="1" y="2584"/>
                    <a:pt x="159" y="2741"/>
                  </a:cubicBezTo>
                  <a:lnTo>
                    <a:pt x="1356" y="3938"/>
                  </a:lnTo>
                  <a:cubicBezTo>
                    <a:pt x="1434" y="4001"/>
                    <a:pt x="1545" y="4033"/>
                    <a:pt x="1655" y="4033"/>
                  </a:cubicBezTo>
                  <a:cubicBezTo>
                    <a:pt x="1765" y="4033"/>
                    <a:pt x="1876" y="4001"/>
                    <a:pt x="1954" y="3938"/>
                  </a:cubicBezTo>
                  <a:lnTo>
                    <a:pt x="4097" y="1764"/>
                  </a:lnTo>
                  <a:lnTo>
                    <a:pt x="2332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122" name="Google Shape;8122;p70"/>
          <p:cNvSpPr/>
          <p:nvPr/>
        </p:nvSpPr>
        <p:spPr>
          <a:xfrm>
            <a:off x="2623229" y="1975169"/>
            <a:ext cx="370009" cy="367724"/>
          </a:xfrm>
          <a:custGeom>
            <a:avLst/>
            <a:gdLst/>
            <a:ahLst/>
            <a:cxnLst/>
            <a:rect l="l" t="t" r="r" b="b"/>
            <a:pathLst>
              <a:path w="12792" h="12713" extrusionOk="0">
                <a:moveTo>
                  <a:pt x="8633" y="1229"/>
                </a:moveTo>
                <a:cubicBezTo>
                  <a:pt x="8854" y="1229"/>
                  <a:pt x="9011" y="1418"/>
                  <a:pt x="9011" y="1607"/>
                </a:cubicBezTo>
                <a:lnTo>
                  <a:pt x="9011" y="1890"/>
                </a:lnTo>
                <a:cubicBezTo>
                  <a:pt x="9484" y="2048"/>
                  <a:pt x="9831" y="2520"/>
                  <a:pt x="9831" y="3088"/>
                </a:cubicBezTo>
                <a:cubicBezTo>
                  <a:pt x="9831" y="3308"/>
                  <a:pt x="9641" y="3497"/>
                  <a:pt x="9452" y="3497"/>
                </a:cubicBezTo>
                <a:cubicBezTo>
                  <a:pt x="9200" y="3497"/>
                  <a:pt x="9011" y="3308"/>
                  <a:pt x="9011" y="3088"/>
                </a:cubicBezTo>
                <a:cubicBezTo>
                  <a:pt x="9011" y="2835"/>
                  <a:pt x="8822" y="2678"/>
                  <a:pt x="8633" y="2678"/>
                </a:cubicBezTo>
                <a:cubicBezTo>
                  <a:pt x="8413" y="2678"/>
                  <a:pt x="8192" y="2867"/>
                  <a:pt x="8192" y="3088"/>
                </a:cubicBezTo>
                <a:cubicBezTo>
                  <a:pt x="8224" y="3308"/>
                  <a:pt x="8570" y="3529"/>
                  <a:pt x="8885" y="3781"/>
                </a:cubicBezTo>
                <a:cubicBezTo>
                  <a:pt x="9326" y="4096"/>
                  <a:pt x="9894" y="4505"/>
                  <a:pt x="9894" y="5167"/>
                </a:cubicBezTo>
                <a:cubicBezTo>
                  <a:pt x="9894" y="5702"/>
                  <a:pt x="9515" y="6143"/>
                  <a:pt x="9043" y="6333"/>
                </a:cubicBezTo>
                <a:lnTo>
                  <a:pt x="9043" y="6616"/>
                </a:lnTo>
                <a:cubicBezTo>
                  <a:pt x="9043" y="6868"/>
                  <a:pt x="8854" y="7026"/>
                  <a:pt x="8665" y="7026"/>
                </a:cubicBezTo>
                <a:cubicBezTo>
                  <a:pt x="8476" y="7026"/>
                  <a:pt x="8224" y="6805"/>
                  <a:pt x="8224" y="6616"/>
                </a:cubicBezTo>
                <a:lnTo>
                  <a:pt x="8224" y="6333"/>
                </a:lnTo>
                <a:cubicBezTo>
                  <a:pt x="7751" y="6175"/>
                  <a:pt x="7405" y="5702"/>
                  <a:pt x="7405" y="5167"/>
                </a:cubicBezTo>
                <a:cubicBezTo>
                  <a:pt x="7405" y="4915"/>
                  <a:pt x="7594" y="4757"/>
                  <a:pt x="7783" y="4757"/>
                </a:cubicBezTo>
                <a:cubicBezTo>
                  <a:pt x="8003" y="4757"/>
                  <a:pt x="8192" y="4978"/>
                  <a:pt x="8192" y="5167"/>
                </a:cubicBezTo>
                <a:cubicBezTo>
                  <a:pt x="8192" y="5387"/>
                  <a:pt x="8381" y="5608"/>
                  <a:pt x="8633" y="5608"/>
                </a:cubicBezTo>
                <a:cubicBezTo>
                  <a:pt x="8854" y="5608"/>
                  <a:pt x="9011" y="5387"/>
                  <a:pt x="9011" y="5167"/>
                </a:cubicBezTo>
                <a:cubicBezTo>
                  <a:pt x="9011" y="4915"/>
                  <a:pt x="8696" y="4694"/>
                  <a:pt x="8350" y="4442"/>
                </a:cubicBezTo>
                <a:cubicBezTo>
                  <a:pt x="7909" y="4127"/>
                  <a:pt x="7373" y="3749"/>
                  <a:pt x="7373" y="3088"/>
                </a:cubicBezTo>
                <a:cubicBezTo>
                  <a:pt x="7373" y="2520"/>
                  <a:pt x="7720" y="2079"/>
                  <a:pt x="8192" y="1890"/>
                </a:cubicBezTo>
                <a:lnTo>
                  <a:pt x="8192" y="1607"/>
                </a:lnTo>
                <a:cubicBezTo>
                  <a:pt x="8192" y="1386"/>
                  <a:pt x="8381" y="1229"/>
                  <a:pt x="8633" y="1229"/>
                </a:cubicBezTo>
                <a:close/>
                <a:moveTo>
                  <a:pt x="6050" y="6616"/>
                </a:moveTo>
                <a:lnTo>
                  <a:pt x="5073" y="10239"/>
                </a:lnTo>
                <a:lnTo>
                  <a:pt x="4853" y="9388"/>
                </a:lnTo>
                <a:cubicBezTo>
                  <a:pt x="4793" y="9168"/>
                  <a:pt x="4617" y="9049"/>
                  <a:pt x="4433" y="9049"/>
                </a:cubicBezTo>
                <a:cubicBezTo>
                  <a:pt x="4328" y="9049"/>
                  <a:pt x="4220" y="9088"/>
                  <a:pt x="4128" y="9168"/>
                </a:cubicBezTo>
                <a:lnTo>
                  <a:pt x="1450" y="11846"/>
                </a:lnTo>
                <a:lnTo>
                  <a:pt x="852" y="11279"/>
                </a:lnTo>
                <a:lnTo>
                  <a:pt x="3530" y="8601"/>
                </a:lnTo>
                <a:cubicBezTo>
                  <a:pt x="3782" y="8349"/>
                  <a:pt x="3656" y="7939"/>
                  <a:pt x="3341" y="7876"/>
                </a:cubicBezTo>
                <a:lnTo>
                  <a:pt x="2490" y="7624"/>
                </a:lnTo>
                <a:lnTo>
                  <a:pt x="6050" y="6616"/>
                </a:lnTo>
                <a:close/>
                <a:moveTo>
                  <a:pt x="8665" y="0"/>
                </a:moveTo>
                <a:cubicBezTo>
                  <a:pt x="6365" y="0"/>
                  <a:pt x="4538" y="1859"/>
                  <a:pt x="4538" y="4127"/>
                </a:cubicBezTo>
                <a:cubicBezTo>
                  <a:pt x="4538" y="4852"/>
                  <a:pt x="4695" y="5513"/>
                  <a:pt x="5042" y="6112"/>
                </a:cubicBezTo>
                <a:lnTo>
                  <a:pt x="820" y="7341"/>
                </a:lnTo>
                <a:cubicBezTo>
                  <a:pt x="442" y="7435"/>
                  <a:pt x="442" y="8034"/>
                  <a:pt x="820" y="8128"/>
                </a:cubicBezTo>
                <a:lnTo>
                  <a:pt x="2490" y="8538"/>
                </a:lnTo>
                <a:lnTo>
                  <a:pt x="316" y="10712"/>
                </a:lnTo>
                <a:cubicBezTo>
                  <a:pt x="1" y="11027"/>
                  <a:pt x="1" y="11594"/>
                  <a:pt x="316" y="11909"/>
                </a:cubicBezTo>
                <a:lnTo>
                  <a:pt x="915" y="12476"/>
                </a:lnTo>
                <a:cubicBezTo>
                  <a:pt x="1072" y="12633"/>
                  <a:pt x="1285" y="12712"/>
                  <a:pt x="1497" y="12712"/>
                </a:cubicBezTo>
                <a:cubicBezTo>
                  <a:pt x="1710" y="12712"/>
                  <a:pt x="1923" y="12633"/>
                  <a:pt x="2080" y="12476"/>
                </a:cubicBezTo>
                <a:lnTo>
                  <a:pt x="4254" y="10334"/>
                </a:lnTo>
                <a:lnTo>
                  <a:pt x="4695" y="11972"/>
                </a:lnTo>
                <a:cubicBezTo>
                  <a:pt x="4759" y="12180"/>
                  <a:pt x="4930" y="12291"/>
                  <a:pt x="5098" y="12291"/>
                </a:cubicBezTo>
                <a:cubicBezTo>
                  <a:pt x="5261" y="12291"/>
                  <a:pt x="5421" y="12188"/>
                  <a:pt x="5483" y="11972"/>
                </a:cubicBezTo>
                <a:lnTo>
                  <a:pt x="6712" y="7750"/>
                </a:lnTo>
                <a:cubicBezTo>
                  <a:pt x="7279" y="8065"/>
                  <a:pt x="7972" y="8286"/>
                  <a:pt x="8665" y="8286"/>
                </a:cubicBezTo>
                <a:cubicBezTo>
                  <a:pt x="10965" y="8286"/>
                  <a:pt x="12792" y="6427"/>
                  <a:pt x="12792" y="4127"/>
                </a:cubicBezTo>
                <a:cubicBezTo>
                  <a:pt x="12760" y="1859"/>
                  <a:pt x="10902" y="0"/>
                  <a:pt x="8665" y="0"/>
                </a:cubicBezTo>
                <a:close/>
              </a:path>
            </a:pathLst>
          </a:custGeom>
          <a:solidFill>
            <a:srgbClr val="FFC86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123" name="Google Shape;8123;p70"/>
          <p:cNvGrpSpPr/>
          <p:nvPr/>
        </p:nvGrpSpPr>
        <p:grpSpPr>
          <a:xfrm>
            <a:off x="2622889" y="2404203"/>
            <a:ext cx="370934" cy="367521"/>
            <a:chOff x="-63679950" y="4093450"/>
            <a:chExt cx="320600" cy="317650"/>
          </a:xfrm>
          <a:solidFill>
            <a:srgbClr val="FFC867"/>
          </a:solidFill>
        </p:grpSpPr>
        <p:sp>
          <p:nvSpPr>
            <p:cNvPr id="8124" name="Google Shape;8124;p70"/>
            <p:cNvSpPr/>
            <p:nvPr/>
          </p:nvSpPr>
          <p:spPr>
            <a:xfrm>
              <a:off x="-63595650" y="4093450"/>
              <a:ext cx="236300" cy="230425"/>
            </a:xfrm>
            <a:custGeom>
              <a:avLst/>
              <a:gdLst/>
              <a:ahLst/>
              <a:cxnLst/>
              <a:rect l="l" t="t" r="r" b="b"/>
              <a:pathLst>
                <a:path w="9452" h="9217" extrusionOk="0">
                  <a:moveTo>
                    <a:pt x="3387" y="836"/>
                  </a:moveTo>
                  <a:cubicBezTo>
                    <a:pt x="3497" y="836"/>
                    <a:pt x="3607" y="875"/>
                    <a:pt x="3686" y="954"/>
                  </a:cubicBezTo>
                  <a:cubicBezTo>
                    <a:pt x="3844" y="1111"/>
                    <a:pt x="3844" y="1395"/>
                    <a:pt x="3686" y="1553"/>
                  </a:cubicBezTo>
                  <a:lnTo>
                    <a:pt x="1638" y="3600"/>
                  </a:lnTo>
                  <a:cubicBezTo>
                    <a:pt x="1560" y="3679"/>
                    <a:pt x="1449" y="3718"/>
                    <a:pt x="1339" y="3718"/>
                  </a:cubicBezTo>
                  <a:cubicBezTo>
                    <a:pt x="1229" y="3718"/>
                    <a:pt x="1118" y="3679"/>
                    <a:pt x="1040" y="3600"/>
                  </a:cubicBezTo>
                  <a:cubicBezTo>
                    <a:pt x="882" y="3443"/>
                    <a:pt x="882" y="3159"/>
                    <a:pt x="1040" y="3002"/>
                  </a:cubicBezTo>
                  <a:lnTo>
                    <a:pt x="3088" y="954"/>
                  </a:lnTo>
                  <a:cubicBezTo>
                    <a:pt x="3166" y="875"/>
                    <a:pt x="3277" y="836"/>
                    <a:pt x="3387" y="836"/>
                  </a:cubicBezTo>
                  <a:close/>
                  <a:moveTo>
                    <a:pt x="8081" y="5530"/>
                  </a:moveTo>
                  <a:cubicBezTo>
                    <a:pt x="8191" y="5530"/>
                    <a:pt x="8302" y="5569"/>
                    <a:pt x="8380" y="5648"/>
                  </a:cubicBezTo>
                  <a:cubicBezTo>
                    <a:pt x="8538" y="5806"/>
                    <a:pt x="8538" y="6089"/>
                    <a:pt x="8380" y="6247"/>
                  </a:cubicBezTo>
                  <a:lnTo>
                    <a:pt x="6333" y="8295"/>
                  </a:lnTo>
                  <a:cubicBezTo>
                    <a:pt x="6254" y="8358"/>
                    <a:pt x="6143" y="8389"/>
                    <a:pt x="6033" y="8389"/>
                  </a:cubicBezTo>
                  <a:cubicBezTo>
                    <a:pt x="5923" y="8389"/>
                    <a:pt x="5813" y="8358"/>
                    <a:pt x="5734" y="8295"/>
                  </a:cubicBezTo>
                  <a:cubicBezTo>
                    <a:pt x="5576" y="8137"/>
                    <a:pt x="5576" y="7853"/>
                    <a:pt x="5734" y="7696"/>
                  </a:cubicBezTo>
                  <a:lnTo>
                    <a:pt x="7782" y="5648"/>
                  </a:lnTo>
                  <a:cubicBezTo>
                    <a:pt x="7861" y="5569"/>
                    <a:pt x="7971" y="5530"/>
                    <a:pt x="8081" y="5530"/>
                  </a:cubicBezTo>
                  <a:close/>
                  <a:moveTo>
                    <a:pt x="3414" y="1"/>
                  </a:moveTo>
                  <a:cubicBezTo>
                    <a:pt x="3095" y="1"/>
                    <a:pt x="2772" y="119"/>
                    <a:pt x="2520" y="355"/>
                  </a:cubicBezTo>
                  <a:lnTo>
                    <a:pt x="473" y="2403"/>
                  </a:lnTo>
                  <a:cubicBezTo>
                    <a:pt x="0" y="2876"/>
                    <a:pt x="0" y="3663"/>
                    <a:pt x="473" y="4199"/>
                  </a:cubicBezTo>
                  <a:cubicBezTo>
                    <a:pt x="700" y="4406"/>
                    <a:pt x="1008" y="4544"/>
                    <a:pt x="1345" y="4544"/>
                  </a:cubicBezTo>
                  <a:cubicBezTo>
                    <a:pt x="1522" y="4544"/>
                    <a:pt x="1706" y="4506"/>
                    <a:pt x="1890" y="4419"/>
                  </a:cubicBezTo>
                  <a:lnTo>
                    <a:pt x="4915" y="7444"/>
                  </a:lnTo>
                  <a:cubicBezTo>
                    <a:pt x="4663" y="7980"/>
                    <a:pt x="4789" y="8515"/>
                    <a:pt x="5135" y="8862"/>
                  </a:cubicBezTo>
                  <a:cubicBezTo>
                    <a:pt x="5372" y="9098"/>
                    <a:pt x="5687" y="9216"/>
                    <a:pt x="6010" y="9216"/>
                  </a:cubicBezTo>
                  <a:cubicBezTo>
                    <a:pt x="6333" y="9216"/>
                    <a:pt x="6663" y="9098"/>
                    <a:pt x="6931" y="8862"/>
                  </a:cubicBezTo>
                  <a:lnTo>
                    <a:pt x="8979" y="6814"/>
                  </a:lnTo>
                  <a:cubicBezTo>
                    <a:pt x="9452" y="6341"/>
                    <a:pt x="9452" y="5554"/>
                    <a:pt x="8979" y="5050"/>
                  </a:cubicBezTo>
                  <a:cubicBezTo>
                    <a:pt x="8757" y="4828"/>
                    <a:pt x="8445" y="4696"/>
                    <a:pt x="8117" y="4696"/>
                  </a:cubicBezTo>
                  <a:cubicBezTo>
                    <a:pt x="7933" y="4696"/>
                    <a:pt x="7743" y="4738"/>
                    <a:pt x="7561" y="4829"/>
                  </a:cubicBezTo>
                  <a:lnTo>
                    <a:pt x="4505" y="1773"/>
                  </a:lnTo>
                  <a:cubicBezTo>
                    <a:pt x="4757" y="1269"/>
                    <a:pt x="4631" y="733"/>
                    <a:pt x="4285" y="355"/>
                  </a:cubicBezTo>
                  <a:cubicBezTo>
                    <a:pt x="4048" y="119"/>
                    <a:pt x="3733" y="1"/>
                    <a:pt x="341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25" name="Google Shape;8125;p70"/>
            <p:cNvSpPr/>
            <p:nvPr/>
          </p:nvSpPr>
          <p:spPr>
            <a:xfrm>
              <a:off x="-63679950" y="4233850"/>
              <a:ext cx="177250" cy="177250"/>
            </a:xfrm>
            <a:custGeom>
              <a:avLst/>
              <a:gdLst/>
              <a:ahLst/>
              <a:cxnLst/>
              <a:rect l="l" t="t" r="r" b="b"/>
              <a:pathLst>
                <a:path w="7090" h="7090" extrusionOk="0">
                  <a:moveTo>
                    <a:pt x="5325" y="1"/>
                  </a:moveTo>
                  <a:lnTo>
                    <a:pt x="4160" y="1166"/>
                  </a:lnTo>
                  <a:cubicBezTo>
                    <a:pt x="4081" y="1088"/>
                    <a:pt x="3971" y="1048"/>
                    <a:pt x="3860" y="1048"/>
                  </a:cubicBezTo>
                  <a:cubicBezTo>
                    <a:pt x="3750" y="1048"/>
                    <a:pt x="3640" y="1088"/>
                    <a:pt x="3561" y="1166"/>
                  </a:cubicBezTo>
                  <a:lnTo>
                    <a:pt x="474" y="4254"/>
                  </a:lnTo>
                  <a:cubicBezTo>
                    <a:pt x="159" y="4569"/>
                    <a:pt x="1" y="4947"/>
                    <a:pt x="1" y="5419"/>
                  </a:cubicBezTo>
                  <a:cubicBezTo>
                    <a:pt x="1" y="5861"/>
                    <a:pt x="159" y="6302"/>
                    <a:pt x="474" y="6617"/>
                  </a:cubicBezTo>
                  <a:cubicBezTo>
                    <a:pt x="789" y="6932"/>
                    <a:pt x="1214" y="7089"/>
                    <a:pt x="1639" y="7089"/>
                  </a:cubicBezTo>
                  <a:cubicBezTo>
                    <a:pt x="2065" y="7089"/>
                    <a:pt x="2490" y="6932"/>
                    <a:pt x="2805" y="6617"/>
                  </a:cubicBezTo>
                  <a:lnTo>
                    <a:pt x="5892" y="3529"/>
                  </a:lnTo>
                  <a:cubicBezTo>
                    <a:pt x="6081" y="3372"/>
                    <a:pt x="6081" y="3088"/>
                    <a:pt x="5924" y="2931"/>
                  </a:cubicBezTo>
                  <a:lnTo>
                    <a:pt x="7090" y="1765"/>
                  </a:lnTo>
                  <a:lnTo>
                    <a:pt x="5325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26" name="Google Shape;8126;p70"/>
            <p:cNvSpPr/>
            <p:nvPr/>
          </p:nvSpPr>
          <p:spPr>
            <a:xfrm>
              <a:off x="-63548400" y="4348850"/>
              <a:ext cx="185900" cy="62250"/>
            </a:xfrm>
            <a:custGeom>
              <a:avLst/>
              <a:gdLst/>
              <a:ahLst/>
              <a:cxnLst/>
              <a:rect l="l" t="t" r="r" b="b"/>
              <a:pathLst>
                <a:path w="7436" h="2490" extrusionOk="0">
                  <a:moveTo>
                    <a:pt x="2048" y="0"/>
                  </a:moveTo>
                  <a:cubicBezTo>
                    <a:pt x="1355" y="0"/>
                    <a:pt x="819" y="536"/>
                    <a:pt x="819" y="1229"/>
                  </a:cubicBezTo>
                  <a:lnTo>
                    <a:pt x="819" y="1639"/>
                  </a:lnTo>
                  <a:lnTo>
                    <a:pt x="410" y="1639"/>
                  </a:lnTo>
                  <a:cubicBezTo>
                    <a:pt x="189" y="1639"/>
                    <a:pt x="0" y="1859"/>
                    <a:pt x="0" y="2048"/>
                  </a:cubicBezTo>
                  <a:cubicBezTo>
                    <a:pt x="0" y="2269"/>
                    <a:pt x="189" y="2489"/>
                    <a:pt x="410" y="2489"/>
                  </a:cubicBezTo>
                  <a:lnTo>
                    <a:pt x="7026" y="2489"/>
                  </a:lnTo>
                  <a:cubicBezTo>
                    <a:pt x="7278" y="2489"/>
                    <a:pt x="7435" y="2269"/>
                    <a:pt x="7435" y="2048"/>
                  </a:cubicBezTo>
                  <a:cubicBezTo>
                    <a:pt x="7435" y="1859"/>
                    <a:pt x="7246" y="1639"/>
                    <a:pt x="6994" y="1639"/>
                  </a:cubicBezTo>
                  <a:lnTo>
                    <a:pt x="6616" y="1639"/>
                  </a:lnTo>
                  <a:lnTo>
                    <a:pt x="6616" y="1229"/>
                  </a:lnTo>
                  <a:cubicBezTo>
                    <a:pt x="6616" y="536"/>
                    <a:pt x="6049" y="0"/>
                    <a:pt x="535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127" name="Google Shape;8127;p70"/>
          <p:cNvGrpSpPr/>
          <p:nvPr/>
        </p:nvGrpSpPr>
        <p:grpSpPr>
          <a:xfrm>
            <a:off x="1283006" y="2897205"/>
            <a:ext cx="366364" cy="367290"/>
            <a:chOff x="-61784125" y="3377700"/>
            <a:chExt cx="316650" cy="317450"/>
          </a:xfrm>
          <a:solidFill>
            <a:srgbClr val="FFC867"/>
          </a:solidFill>
        </p:grpSpPr>
        <p:sp>
          <p:nvSpPr>
            <p:cNvPr id="8128" name="Google Shape;8128;p70"/>
            <p:cNvSpPr/>
            <p:nvPr/>
          </p:nvSpPr>
          <p:spPr>
            <a:xfrm>
              <a:off x="-61688025" y="3460400"/>
              <a:ext cx="124450" cy="51225"/>
            </a:xfrm>
            <a:custGeom>
              <a:avLst/>
              <a:gdLst/>
              <a:ahLst/>
              <a:cxnLst/>
              <a:rect l="l" t="t" r="r" b="b"/>
              <a:pathLst>
                <a:path w="4978" h="2049" extrusionOk="0">
                  <a:moveTo>
                    <a:pt x="630" y="1"/>
                  </a:moveTo>
                  <a:cubicBezTo>
                    <a:pt x="252" y="442"/>
                    <a:pt x="0" y="1041"/>
                    <a:pt x="0" y="1671"/>
                  </a:cubicBezTo>
                  <a:cubicBezTo>
                    <a:pt x="0" y="1891"/>
                    <a:pt x="189" y="2049"/>
                    <a:pt x="441" y="2049"/>
                  </a:cubicBezTo>
                  <a:lnTo>
                    <a:pt x="4568" y="2049"/>
                  </a:lnTo>
                  <a:cubicBezTo>
                    <a:pt x="4820" y="2049"/>
                    <a:pt x="4978" y="1860"/>
                    <a:pt x="4978" y="1671"/>
                  </a:cubicBezTo>
                  <a:cubicBezTo>
                    <a:pt x="4978" y="1041"/>
                    <a:pt x="4726" y="442"/>
                    <a:pt x="4348" y="1"/>
                  </a:cubicBezTo>
                  <a:cubicBezTo>
                    <a:pt x="3875" y="568"/>
                    <a:pt x="3182" y="852"/>
                    <a:pt x="2489" y="852"/>
                  </a:cubicBezTo>
                  <a:cubicBezTo>
                    <a:pt x="1827" y="852"/>
                    <a:pt x="1134" y="568"/>
                    <a:pt x="63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29" name="Google Shape;8129;p70"/>
            <p:cNvSpPr/>
            <p:nvPr/>
          </p:nvSpPr>
          <p:spPr>
            <a:xfrm>
              <a:off x="-61677800" y="3518900"/>
              <a:ext cx="104775" cy="61850"/>
            </a:xfrm>
            <a:custGeom>
              <a:avLst/>
              <a:gdLst/>
              <a:ahLst/>
              <a:cxnLst/>
              <a:rect l="l" t="t" r="r" b="b"/>
              <a:pathLst>
                <a:path w="4191" h="2474" extrusionOk="0">
                  <a:moveTo>
                    <a:pt x="2096" y="0"/>
                  </a:moveTo>
                  <a:cubicBezTo>
                    <a:pt x="1985" y="0"/>
                    <a:pt x="1875" y="40"/>
                    <a:pt x="1796" y="118"/>
                  </a:cubicBezTo>
                  <a:lnTo>
                    <a:pt x="158" y="1757"/>
                  </a:lnTo>
                  <a:cubicBezTo>
                    <a:pt x="1" y="1914"/>
                    <a:pt x="1" y="2198"/>
                    <a:pt x="158" y="2355"/>
                  </a:cubicBezTo>
                  <a:cubicBezTo>
                    <a:pt x="237" y="2434"/>
                    <a:pt x="339" y="2473"/>
                    <a:pt x="442" y="2473"/>
                  </a:cubicBezTo>
                  <a:cubicBezTo>
                    <a:pt x="544" y="2473"/>
                    <a:pt x="646" y="2434"/>
                    <a:pt x="725" y="2355"/>
                  </a:cubicBezTo>
                  <a:lnTo>
                    <a:pt x="2111" y="969"/>
                  </a:lnTo>
                  <a:lnTo>
                    <a:pt x="3498" y="2355"/>
                  </a:lnTo>
                  <a:cubicBezTo>
                    <a:pt x="3576" y="2434"/>
                    <a:pt x="3687" y="2473"/>
                    <a:pt x="3797" y="2473"/>
                  </a:cubicBezTo>
                  <a:cubicBezTo>
                    <a:pt x="3907" y="2473"/>
                    <a:pt x="4017" y="2434"/>
                    <a:pt x="4096" y="2355"/>
                  </a:cubicBezTo>
                  <a:cubicBezTo>
                    <a:pt x="4191" y="2198"/>
                    <a:pt x="4191" y="1914"/>
                    <a:pt x="4033" y="1757"/>
                  </a:cubicBezTo>
                  <a:lnTo>
                    <a:pt x="2395" y="118"/>
                  </a:lnTo>
                  <a:cubicBezTo>
                    <a:pt x="2316" y="40"/>
                    <a:pt x="2206" y="0"/>
                    <a:pt x="209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30" name="Google Shape;8130;p70"/>
            <p:cNvSpPr/>
            <p:nvPr/>
          </p:nvSpPr>
          <p:spPr>
            <a:xfrm>
              <a:off x="-61667550" y="3377700"/>
              <a:ext cx="82700" cy="82725"/>
            </a:xfrm>
            <a:custGeom>
              <a:avLst/>
              <a:gdLst/>
              <a:ahLst/>
              <a:cxnLst/>
              <a:rect l="l" t="t" r="r" b="b"/>
              <a:pathLst>
                <a:path w="3308" h="3309" extrusionOk="0">
                  <a:moveTo>
                    <a:pt x="1670" y="1"/>
                  </a:moveTo>
                  <a:cubicBezTo>
                    <a:pt x="756" y="1"/>
                    <a:pt x="0" y="757"/>
                    <a:pt x="0" y="1671"/>
                  </a:cubicBezTo>
                  <a:cubicBezTo>
                    <a:pt x="0" y="2584"/>
                    <a:pt x="756" y="3309"/>
                    <a:pt x="1670" y="3309"/>
                  </a:cubicBezTo>
                  <a:cubicBezTo>
                    <a:pt x="2584" y="3309"/>
                    <a:pt x="3308" y="2584"/>
                    <a:pt x="3308" y="1671"/>
                  </a:cubicBezTo>
                  <a:cubicBezTo>
                    <a:pt x="3308" y="757"/>
                    <a:pt x="2584" y="1"/>
                    <a:pt x="167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31" name="Google Shape;8131;p70"/>
            <p:cNvSpPr/>
            <p:nvPr/>
          </p:nvSpPr>
          <p:spPr>
            <a:xfrm>
              <a:off x="-61591150" y="3643150"/>
              <a:ext cx="123675" cy="51200"/>
            </a:xfrm>
            <a:custGeom>
              <a:avLst/>
              <a:gdLst/>
              <a:ahLst/>
              <a:cxnLst/>
              <a:rect l="l" t="t" r="r" b="b"/>
              <a:pathLst>
                <a:path w="4947" h="2048" extrusionOk="0">
                  <a:moveTo>
                    <a:pt x="630" y="0"/>
                  </a:moveTo>
                  <a:cubicBezTo>
                    <a:pt x="221" y="410"/>
                    <a:pt x="0" y="1008"/>
                    <a:pt x="0" y="1638"/>
                  </a:cubicBezTo>
                  <a:cubicBezTo>
                    <a:pt x="0" y="1890"/>
                    <a:pt x="189" y="2048"/>
                    <a:pt x="378" y="2048"/>
                  </a:cubicBezTo>
                  <a:lnTo>
                    <a:pt x="4505" y="2048"/>
                  </a:lnTo>
                  <a:cubicBezTo>
                    <a:pt x="4757" y="2048"/>
                    <a:pt x="4946" y="1827"/>
                    <a:pt x="4946" y="1638"/>
                  </a:cubicBezTo>
                  <a:cubicBezTo>
                    <a:pt x="4946" y="1008"/>
                    <a:pt x="4726" y="410"/>
                    <a:pt x="4316" y="0"/>
                  </a:cubicBezTo>
                  <a:cubicBezTo>
                    <a:pt x="3844" y="536"/>
                    <a:pt x="3182" y="819"/>
                    <a:pt x="2458" y="819"/>
                  </a:cubicBezTo>
                  <a:cubicBezTo>
                    <a:pt x="1796" y="819"/>
                    <a:pt x="1134" y="536"/>
                    <a:pt x="63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32" name="Google Shape;8132;p70"/>
            <p:cNvSpPr/>
            <p:nvPr/>
          </p:nvSpPr>
          <p:spPr>
            <a:xfrm>
              <a:off x="-61570675" y="3560450"/>
              <a:ext cx="82725" cy="82725"/>
            </a:xfrm>
            <a:custGeom>
              <a:avLst/>
              <a:gdLst/>
              <a:ahLst/>
              <a:cxnLst/>
              <a:rect l="l" t="t" r="r" b="b"/>
              <a:pathLst>
                <a:path w="3309" h="3309" extrusionOk="0">
                  <a:moveTo>
                    <a:pt x="1670" y="0"/>
                  </a:moveTo>
                  <a:cubicBezTo>
                    <a:pt x="756" y="0"/>
                    <a:pt x="0" y="725"/>
                    <a:pt x="0" y="1638"/>
                  </a:cubicBezTo>
                  <a:cubicBezTo>
                    <a:pt x="0" y="2552"/>
                    <a:pt x="756" y="3308"/>
                    <a:pt x="1670" y="3308"/>
                  </a:cubicBezTo>
                  <a:cubicBezTo>
                    <a:pt x="2552" y="3308"/>
                    <a:pt x="3308" y="2552"/>
                    <a:pt x="3308" y="1638"/>
                  </a:cubicBezTo>
                  <a:cubicBezTo>
                    <a:pt x="3308" y="725"/>
                    <a:pt x="2552" y="0"/>
                    <a:pt x="167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33" name="Google Shape;8133;p70"/>
            <p:cNvSpPr/>
            <p:nvPr/>
          </p:nvSpPr>
          <p:spPr>
            <a:xfrm>
              <a:off x="-61784125" y="3643925"/>
              <a:ext cx="124450" cy="51225"/>
            </a:xfrm>
            <a:custGeom>
              <a:avLst/>
              <a:gdLst/>
              <a:ahLst/>
              <a:cxnLst/>
              <a:rect l="l" t="t" r="r" b="b"/>
              <a:pathLst>
                <a:path w="4978" h="2049" extrusionOk="0">
                  <a:moveTo>
                    <a:pt x="662" y="1"/>
                  </a:moveTo>
                  <a:cubicBezTo>
                    <a:pt x="252" y="442"/>
                    <a:pt x="32" y="1009"/>
                    <a:pt x="32" y="1639"/>
                  </a:cubicBezTo>
                  <a:cubicBezTo>
                    <a:pt x="0" y="1859"/>
                    <a:pt x="189" y="2048"/>
                    <a:pt x="410" y="2048"/>
                  </a:cubicBezTo>
                  <a:lnTo>
                    <a:pt x="4569" y="2048"/>
                  </a:lnTo>
                  <a:cubicBezTo>
                    <a:pt x="4789" y="2048"/>
                    <a:pt x="4978" y="1859"/>
                    <a:pt x="4978" y="1639"/>
                  </a:cubicBezTo>
                  <a:cubicBezTo>
                    <a:pt x="4978" y="1009"/>
                    <a:pt x="4758" y="442"/>
                    <a:pt x="4348" y="1"/>
                  </a:cubicBezTo>
                  <a:cubicBezTo>
                    <a:pt x="3876" y="536"/>
                    <a:pt x="3214" y="820"/>
                    <a:pt x="2521" y="820"/>
                  </a:cubicBezTo>
                  <a:cubicBezTo>
                    <a:pt x="1828" y="820"/>
                    <a:pt x="1166" y="536"/>
                    <a:pt x="66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34" name="Google Shape;8134;p70"/>
            <p:cNvSpPr/>
            <p:nvPr/>
          </p:nvSpPr>
          <p:spPr>
            <a:xfrm>
              <a:off x="-61763650" y="3560450"/>
              <a:ext cx="82725" cy="82725"/>
            </a:xfrm>
            <a:custGeom>
              <a:avLst/>
              <a:gdLst/>
              <a:ahLst/>
              <a:cxnLst/>
              <a:rect l="l" t="t" r="r" b="b"/>
              <a:pathLst>
                <a:path w="3309" h="3309" extrusionOk="0">
                  <a:moveTo>
                    <a:pt x="1670" y="0"/>
                  </a:moveTo>
                  <a:cubicBezTo>
                    <a:pt x="757" y="0"/>
                    <a:pt x="1" y="725"/>
                    <a:pt x="1" y="1638"/>
                  </a:cubicBezTo>
                  <a:cubicBezTo>
                    <a:pt x="1" y="2552"/>
                    <a:pt x="757" y="3308"/>
                    <a:pt x="1670" y="3308"/>
                  </a:cubicBezTo>
                  <a:cubicBezTo>
                    <a:pt x="2552" y="3308"/>
                    <a:pt x="3309" y="2552"/>
                    <a:pt x="3309" y="1638"/>
                  </a:cubicBezTo>
                  <a:cubicBezTo>
                    <a:pt x="3309" y="725"/>
                    <a:pt x="2552" y="0"/>
                    <a:pt x="167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135" name="Google Shape;8135;p70"/>
          <p:cNvGrpSpPr/>
          <p:nvPr/>
        </p:nvGrpSpPr>
        <p:grpSpPr>
          <a:xfrm>
            <a:off x="1283006" y="3347607"/>
            <a:ext cx="366364" cy="367290"/>
            <a:chOff x="-61783350" y="3743950"/>
            <a:chExt cx="316650" cy="317450"/>
          </a:xfrm>
          <a:solidFill>
            <a:srgbClr val="FFC867"/>
          </a:solidFill>
        </p:grpSpPr>
        <p:sp>
          <p:nvSpPr>
            <p:cNvPr id="8136" name="Google Shape;8136;p70"/>
            <p:cNvSpPr/>
            <p:nvPr/>
          </p:nvSpPr>
          <p:spPr>
            <a:xfrm>
              <a:off x="-61783350" y="3743950"/>
              <a:ext cx="316650" cy="317450"/>
            </a:xfrm>
            <a:custGeom>
              <a:avLst/>
              <a:gdLst/>
              <a:ahLst/>
              <a:cxnLst/>
              <a:rect l="l" t="t" r="r" b="b"/>
              <a:pathLst>
                <a:path w="12666" h="12698" extrusionOk="0">
                  <a:moveTo>
                    <a:pt x="379" y="1"/>
                  </a:moveTo>
                  <a:cubicBezTo>
                    <a:pt x="158" y="1"/>
                    <a:pt x="1" y="190"/>
                    <a:pt x="1" y="410"/>
                  </a:cubicBezTo>
                  <a:lnTo>
                    <a:pt x="1" y="12256"/>
                  </a:lnTo>
                  <a:cubicBezTo>
                    <a:pt x="1" y="12508"/>
                    <a:pt x="190" y="12697"/>
                    <a:pt x="379" y="12697"/>
                  </a:cubicBezTo>
                  <a:lnTo>
                    <a:pt x="12256" y="12697"/>
                  </a:lnTo>
                  <a:cubicBezTo>
                    <a:pt x="12477" y="12697"/>
                    <a:pt x="12666" y="12508"/>
                    <a:pt x="12666" y="12256"/>
                  </a:cubicBezTo>
                  <a:cubicBezTo>
                    <a:pt x="12634" y="12067"/>
                    <a:pt x="12477" y="11878"/>
                    <a:pt x="12256" y="11878"/>
                  </a:cubicBezTo>
                  <a:lnTo>
                    <a:pt x="820" y="11878"/>
                  </a:lnTo>
                  <a:lnTo>
                    <a:pt x="820" y="410"/>
                  </a:lnTo>
                  <a:cubicBezTo>
                    <a:pt x="820" y="158"/>
                    <a:pt x="631" y="1"/>
                    <a:pt x="37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37" name="Google Shape;8137;p70"/>
            <p:cNvSpPr/>
            <p:nvPr/>
          </p:nvSpPr>
          <p:spPr>
            <a:xfrm>
              <a:off x="-61739225" y="3833750"/>
              <a:ext cx="272525" cy="149675"/>
            </a:xfrm>
            <a:custGeom>
              <a:avLst/>
              <a:gdLst/>
              <a:ahLst/>
              <a:cxnLst/>
              <a:rect l="l" t="t" r="r" b="b"/>
              <a:pathLst>
                <a:path w="10901" h="5987" extrusionOk="0">
                  <a:moveTo>
                    <a:pt x="9641" y="0"/>
                  </a:moveTo>
                  <a:cubicBezTo>
                    <a:pt x="8979" y="0"/>
                    <a:pt x="8444" y="536"/>
                    <a:pt x="8444" y="1229"/>
                  </a:cubicBezTo>
                  <a:cubicBezTo>
                    <a:pt x="8444" y="1418"/>
                    <a:pt x="8475" y="1575"/>
                    <a:pt x="8538" y="1733"/>
                  </a:cubicBezTo>
                  <a:lnTo>
                    <a:pt x="6900" y="3403"/>
                  </a:lnTo>
                  <a:cubicBezTo>
                    <a:pt x="6742" y="3308"/>
                    <a:pt x="6553" y="3277"/>
                    <a:pt x="6396" y="3277"/>
                  </a:cubicBezTo>
                  <a:cubicBezTo>
                    <a:pt x="6238" y="3277"/>
                    <a:pt x="6018" y="3308"/>
                    <a:pt x="5860" y="3403"/>
                  </a:cubicBezTo>
                  <a:lnTo>
                    <a:pt x="5041" y="2552"/>
                  </a:lnTo>
                  <a:cubicBezTo>
                    <a:pt x="5136" y="2395"/>
                    <a:pt x="5167" y="2206"/>
                    <a:pt x="5167" y="2048"/>
                  </a:cubicBezTo>
                  <a:cubicBezTo>
                    <a:pt x="5167" y="1386"/>
                    <a:pt x="4600" y="819"/>
                    <a:pt x="3938" y="819"/>
                  </a:cubicBezTo>
                  <a:cubicBezTo>
                    <a:pt x="3277" y="819"/>
                    <a:pt x="2710" y="1386"/>
                    <a:pt x="2710" y="2048"/>
                  </a:cubicBezTo>
                  <a:cubicBezTo>
                    <a:pt x="2710" y="2237"/>
                    <a:pt x="2773" y="2395"/>
                    <a:pt x="2836" y="2552"/>
                  </a:cubicBezTo>
                  <a:lnTo>
                    <a:pt x="1733" y="3655"/>
                  </a:lnTo>
                  <a:cubicBezTo>
                    <a:pt x="1575" y="3592"/>
                    <a:pt x="1386" y="3560"/>
                    <a:pt x="1229" y="3560"/>
                  </a:cubicBezTo>
                  <a:cubicBezTo>
                    <a:pt x="567" y="3560"/>
                    <a:pt x="0" y="4096"/>
                    <a:pt x="0" y="4757"/>
                  </a:cubicBezTo>
                  <a:cubicBezTo>
                    <a:pt x="0" y="5451"/>
                    <a:pt x="567" y="5986"/>
                    <a:pt x="1229" y="5986"/>
                  </a:cubicBezTo>
                  <a:cubicBezTo>
                    <a:pt x="1891" y="5986"/>
                    <a:pt x="2458" y="5451"/>
                    <a:pt x="2458" y="4757"/>
                  </a:cubicBezTo>
                  <a:cubicBezTo>
                    <a:pt x="2458" y="4568"/>
                    <a:pt x="2395" y="4411"/>
                    <a:pt x="2332" y="4253"/>
                  </a:cubicBezTo>
                  <a:lnTo>
                    <a:pt x="3434" y="3151"/>
                  </a:lnTo>
                  <a:cubicBezTo>
                    <a:pt x="3592" y="3214"/>
                    <a:pt x="3781" y="3277"/>
                    <a:pt x="3938" y="3277"/>
                  </a:cubicBezTo>
                  <a:cubicBezTo>
                    <a:pt x="4096" y="3277"/>
                    <a:pt x="4285" y="3214"/>
                    <a:pt x="4442" y="3151"/>
                  </a:cubicBezTo>
                  <a:lnTo>
                    <a:pt x="5293" y="3970"/>
                  </a:lnTo>
                  <a:cubicBezTo>
                    <a:pt x="5199" y="4127"/>
                    <a:pt x="5167" y="4348"/>
                    <a:pt x="5167" y="4505"/>
                  </a:cubicBezTo>
                  <a:cubicBezTo>
                    <a:pt x="5167" y="5167"/>
                    <a:pt x="5703" y="5703"/>
                    <a:pt x="6396" y="5703"/>
                  </a:cubicBezTo>
                  <a:cubicBezTo>
                    <a:pt x="7057" y="5703"/>
                    <a:pt x="7593" y="5167"/>
                    <a:pt x="7593" y="4505"/>
                  </a:cubicBezTo>
                  <a:cubicBezTo>
                    <a:pt x="7593" y="4285"/>
                    <a:pt x="7561" y="4127"/>
                    <a:pt x="7498" y="3970"/>
                  </a:cubicBezTo>
                  <a:lnTo>
                    <a:pt x="9137" y="2332"/>
                  </a:lnTo>
                  <a:cubicBezTo>
                    <a:pt x="9294" y="2395"/>
                    <a:pt x="9483" y="2458"/>
                    <a:pt x="9641" y="2458"/>
                  </a:cubicBezTo>
                  <a:cubicBezTo>
                    <a:pt x="10334" y="2458"/>
                    <a:pt x="10901" y="1890"/>
                    <a:pt x="10901" y="1229"/>
                  </a:cubicBezTo>
                  <a:cubicBezTo>
                    <a:pt x="10901" y="536"/>
                    <a:pt x="10334" y="0"/>
                    <a:pt x="964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138" name="Google Shape;8138;p70"/>
          <p:cNvSpPr/>
          <p:nvPr/>
        </p:nvSpPr>
        <p:spPr>
          <a:xfrm>
            <a:off x="1282887" y="3806407"/>
            <a:ext cx="366364" cy="366682"/>
          </a:xfrm>
          <a:custGeom>
            <a:avLst/>
            <a:gdLst/>
            <a:ahLst/>
            <a:cxnLst/>
            <a:rect l="l" t="t" r="r" b="b"/>
            <a:pathLst>
              <a:path w="12666" h="12677" extrusionOk="0">
                <a:moveTo>
                  <a:pt x="8916" y="1639"/>
                </a:moveTo>
                <a:cubicBezTo>
                  <a:pt x="9137" y="1639"/>
                  <a:pt x="9294" y="1828"/>
                  <a:pt x="9294" y="2048"/>
                </a:cubicBezTo>
                <a:cubicBezTo>
                  <a:pt x="9294" y="2269"/>
                  <a:pt x="9105" y="2458"/>
                  <a:pt x="8916" y="2458"/>
                </a:cubicBezTo>
                <a:lnTo>
                  <a:pt x="3655" y="2458"/>
                </a:lnTo>
                <a:cubicBezTo>
                  <a:pt x="3434" y="2458"/>
                  <a:pt x="3245" y="2269"/>
                  <a:pt x="3245" y="2048"/>
                </a:cubicBezTo>
                <a:cubicBezTo>
                  <a:pt x="3245" y="1796"/>
                  <a:pt x="3434" y="1639"/>
                  <a:pt x="3655" y="1639"/>
                </a:cubicBezTo>
                <a:close/>
                <a:moveTo>
                  <a:pt x="10555" y="3245"/>
                </a:moveTo>
                <a:cubicBezTo>
                  <a:pt x="10807" y="3245"/>
                  <a:pt x="10964" y="3434"/>
                  <a:pt x="10964" y="3686"/>
                </a:cubicBezTo>
                <a:cubicBezTo>
                  <a:pt x="10964" y="3939"/>
                  <a:pt x="10807" y="4128"/>
                  <a:pt x="10555" y="4128"/>
                </a:cubicBezTo>
                <a:lnTo>
                  <a:pt x="2017" y="4128"/>
                </a:lnTo>
                <a:cubicBezTo>
                  <a:pt x="1765" y="4128"/>
                  <a:pt x="1607" y="3939"/>
                  <a:pt x="1607" y="3686"/>
                </a:cubicBezTo>
                <a:cubicBezTo>
                  <a:pt x="1607" y="3434"/>
                  <a:pt x="1828" y="3245"/>
                  <a:pt x="2017" y="3245"/>
                </a:cubicBezTo>
                <a:close/>
                <a:moveTo>
                  <a:pt x="6711" y="5766"/>
                </a:moveTo>
                <a:cubicBezTo>
                  <a:pt x="7593" y="5766"/>
                  <a:pt x="8349" y="6522"/>
                  <a:pt x="8349" y="7436"/>
                </a:cubicBezTo>
                <a:cubicBezTo>
                  <a:pt x="8349" y="8349"/>
                  <a:pt x="7593" y="9074"/>
                  <a:pt x="6711" y="9074"/>
                </a:cubicBezTo>
                <a:cubicBezTo>
                  <a:pt x="5797" y="9074"/>
                  <a:pt x="5041" y="8349"/>
                  <a:pt x="5041" y="7436"/>
                </a:cubicBezTo>
                <a:cubicBezTo>
                  <a:pt x="5041" y="6522"/>
                  <a:pt x="5797" y="5766"/>
                  <a:pt x="6711" y="5766"/>
                </a:cubicBezTo>
                <a:close/>
                <a:moveTo>
                  <a:pt x="2048" y="0"/>
                </a:moveTo>
                <a:cubicBezTo>
                  <a:pt x="1828" y="0"/>
                  <a:pt x="1670" y="189"/>
                  <a:pt x="1670" y="378"/>
                </a:cubicBezTo>
                <a:cubicBezTo>
                  <a:pt x="1670" y="1040"/>
                  <a:pt x="1103" y="1639"/>
                  <a:pt x="410" y="1639"/>
                </a:cubicBezTo>
                <a:cubicBezTo>
                  <a:pt x="158" y="1639"/>
                  <a:pt x="0" y="1828"/>
                  <a:pt x="0" y="2048"/>
                </a:cubicBezTo>
                <a:lnTo>
                  <a:pt x="0" y="6994"/>
                </a:lnTo>
                <a:cubicBezTo>
                  <a:pt x="0" y="7247"/>
                  <a:pt x="189" y="7404"/>
                  <a:pt x="410" y="7404"/>
                </a:cubicBezTo>
                <a:cubicBezTo>
                  <a:pt x="1072" y="7404"/>
                  <a:pt x="1670" y="7940"/>
                  <a:pt x="1670" y="8601"/>
                </a:cubicBezTo>
                <a:cubicBezTo>
                  <a:pt x="1670" y="8853"/>
                  <a:pt x="1859" y="9042"/>
                  <a:pt x="2048" y="9042"/>
                </a:cubicBezTo>
                <a:lnTo>
                  <a:pt x="4884" y="9042"/>
                </a:lnTo>
                <a:lnTo>
                  <a:pt x="5073" y="9231"/>
                </a:lnTo>
                <a:lnTo>
                  <a:pt x="5073" y="12224"/>
                </a:lnTo>
                <a:cubicBezTo>
                  <a:pt x="5073" y="12468"/>
                  <a:pt x="5298" y="12654"/>
                  <a:pt x="5517" y="12654"/>
                </a:cubicBezTo>
                <a:cubicBezTo>
                  <a:pt x="5581" y="12654"/>
                  <a:pt x="5645" y="12638"/>
                  <a:pt x="5703" y="12602"/>
                </a:cubicBezTo>
                <a:lnTo>
                  <a:pt x="6743" y="11909"/>
                </a:lnTo>
                <a:lnTo>
                  <a:pt x="7782" y="12602"/>
                </a:lnTo>
                <a:cubicBezTo>
                  <a:pt x="7850" y="12653"/>
                  <a:pt x="7926" y="12676"/>
                  <a:pt x="8002" y="12676"/>
                </a:cubicBezTo>
                <a:cubicBezTo>
                  <a:pt x="8210" y="12676"/>
                  <a:pt x="8412" y="12501"/>
                  <a:pt x="8412" y="12224"/>
                </a:cubicBezTo>
                <a:lnTo>
                  <a:pt x="8412" y="9231"/>
                </a:lnTo>
                <a:lnTo>
                  <a:pt x="8601" y="9042"/>
                </a:lnTo>
                <a:lnTo>
                  <a:pt x="10618" y="9042"/>
                </a:lnTo>
                <a:cubicBezTo>
                  <a:pt x="10838" y="9042"/>
                  <a:pt x="10996" y="8853"/>
                  <a:pt x="10996" y="8601"/>
                </a:cubicBezTo>
                <a:cubicBezTo>
                  <a:pt x="10996" y="7940"/>
                  <a:pt x="11563" y="7404"/>
                  <a:pt x="12224" y="7404"/>
                </a:cubicBezTo>
                <a:cubicBezTo>
                  <a:pt x="12445" y="7404"/>
                  <a:pt x="12665" y="7184"/>
                  <a:pt x="12665" y="6994"/>
                </a:cubicBezTo>
                <a:lnTo>
                  <a:pt x="12665" y="2048"/>
                </a:lnTo>
                <a:cubicBezTo>
                  <a:pt x="12602" y="1796"/>
                  <a:pt x="12445" y="1639"/>
                  <a:pt x="12224" y="1639"/>
                </a:cubicBezTo>
                <a:cubicBezTo>
                  <a:pt x="11531" y="1639"/>
                  <a:pt x="10996" y="1103"/>
                  <a:pt x="10996" y="378"/>
                </a:cubicBezTo>
                <a:cubicBezTo>
                  <a:pt x="10996" y="158"/>
                  <a:pt x="10807" y="0"/>
                  <a:pt x="10586" y="0"/>
                </a:cubicBezTo>
                <a:close/>
              </a:path>
            </a:pathLst>
          </a:custGeom>
          <a:solidFill>
            <a:srgbClr val="FFC86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39" name="Google Shape;8139;p70"/>
          <p:cNvSpPr/>
          <p:nvPr/>
        </p:nvSpPr>
        <p:spPr>
          <a:xfrm>
            <a:off x="3505689" y="2907052"/>
            <a:ext cx="366364" cy="347563"/>
          </a:xfrm>
          <a:custGeom>
            <a:avLst/>
            <a:gdLst/>
            <a:ahLst/>
            <a:cxnLst/>
            <a:rect l="l" t="t" r="r" b="b"/>
            <a:pathLst>
              <a:path w="12666" h="12016" extrusionOk="0">
                <a:moveTo>
                  <a:pt x="3844" y="5105"/>
                </a:moveTo>
                <a:cubicBezTo>
                  <a:pt x="4096" y="5105"/>
                  <a:pt x="4285" y="5325"/>
                  <a:pt x="4285" y="5514"/>
                </a:cubicBezTo>
                <a:lnTo>
                  <a:pt x="4285" y="7153"/>
                </a:lnTo>
                <a:cubicBezTo>
                  <a:pt x="4285" y="7405"/>
                  <a:pt x="4096" y="7562"/>
                  <a:pt x="3844" y="7562"/>
                </a:cubicBezTo>
                <a:lnTo>
                  <a:pt x="2206" y="7562"/>
                </a:lnTo>
                <a:cubicBezTo>
                  <a:pt x="1954" y="7562"/>
                  <a:pt x="1765" y="7342"/>
                  <a:pt x="1765" y="7153"/>
                </a:cubicBezTo>
                <a:lnTo>
                  <a:pt x="1765" y="5514"/>
                </a:lnTo>
                <a:cubicBezTo>
                  <a:pt x="1765" y="5262"/>
                  <a:pt x="1954" y="5105"/>
                  <a:pt x="2206" y="5105"/>
                </a:cubicBezTo>
                <a:close/>
                <a:moveTo>
                  <a:pt x="7215" y="1765"/>
                </a:moveTo>
                <a:cubicBezTo>
                  <a:pt x="7436" y="1765"/>
                  <a:pt x="7593" y="1954"/>
                  <a:pt x="7593" y="2206"/>
                </a:cubicBezTo>
                <a:lnTo>
                  <a:pt x="7593" y="7153"/>
                </a:lnTo>
                <a:cubicBezTo>
                  <a:pt x="7593" y="7405"/>
                  <a:pt x="7404" y="7562"/>
                  <a:pt x="7215" y="7562"/>
                </a:cubicBezTo>
                <a:lnTo>
                  <a:pt x="5545" y="7562"/>
                </a:lnTo>
                <a:cubicBezTo>
                  <a:pt x="5325" y="7562"/>
                  <a:pt x="5167" y="7342"/>
                  <a:pt x="5167" y="7153"/>
                </a:cubicBezTo>
                <a:lnTo>
                  <a:pt x="5167" y="2206"/>
                </a:lnTo>
                <a:cubicBezTo>
                  <a:pt x="5167" y="1954"/>
                  <a:pt x="5356" y="1765"/>
                  <a:pt x="5545" y="1765"/>
                </a:cubicBezTo>
                <a:close/>
                <a:moveTo>
                  <a:pt x="10523" y="4286"/>
                </a:moveTo>
                <a:cubicBezTo>
                  <a:pt x="10744" y="4286"/>
                  <a:pt x="10901" y="4475"/>
                  <a:pt x="10901" y="4664"/>
                </a:cubicBezTo>
                <a:lnTo>
                  <a:pt x="10901" y="7153"/>
                </a:lnTo>
                <a:cubicBezTo>
                  <a:pt x="10901" y="7405"/>
                  <a:pt x="10712" y="7562"/>
                  <a:pt x="10523" y="7562"/>
                </a:cubicBezTo>
                <a:lnTo>
                  <a:pt x="8853" y="7562"/>
                </a:lnTo>
                <a:cubicBezTo>
                  <a:pt x="8633" y="7562"/>
                  <a:pt x="8475" y="7342"/>
                  <a:pt x="8475" y="7153"/>
                </a:cubicBezTo>
                <a:lnTo>
                  <a:pt x="8475" y="4664"/>
                </a:lnTo>
                <a:cubicBezTo>
                  <a:pt x="8475" y="4443"/>
                  <a:pt x="8664" y="4286"/>
                  <a:pt x="8853" y="4286"/>
                </a:cubicBezTo>
                <a:close/>
                <a:moveTo>
                  <a:pt x="6333" y="1"/>
                </a:moveTo>
                <a:cubicBezTo>
                  <a:pt x="2836" y="1"/>
                  <a:pt x="0" y="2490"/>
                  <a:pt x="0" y="5514"/>
                </a:cubicBezTo>
                <a:cubicBezTo>
                  <a:pt x="0" y="6900"/>
                  <a:pt x="599" y="8224"/>
                  <a:pt x="1639" y="9200"/>
                </a:cubicBezTo>
                <a:lnTo>
                  <a:pt x="1639" y="11626"/>
                </a:lnTo>
                <a:cubicBezTo>
                  <a:pt x="1639" y="11856"/>
                  <a:pt x="1832" y="12016"/>
                  <a:pt x="2045" y="12016"/>
                </a:cubicBezTo>
                <a:cubicBezTo>
                  <a:pt x="2153" y="12016"/>
                  <a:pt x="2267" y="11974"/>
                  <a:pt x="2363" y="11878"/>
                </a:cubicBezTo>
                <a:lnTo>
                  <a:pt x="3749" y="10492"/>
                </a:lnTo>
                <a:cubicBezTo>
                  <a:pt x="4569" y="10839"/>
                  <a:pt x="5419" y="10965"/>
                  <a:pt x="6333" y="10965"/>
                </a:cubicBezTo>
                <a:cubicBezTo>
                  <a:pt x="9830" y="10965"/>
                  <a:pt x="12665" y="8507"/>
                  <a:pt x="12665" y="5451"/>
                </a:cubicBezTo>
                <a:cubicBezTo>
                  <a:pt x="12665" y="2427"/>
                  <a:pt x="9830" y="1"/>
                  <a:pt x="6333" y="1"/>
                </a:cubicBezTo>
                <a:close/>
              </a:path>
            </a:pathLst>
          </a:custGeom>
          <a:solidFill>
            <a:srgbClr val="FFC86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40" name="Google Shape;8140;p70"/>
          <p:cNvSpPr/>
          <p:nvPr/>
        </p:nvSpPr>
        <p:spPr>
          <a:xfrm>
            <a:off x="3504778" y="3387693"/>
            <a:ext cx="368186" cy="287081"/>
          </a:xfrm>
          <a:custGeom>
            <a:avLst/>
            <a:gdLst/>
            <a:ahLst/>
            <a:cxnLst/>
            <a:rect l="l" t="t" r="r" b="b"/>
            <a:pathLst>
              <a:path w="12729" h="9925" extrusionOk="0">
                <a:moveTo>
                  <a:pt x="925" y="3644"/>
                </a:moveTo>
                <a:cubicBezTo>
                  <a:pt x="944" y="3644"/>
                  <a:pt x="963" y="3648"/>
                  <a:pt x="978" y="3655"/>
                </a:cubicBezTo>
                <a:lnTo>
                  <a:pt x="1608" y="3970"/>
                </a:lnTo>
                <a:lnTo>
                  <a:pt x="1608" y="5924"/>
                </a:lnTo>
                <a:lnTo>
                  <a:pt x="978" y="6239"/>
                </a:lnTo>
                <a:cubicBezTo>
                  <a:pt x="960" y="6256"/>
                  <a:pt x="937" y="6264"/>
                  <a:pt x="914" y="6264"/>
                </a:cubicBezTo>
                <a:cubicBezTo>
                  <a:pt x="854" y="6264"/>
                  <a:pt x="788" y="6212"/>
                  <a:pt x="788" y="6144"/>
                </a:cubicBezTo>
                <a:lnTo>
                  <a:pt x="788" y="3781"/>
                </a:lnTo>
                <a:cubicBezTo>
                  <a:pt x="788" y="3685"/>
                  <a:pt x="862" y="3644"/>
                  <a:pt x="925" y="3644"/>
                </a:cubicBezTo>
                <a:close/>
                <a:moveTo>
                  <a:pt x="4128" y="7184"/>
                </a:moveTo>
                <a:lnTo>
                  <a:pt x="6963" y="8035"/>
                </a:lnTo>
                <a:cubicBezTo>
                  <a:pt x="6648" y="8507"/>
                  <a:pt x="6176" y="8759"/>
                  <a:pt x="5640" y="8759"/>
                </a:cubicBezTo>
                <a:cubicBezTo>
                  <a:pt x="4821" y="8759"/>
                  <a:pt x="4097" y="8066"/>
                  <a:pt x="4128" y="7184"/>
                </a:cubicBezTo>
                <a:close/>
                <a:moveTo>
                  <a:pt x="11374" y="820"/>
                </a:moveTo>
                <a:cubicBezTo>
                  <a:pt x="11626" y="820"/>
                  <a:pt x="11815" y="1009"/>
                  <a:pt x="11815" y="1198"/>
                </a:cubicBezTo>
                <a:lnTo>
                  <a:pt x="11815" y="8665"/>
                </a:lnTo>
                <a:cubicBezTo>
                  <a:pt x="11815" y="8885"/>
                  <a:pt x="11626" y="9043"/>
                  <a:pt x="11374" y="9043"/>
                </a:cubicBezTo>
                <a:cubicBezTo>
                  <a:pt x="11154" y="9043"/>
                  <a:pt x="10996" y="8854"/>
                  <a:pt x="10996" y="8665"/>
                </a:cubicBezTo>
                <a:lnTo>
                  <a:pt x="10996" y="1198"/>
                </a:lnTo>
                <a:cubicBezTo>
                  <a:pt x="10996" y="977"/>
                  <a:pt x="11185" y="820"/>
                  <a:pt x="11374" y="820"/>
                </a:cubicBezTo>
                <a:close/>
                <a:moveTo>
                  <a:pt x="11437" y="1"/>
                </a:moveTo>
                <a:cubicBezTo>
                  <a:pt x="10870" y="1"/>
                  <a:pt x="10366" y="379"/>
                  <a:pt x="10240" y="883"/>
                </a:cubicBezTo>
                <a:lnTo>
                  <a:pt x="2080" y="3246"/>
                </a:lnTo>
                <a:lnTo>
                  <a:pt x="1387" y="2899"/>
                </a:lnTo>
                <a:cubicBezTo>
                  <a:pt x="1251" y="2831"/>
                  <a:pt x="1109" y="2800"/>
                  <a:pt x="970" y="2800"/>
                </a:cubicBezTo>
                <a:cubicBezTo>
                  <a:pt x="466" y="2800"/>
                  <a:pt x="1" y="3213"/>
                  <a:pt x="1" y="3781"/>
                </a:cubicBezTo>
                <a:lnTo>
                  <a:pt x="1" y="6144"/>
                </a:lnTo>
                <a:cubicBezTo>
                  <a:pt x="1" y="6687"/>
                  <a:pt x="465" y="7095"/>
                  <a:pt x="983" y="7095"/>
                </a:cubicBezTo>
                <a:cubicBezTo>
                  <a:pt x="1127" y="7095"/>
                  <a:pt x="1275" y="7063"/>
                  <a:pt x="1419" y="6995"/>
                </a:cubicBezTo>
                <a:lnTo>
                  <a:pt x="2143" y="6648"/>
                </a:lnTo>
                <a:lnTo>
                  <a:pt x="3340" y="6995"/>
                </a:lnTo>
                <a:cubicBezTo>
                  <a:pt x="3151" y="8444"/>
                  <a:pt x="4286" y="9641"/>
                  <a:pt x="5672" y="9641"/>
                </a:cubicBezTo>
                <a:cubicBezTo>
                  <a:pt x="6585" y="9641"/>
                  <a:pt x="7405" y="9074"/>
                  <a:pt x="7814" y="8287"/>
                </a:cubicBezTo>
                <a:lnTo>
                  <a:pt x="10271" y="9011"/>
                </a:lnTo>
                <a:cubicBezTo>
                  <a:pt x="10429" y="9515"/>
                  <a:pt x="10902" y="9925"/>
                  <a:pt x="11469" y="9925"/>
                </a:cubicBezTo>
                <a:cubicBezTo>
                  <a:pt x="12130" y="9925"/>
                  <a:pt x="12729" y="9358"/>
                  <a:pt x="12729" y="8696"/>
                </a:cubicBezTo>
                <a:lnTo>
                  <a:pt x="12729" y="1261"/>
                </a:lnTo>
                <a:cubicBezTo>
                  <a:pt x="12634" y="536"/>
                  <a:pt x="12099" y="1"/>
                  <a:pt x="11437" y="1"/>
                </a:cubicBezTo>
                <a:close/>
              </a:path>
            </a:pathLst>
          </a:custGeom>
          <a:solidFill>
            <a:srgbClr val="FFC86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141" name="Google Shape;8141;p70"/>
          <p:cNvGrpSpPr/>
          <p:nvPr/>
        </p:nvGrpSpPr>
        <p:grpSpPr>
          <a:xfrm>
            <a:off x="3504430" y="3807440"/>
            <a:ext cx="369112" cy="364657"/>
            <a:chOff x="-59869425" y="4102225"/>
            <a:chExt cx="319025" cy="315175"/>
          </a:xfrm>
          <a:solidFill>
            <a:srgbClr val="FFC867"/>
          </a:solidFill>
        </p:grpSpPr>
        <p:sp>
          <p:nvSpPr>
            <p:cNvPr id="8142" name="Google Shape;8142;p70"/>
            <p:cNvSpPr/>
            <p:nvPr/>
          </p:nvSpPr>
          <p:spPr>
            <a:xfrm>
              <a:off x="-59869425" y="4102225"/>
              <a:ext cx="149675" cy="256825"/>
            </a:xfrm>
            <a:custGeom>
              <a:avLst/>
              <a:gdLst/>
              <a:ahLst/>
              <a:cxnLst/>
              <a:rect l="l" t="t" r="r" b="b"/>
              <a:pathLst>
                <a:path w="5987" h="10273" extrusionOk="0">
                  <a:moveTo>
                    <a:pt x="5532" y="1"/>
                  </a:moveTo>
                  <a:cubicBezTo>
                    <a:pt x="5515" y="1"/>
                    <a:pt x="5499" y="2"/>
                    <a:pt x="5483" y="4"/>
                  </a:cubicBezTo>
                  <a:cubicBezTo>
                    <a:pt x="2364" y="445"/>
                    <a:pt x="1" y="3123"/>
                    <a:pt x="1" y="6274"/>
                  </a:cubicBezTo>
                  <a:cubicBezTo>
                    <a:pt x="1" y="7692"/>
                    <a:pt x="442" y="8983"/>
                    <a:pt x="1293" y="10086"/>
                  </a:cubicBezTo>
                  <a:cubicBezTo>
                    <a:pt x="1381" y="10209"/>
                    <a:pt x="1507" y="10273"/>
                    <a:pt x="1635" y="10273"/>
                  </a:cubicBezTo>
                  <a:cubicBezTo>
                    <a:pt x="1737" y="10273"/>
                    <a:pt x="1839" y="10233"/>
                    <a:pt x="1923" y="10149"/>
                  </a:cubicBezTo>
                  <a:lnTo>
                    <a:pt x="3719" y="8353"/>
                  </a:lnTo>
                  <a:cubicBezTo>
                    <a:pt x="3813" y="8259"/>
                    <a:pt x="3845" y="8007"/>
                    <a:pt x="3782" y="7849"/>
                  </a:cubicBezTo>
                  <a:cubicBezTo>
                    <a:pt x="3498" y="7376"/>
                    <a:pt x="3341" y="6809"/>
                    <a:pt x="3341" y="6274"/>
                  </a:cubicBezTo>
                  <a:cubicBezTo>
                    <a:pt x="3341" y="4888"/>
                    <a:pt x="4286" y="3659"/>
                    <a:pt x="5672" y="3312"/>
                  </a:cubicBezTo>
                  <a:cubicBezTo>
                    <a:pt x="5861" y="3281"/>
                    <a:pt x="5987" y="3123"/>
                    <a:pt x="5987" y="2934"/>
                  </a:cubicBezTo>
                  <a:lnTo>
                    <a:pt x="5987" y="414"/>
                  </a:lnTo>
                  <a:cubicBezTo>
                    <a:pt x="5958" y="180"/>
                    <a:pt x="5739" y="1"/>
                    <a:pt x="553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43" name="Google Shape;8143;p70"/>
            <p:cNvSpPr/>
            <p:nvPr/>
          </p:nvSpPr>
          <p:spPr>
            <a:xfrm>
              <a:off x="-59811125" y="4322075"/>
              <a:ext cx="201650" cy="95325"/>
            </a:xfrm>
            <a:custGeom>
              <a:avLst/>
              <a:gdLst/>
              <a:ahLst/>
              <a:cxnLst/>
              <a:rect l="l" t="t" r="r" b="b"/>
              <a:pathLst>
                <a:path w="8066" h="3813" extrusionOk="0">
                  <a:moveTo>
                    <a:pt x="5758" y="0"/>
                  </a:moveTo>
                  <a:cubicBezTo>
                    <a:pt x="5692" y="0"/>
                    <a:pt x="5629" y="11"/>
                    <a:pt x="5577" y="32"/>
                  </a:cubicBezTo>
                  <a:cubicBezTo>
                    <a:pt x="5091" y="339"/>
                    <a:pt x="4530" y="489"/>
                    <a:pt x="3972" y="489"/>
                  </a:cubicBezTo>
                  <a:cubicBezTo>
                    <a:pt x="3444" y="489"/>
                    <a:pt x="2917" y="355"/>
                    <a:pt x="2458" y="95"/>
                  </a:cubicBezTo>
                  <a:cubicBezTo>
                    <a:pt x="2389" y="53"/>
                    <a:pt x="2314" y="30"/>
                    <a:pt x="2239" y="30"/>
                  </a:cubicBezTo>
                  <a:cubicBezTo>
                    <a:pt x="2141" y="30"/>
                    <a:pt x="2042" y="69"/>
                    <a:pt x="1954" y="158"/>
                  </a:cubicBezTo>
                  <a:lnTo>
                    <a:pt x="189" y="1922"/>
                  </a:lnTo>
                  <a:cubicBezTo>
                    <a:pt x="0" y="2143"/>
                    <a:pt x="32" y="2395"/>
                    <a:pt x="221" y="2552"/>
                  </a:cubicBezTo>
                  <a:cubicBezTo>
                    <a:pt x="1324" y="3403"/>
                    <a:pt x="2615" y="3812"/>
                    <a:pt x="4001" y="3812"/>
                  </a:cubicBezTo>
                  <a:cubicBezTo>
                    <a:pt x="5388" y="3812"/>
                    <a:pt x="6711" y="3403"/>
                    <a:pt x="7814" y="2521"/>
                  </a:cubicBezTo>
                  <a:cubicBezTo>
                    <a:pt x="8034" y="2363"/>
                    <a:pt x="8066" y="2080"/>
                    <a:pt x="7877" y="1890"/>
                  </a:cubicBezTo>
                  <a:lnTo>
                    <a:pt x="6112" y="126"/>
                  </a:lnTo>
                  <a:cubicBezTo>
                    <a:pt x="6028" y="42"/>
                    <a:pt x="5888" y="0"/>
                    <a:pt x="575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44" name="Google Shape;8144;p70"/>
            <p:cNvSpPr/>
            <p:nvPr/>
          </p:nvSpPr>
          <p:spPr>
            <a:xfrm>
              <a:off x="-59700075" y="4102225"/>
              <a:ext cx="149675" cy="256525"/>
            </a:xfrm>
            <a:custGeom>
              <a:avLst/>
              <a:gdLst/>
              <a:ahLst/>
              <a:cxnLst/>
              <a:rect l="l" t="t" r="r" b="b"/>
              <a:pathLst>
                <a:path w="5987" h="10261" extrusionOk="0">
                  <a:moveTo>
                    <a:pt x="418" y="1"/>
                  </a:moveTo>
                  <a:cubicBezTo>
                    <a:pt x="190" y="1"/>
                    <a:pt x="1" y="180"/>
                    <a:pt x="1" y="414"/>
                  </a:cubicBezTo>
                  <a:lnTo>
                    <a:pt x="1" y="2934"/>
                  </a:lnTo>
                  <a:cubicBezTo>
                    <a:pt x="1" y="3123"/>
                    <a:pt x="127" y="3281"/>
                    <a:pt x="316" y="3312"/>
                  </a:cubicBezTo>
                  <a:cubicBezTo>
                    <a:pt x="1639" y="3659"/>
                    <a:pt x="2647" y="4856"/>
                    <a:pt x="2647" y="6274"/>
                  </a:cubicBezTo>
                  <a:cubicBezTo>
                    <a:pt x="2647" y="6809"/>
                    <a:pt x="2489" y="7376"/>
                    <a:pt x="2206" y="7849"/>
                  </a:cubicBezTo>
                  <a:cubicBezTo>
                    <a:pt x="2080" y="8007"/>
                    <a:pt x="2111" y="8196"/>
                    <a:pt x="2269" y="8353"/>
                  </a:cubicBezTo>
                  <a:lnTo>
                    <a:pt x="4065" y="10149"/>
                  </a:lnTo>
                  <a:cubicBezTo>
                    <a:pt x="4137" y="10221"/>
                    <a:pt x="4242" y="10260"/>
                    <a:pt x="4350" y="10260"/>
                  </a:cubicBezTo>
                  <a:cubicBezTo>
                    <a:pt x="4478" y="10260"/>
                    <a:pt x="4609" y="10205"/>
                    <a:pt x="4695" y="10086"/>
                  </a:cubicBezTo>
                  <a:cubicBezTo>
                    <a:pt x="5514" y="8983"/>
                    <a:pt x="5987" y="7660"/>
                    <a:pt x="5987" y="6274"/>
                  </a:cubicBezTo>
                  <a:cubicBezTo>
                    <a:pt x="5892" y="3123"/>
                    <a:pt x="3592" y="445"/>
                    <a:pt x="473" y="4"/>
                  </a:cubicBezTo>
                  <a:cubicBezTo>
                    <a:pt x="455" y="2"/>
                    <a:pt x="436" y="1"/>
                    <a:pt x="41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45" name="Google Shape;8145;p70"/>
            <p:cNvSpPr/>
            <p:nvPr/>
          </p:nvSpPr>
          <p:spPr>
            <a:xfrm>
              <a:off x="-59742600" y="4187375"/>
              <a:ext cx="63025" cy="144950"/>
            </a:xfrm>
            <a:custGeom>
              <a:avLst/>
              <a:gdLst/>
              <a:ahLst/>
              <a:cxnLst/>
              <a:rect l="l" t="t" r="r" b="b"/>
              <a:pathLst>
                <a:path w="2521" h="5798" extrusionOk="0">
                  <a:moveTo>
                    <a:pt x="1260" y="1"/>
                  </a:moveTo>
                  <a:cubicBezTo>
                    <a:pt x="1040" y="1"/>
                    <a:pt x="819" y="190"/>
                    <a:pt x="819" y="379"/>
                  </a:cubicBezTo>
                  <a:lnTo>
                    <a:pt x="819" y="662"/>
                  </a:lnTo>
                  <a:cubicBezTo>
                    <a:pt x="347" y="820"/>
                    <a:pt x="0" y="1293"/>
                    <a:pt x="0" y="1860"/>
                  </a:cubicBezTo>
                  <a:cubicBezTo>
                    <a:pt x="0" y="2521"/>
                    <a:pt x="567" y="2899"/>
                    <a:pt x="977" y="3214"/>
                  </a:cubicBezTo>
                  <a:cubicBezTo>
                    <a:pt x="1292" y="3466"/>
                    <a:pt x="1670" y="3687"/>
                    <a:pt x="1670" y="3939"/>
                  </a:cubicBezTo>
                  <a:cubicBezTo>
                    <a:pt x="1670" y="4160"/>
                    <a:pt x="1450" y="4380"/>
                    <a:pt x="1260" y="4380"/>
                  </a:cubicBezTo>
                  <a:cubicBezTo>
                    <a:pt x="1071" y="4380"/>
                    <a:pt x="819" y="4160"/>
                    <a:pt x="819" y="3939"/>
                  </a:cubicBezTo>
                  <a:cubicBezTo>
                    <a:pt x="819" y="3687"/>
                    <a:pt x="630" y="3529"/>
                    <a:pt x="441" y="3529"/>
                  </a:cubicBezTo>
                  <a:cubicBezTo>
                    <a:pt x="252" y="3529"/>
                    <a:pt x="32" y="3750"/>
                    <a:pt x="32" y="3939"/>
                  </a:cubicBezTo>
                  <a:cubicBezTo>
                    <a:pt x="32" y="4475"/>
                    <a:pt x="410" y="4916"/>
                    <a:pt x="882" y="5105"/>
                  </a:cubicBezTo>
                  <a:lnTo>
                    <a:pt x="882" y="5388"/>
                  </a:lnTo>
                  <a:cubicBezTo>
                    <a:pt x="882" y="5640"/>
                    <a:pt x="1071" y="5798"/>
                    <a:pt x="1292" y="5798"/>
                  </a:cubicBezTo>
                  <a:cubicBezTo>
                    <a:pt x="1544" y="5798"/>
                    <a:pt x="1702" y="5577"/>
                    <a:pt x="1702" y="5388"/>
                  </a:cubicBezTo>
                  <a:lnTo>
                    <a:pt x="1702" y="5073"/>
                  </a:lnTo>
                  <a:cubicBezTo>
                    <a:pt x="2174" y="4916"/>
                    <a:pt x="2521" y="4443"/>
                    <a:pt x="2521" y="3907"/>
                  </a:cubicBezTo>
                  <a:cubicBezTo>
                    <a:pt x="2521" y="3214"/>
                    <a:pt x="1985" y="2836"/>
                    <a:pt x="1544" y="2521"/>
                  </a:cubicBezTo>
                  <a:cubicBezTo>
                    <a:pt x="1229" y="2269"/>
                    <a:pt x="882" y="2049"/>
                    <a:pt x="882" y="1797"/>
                  </a:cubicBezTo>
                  <a:cubicBezTo>
                    <a:pt x="882" y="1576"/>
                    <a:pt x="1071" y="1419"/>
                    <a:pt x="1292" y="1419"/>
                  </a:cubicBezTo>
                  <a:cubicBezTo>
                    <a:pt x="1544" y="1419"/>
                    <a:pt x="1702" y="1608"/>
                    <a:pt x="1702" y="1797"/>
                  </a:cubicBezTo>
                  <a:cubicBezTo>
                    <a:pt x="1702" y="2049"/>
                    <a:pt x="1891" y="2238"/>
                    <a:pt x="2143" y="2238"/>
                  </a:cubicBezTo>
                  <a:cubicBezTo>
                    <a:pt x="2363" y="2238"/>
                    <a:pt x="2521" y="2049"/>
                    <a:pt x="2521" y="1797"/>
                  </a:cubicBezTo>
                  <a:cubicBezTo>
                    <a:pt x="2521" y="1261"/>
                    <a:pt x="2174" y="820"/>
                    <a:pt x="1702" y="631"/>
                  </a:cubicBezTo>
                  <a:lnTo>
                    <a:pt x="1702" y="347"/>
                  </a:lnTo>
                  <a:cubicBezTo>
                    <a:pt x="1702" y="158"/>
                    <a:pt x="1513" y="1"/>
                    <a:pt x="126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146" name="Google Shape;8146;p70"/>
          <p:cNvGrpSpPr/>
          <p:nvPr/>
        </p:nvGrpSpPr>
        <p:grpSpPr>
          <a:xfrm>
            <a:off x="2623233" y="4276262"/>
            <a:ext cx="366364" cy="365467"/>
            <a:chOff x="-59029025" y="3711650"/>
            <a:chExt cx="316650" cy="315875"/>
          </a:xfrm>
          <a:solidFill>
            <a:srgbClr val="FFC867"/>
          </a:solidFill>
        </p:grpSpPr>
        <p:sp>
          <p:nvSpPr>
            <p:cNvPr id="8147" name="Google Shape;8147;p70"/>
            <p:cNvSpPr/>
            <p:nvPr/>
          </p:nvSpPr>
          <p:spPr>
            <a:xfrm>
              <a:off x="-59029025" y="3712450"/>
              <a:ext cx="70125" cy="70125"/>
            </a:xfrm>
            <a:custGeom>
              <a:avLst/>
              <a:gdLst/>
              <a:ahLst/>
              <a:cxnLst/>
              <a:rect l="l" t="t" r="r" b="b"/>
              <a:pathLst>
                <a:path w="2805" h="2805" extrusionOk="0">
                  <a:moveTo>
                    <a:pt x="1229" y="0"/>
                  </a:moveTo>
                  <a:cubicBezTo>
                    <a:pt x="568" y="0"/>
                    <a:pt x="1" y="568"/>
                    <a:pt x="1" y="1229"/>
                  </a:cubicBezTo>
                  <a:cubicBezTo>
                    <a:pt x="1" y="1891"/>
                    <a:pt x="568" y="2458"/>
                    <a:pt x="1229" y="2458"/>
                  </a:cubicBezTo>
                  <a:cubicBezTo>
                    <a:pt x="1419" y="2458"/>
                    <a:pt x="1576" y="2426"/>
                    <a:pt x="1734" y="2332"/>
                  </a:cubicBezTo>
                  <a:lnTo>
                    <a:pt x="2206" y="2804"/>
                  </a:lnTo>
                  <a:cubicBezTo>
                    <a:pt x="2458" y="2489"/>
                    <a:pt x="2584" y="2426"/>
                    <a:pt x="2805" y="2206"/>
                  </a:cubicBezTo>
                  <a:lnTo>
                    <a:pt x="2332" y="1733"/>
                  </a:lnTo>
                  <a:cubicBezTo>
                    <a:pt x="2427" y="1576"/>
                    <a:pt x="2458" y="1387"/>
                    <a:pt x="2458" y="1229"/>
                  </a:cubicBezTo>
                  <a:cubicBezTo>
                    <a:pt x="2458" y="568"/>
                    <a:pt x="1923" y="0"/>
                    <a:pt x="122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48" name="Google Shape;8148;p70"/>
            <p:cNvSpPr/>
            <p:nvPr/>
          </p:nvSpPr>
          <p:spPr>
            <a:xfrm>
              <a:off x="-58782500" y="3958175"/>
              <a:ext cx="70125" cy="69350"/>
            </a:xfrm>
            <a:custGeom>
              <a:avLst/>
              <a:gdLst/>
              <a:ahLst/>
              <a:cxnLst/>
              <a:rect l="l" t="t" r="r" b="b"/>
              <a:pathLst>
                <a:path w="2805" h="2774" extrusionOk="0">
                  <a:moveTo>
                    <a:pt x="599" y="1"/>
                  </a:moveTo>
                  <a:cubicBezTo>
                    <a:pt x="379" y="222"/>
                    <a:pt x="316" y="316"/>
                    <a:pt x="1" y="568"/>
                  </a:cubicBezTo>
                  <a:lnTo>
                    <a:pt x="473" y="1041"/>
                  </a:lnTo>
                  <a:cubicBezTo>
                    <a:pt x="379" y="1198"/>
                    <a:pt x="347" y="1387"/>
                    <a:pt x="347" y="1576"/>
                  </a:cubicBezTo>
                  <a:cubicBezTo>
                    <a:pt x="347" y="2238"/>
                    <a:pt x="914" y="2773"/>
                    <a:pt x="1576" y="2773"/>
                  </a:cubicBezTo>
                  <a:cubicBezTo>
                    <a:pt x="2238" y="2773"/>
                    <a:pt x="2805" y="2238"/>
                    <a:pt x="2805" y="1576"/>
                  </a:cubicBezTo>
                  <a:cubicBezTo>
                    <a:pt x="2805" y="883"/>
                    <a:pt x="2238" y="348"/>
                    <a:pt x="1576" y="348"/>
                  </a:cubicBezTo>
                  <a:cubicBezTo>
                    <a:pt x="1387" y="348"/>
                    <a:pt x="1230" y="379"/>
                    <a:pt x="1072" y="474"/>
                  </a:cubicBezTo>
                  <a:lnTo>
                    <a:pt x="599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49" name="Google Shape;8149;p70"/>
            <p:cNvSpPr/>
            <p:nvPr/>
          </p:nvSpPr>
          <p:spPr>
            <a:xfrm>
              <a:off x="-58782500" y="3711650"/>
              <a:ext cx="70125" cy="70125"/>
            </a:xfrm>
            <a:custGeom>
              <a:avLst/>
              <a:gdLst/>
              <a:ahLst/>
              <a:cxnLst/>
              <a:rect l="l" t="t" r="r" b="b"/>
              <a:pathLst>
                <a:path w="2805" h="2805" extrusionOk="0">
                  <a:moveTo>
                    <a:pt x="1576" y="1"/>
                  </a:moveTo>
                  <a:cubicBezTo>
                    <a:pt x="914" y="1"/>
                    <a:pt x="347" y="568"/>
                    <a:pt x="347" y="1230"/>
                  </a:cubicBezTo>
                  <a:cubicBezTo>
                    <a:pt x="347" y="1419"/>
                    <a:pt x="379" y="1576"/>
                    <a:pt x="473" y="1734"/>
                  </a:cubicBezTo>
                  <a:lnTo>
                    <a:pt x="1" y="2206"/>
                  </a:lnTo>
                  <a:cubicBezTo>
                    <a:pt x="284" y="2458"/>
                    <a:pt x="347" y="2521"/>
                    <a:pt x="599" y="2805"/>
                  </a:cubicBezTo>
                  <a:lnTo>
                    <a:pt x="1072" y="2332"/>
                  </a:lnTo>
                  <a:cubicBezTo>
                    <a:pt x="1230" y="2395"/>
                    <a:pt x="1419" y="2458"/>
                    <a:pt x="1576" y="2458"/>
                  </a:cubicBezTo>
                  <a:cubicBezTo>
                    <a:pt x="2238" y="2458"/>
                    <a:pt x="2805" y="1891"/>
                    <a:pt x="2805" y="1230"/>
                  </a:cubicBezTo>
                  <a:cubicBezTo>
                    <a:pt x="2805" y="568"/>
                    <a:pt x="2238" y="1"/>
                    <a:pt x="157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50" name="Google Shape;8150;p70"/>
            <p:cNvSpPr/>
            <p:nvPr/>
          </p:nvSpPr>
          <p:spPr>
            <a:xfrm>
              <a:off x="-58911650" y="3880200"/>
              <a:ext cx="79550" cy="30750"/>
            </a:xfrm>
            <a:custGeom>
              <a:avLst/>
              <a:gdLst/>
              <a:ahLst/>
              <a:cxnLst/>
              <a:rect l="l" t="t" r="r" b="b"/>
              <a:pathLst>
                <a:path w="3182" h="1230" extrusionOk="0">
                  <a:moveTo>
                    <a:pt x="1607" y="1"/>
                  </a:moveTo>
                  <a:cubicBezTo>
                    <a:pt x="819" y="1"/>
                    <a:pt x="189" y="505"/>
                    <a:pt x="0" y="1230"/>
                  </a:cubicBezTo>
                  <a:lnTo>
                    <a:pt x="3182" y="1230"/>
                  </a:lnTo>
                  <a:cubicBezTo>
                    <a:pt x="3025" y="537"/>
                    <a:pt x="2394" y="1"/>
                    <a:pt x="160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51" name="Google Shape;8151;p70"/>
            <p:cNvSpPr/>
            <p:nvPr/>
          </p:nvSpPr>
          <p:spPr>
            <a:xfrm>
              <a:off x="-58891975" y="3818000"/>
              <a:ext cx="41775" cy="41750"/>
            </a:xfrm>
            <a:custGeom>
              <a:avLst/>
              <a:gdLst/>
              <a:ahLst/>
              <a:cxnLst/>
              <a:rect l="l" t="t" r="r" b="b"/>
              <a:pathLst>
                <a:path w="1671" h="1670" extrusionOk="0">
                  <a:moveTo>
                    <a:pt x="851" y="0"/>
                  </a:moveTo>
                  <a:cubicBezTo>
                    <a:pt x="379" y="0"/>
                    <a:pt x="1" y="378"/>
                    <a:pt x="1" y="819"/>
                  </a:cubicBezTo>
                  <a:cubicBezTo>
                    <a:pt x="1" y="1292"/>
                    <a:pt x="379" y="1670"/>
                    <a:pt x="851" y="1670"/>
                  </a:cubicBezTo>
                  <a:cubicBezTo>
                    <a:pt x="1292" y="1670"/>
                    <a:pt x="1670" y="1292"/>
                    <a:pt x="1670" y="819"/>
                  </a:cubicBezTo>
                  <a:cubicBezTo>
                    <a:pt x="1670" y="378"/>
                    <a:pt x="1292" y="0"/>
                    <a:pt x="85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52" name="Google Shape;8152;p70"/>
            <p:cNvSpPr/>
            <p:nvPr/>
          </p:nvSpPr>
          <p:spPr>
            <a:xfrm>
              <a:off x="-58983325" y="3755775"/>
              <a:ext cx="227625" cy="226850"/>
            </a:xfrm>
            <a:custGeom>
              <a:avLst/>
              <a:gdLst/>
              <a:ahLst/>
              <a:cxnLst/>
              <a:rect l="l" t="t" r="r" b="b"/>
              <a:pathLst>
                <a:path w="9105" h="9074" extrusionOk="0">
                  <a:moveTo>
                    <a:pt x="4537" y="1701"/>
                  </a:moveTo>
                  <a:cubicBezTo>
                    <a:pt x="5419" y="1701"/>
                    <a:pt x="6175" y="2458"/>
                    <a:pt x="6175" y="3371"/>
                  </a:cubicBezTo>
                  <a:cubicBezTo>
                    <a:pt x="6175" y="3781"/>
                    <a:pt x="6018" y="4190"/>
                    <a:pt x="5702" y="4505"/>
                  </a:cubicBezTo>
                  <a:cubicBezTo>
                    <a:pt x="6459" y="4946"/>
                    <a:pt x="6994" y="5734"/>
                    <a:pt x="6994" y="6679"/>
                  </a:cubicBezTo>
                  <a:cubicBezTo>
                    <a:pt x="6963" y="6868"/>
                    <a:pt x="6805" y="7057"/>
                    <a:pt x="6585" y="7057"/>
                  </a:cubicBezTo>
                  <a:lnTo>
                    <a:pt x="2426" y="7057"/>
                  </a:lnTo>
                  <a:cubicBezTo>
                    <a:pt x="2205" y="7057"/>
                    <a:pt x="2048" y="6868"/>
                    <a:pt x="2048" y="6679"/>
                  </a:cubicBezTo>
                  <a:cubicBezTo>
                    <a:pt x="2048" y="5734"/>
                    <a:pt x="2552" y="4946"/>
                    <a:pt x="3340" y="4505"/>
                  </a:cubicBezTo>
                  <a:cubicBezTo>
                    <a:pt x="3056" y="4190"/>
                    <a:pt x="2867" y="3781"/>
                    <a:pt x="2867" y="3371"/>
                  </a:cubicBezTo>
                  <a:cubicBezTo>
                    <a:pt x="2867" y="2458"/>
                    <a:pt x="3623" y="1701"/>
                    <a:pt x="4537" y="1701"/>
                  </a:cubicBezTo>
                  <a:close/>
                  <a:moveTo>
                    <a:pt x="4537" y="0"/>
                  </a:moveTo>
                  <a:cubicBezTo>
                    <a:pt x="2016" y="0"/>
                    <a:pt x="0" y="2048"/>
                    <a:pt x="0" y="4537"/>
                  </a:cubicBezTo>
                  <a:cubicBezTo>
                    <a:pt x="0" y="7057"/>
                    <a:pt x="2048" y="9074"/>
                    <a:pt x="4537" y="9074"/>
                  </a:cubicBezTo>
                  <a:cubicBezTo>
                    <a:pt x="7057" y="9074"/>
                    <a:pt x="9042" y="7026"/>
                    <a:pt x="9042" y="4537"/>
                  </a:cubicBezTo>
                  <a:cubicBezTo>
                    <a:pt x="9105" y="2017"/>
                    <a:pt x="7057" y="0"/>
                    <a:pt x="453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53" name="Google Shape;8153;p70"/>
            <p:cNvSpPr/>
            <p:nvPr/>
          </p:nvSpPr>
          <p:spPr>
            <a:xfrm>
              <a:off x="-59029025" y="3956600"/>
              <a:ext cx="70900" cy="70925"/>
            </a:xfrm>
            <a:custGeom>
              <a:avLst/>
              <a:gdLst/>
              <a:ahLst/>
              <a:cxnLst/>
              <a:rect l="l" t="t" r="r" b="b"/>
              <a:pathLst>
                <a:path w="2836" h="2837" extrusionOk="0">
                  <a:moveTo>
                    <a:pt x="2269" y="1"/>
                  </a:moveTo>
                  <a:lnTo>
                    <a:pt x="1734" y="537"/>
                  </a:lnTo>
                  <a:cubicBezTo>
                    <a:pt x="1576" y="442"/>
                    <a:pt x="1387" y="411"/>
                    <a:pt x="1229" y="411"/>
                  </a:cubicBezTo>
                  <a:cubicBezTo>
                    <a:pt x="568" y="411"/>
                    <a:pt x="1" y="946"/>
                    <a:pt x="1" y="1639"/>
                  </a:cubicBezTo>
                  <a:cubicBezTo>
                    <a:pt x="1" y="2301"/>
                    <a:pt x="568" y="2836"/>
                    <a:pt x="1229" y="2836"/>
                  </a:cubicBezTo>
                  <a:cubicBezTo>
                    <a:pt x="1891" y="2836"/>
                    <a:pt x="2458" y="2301"/>
                    <a:pt x="2458" y="1639"/>
                  </a:cubicBezTo>
                  <a:cubicBezTo>
                    <a:pt x="2458" y="1419"/>
                    <a:pt x="2427" y="1261"/>
                    <a:pt x="2332" y="1104"/>
                  </a:cubicBezTo>
                  <a:lnTo>
                    <a:pt x="2836" y="600"/>
                  </a:lnTo>
                  <a:cubicBezTo>
                    <a:pt x="2584" y="379"/>
                    <a:pt x="2490" y="285"/>
                    <a:pt x="226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154" name="Google Shape;8154;p70"/>
          <p:cNvGrpSpPr/>
          <p:nvPr/>
        </p:nvGrpSpPr>
        <p:grpSpPr>
          <a:xfrm>
            <a:off x="4859311" y="1532317"/>
            <a:ext cx="351940" cy="348188"/>
            <a:chOff x="581525" y="3254850"/>
            <a:chExt cx="297750" cy="294575"/>
          </a:xfrm>
          <a:solidFill>
            <a:srgbClr val="FFC867"/>
          </a:solidFill>
        </p:grpSpPr>
        <p:sp>
          <p:nvSpPr>
            <p:cNvPr id="8155" name="Google Shape;8155;p70"/>
            <p:cNvSpPr/>
            <p:nvPr/>
          </p:nvSpPr>
          <p:spPr>
            <a:xfrm>
              <a:off x="616950" y="3358025"/>
              <a:ext cx="89025" cy="86650"/>
            </a:xfrm>
            <a:custGeom>
              <a:avLst/>
              <a:gdLst/>
              <a:ahLst/>
              <a:cxnLst/>
              <a:rect l="l" t="t" r="r" b="b"/>
              <a:pathLst>
                <a:path w="3561" h="3466" extrusionOk="0">
                  <a:moveTo>
                    <a:pt x="1797" y="0"/>
                  </a:moveTo>
                  <a:cubicBezTo>
                    <a:pt x="789" y="0"/>
                    <a:pt x="1" y="788"/>
                    <a:pt x="1" y="1733"/>
                  </a:cubicBezTo>
                  <a:cubicBezTo>
                    <a:pt x="1" y="2710"/>
                    <a:pt x="789" y="3466"/>
                    <a:pt x="1797" y="3466"/>
                  </a:cubicBezTo>
                  <a:cubicBezTo>
                    <a:pt x="2773" y="3466"/>
                    <a:pt x="3561" y="2710"/>
                    <a:pt x="3561" y="1733"/>
                  </a:cubicBezTo>
                  <a:cubicBezTo>
                    <a:pt x="3561" y="788"/>
                    <a:pt x="2773" y="0"/>
                    <a:pt x="179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56" name="Google Shape;8156;p70"/>
            <p:cNvSpPr/>
            <p:nvPr/>
          </p:nvSpPr>
          <p:spPr>
            <a:xfrm>
              <a:off x="721725" y="3254850"/>
              <a:ext cx="157550" cy="155975"/>
            </a:xfrm>
            <a:custGeom>
              <a:avLst/>
              <a:gdLst/>
              <a:ahLst/>
              <a:cxnLst/>
              <a:rect l="l" t="t" r="r" b="b"/>
              <a:pathLst>
                <a:path w="6302" h="6239" extrusionOk="0">
                  <a:moveTo>
                    <a:pt x="3151" y="1355"/>
                  </a:moveTo>
                  <a:cubicBezTo>
                    <a:pt x="3749" y="1355"/>
                    <a:pt x="4159" y="1827"/>
                    <a:pt x="4159" y="2363"/>
                  </a:cubicBezTo>
                  <a:cubicBezTo>
                    <a:pt x="4159" y="2773"/>
                    <a:pt x="3970" y="3119"/>
                    <a:pt x="3623" y="3277"/>
                  </a:cubicBezTo>
                  <a:cubicBezTo>
                    <a:pt x="3529" y="3308"/>
                    <a:pt x="3497" y="3434"/>
                    <a:pt x="3497" y="3560"/>
                  </a:cubicBezTo>
                  <a:cubicBezTo>
                    <a:pt x="3497" y="3749"/>
                    <a:pt x="3340" y="3907"/>
                    <a:pt x="3151" y="3907"/>
                  </a:cubicBezTo>
                  <a:cubicBezTo>
                    <a:pt x="2962" y="3907"/>
                    <a:pt x="2804" y="3749"/>
                    <a:pt x="2804" y="3560"/>
                  </a:cubicBezTo>
                  <a:cubicBezTo>
                    <a:pt x="2804" y="3151"/>
                    <a:pt x="2993" y="2836"/>
                    <a:pt x="3308" y="2647"/>
                  </a:cubicBezTo>
                  <a:cubicBezTo>
                    <a:pt x="3434" y="2552"/>
                    <a:pt x="3497" y="2458"/>
                    <a:pt x="3497" y="2332"/>
                  </a:cubicBezTo>
                  <a:cubicBezTo>
                    <a:pt x="3497" y="2143"/>
                    <a:pt x="3340" y="1953"/>
                    <a:pt x="3151" y="1953"/>
                  </a:cubicBezTo>
                  <a:cubicBezTo>
                    <a:pt x="2962" y="1953"/>
                    <a:pt x="2804" y="2143"/>
                    <a:pt x="2804" y="2332"/>
                  </a:cubicBezTo>
                  <a:cubicBezTo>
                    <a:pt x="2804" y="2521"/>
                    <a:pt x="2646" y="2678"/>
                    <a:pt x="2426" y="2678"/>
                  </a:cubicBezTo>
                  <a:cubicBezTo>
                    <a:pt x="2237" y="2678"/>
                    <a:pt x="2079" y="2521"/>
                    <a:pt x="2079" y="2332"/>
                  </a:cubicBezTo>
                  <a:cubicBezTo>
                    <a:pt x="2079" y="1827"/>
                    <a:pt x="2552" y="1355"/>
                    <a:pt x="3151" y="1355"/>
                  </a:cubicBezTo>
                  <a:close/>
                  <a:moveTo>
                    <a:pt x="3151" y="4096"/>
                  </a:moveTo>
                  <a:cubicBezTo>
                    <a:pt x="3340" y="4096"/>
                    <a:pt x="3497" y="4253"/>
                    <a:pt x="3497" y="4442"/>
                  </a:cubicBezTo>
                  <a:cubicBezTo>
                    <a:pt x="3497" y="4663"/>
                    <a:pt x="3340" y="4820"/>
                    <a:pt x="3151" y="4820"/>
                  </a:cubicBezTo>
                  <a:cubicBezTo>
                    <a:pt x="2962" y="4820"/>
                    <a:pt x="2804" y="4663"/>
                    <a:pt x="2804" y="4442"/>
                  </a:cubicBezTo>
                  <a:cubicBezTo>
                    <a:pt x="2804" y="4253"/>
                    <a:pt x="2962" y="4096"/>
                    <a:pt x="3151" y="4096"/>
                  </a:cubicBezTo>
                  <a:close/>
                  <a:moveTo>
                    <a:pt x="3182" y="0"/>
                  </a:moveTo>
                  <a:cubicBezTo>
                    <a:pt x="1481" y="0"/>
                    <a:pt x="63" y="1418"/>
                    <a:pt x="63" y="3119"/>
                  </a:cubicBezTo>
                  <a:cubicBezTo>
                    <a:pt x="63" y="3655"/>
                    <a:pt x="189" y="4159"/>
                    <a:pt x="473" y="4663"/>
                  </a:cubicBezTo>
                  <a:lnTo>
                    <a:pt x="32" y="5766"/>
                  </a:lnTo>
                  <a:cubicBezTo>
                    <a:pt x="0" y="5860"/>
                    <a:pt x="32" y="5986"/>
                    <a:pt x="126" y="6112"/>
                  </a:cubicBezTo>
                  <a:cubicBezTo>
                    <a:pt x="189" y="6175"/>
                    <a:pt x="347" y="6238"/>
                    <a:pt x="473" y="6238"/>
                  </a:cubicBezTo>
                  <a:lnTo>
                    <a:pt x="1764" y="5892"/>
                  </a:lnTo>
                  <a:cubicBezTo>
                    <a:pt x="2205" y="6144"/>
                    <a:pt x="2678" y="6238"/>
                    <a:pt x="3182" y="6238"/>
                  </a:cubicBezTo>
                  <a:cubicBezTo>
                    <a:pt x="4915" y="6238"/>
                    <a:pt x="6301" y="4789"/>
                    <a:pt x="6301" y="3119"/>
                  </a:cubicBezTo>
                  <a:cubicBezTo>
                    <a:pt x="6301" y="1386"/>
                    <a:pt x="4883" y="0"/>
                    <a:pt x="318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57" name="Google Shape;8157;p70"/>
            <p:cNvSpPr/>
            <p:nvPr/>
          </p:nvSpPr>
          <p:spPr>
            <a:xfrm>
              <a:off x="581525" y="3440725"/>
              <a:ext cx="157550" cy="108700"/>
            </a:xfrm>
            <a:custGeom>
              <a:avLst/>
              <a:gdLst/>
              <a:ahLst/>
              <a:cxnLst/>
              <a:rect l="l" t="t" r="r" b="b"/>
              <a:pathLst>
                <a:path w="6302" h="4348" extrusionOk="0">
                  <a:moveTo>
                    <a:pt x="1355" y="0"/>
                  </a:moveTo>
                  <a:cubicBezTo>
                    <a:pt x="567" y="567"/>
                    <a:pt x="0" y="1513"/>
                    <a:pt x="0" y="2584"/>
                  </a:cubicBezTo>
                  <a:lnTo>
                    <a:pt x="0" y="4001"/>
                  </a:lnTo>
                  <a:cubicBezTo>
                    <a:pt x="63" y="4190"/>
                    <a:pt x="221" y="4348"/>
                    <a:pt x="410" y="4348"/>
                  </a:cubicBezTo>
                  <a:lnTo>
                    <a:pt x="5955" y="4348"/>
                  </a:lnTo>
                  <a:cubicBezTo>
                    <a:pt x="6144" y="4348"/>
                    <a:pt x="6301" y="4190"/>
                    <a:pt x="6301" y="4001"/>
                  </a:cubicBezTo>
                  <a:lnTo>
                    <a:pt x="6301" y="2584"/>
                  </a:lnTo>
                  <a:cubicBezTo>
                    <a:pt x="6301" y="1513"/>
                    <a:pt x="5797" y="599"/>
                    <a:pt x="4978" y="0"/>
                  </a:cubicBezTo>
                  <a:cubicBezTo>
                    <a:pt x="4537" y="536"/>
                    <a:pt x="3875" y="851"/>
                    <a:pt x="3151" y="851"/>
                  </a:cubicBezTo>
                  <a:cubicBezTo>
                    <a:pt x="2458" y="851"/>
                    <a:pt x="1796" y="536"/>
                    <a:pt x="135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158" name="Google Shape;8158;p70"/>
          <p:cNvGrpSpPr/>
          <p:nvPr/>
        </p:nvGrpSpPr>
        <p:grpSpPr>
          <a:xfrm>
            <a:off x="4858380" y="1971253"/>
            <a:ext cx="353802" cy="351497"/>
            <a:chOff x="580725" y="3617925"/>
            <a:chExt cx="299325" cy="297375"/>
          </a:xfrm>
          <a:solidFill>
            <a:srgbClr val="FFC867"/>
          </a:solidFill>
        </p:grpSpPr>
        <p:sp>
          <p:nvSpPr>
            <p:cNvPr id="8159" name="Google Shape;8159;p70"/>
            <p:cNvSpPr/>
            <p:nvPr/>
          </p:nvSpPr>
          <p:spPr>
            <a:xfrm>
              <a:off x="609075" y="3662050"/>
              <a:ext cx="51225" cy="51200"/>
            </a:xfrm>
            <a:custGeom>
              <a:avLst/>
              <a:gdLst/>
              <a:ahLst/>
              <a:cxnLst/>
              <a:rect l="l" t="t" r="r" b="b"/>
              <a:pathLst>
                <a:path w="2049" h="2048" extrusionOk="0">
                  <a:moveTo>
                    <a:pt x="1041" y="0"/>
                  </a:moveTo>
                  <a:cubicBezTo>
                    <a:pt x="473" y="0"/>
                    <a:pt x="1" y="473"/>
                    <a:pt x="1" y="1040"/>
                  </a:cubicBezTo>
                  <a:cubicBezTo>
                    <a:pt x="1" y="1607"/>
                    <a:pt x="473" y="2048"/>
                    <a:pt x="1041" y="2048"/>
                  </a:cubicBezTo>
                  <a:cubicBezTo>
                    <a:pt x="1608" y="2048"/>
                    <a:pt x="2049" y="1607"/>
                    <a:pt x="2049" y="1040"/>
                  </a:cubicBezTo>
                  <a:cubicBezTo>
                    <a:pt x="2049" y="473"/>
                    <a:pt x="1608" y="0"/>
                    <a:pt x="104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60" name="Google Shape;8160;p70"/>
            <p:cNvSpPr/>
            <p:nvPr/>
          </p:nvSpPr>
          <p:spPr>
            <a:xfrm>
              <a:off x="668950" y="3617925"/>
              <a:ext cx="122875" cy="104475"/>
            </a:xfrm>
            <a:custGeom>
              <a:avLst/>
              <a:gdLst/>
              <a:ahLst/>
              <a:cxnLst/>
              <a:rect l="l" t="t" r="r" b="b"/>
              <a:pathLst>
                <a:path w="4915" h="4179" extrusionOk="0">
                  <a:moveTo>
                    <a:pt x="1040" y="1"/>
                  </a:moveTo>
                  <a:cubicBezTo>
                    <a:pt x="441" y="1"/>
                    <a:pt x="0" y="473"/>
                    <a:pt x="0" y="1072"/>
                  </a:cubicBezTo>
                  <a:lnTo>
                    <a:pt x="0" y="1797"/>
                  </a:lnTo>
                  <a:cubicBezTo>
                    <a:pt x="0" y="2364"/>
                    <a:pt x="473" y="2805"/>
                    <a:pt x="1040" y="2805"/>
                  </a:cubicBezTo>
                  <a:lnTo>
                    <a:pt x="2300" y="2805"/>
                  </a:lnTo>
                  <a:lnTo>
                    <a:pt x="3592" y="4097"/>
                  </a:lnTo>
                  <a:cubicBezTo>
                    <a:pt x="3672" y="4156"/>
                    <a:pt x="3764" y="4178"/>
                    <a:pt x="3853" y="4178"/>
                  </a:cubicBezTo>
                  <a:cubicBezTo>
                    <a:pt x="3905" y="4178"/>
                    <a:pt x="3955" y="4171"/>
                    <a:pt x="4001" y="4160"/>
                  </a:cubicBezTo>
                  <a:cubicBezTo>
                    <a:pt x="4127" y="4097"/>
                    <a:pt x="4190" y="3939"/>
                    <a:pt x="4190" y="3844"/>
                  </a:cubicBezTo>
                  <a:lnTo>
                    <a:pt x="4190" y="2742"/>
                  </a:lnTo>
                  <a:cubicBezTo>
                    <a:pt x="4600" y="2584"/>
                    <a:pt x="4915" y="2206"/>
                    <a:pt x="4915" y="1734"/>
                  </a:cubicBezTo>
                  <a:lnTo>
                    <a:pt x="4915" y="1072"/>
                  </a:lnTo>
                  <a:cubicBezTo>
                    <a:pt x="4915" y="473"/>
                    <a:pt x="4411" y="1"/>
                    <a:pt x="387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61" name="Google Shape;8161;p70"/>
            <p:cNvSpPr/>
            <p:nvPr/>
          </p:nvSpPr>
          <p:spPr>
            <a:xfrm>
              <a:off x="580725" y="3721900"/>
              <a:ext cx="141800" cy="192025"/>
            </a:xfrm>
            <a:custGeom>
              <a:avLst/>
              <a:gdLst/>
              <a:ahLst/>
              <a:cxnLst/>
              <a:rect l="l" t="t" r="r" b="b"/>
              <a:pathLst>
                <a:path w="5672" h="7681" extrusionOk="0">
                  <a:moveTo>
                    <a:pt x="3340" y="4506"/>
                  </a:moveTo>
                  <a:lnTo>
                    <a:pt x="3718" y="5577"/>
                  </a:lnTo>
                  <a:lnTo>
                    <a:pt x="1229" y="5577"/>
                  </a:lnTo>
                  <a:lnTo>
                    <a:pt x="1450" y="4600"/>
                  </a:lnTo>
                  <a:lnTo>
                    <a:pt x="1450" y="4506"/>
                  </a:lnTo>
                  <a:close/>
                  <a:moveTo>
                    <a:pt x="1450" y="1"/>
                  </a:moveTo>
                  <a:cubicBezTo>
                    <a:pt x="1135" y="1"/>
                    <a:pt x="883" y="221"/>
                    <a:pt x="788" y="505"/>
                  </a:cubicBezTo>
                  <a:lnTo>
                    <a:pt x="95" y="3624"/>
                  </a:lnTo>
                  <a:cubicBezTo>
                    <a:pt x="1" y="4096"/>
                    <a:pt x="316" y="4506"/>
                    <a:pt x="757" y="4506"/>
                  </a:cubicBezTo>
                  <a:lnTo>
                    <a:pt x="95" y="7247"/>
                  </a:lnTo>
                  <a:cubicBezTo>
                    <a:pt x="32" y="7436"/>
                    <a:pt x="158" y="7593"/>
                    <a:pt x="316" y="7656"/>
                  </a:cubicBezTo>
                  <a:cubicBezTo>
                    <a:pt x="350" y="7668"/>
                    <a:pt x="383" y="7673"/>
                    <a:pt x="415" y="7673"/>
                  </a:cubicBezTo>
                  <a:cubicBezTo>
                    <a:pt x="559" y="7673"/>
                    <a:pt x="679" y="7565"/>
                    <a:pt x="757" y="7436"/>
                  </a:cubicBezTo>
                  <a:lnTo>
                    <a:pt x="1040" y="6301"/>
                  </a:lnTo>
                  <a:lnTo>
                    <a:pt x="3939" y="6301"/>
                  </a:lnTo>
                  <a:lnTo>
                    <a:pt x="4254" y="7152"/>
                  </a:lnTo>
                  <a:cubicBezTo>
                    <a:pt x="4358" y="7492"/>
                    <a:pt x="4637" y="7680"/>
                    <a:pt x="4908" y="7680"/>
                  </a:cubicBezTo>
                  <a:cubicBezTo>
                    <a:pt x="4964" y="7680"/>
                    <a:pt x="5019" y="7672"/>
                    <a:pt x="5073" y="7656"/>
                  </a:cubicBezTo>
                  <a:cubicBezTo>
                    <a:pt x="5451" y="7593"/>
                    <a:pt x="5672" y="7184"/>
                    <a:pt x="5609" y="6837"/>
                  </a:cubicBezTo>
                  <a:lnTo>
                    <a:pt x="4569" y="3687"/>
                  </a:lnTo>
                  <a:cubicBezTo>
                    <a:pt x="4506" y="3372"/>
                    <a:pt x="4222" y="3183"/>
                    <a:pt x="3907" y="3183"/>
                  </a:cubicBezTo>
                  <a:lnTo>
                    <a:pt x="3183" y="3183"/>
                  </a:lnTo>
                  <a:cubicBezTo>
                    <a:pt x="2994" y="3183"/>
                    <a:pt x="2836" y="3025"/>
                    <a:pt x="2836" y="2836"/>
                  </a:cubicBezTo>
                  <a:cubicBezTo>
                    <a:pt x="2836" y="2615"/>
                    <a:pt x="2994" y="2458"/>
                    <a:pt x="3183" y="2458"/>
                  </a:cubicBezTo>
                  <a:lnTo>
                    <a:pt x="4222" y="2458"/>
                  </a:lnTo>
                  <a:cubicBezTo>
                    <a:pt x="4600" y="2458"/>
                    <a:pt x="4915" y="2143"/>
                    <a:pt x="4915" y="1765"/>
                  </a:cubicBezTo>
                  <a:cubicBezTo>
                    <a:pt x="4915" y="1355"/>
                    <a:pt x="4600" y="1040"/>
                    <a:pt x="4222" y="1040"/>
                  </a:cubicBezTo>
                  <a:lnTo>
                    <a:pt x="2332" y="1040"/>
                  </a:lnTo>
                  <a:lnTo>
                    <a:pt x="2080" y="379"/>
                  </a:lnTo>
                  <a:cubicBezTo>
                    <a:pt x="1985" y="158"/>
                    <a:pt x="1733" y="1"/>
                    <a:pt x="145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62" name="Google Shape;8162;p70"/>
            <p:cNvSpPr/>
            <p:nvPr/>
          </p:nvSpPr>
          <p:spPr>
            <a:xfrm>
              <a:off x="800475" y="3662050"/>
              <a:ext cx="51225" cy="51200"/>
            </a:xfrm>
            <a:custGeom>
              <a:avLst/>
              <a:gdLst/>
              <a:ahLst/>
              <a:cxnLst/>
              <a:rect l="l" t="t" r="r" b="b"/>
              <a:pathLst>
                <a:path w="2049" h="2048" extrusionOk="0">
                  <a:moveTo>
                    <a:pt x="1009" y="0"/>
                  </a:moveTo>
                  <a:cubicBezTo>
                    <a:pt x="442" y="0"/>
                    <a:pt x="1" y="473"/>
                    <a:pt x="1" y="1040"/>
                  </a:cubicBezTo>
                  <a:cubicBezTo>
                    <a:pt x="1" y="1607"/>
                    <a:pt x="442" y="2048"/>
                    <a:pt x="1009" y="2048"/>
                  </a:cubicBezTo>
                  <a:cubicBezTo>
                    <a:pt x="1576" y="2048"/>
                    <a:pt x="2048" y="1607"/>
                    <a:pt x="2048" y="1040"/>
                  </a:cubicBezTo>
                  <a:cubicBezTo>
                    <a:pt x="2048" y="473"/>
                    <a:pt x="1576" y="0"/>
                    <a:pt x="100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63" name="Google Shape;8163;p70"/>
            <p:cNvSpPr/>
            <p:nvPr/>
          </p:nvSpPr>
          <p:spPr>
            <a:xfrm>
              <a:off x="738250" y="3722700"/>
              <a:ext cx="141800" cy="192600"/>
            </a:xfrm>
            <a:custGeom>
              <a:avLst/>
              <a:gdLst/>
              <a:ahLst/>
              <a:cxnLst/>
              <a:rect l="l" t="t" r="r" b="b"/>
              <a:pathLst>
                <a:path w="5672" h="7704" extrusionOk="0">
                  <a:moveTo>
                    <a:pt x="4222" y="4474"/>
                  </a:moveTo>
                  <a:lnTo>
                    <a:pt x="4222" y="4568"/>
                  </a:lnTo>
                  <a:lnTo>
                    <a:pt x="4443" y="5545"/>
                  </a:lnTo>
                  <a:lnTo>
                    <a:pt x="1985" y="5545"/>
                  </a:lnTo>
                  <a:lnTo>
                    <a:pt x="2332" y="4474"/>
                  </a:lnTo>
                  <a:close/>
                  <a:moveTo>
                    <a:pt x="4222" y="0"/>
                  </a:moveTo>
                  <a:cubicBezTo>
                    <a:pt x="3939" y="0"/>
                    <a:pt x="3718" y="158"/>
                    <a:pt x="3592" y="378"/>
                  </a:cubicBezTo>
                  <a:lnTo>
                    <a:pt x="3340" y="1071"/>
                  </a:lnTo>
                  <a:lnTo>
                    <a:pt x="1450" y="1071"/>
                  </a:lnTo>
                  <a:cubicBezTo>
                    <a:pt x="1072" y="1071"/>
                    <a:pt x="757" y="1386"/>
                    <a:pt x="757" y="1764"/>
                  </a:cubicBezTo>
                  <a:cubicBezTo>
                    <a:pt x="757" y="2174"/>
                    <a:pt x="1072" y="2489"/>
                    <a:pt x="1450" y="2489"/>
                  </a:cubicBezTo>
                  <a:lnTo>
                    <a:pt x="2490" y="2489"/>
                  </a:lnTo>
                  <a:cubicBezTo>
                    <a:pt x="2679" y="2489"/>
                    <a:pt x="2836" y="2646"/>
                    <a:pt x="2836" y="2835"/>
                  </a:cubicBezTo>
                  <a:cubicBezTo>
                    <a:pt x="2836" y="3024"/>
                    <a:pt x="2679" y="3182"/>
                    <a:pt x="2490" y="3182"/>
                  </a:cubicBezTo>
                  <a:lnTo>
                    <a:pt x="1765" y="3182"/>
                  </a:lnTo>
                  <a:cubicBezTo>
                    <a:pt x="1450" y="3182"/>
                    <a:pt x="1198" y="3371"/>
                    <a:pt x="1103" y="3686"/>
                  </a:cubicBezTo>
                  <a:lnTo>
                    <a:pt x="95" y="6837"/>
                  </a:lnTo>
                  <a:cubicBezTo>
                    <a:pt x="1" y="7215"/>
                    <a:pt x="190" y="7593"/>
                    <a:pt x="599" y="7687"/>
                  </a:cubicBezTo>
                  <a:cubicBezTo>
                    <a:pt x="643" y="7696"/>
                    <a:pt x="690" y="7701"/>
                    <a:pt x="738" y="7701"/>
                  </a:cubicBezTo>
                  <a:cubicBezTo>
                    <a:pt x="1030" y="7701"/>
                    <a:pt x="1364" y="7531"/>
                    <a:pt x="1418" y="7152"/>
                  </a:cubicBezTo>
                  <a:lnTo>
                    <a:pt x="1733" y="6301"/>
                  </a:lnTo>
                  <a:lnTo>
                    <a:pt x="4632" y="6301"/>
                  </a:lnTo>
                  <a:lnTo>
                    <a:pt x="4915" y="7435"/>
                  </a:lnTo>
                  <a:cubicBezTo>
                    <a:pt x="4967" y="7591"/>
                    <a:pt x="5104" y="7704"/>
                    <a:pt x="5257" y="7704"/>
                  </a:cubicBezTo>
                  <a:cubicBezTo>
                    <a:pt x="5290" y="7704"/>
                    <a:pt x="5323" y="7698"/>
                    <a:pt x="5356" y="7687"/>
                  </a:cubicBezTo>
                  <a:cubicBezTo>
                    <a:pt x="5546" y="7624"/>
                    <a:pt x="5672" y="7435"/>
                    <a:pt x="5577" y="7246"/>
                  </a:cubicBezTo>
                  <a:lnTo>
                    <a:pt x="4915" y="4537"/>
                  </a:lnTo>
                  <a:cubicBezTo>
                    <a:pt x="5356" y="4474"/>
                    <a:pt x="5672" y="4064"/>
                    <a:pt x="5609" y="3623"/>
                  </a:cubicBezTo>
                  <a:lnTo>
                    <a:pt x="4884" y="504"/>
                  </a:lnTo>
                  <a:cubicBezTo>
                    <a:pt x="4821" y="189"/>
                    <a:pt x="4537" y="0"/>
                    <a:pt x="42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164" name="Google Shape;8164;p70"/>
          <p:cNvGrpSpPr/>
          <p:nvPr/>
        </p:nvGrpSpPr>
        <p:grpSpPr>
          <a:xfrm>
            <a:off x="4860242" y="2418443"/>
            <a:ext cx="350079" cy="350079"/>
            <a:chOff x="583100" y="3982600"/>
            <a:chExt cx="296175" cy="296175"/>
          </a:xfrm>
          <a:solidFill>
            <a:srgbClr val="FFC867"/>
          </a:solidFill>
        </p:grpSpPr>
        <p:sp>
          <p:nvSpPr>
            <p:cNvPr id="8165" name="Google Shape;8165;p70"/>
            <p:cNvSpPr/>
            <p:nvPr/>
          </p:nvSpPr>
          <p:spPr>
            <a:xfrm>
              <a:off x="694925" y="3982600"/>
              <a:ext cx="70925" cy="68550"/>
            </a:xfrm>
            <a:custGeom>
              <a:avLst/>
              <a:gdLst/>
              <a:ahLst/>
              <a:cxnLst/>
              <a:rect l="l" t="t" r="r" b="b"/>
              <a:pathLst>
                <a:path w="2837" h="2742" extrusionOk="0">
                  <a:moveTo>
                    <a:pt x="1419" y="1"/>
                  </a:moveTo>
                  <a:cubicBezTo>
                    <a:pt x="631" y="1"/>
                    <a:pt x="1" y="599"/>
                    <a:pt x="1" y="1355"/>
                  </a:cubicBezTo>
                  <a:cubicBezTo>
                    <a:pt x="1" y="2143"/>
                    <a:pt x="631" y="2742"/>
                    <a:pt x="1419" y="2742"/>
                  </a:cubicBezTo>
                  <a:cubicBezTo>
                    <a:pt x="2206" y="2742"/>
                    <a:pt x="2836" y="2143"/>
                    <a:pt x="2836" y="1355"/>
                  </a:cubicBezTo>
                  <a:cubicBezTo>
                    <a:pt x="2836" y="599"/>
                    <a:pt x="2206" y="1"/>
                    <a:pt x="141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66" name="Google Shape;8166;p70"/>
            <p:cNvSpPr/>
            <p:nvPr/>
          </p:nvSpPr>
          <p:spPr>
            <a:xfrm>
              <a:off x="609075" y="4139350"/>
              <a:ext cx="69350" cy="68525"/>
            </a:xfrm>
            <a:custGeom>
              <a:avLst/>
              <a:gdLst/>
              <a:ahLst/>
              <a:cxnLst/>
              <a:rect l="l" t="t" r="r" b="b"/>
              <a:pathLst>
                <a:path w="2774" h="2741" extrusionOk="0">
                  <a:moveTo>
                    <a:pt x="1387" y="0"/>
                  </a:moveTo>
                  <a:cubicBezTo>
                    <a:pt x="631" y="0"/>
                    <a:pt x="1" y="630"/>
                    <a:pt x="1" y="1355"/>
                  </a:cubicBezTo>
                  <a:cubicBezTo>
                    <a:pt x="1" y="2111"/>
                    <a:pt x="631" y="2741"/>
                    <a:pt x="1387" y="2741"/>
                  </a:cubicBezTo>
                  <a:cubicBezTo>
                    <a:pt x="2143" y="2741"/>
                    <a:pt x="2773" y="2111"/>
                    <a:pt x="2773" y="1355"/>
                  </a:cubicBezTo>
                  <a:cubicBezTo>
                    <a:pt x="2773" y="630"/>
                    <a:pt x="2143" y="0"/>
                    <a:pt x="138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67" name="Google Shape;8167;p70"/>
            <p:cNvSpPr/>
            <p:nvPr/>
          </p:nvSpPr>
          <p:spPr>
            <a:xfrm>
              <a:off x="783925" y="4140125"/>
              <a:ext cx="68550" cy="68550"/>
            </a:xfrm>
            <a:custGeom>
              <a:avLst/>
              <a:gdLst/>
              <a:ahLst/>
              <a:cxnLst/>
              <a:rect l="l" t="t" r="r" b="b"/>
              <a:pathLst>
                <a:path w="2742" h="2742" extrusionOk="0">
                  <a:moveTo>
                    <a:pt x="1356" y="1"/>
                  </a:moveTo>
                  <a:cubicBezTo>
                    <a:pt x="631" y="1"/>
                    <a:pt x="1" y="631"/>
                    <a:pt x="1" y="1387"/>
                  </a:cubicBezTo>
                  <a:cubicBezTo>
                    <a:pt x="1" y="2111"/>
                    <a:pt x="631" y="2741"/>
                    <a:pt x="1356" y="2741"/>
                  </a:cubicBezTo>
                  <a:cubicBezTo>
                    <a:pt x="2112" y="2741"/>
                    <a:pt x="2742" y="2111"/>
                    <a:pt x="2742" y="1387"/>
                  </a:cubicBezTo>
                  <a:cubicBezTo>
                    <a:pt x="2742" y="631"/>
                    <a:pt x="2112" y="1"/>
                    <a:pt x="135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68" name="Google Shape;8168;p70"/>
            <p:cNvSpPr/>
            <p:nvPr/>
          </p:nvSpPr>
          <p:spPr>
            <a:xfrm>
              <a:off x="583100" y="4207075"/>
              <a:ext cx="122100" cy="71700"/>
            </a:xfrm>
            <a:custGeom>
              <a:avLst/>
              <a:gdLst/>
              <a:ahLst/>
              <a:cxnLst/>
              <a:rect l="l" t="t" r="r" b="b"/>
              <a:pathLst>
                <a:path w="4884" h="2868" extrusionOk="0">
                  <a:moveTo>
                    <a:pt x="819" y="0"/>
                  </a:moveTo>
                  <a:cubicBezTo>
                    <a:pt x="347" y="442"/>
                    <a:pt x="0" y="1072"/>
                    <a:pt x="0" y="1796"/>
                  </a:cubicBezTo>
                  <a:lnTo>
                    <a:pt x="0" y="2521"/>
                  </a:lnTo>
                  <a:cubicBezTo>
                    <a:pt x="0" y="2710"/>
                    <a:pt x="158" y="2867"/>
                    <a:pt x="347" y="2867"/>
                  </a:cubicBezTo>
                  <a:lnTo>
                    <a:pt x="4505" y="2867"/>
                  </a:lnTo>
                  <a:cubicBezTo>
                    <a:pt x="4726" y="2867"/>
                    <a:pt x="4883" y="2710"/>
                    <a:pt x="4883" y="2521"/>
                  </a:cubicBezTo>
                  <a:lnTo>
                    <a:pt x="4883" y="1796"/>
                  </a:lnTo>
                  <a:cubicBezTo>
                    <a:pt x="4883" y="1103"/>
                    <a:pt x="4568" y="442"/>
                    <a:pt x="4033" y="0"/>
                  </a:cubicBezTo>
                  <a:cubicBezTo>
                    <a:pt x="3655" y="473"/>
                    <a:pt x="3088" y="788"/>
                    <a:pt x="2426" y="788"/>
                  </a:cubicBezTo>
                  <a:cubicBezTo>
                    <a:pt x="1796" y="788"/>
                    <a:pt x="1197" y="473"/>
                    <a:pt x="81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69" name="Google Shape;8169;p70"/>
            <p:cNvSpPr/>
            <p:nvPr/>
          </p:nvSpPr>
          <p:spPr>
            <a:xfrm>
              <a:off x="669725" y="4049550"/>
              <a:ext cx="122900" cy="72475"/>
            </a:xfrm>
            <a:custGeom>
              <a:avLst/>
              <a:gdLst/>
              <a:ahLst/>
              <a:cxnLst/>
              <a:rect l="l" t="t" r="r" b="b"/>
              <a:pathLst>
                <a:path w="4916" h="2899" extrusionOk="0">
                  <a:moveTo>
                    <a:pt x="851" y="1"/>
                  </a:moveTo>
                  <a:cubicBezTo>
                    <a:pt x="347" y="442"/>
                    <a:pt x="1" y="1103"/>
                    <a:pt x="1" y="1796"/>
                  </a:cubicBezTo>
                  <a:lnTo>
                    <a:pt x="1" y="2552"/>
                  </a:lnTo>
                  <a:cubicBezTo>
                    <a:pt x="1" y="2741"/>
                    <a:pt x="158" y="2899"/>
                    <a:pt x="347" y="2899"/>
                  </a:cubicBezTo>
                  <a:lnTo>
                    <a:pt x="4537" y="2899"/>
                  </a:lnTo>
                  <a:cubicBezTo>
                    <a:pt x="4758" y="2899"/>
                    <a:pt x="4915" y="2741"/>
                    <a:pt x="4915" y="2552"/>
                  </a:cubicBezTo>
                  <a:lnTo>
                    <a:pt x="4915" y="1796"/>
                  </a:lnTo>
                  <a:cubicBezTo>
                    <a:pt x="4915" y="1103"/>
                    <a:pt x="4600" y="442"/>
                    <a:pt x="4065" y="1"/>
                  </a:cubicBezTo>
                  <a:cubicBezTo>
                    <a:pt x="3687" y="473"/>
                    <a:pt x="3088" y="788"/>
                    <a:pt x="2458" y="788"/>
                  </a:cubicBezTo>
                  <a:cubicBezTo>
                    <a:pt x="1828" y="788"/>
                    <a:pt x="1198" y="473"/>
                    <a:pt x="85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70" name="Google Shape;8170;p70"/>
            <p:cNvSpPr/>
            <p:nvPr/>
          </p:nvSpPr>
          <p:spPr>
            <a:xfrm>
              <a:off x="757150" y="4207075"/>
              <a:ext cx="122125" cy="71700"/>
            </a:xfrm>
            <a:custGeom>
              <a:avLst/>
              <a:gdLst/>
              <a:ahLst/>
              <a:cxnLst/>
              <a:rect l="l" t="t" r="r" b="b"/>
              <a:pathLst>
                <a:path w="4885" h="2868" extrusionOk="0">
                  <a:moveTo>
                    <a:pt x="820" y="0"/>
                  </a:moveTo>
                  <a:cubicBezTo>
                    <a:pt x="316" y="442"/>
                    <a:pt x="1" y="1103"/>
                    <a:pt x="1" y="1796"/>
                  </a:cubicBezTo>
                  <a:lnTo>
                    <a:pt x="1" y="2521"/>
                  </a:lnTo>
                  <a:cubicBezTo>
                    <a:pt x="1" y="2710"/>
                    <a:pt x="158" y="2867"/>
                    <a:pt x="347" y="2867"/>
                  </a:cubicBezTo>
                  <a:lnTo>
                    <a:pt x="4506" y="2867"/>
                  </a:lnTo>
                  <a:cubicBezTo>
                    <a:pt x="4727" y="2867"/>
                    <a:pt x="4884" y="2710"/>
                    <a:pt x="4884" y="2521"/>
                  </a:cubicBezTo>
                  <a:lnTo>
                    <a:pt x="4884" y="1796"/>
                  </a:lnTo>
                  <a:cubicBezTo>
                    <a:pt x="4884" y="1103"/>
                    <a:pt x="4569" y="442"/>
                    <a:pt x="4033" y="0"/>
                  </a:cubicBezTo>
                  <a:cubicBezTo>
                    <a:pt x="3655" y="473"/>
                    <a:pt x="3088" y="788"/>
                    <a:pt x="2427" y="788"/>
                  </a:cubicBezTo>
                  <a:cubicBezTo>
                    <a:pt x="1797" y="788"/>
                    <a:pt x="1198" y="473"/>
                    <a:pt x="82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71" name="Google Shape;8171;p70"/>
            <p:cNvSpPr/>
            <p:nvPr/>
          </p:nvSpPr>
          <p:spPr>
            <a:xfrm>
              <a:off x="691775" y="4139350"/>
              <a:ext cx="77225" cy="64600"/>
            </a:xfrm>
            <a:custGeom>
              <a:avLst/>
              <a:gdLst/>
              <a:ahLst/>
              <a:cxnLst/>
              <a:rect l="l" t="t" r="r" b="b"/>
              <a:pathLst>
                <a:path w="3089" h="2584" extrusionOk="0">
                  <a:moveTo>
                    <a:pt x="1198" y="0"/>
                  </a:moveTo>
                  <a:lnTo>
                    <a:pt x="1198" y="882"/>
                  </a:lnTo>
                  <a:lnTo>
                    <a:pt x="1" y="2079"/>
                  </a:lnTo>
                  <a:cubicBezTo>
                    <a:pt x="221" y="2237"/>
                    <a:pt x="284" y="2300"/>
                    <a:pt x="473" y="2583"/>
                  </a:cubicBezTo>
                  <a:lnTo>
                    <a:pt x="1545" y="1575"/>
                  </a:lnTo>
                  <a:lnTo>
                    <a:pt x="2616" y="2583"/>
                  </a:lnTo>
                  <a:cubicBezTo>
                    <a:pt x="2773" y="2394"/>
                    <a:pt x="2931" y="2237"/>
                    <a:pt x="3088" y="2111"/>
                  </a:cubicBezTo>
                  <a:lnTo>
                    <a:pt x="1891" y="882"/>
                  </a:lnTo>
                  <a:lnTo>
                    <a:pt x="1891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172" name="Google Shape;8172;p70"/>
          <p:cNvGrpSpPr/>
          <p:nvPr/>
        </p:nvGrpSpPr>
        <p:grpSpPr>
          <a:xfrm>
            <a:off x="7092856" y="1532067"/>
            <a:ext cx="307231" cy="348690"/>
            <a:chOff x="2423775" y="3226875"/>
            <a:chExt cx="259925" cy="295000"/>
          </a:xfrm>
          <a:solidFill>
            <a:srgbClr val="FFC867"/>
          </a:solidFill>
        </p:grpSpPr>
        <p:sp>
          <p:nvSpPr>
            <p:cNvPr id="8173" name="Google Shape;8173;p70"/>
            <p:cNvSpPr/>
            <p:nvPr/>
          </p:nvSpPr>
          <p:spPr>
            <a:xfrm>
              <a:off x="2509625" y="3365900"/>
              <a:ext cx="86650" cy="52000"/>
            </a:xfrm>
            <a:custGeom>
              <a:avLst/>
              <a:gdLst/>
              <a:ahLst/>
              <a:cxnLst/>
              <a:rect l="l" t="t" r="r" b="b"/>
              <a:pathLst>
                <a:path w="3466" h="2080" extrusionOk="0">
                  <a:moveTo>
                    <a:pt x="1733" y="0"/>
                  </a:moveTo>
                  <a:cubicBezTo>
                    <a:pt x="788" y="0"/>
                    <a:pt x="0" y="788"/>
                    <a:pt x="0" y="1733"/>
                  </a:cubicBezTo>
                  <a:lnTo>
                    <a:pt x="0" y="2080"/>
                  </a:lnTo>
                  <a:lnTo>
                    <a:pt x="3466" y="2080"/>
                  </a:lnTo>
                  <a:lnTo>
                    <a:pt x="3466" y="1733"/>
                  </a:lnTo>
                  <a:cubicBezTo>
                    <a:pt x="3466" y="788"/>
                    <a:pt x="2678" y="0"/>
                    <a:pt x="173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74" name="Google Shape;8174;p70"/>
            <p:cNvSpPr/>
            <p:nvPr/>
          </p:nvSpPr>
          <p:spPr>
            <a:xfrm>
              <a:off x="2534825" y="3313925"/>
              <a:ext cx="35475" cy="35450"/>
            </a:xfrm>
            <a:custGeom>
              <a:avLst/>
              <a:gdLst/>
              <a:ahLst/>
              <a:cxnLst/>
              <a:rect l="l" t="t" r="r" b="b"/>
              <a:pathLst>
                <a:path w="1419" h="1418" extrusionOk="0">
                  <a:moveTo>
                    <a:pt x="725" y="0"/>
                  </a:moveTo>
                  <a:cubicBezTo>
                    <a:pt x="316" y="0"/>
                    <a:pt x="0" y="315"/>
                    <a:pt x="0" y="725"/>
                  </a:cubicBezTo>
                  <a:cubicBezTo>
                    <a:pt x="0" y="1103"/>
                    <a:pt x="316" y="1418"/>
                    <a:pt x="725" y="1418"/>
                  </a:cubicBezTo>
                  <a:cubicBezTo>
                    <a:pt x="1103" y="1418"/>
                    <a:pt x="1418" y="1103"/>
                    <a:pt x="1418" y="725"/>
                  </a:cubicBezTo>
                  <a:cubicBezTo>
                    <a:pt x="1418" y="315"/>
                    <a:pt x="1103" y="0"/>
                    <a:pt x="72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75" name="Google Shape;8175;p70"/>
            <p:cNvSpPr/>
            <p:nvPr/>
          </p:nvSpPr>
          <p:spPr>
            <a:xfrm>
              <a:off x="2423775" y="3226875"/>
              <a:ext cx="259925" cy="295000"/>
            </a:xfrm>
            <a:custGeom>
              <a:avLst/>
              <a:gdLst/>
              <a:ahLst/>
              <a:cxnLst/>
              <a:rect l="l" t="t" r="r" b="b"/>
              <a:pathLst>
                <a:path w="10397" h="11800" extrusionOk="0">
                  <a:moveTo>
                    <a:pt x="5167" y="2757"/>
                  </a:moveTo>
                  <a:cubicBezTo>
                    <a:pt x="5923" y="2757"/>
                    <a:pt x="6553" y="3388"/>
                    <a:pt x="6553" y="4144"/>
                  </a:cubicBezTo>
                  <a:cubicBezTo>
                    <a:pt x="6553" y="4490"/>
                    <a:pt x="6396" y="4805"/>
                    <a:pt x="6175" y="5089"/>
                  </a:cubicBezTo>
                  <a:cubicBezTo>
                    <a:pt x="7026" y="5498"/>
                    <a:pt x="7593" y="6317"/>
                    <a:pt x="7593" y="7294"/>
                  </a:cubicBezTo>
                  <a:lnTo>
                    <a:pt x="7593" y="8019"/>
                  </a:lnTo>
                  <a:cubicBezTo>
                    <a:pt x="7593" y="8208"/>
                    <a:pt x="7435" y="8365"/>
                    <a:pt x="7246" y="8365"/>
                  </a:cubicBezTo>
                  <a:lnTo>
                    <a:pt x="3088" y="8365"/>
                  </a:lnTo>
                  <a:cubicBezTo>
                    <a:pt x="2867" y="8365"/>
                    <a:pt x="2710" y="8208"/>
                    <a:pt x="2710" y="8019"/>
                  </a:cubicBezTo>
                  <a:lnTo>
                    <a:pt x="2710" y="7294"/>
                  </a:lnTo>
                  <a:cubicBezTo>
                    <a:pt x="2710" y="6317"/>
                    <a:pt x="3308" y="5498"/>
                    <a:pt x="4127" y="5089"/>
                  </a:cubicBezTo>
                  <a:cubicBezTo>
                    <a:pt x="3907" y="4868"/>
                    <a:pt x="3781" y="4553"/>
                    <a:pt x="3781" y="4144"/>
                  </a:cubicBezTo>
                  <a:cubicBezTo>
                    <a:pt x="3781" y="3388"/>
                    <a:pt x="4411" y="2757"/>
                    <a:pt x="5167" y="2757"/>
                  </a:cubicBezTo>
                  <a:close/>
                  <a:moveTo>
                    <a:pt x="5183" y="1"/>
                  </a:moveTo>
                  <a:cubicBezTo>
                    <a:pt x="5128" y="1"/>
                    <a:pt x="5073" y="17"/>
                    <a:pt x="5010" y="48"/>
                  </a:cubicBezTo>
                  <a:cubicBezTo>
                    <a:pt x="3964" y="646"/>
                    <a:pt x="2946" y="940"/>
                    <a:pt x="1919" y="940"/>
                  </a:cubicBezTo>
                  <a:cubicBezTo>
                    <a:pt x="1430" y="940"/>
                    <a:pt x="939" y="873"/>
                    <a:pt x="441" y="741"/>
                  </a:cubicBezTo>
                  <a:cubicBezTo>
                    <a:pt x="402" y="722"/>
                    <a:pt x="363" y="714"/>
                    <a:pt x="326" y="714"/>
                  </a:cubicBezTo>
                  <a:cubicBezTo>
                    <a:pt x="243" y="714"/>
                    <a:pt x="170" y="751"/>
                    <a:pt x="126" y="773"/>
                  </a:cubicBezTo>
                  <a:cubicBezTo>
                    <a:pt x="32" y="836"/>
                    <a:pt x="0" y="930"/>
                    <a:pt x="0" y="1056"/>
                  </a:cubicBezTo>
                  <a:lnTo>
                    <a:pt x="0" y="5026"/>
                  </a:lnTo>
                  <a:cubicBezTo>
                    <a:pt x="0" y="8145"/>
                    <a:pt x="2080" y="10949"/>
                    <a:pt x="5104" y="11799"/>
                  </a:cubicBezTo>
                  <a:lnTo>
                    <a:pt x="5262" y="11799"/>
                  </a:lnTo>
                  <a:cubicBezTo>
                    <a:pt x="8255" y="10917"/>
                    <a:pt x="10397" y="8145"/>
                    <a:pt x="10397" y="5026"/>
                  </a:cubicBezTo>
                  <a:lnTo>
                    <a:pt x="10397" y="1056"/>
                  </a:lnTo>
                  <a:cubicBezTo>
                    <a:pt x="10397" y="930"/>
                    <a:pt x="10365" y="836"/>
                    <a:pt x="10271" y="773"/>
                  </a:cubicBezTo>
                  <a:cubicBezTo>
                    <a:pt x="10162" y="751"/>
                    <a:pt x="10084" y="714"/>
                    <a:pt x="10014" y="714"/>
                  </a:cubicBezTo>
                  <a:cubicBezTo>
                    <a:pt x="9983" y="714"/>
                    <a:pt x="9954" y="722"/>
                    <a:pt x="9924" y="741"/>
                  </a:cubicBezTo>
                  <a:cubicBezTo>
                    <a:pt x="9414" y="877"/>
                    <a:pt x="8910" y="946"/>
                    <a:pt x="8409" y="946"/>
                  </a:cubicBezTo>
                  <a:cubicBezTo>
                    <a:pt x="7395" y="946"/>
                    <a:pt x="6389" y="660"/>
                    <a:pt x="5356" y="48"/>
                  </a:cubicBezTo>
                  <a:cubicBezTo>
                    <a:pt x="5293" y="17"/>
                    <a:pt x="5238" y="1"/>
                    <a:pt x="518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176" name="Google Shape;8176;p70"/>
          <p:cNvGrpSpPr/>
          <p:nvPr/>
        </p:nvGrpSpPr>
        <p:grpSpPr>
          <a:xfrm>
            <a:off x="7070043" y="1973352"/>
            <a:ext cx="352857" cy="347301"/>
            <a:chOff x="2404875" y="3592725"/>
            <a:chExt cx="298525" cy="293825"/>
          </a:xfrm>
          <a:solidFill>
            <a:srgbClr val="FFC867"/>
          </a:solidFill>
        </p:grpSpPr>
        <p:sp>
          <p:nvSpPr>
            <p:cNvPr id="8177" name="Google Shape;8177;p70"/>
            <p:cNvSpPr/>
            <p:nvPr/>
          </p:nvSpPr>
          <p:spPr>
            <a:xfrm>
              <a:off x="2404875" y="3747900"/>
              <a:ext cx="52775" cy="138650"/>
            </a:xfrm>
            <a:custGeom>
              <a:avLst/>
              <a:gdLst/>
              <a:ahLst/>
              <a:cxnLst/>
              <a:rect l="l" t="t" r="r" b="b"/>
              <a:pathLst>
                <a:path w="2111" h="5546" extrusionOk="0">
                  <a:moveTo>
                    <a:pt x="378" y="0"/>
                  </a:moveTo>
                  <a:cubicBezTo>
                    <a:pt x="158" y="0"/>
                    <a:pt x="0" y="158"/>
                    <a:pt x="0" y="347"/>
                  </a:cubicBezTo>
                  <a:lnTo>
                    <a:pt x="0" y="5198"/>
                  </a:lnTo>
                  <a:cubicBezTo>
                    <a:pt x="0" y="5419"/>
                    <a:pt x="158" y="5545"/>
                    <a:pt x="378" y="5545"/>
                  </a:cubicBezTo>
                  <a:lnTo>
                    <a:pt x="1071" y="5545"/>
                  </a:lnTo>
                  <a:cubicBezTo>
                    <a:pt x="1670" y="5545"/>
                    <a:pt x="2111" y="5072"/>
                    <a:pt x="2111" y="4537"/>
                  </a:cubicBezTo>
                  <a:lnTo>
                    <a:pt x="2111" y="1040"/>
                  </a:lnTo>
                  <a:cubicBezTo>
                    <a:pt x="2111" y="441"/>
                    <a:pt x="1638" y="0"/>
                    <a:pt x="107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78" name="Google Shape;8178;p70"/>
            <p:cNvSpPr/>
            <p:nvPr/>
          </p:nvSpPr>
          <p:spPr>
            <a:xfrm>
              <a:off x="2458425" y="3592725"/>
              <a:ext cx="190625" cy="160700"/>
            </a:xfrm>
            <a:custGeom>
              <a:avLst/>
              <a:gdLst/>
              <a:ahLst/>
              <a:cxnLst/>
              <a:rect l="l" t="t" r="r" b="b"/>
              <a:pathLst>
                <a:path w="7625" h="6428" extrusionOk="0">
                  <a:moveTo>
                    <a:pt x="3781" y="631"/>
                  </a:moveTo>
                  <a:cubicBezTo>
                    <a:pt x="3970" y="631"/>
                    <a:pt x="4128" y="788"/>
                    <a:pt x="4128" y="977"/>
                  </a:cubicBezTo>
                  <a:lnTo>
                    <a:pt x="4128" y="1418"/>
                  </a:lnTo>
                  <a:cubicBezTo>
                    <a:pt x="4380" y="1481"/>
                    <a:pt x="4569" y="1639"/>
                    <a:pt x="4758" y="1860"/>
                  </a:cubicBezTo>
                  <a:cubicBezTo>
                    <a:pt x="4884" y="2017"/>
                    <a:pt x="4884" y="2206"/>
                    <a:pt x="4726" y="2332"/>
                  </a:cubicBezTo>
                  <a:cubicBezTo>
                    <a:pt x="4657" y="2373"/>
                    <a:pt x="4583" y="2397"/>
                    <a:pt x="4510" y="2397"/>
                  </a:cubicBezTo>
                  <a:cubicBezTo>
                    <a:pt x="4416" y="2397"/>
                    <a:pt x="4325" y="2358"/>
                    <a:pt x="4254" y="2269"/>
                  </a:cubicBezTo>
                  <a:cubicBezTo>
                    <a:pt x="4114" y="2106"/>
                    <a:pt x="3957" y="2012"/>
                    <a:pt x="3821" y="2012"/>
                  </a:cubicBezTo>
                  <a:cubicBezTo>
                    <a:pt x="3773" y="2012"/>
                    <a:pt x="3728" y="2024"/>
                    <a:pt x="3687" y="2049"/>
                  </a:cubicBezTo>
                  <a:cubicBezTo>
                    <a:pt x="3592" y="2080"/>
                    <a:pt x="3466" y="2238"/>
                    <a:pt x="3466" y="2364"/>
                  </a:cubicBezTo>
                  <a:cubicBezTo>
                    <a:pt x="3466" y="2553"/>
                    <a:pt x="3624" y="2710"/>
                    <a:pt x="3813" y="2710"/>
                  </a:cubicBezTo>
                  <a:cubicBezTo>
                    <a:pt x="4411" y="2710"/>
                    <a:pt x="4852" y="3183"/>
                    <a:pt x="4852" y="3750"/>
                  </a:cubicBezTo>
                  <a:cubicBezTo>
                    <a:pt x="4852" y="4159"/>
                    <a:pt x="4600" y="4537"/>
                    <a:pt x="4222" y="4663"/>
                  </a:cubicBezTo>
                  <a:lnTo>
                    <a:pt x="4159" y="4663"/>
                  </a:lnTo>
                  <a:lnTo>
                    <a:pt x="4159" y="5073"/>
                  </a:lnTo>
                  <a:cubicBezTo>
                    <a:pt x="4159" y="5262"/>
                    <a:pt x="4002" y="5420"/>
                    <a:pt x="3813" y="5420"/>
                  </a:cubicBezTo>
                  <a:cubicBezTo>
                    <a:pt x="3624" y="5420"/>
                    <a:pt x="3466" y="5262"/>
                    <a:pt x="3466" y="5073"/>
                  </a:cubicBezTo>
                  <a:lnTo>
                    <a:pt x="3466" y="4663"/>
                  </a:lnTo>
                  <a:cubicBezTo>
                    <a:pt x="3277" y="4600"/>
                    <a:pt x="3119" y="4537"/>
                    <a:pt x="2962" y="4348"/>
                  </a:cubicBezTo>
                  <a:cubicBezTo>
                    <a:pt x="2836" y="4254"/>
                    <a:pt x="2804" y="4002"/>
                    <a:pt x="2962" y="3876"/>
                  </a:cubicBezTo>
                  <a:cubicBezTo>
                    <a:pt x="3013" y="3825"/>
                    <a:pt x="3108" y="3793"/>
                    <a:pt x="3206" y="3793"/>
                  </a:cubicBezTo>
                  <a:cubicBezTo>
                    <a:pt x="3290" y="3793"/>
                    <a:pt x="3376" y="3817"/>
                    <a:pt x="3435" y="3876"/>
                  </a:cubicBezTo>
                  <a:cubicBezTo>
                    <a:pt x="3549" y="3990"/>
                    <a:pt x="3679" y="4071"/>
                    <a:pt x="3803" y="4071"/>
                  </a:cubicBezTo>
                  <a:cubicBezTo>
                    <a:pt x="3850" y="4071"/>
                    <a:pt x="3895" y="4059"/>
                    <a:pt x="3939" y="4033"/>
                  </a:cubicBezTo>
                  <a:cubicBezTo>
                    <a:pt x="4065" y="4002"/>
                    <a:pt x="4128" y="3844"/>
                    <a:pt x="4128" y="3718"/>
                  </a:cubicBezTo>
                  <a:cubicBezTo>
                    <a:pt x="4128" y="3529"/>
                    <a:pt x="3970" y="3372"/>
                    <a:pt x="3781" y="3372"/>
                  </a:cubicBezTo>
                  <a:cubicBezTo>
                    <a:pt x="3182" y="3372"/>
                    <a:pt x="2741" y="2899"/>
                    <a:pt x="2741" y="2364"/>
                  </a:cubicBezTo>
                  <a:cubicBezTo>
                    <a:pt x="2741" y="1954"/>
                    <a:pt x="3025" y="1576"/>
                    <a:pt x="3435" y="1418"/>
                  </a:cubicBezTo>
                  <a:lnTo>
                    <a:pt x="3435" y="977"/>
                  </a:lnTo>
                  <a:cubicBezTo>
                    <a:pt x="3435" y="788"/>
                    <a:pt x="3592" y="631"/>
                    <a:pt x="3781" y="631"/>
                  </a:cubicBezTo>
                  <a:close/>
                  <a:moveTo>
                    <a:pt x="3813" y="1"/>
                  </a:moveTo>
                  <a:cubicBezTo>
                    <a:pt x="1733" y="1"/>
                    <a:pt x="0" y="1734"/>
                    <a:pt x="0" y="3813"/>
                  </a:cubicBezTo>
                  <a:cubicBezTo>
                    <a:pt x="0" y="4537"/>
                    <a:pt x="190" y="5231"/>
                    <a:pt x="536" y="5829"/>
                  </a:cubicBezTo>
                  <a:cubicBezTo>
                    <a:pt x="1009" y="5546"/>
                    <a:pt x="1544" y="5420"/>
                    <a:pt x="2080" y="5420"/>
                  </a:cubicBezTo>
                  <a:cubicBezTo>
                    <a:pt x="2146" y="5414"/>
                    <a:pt x="2213" y="5411"/>
                    <a:pt x="2279" y="5411"/>
                  </a:cubicBezTo>
                  <a:cubicBezTo>
                    <a:pt x="2936" y="5411"/>
                    <a:pt x="3587" y="5692"/>
                    <a:pt x="4159" y="6207"/>
                  </a:cubicBezTo>
                  <a:lnTo>
                    <a:pt x="5892" y="6207"/>
                  </a:lnTo>
                  <a:cubicBezTo>
                    <a:pt x="6144" y="6207"/>
                    <a:pt x="6364" y="6302"/>
                    <a:pt x="6585" y="6428"/>
                  </a:cubicBezTo>
                  <a:cubicBezTo>
                    <a:pt x="7215" y="5735"/>
                    <a:pt x="7625" y="4789"/>
                    <a:pt x="7625" y="3813"/>
                  </a:cubicBezTo>
                  <a:cubicBezTo>
                    <a:pt x="7625" y="1734"/>
                    <a:pt x="5892" y="1"/>
                    <a:pt x="381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79" name="Google Shape;8179;p70"/>
            <p:cNvSpPr/>
            <p:nvPr/>
          </p:nvSpPr>
          <p:spPr>
            <a:xfrm>
              <a:off x="2474975" y="3742775"/>
              <a:ext cx="228425" cy="125650"/>
            </a:xfrm>
            <a:custGeom>
              <a:avLst/>
              <a:gdLst/>
              <a:ahLst/>
              <a:cxnLst/>
              <a:rect l="l" t="t" r="r" b="b"/>
              <a:pathLst>
                <a:path w="9137" h="5026" extrusionOk="0">
                  <a:moveTo>
                    <a:pt x="1422" y="0"/>
                  </a:moveTo>
                  <a:cubicBezTo>
                    <a:pt x="918" y="0"/>
                    <a:pt x="416" y="160"/>
                    <a:pt x="0" y="457"/>
                  </a:cubicBezTo>
                  <a:lnTo>
                    <a:pt x="0" y="5025"/>
                  </a:lnTo>
                  <a:lnTo>
                    <a:pt x="5230" y="5025"/>
                  </a:lnTo>
                  <a:cubicBezTo>
                    <a:pt x="5923" y="5025"/>
                    <a:pt x="6490" y="4679"/>
                    <a:pt x="6900" y="4143"/>
                  </a:cubicBezTo>
                  <a:lnTo>
                    <a:pt x="8916" y="1245"/>
                  </a:lnTo>
                  <a:cubicBezTo>
                    <a:pt x="9137" y="930"/>
                    <a:pt x="9074" y="489"/>
                    <a:pt x="8727" y="268"/>
                  </a:cubicBezTo>
                  <a:cubicBezTo>
                    <a:pt x="8633" y="221"/>
                    <a:pt x="8517" y="196"/>
                    <a:pt x="8398" y="196"/>
                  </a:cubicBezTo>
                  <a:cubicBezTo>
                    <a:pt x="8196" y="196"/>
                    <a:pt x="7983" y="268"/>
                    <a:pt x="7845" y="426"/>
                  </a:cubicBezTo>
                  <a:lnTo>
                    <a:pt x="5955" y="2726"/>
                  </a:lnTo>
                  <a:cubicBezTo>
                    <a:pt x="5829" y="2883"/>
                    <a:pt x="5545" y="2978"/>
                    <a:pt x="5419" y="2978"/>
                  </a:cubicBezTo>
                  <a:lnTo>
                    <a:pt x="3119" y="2978"/>
                  </a:lnTo>
                  <a:cubicBezTo>
                    <a:pt x="2899" y="2978"/>
                    <a:pt x="2741" y="2820"/>
                    <a:pt x="2741" y="2631"/>
                  </a:cubicBezTo>
                  <a:cubicBezTo>
                    <a:pt x="2741" y="2411"/>
                    <a:pt x="2899" y="2253"/>
                    <a:pt x="3119" y="2253"/>
                  </a:cubicBezTo>
                  <a:lnTo>
                    <a:pt x="5198" y="2253"/>
                  </a:lnTo>
                  <a:cubicBezTo>
                    <a:pt x="5576" y="2253"/>
                    <a:pt x="5923" y="1938"/>
                    <a:pt x="5923" y="1560"/>
                  </a:cubicBezTo>
                  <a:cubicBezTo>
                    <a:pt x="5923" y="1150"/>
                    <a:pt x="5576" y="835"/>
                    <a:pt x="5198" y="835"/>
                  </a:cubicBezTo>
                  <a:lnTo>
                    <a:pt x="3340" y="835"/>
                  </a:lnTo>
                  <a:cubicBezTo>
                    <a:pt x="3182" y="835"/>
                    <a:pt x="3088" y="741"/>
                    <a:pt x="2962" y="615"/>
                  </a:cubicBezTo>
                  <a:cubicBezTo>
                    <a:pt x="2773" y="426"/>
                    <a:pt x="2520" y="300"/>
                    <a:pt x="2300" y="174"/>
                  </a:cubicBezTo>
                  <a:cubicBezTo>
                    <a:pt x="2019" y="56"/>
                    <a:pt x="1720" y="0"/>
                    <a:pt x="14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180" name="Google Shape;8180;p70"/>
          <p:cNvGrpSpPr/>
          <p:nvPr/>
        </p:nvGrpSpPr>
        <p:grpSpPr>
          <a:xfrm>
            <a:off x="7070974" y="2418917"/>
            <a:ext cx="350995" cy="349133"/>
            <a:chOff x="2404875" y="3955825"/>
            <a:chExt cx="296950" cy="295375"/>
          </a:xfrm>
          <a:solidFill>
            <a:srgbClr val="FFC867"/>
          </a:solidFill>
        </p:grpSpPr>
        <p:sp>
          <p:nvSpPr>
            <p:cNvPr id="8181" name="Google Shape;8181;p70"/>
            <p:cNvSpPr/>
            <p:nvPr/>
          </p:nvSpPr>
          <p:spPr>
            <a:xfrm>
              <a:off x="2404875" y="3955825"/>
              <a:ext cx="219775" cy="224500"/>
            </a:xfrm>
            <a:custGeom>
              <a:avLst/>
              <a:gdLst/>
              <a:ahLst/>
              <a:cxnLst/>
              <a:rect l="l" t="t" r="r" b="b"/>
              <a:pathLst>
                <a:path w="8791" h="8980" extrusionOk="0">
                  <a:moveTo>
                    <a:pt x="4537" y="0"/>
                  </a:moveTo>
                  <a:cubicBezTo>
                    <a:pt x="2048" y="0"/>
                    <a:pt x="0" y="2017"/>
                    <a:pt x="0" y="4506"/>
                  </a:cubicBezTo>
                  <a:cubicBezTo>
                    <a:pt x="0" y="6963"/>
                    <a:pt x="2048" y="8979"/>
                    <a:pt x="4537" y="8979"/>
                  </a:cubicBezTo>
                  <a:cubicBezTo>
                    <a:pt x="6459" y="8979"/>
                    <a:pt x="8160" y="7719"/>
                    <a:pt x="8790" y="5986"/>
                  </a:cubicBezTo>
                  <a:cubicBezTo>
                    <a:pt x="8633" y="5860"/>
                    <a:pt x="8443" y="5640"/>
                    <a:pt x="8286" y="5514"/>
                  </a:cubicBezTo>
                  <a:lnTo>
                    <a:pt x="7498" y="5514"/>
                  </a:lnTo>
                  <a:cubicBezTo>
                    <a:pt x="7057" y="6742"/>
                    <a:pt x="5923" y="7593"/>
                    <a:pt x="4568" y="7593"/>
                  </a:cubicBezTo>
                  <a:cubicBezTo>
                    <a:pt x="2836" y="7593"/>
                    <a:pt x="1481" y="6175"/>
                    <a:pt x="1481" y="4506"/>
                  </a:cubicBezTo>
                  <a:cubicBezTo>
                    <a:pt x="1481" y="2804"/>
                    <a:pt x="2867" y="1387"/>
                    <a:pt x="4568" y="1387"/>
                  </a:cubicBezTo>
                  <a:cubicBezTo>
                    <a:pt x="5923" y="1387"/>
                    <a:pt x="7057" y="2237"/>
                    <a:pt x="7498" y="3466"/>
                  </a:cubicBezTo>
                  <a:lnTo>
                    <a:pt x="8286" y="3466"/>
                  </a:lnTo>
                  <a:cubicBezTo>
                    <a:pt x="8443" y="3308"/>
                    <a:pt x="8633" y="3088"/>
                    <a:pt x="8790" y="2993"/>
                  </a:cubicBezTo>
                  <a:cubicBezTo>
                    <a:pt x="8160" y="1261"/>
                    <a:pt x="6522" y="0"/>
                    <a:pt x="453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82" name="Google Shape;8182;p70"/>
            <p:cNvSpPr/>
            <p:nvPr/>
          </p:nvSpPr>
          <p:spPr>
            <a:xfrm>
              <a:off x="2510400" y="4024075"/>
              <a:ext cx="191425" cy="87575"/>
            </a:xfrm>
            <a:custGeom>
              <a:avLst/>
              <a:gdLst/>
              <a:ahLst/>
              <a:cxnLst/>
              <a:rect l="l" t="t" r="r" b="b"/>
              <a:pathLst>
                <a:path w="7657" h="3503" extrusionOk="0">
                  <a:moveTo>
                    <a:pt x="7260" y="0"/>
                  </a:moveTo>
                  <a:cubicBezTo>
                    <a:pt x="7232" y="0"/>
                    <a:pt x="7206" y="4"/>
                    <a:pt x="7184" y="11"/>
                  </a:cubicBezTo>
                  <a:lnTo>
                    <a:pt x="5073" y="736"/>
                  </a:lnTo>
                  <a:cubicBezTo>
                    <a:pt x="5042" y="736"/>
                    <a:pt x="5010" y="767"/>
                    <a:pt x="4947" y="799"/>
                  </a:cubicBezTo>
                  <a:lnTo>
                    <a:pt x="4380" y="1398"/>
                  </a:lnTo>
                  <a:lnTo>
                    <a:pt x="347" y="1398"/>
                  </a:lnTo>
                  <a:cubicBezTo>
                    <a:pt x="158" y="1398"/>
                    <a:pt x="1" y="1555"/>
                    <a:pt x="1" y="1744"/>
                  </a:cubicBezTo>
                  <a:cubicBezTo>
                    <a:pt x="1" y="1965"/>
                    <a:pt x="158" y="2122"/>
                    <a:pt x="347" y="2122"/>
                  </a:cubicBezTo>
                  <a:lnTo>
                    <a:pt x="4380" y="2122"/>
                  </a:lnTo>
                  <a:lnTo>
                    <a:pt x="4947" y="2689"/>
                  </a:lnTo>
                  <a:cubicBezTo>
                    <a:pt x="5010" y="2752"/>
                    <a:pt x="5042" y="2784"/>
                    <a:pt x="5073" y="2784"/>
                  </a:cubicBezTo>
                  <a:lnTo>
                    <a:pt x="7184" y="3477"/>
                  </a:lnTo>
                  <a:cubicBezTo>
                    <a:pt x="7210" y="3494"/>
                    <a:pt x="7242" y="3502"/>
                    <a:pt x="7275" y="3502"/>
                  </a:cubicBezTo>
                  <a:cubicBezTo>
                    <a:pt x="7362" y="3502"/>
                    <a:pt x="7462" y="3451"/>
                    <a:pt x="7531" y="3382"/>
                  </a:cubicBezTo>
                  <a:cubicBezTo>
                    <a:pt x="7594" y="3256"/>
                    <a:pt x="7657" y="3099"/>
                    <a:pt x="7562" y="2973"/>
                  </a:cubicBezTo>
                  <a:lnTo>
                    <a:pt x="6932" y="1744"/>
                  </a:lnTo>
                  <a:lnTo>
                    <a:pt x="7562" y="547"/>
                  </a:lnTo>
                  <a:cubicBezTo>
                    <a:pt x="7657" y="389"/>
                    <a:pt x="7594" y="232"/>
                    <a:pt x="7531" y="137"/>
                  </a:cubicBezTo>
                  <a:cubicBezTo>
                    <a:pt x="7458" y="41"/>
                    <a:pt x="7349" y="0"/>
                    <a:pt x="726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83" name="Google Shape;8183;p70"/>
            <p:cNvSpPr/>
            <p:nvPr/>
          </p:nvSpPr>
          <p:spPr>
            <a:xfrm>
              <a:off x="2424550" y="4188175"/>
              <a:ext cx="189050" cy="63025"/>
            </a:xfrm>
            <a:custGeom>
              <a:avLst/>
              <a:gdLst/>
              <a:ahLst/>
              <a:cxnLst/>
              <a:rect l="l" t="t" r="r" b="b"/>
              <a:pathLst>
                <a:path w="7562" h="2521" extrusionOk="0">
                  <a:moveTo>
                    <a:pt x="1828" y="0"/>
                  </a:moveTo>
                  <a:lnTo>
                    <a:pt x="1482" y="1135"/>
                  </a:lnTo>
                  <a:lnTo>
                    <a:pt x="1040" y="1135"/>
                  </a:lnTo>
                  <a:cubicBezTo>
                    <a:pt x="442" y="1135"/>
                    <a:pt x="1" y="1607"/>
                    <a:pt x="1" y="2174"/>
                  </a:cubicBezTo>
                  <a:cubicBezTo>
                    <a:pt x="1" y="2363"/>
                    <a:pt x="158" y="2521"/>
                    <a:pt x="379" y="2521"/>
                  </a:cubicBezTo>
                  <a:lnTo>
                    <a:pt x="7310" y="2521"/>
                  </a:lnTo>
                  <a:cubicBezTo>
                    <a:pt x="7404" y="2489"/>
                    <a:pt x="7562" y="2363"/>
                    <a:pt x="7562" y="2174"/>
                  </a:cubicBezTo>
                  <a:cubicBezTo>
                    <a:pt x="7562" y="1576"/>
                    <a:pt x="7089" y="1135"/>
                    <a:pt x="6554" y="1135"/>
                  </a:cubicBezTo>
                  <a:lnTo>
                    <a:pt x="6113" y="1135"/>
                  </a:lnTo>
                  <a:lnTo>
                    <a:pt x="5766" y="0"/>
                  </a:lnTo>
                  <a:cubicBezTo>
                    <a:pt x="5168" y="252"/>
                    <a:pt x="4506" y="410"/>
                    <a:pt x="3781" y="410"/>
                  </a:cubicBezTo>
                  <a:cubicBezTo>
                    <a:pt x="3088" y="410"/>
                    <a:pt x="2427" y="252"/>
                    <a:pt x="182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84" name="Google Shape;8184;p70"/>
            <p:cNvSpPr/>
            <p:nvPr/>
          </p:nvSpPr>
          <p:spPr>
            <a:xfrm>
              <a:off x="2457625" y="4007025"/>
              <a:ext cx="115025" cy="122100"/>
            </a:xfrm>
            <a:custGeom>
              <a:avLst/>
              <a:gdLst/>
              <a:ahLst/>
              <a:cxnLst/>
              <a:rect l="l" t="t" r="r" b="b"/>
              <a:pathLst>
                <a:path w="4601" h="4884" extrusionOk="0">
                  <a:moveTo>
                    <a:pt x="2427" y="0"/>
                  </a:moveTo>
                  <a:cubicBezTo>
                    <a:pt x="1104" y="0"/>
                    <a:pt x="1" y="1103"/>
                    <a:pt x="1" y="2458"/>
                  </a:cubicBezTo>
                  <a:cubicBezTo>
                    <a:pt x="1" y="3781"/>
                    <a:pt x="1104" y="4884"/>
                    <a:pt x="2427" y="4884"/>
                  </a:cubicBezTo>
                  <a:cubicBezTo>
                    <a:pt x="3404" y="4884"/>
                    <a:pt x="4254" y="4348"/>
                    <a:pt x="4601" y="3497"/>
                  </a:cubicBezTo>
                  <a:lnTo>
                    <a:pt x="2427" y="3497"/>
                  </a:lnTo>
                  <a:cubicBezTo>
                    <a:pt x="1828" y="3497"/>
                    <a:pt x="1419" y="3025"/>
                    <a:pt x="1419" y="2489"/>
                  </a:cubicBezTo>
                  <a:cubicBezTo>
                    <a:pt x="1356" y="1859"/>
                    <a:pt x="1828" y="1386"/>
                    <a:pt x="2427" y="1386"/>
                  </a:cubicBezTo>
                  <a:lnTo>
                    <a:pt x="4601" y="1386"/>
                  </a:lnTo>
                  <a:cubicBezTo>
                    <a:pt x="4191" y="567"/>
                    <a:pt x="3372" y="0"/>
                    <a:pt x="242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185" name="Google Shape;8185;p70"/>
          <p:cNvGrpSpPr/>
          <p:nvPr/>
        </p:nvGrpSpPr>
        <p:grpSpPr>
          <a:xfrm>
            <a:off x="5764954" y="2883111"/>
            <a:ext cx="349163" cy="350079"/>
            <a:chOff x="4263650" y="3235150"/>
            <a:chExt cx="295400" cy="296175"/>
          </a:xfrm>
          <a:solidFill>
            <a:srgbClr val="FFC867"/>
          </a:solidFill>
        </p:grpSpPr>
        <p:sp>
          <p:nvSpPr>
            <p:cNvPr id="8186" name="Google Shape;8186;p70"/>
            <p:cNvSpPr/>
            <p:nvPr/>
          </p:nvSpPr>
          <p:spPr>
            <a:xfrm>
              <a:off x="4393625" y="3391100"/>
              <a:ext cx="35450" cy="35475"/>
            </a:xfrm>
            <a:custGeom>
              <a:avLst/>
              <a:gdLst/>
              <a:ahLst/>
              <a:cxnLst/>
              <a:rect l="l" t="t" r="r" b="b"/>
              <a:pathLst>
                <a:path w="1418" h="1419" extrusionOk="0">
                  <a:moveTo>
                    <a:pt x="725" y="1"/>
                  </a:moveTo>
                  <a:cubicBezTo>
                    <a:pt x="315" y="1"/>
                    <a:pt x="0" y="316"/>
                    <a:pt x="0" y="694"/>
                  </a:cubicBezTo>
                  <a:cubicBezTo>
                    <a:pt x="63" y="1103"/>
                    <a:pt x="315" y="1418"/>
                    <a:pt x="725" y="1418"/>
                  </a:cubicBezTo>
                  <a:cubicBezTo>
                    <a:pt x="1103" y="1418"/>
                    <a:pt x="1418" y="1103"/>
                    <a:pt x="1418" y="694"/>
                  </a:cubicBezTo>
                  <a:cubicBezTo>
                    <a:pt x="1418" y="316"/>
                    <a:pt x="1103" y="1"/>
                    <a:pt x="72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87" name="Google Shape;8187;p70"/>
            <p:cNvSpPr/>
            <p:nvPr/>
          </p:nvSpPr>
          <p:spPr>
            <a:xfrm>
              <a:off x="4377075" y="3443875"/>
              <a:ext cx="70125" cy="34675"/>
            </a:xfrm>
            <a:custGeom>
              <a:avLst/>
              <a:gdLst/>
              <a:ahLst/>
              <a:cxnLst/>
              <a:rect l="l" t="t" r="r" b="b"/>
              <a:pathLst>
                <a:path w="2805" h="1387" extrusionOk="0">
                  <a:moveTo>
                    <a:pt x="1387" y="0"/>
                  </a:moveTo>
                  <a:cubicBezTo>
                    <a:pt x="631" y="0"/>
                    <a:pt x="1" y="630"/>
                    <a:pt x="1" y="1387"/>
                  </a:cubicBezTo>
                  <a:lnTo>
                    <a:pt x="2805" y="1387"/>
                  </a:lnTo>
                  <a:cubicBezTo>
                    <a:pt x="2805" y="630"/>
                    <a:pt x="2174" y="0"/>
                    <a:pt x="138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88" name="Google Shape;8188;p70"/>
            <p:cNvSpPr/>
            <p:nvPr/>
          </p:nvSpPr>
          <p:spPr>
            <a:xfrm>
              <a:off x="4333750" y="3357225"/>
              <a:ext cx="156775" cy="174100"/>
            </a:xfrm>
            <a:custGeom>
              <a:avLst/>
              <a:gdLst/>
              <a:ahLst/>
              <a:cxnLst/>
              <a:rect l="l" t="t" r="r" b="b"/>
              <a:pathLst>
                <a:path w="6271" h="6964" extrusionOk="0">
                  <a:moveTo>
                    <a:pt x="3088" y="725"/>
                  </a:moveTo>
                  <a:cubicBezTo>
                    <a:pt x="3813" y="725"/>
                    <a:pt x="4506" y="1356"/>
                    <a:pt x="4506" y="2080"/>
                  </a:cubicBezTo>
                  <a:cubicBezTo>
                    <a:pt x="4506" y="2458"/>
                    <a:pt x="4348" y="2805"/>
                    <a:pt x="4096" y="3025"/>
                  </a:cubicBezTo>
                  <a:cubicBezTo>
                    <a:pt x="4727" y="3372"/>
                    <a:pt x="5168" y="4065"/>
                    <a:pt x="5168" y="4853"/>
                  </a:cubicBezTo>
                  <a:lnTo>
                    <a:pt x="5168" y="5199"/>
                  </a:lnTo>
                  <a:cubicBezTo>
                    <a:pt x="5168" y="5388"/>
                    <a:pt x="5010" y="5546"/>
                    <a:pt x="4821" y="5546"/>
                  </a:cubicBezTo>
                  <a:lnTo>
                    <a:pt x="1293" y="5546"/>
                  </a:lnTo>
                  <a:cubicBezTo>
                    <a:pt x="1103" y="5546"/>
                    <a:pt x="946" y="5388"/>
                    <a:pt x="946" y="5199"/>
                  </a:cubicBezTo>
                  <a:lnTo>
                    <a:pt x="946" y="4853"/>
                  </a:lnTo>
                  <a:lnTo>
                    <a:pt x="1040" y="4853"/>
                  </a:lnTo>
                  <a:cubicBezTo>
                    <a:pt x="1040" y="4065"/>
                    <a:pt x="1450" y="3403"/>
                    <a:pt x="2080" y="3025"/>
                  </a:cubicBezTo>
                  <a:cubicBezTo>
                    <a:pt x="1860" y="2805"/>
                    <a:pt x="1702" y="2458"/>
                    <a:pt x="1702" y="2080"/>
                  </a:cubicBezTo>
                  <a:cubicBezTo>
                    <a:pt x="1702" y="1356"/>
                    <a:pt x="2332" y="725"/>
                    <a:pt x="3088" y="725"/>
                  </a:cubicBezTo>
                  <a:close/>
                  <a:moveTo>
                    <a:pt x="1" y="1"/>
                  </a:moveTo>
                  <a:lnTo>
                    <a:pt x="1" y="6617"/>
                  </a:lnTo>
                  <a:cubicBezTo>
                    <a:pt x="1" y="6806"/>
                    <a:pt x="158" y="6963"/>
                    <a:pt x="347" y="6963"/>
                  </a:cubicBezTo>
                  <a:lnTo>
                    <a:pt x="5924" y="6963"/>
                  </a:lnTo>
                  <a:cubicBezTo>
                    <a:pt x="6113" y="6963"/>
                    <a:pt x="6270" y="6806"/>
                    <a:pt x="6270" y="6617"/>
                  </a:cubicBezTo>
                  <a:lnTo>
                    <a:pt x="6270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89" name="Google Shape;8189;p70"/>
            <p:cNvSpPr/>
            <p:nvPr/>
          </p:nvSpPr>
          <p:spPr>
            <a:xfrm>
              <a:off x="4316425" y="3235150"/>
              <a:ext cx="191425" cy="35475"/>
            </a:xfrm>
            <a:custGeom>
              <a:avLst/>
              <a:gdLst/>
              <a:ahLst/>
              <a:cxnLst/>
              <a:rect l="l" t="t" r="r" b="b"/>
              <a:pathLst>
                <a:path w="7657" h="1419" extrusionOk="0">
                  <a:moveTo>
                    <a:pt x="347" y="1"/>
                  </a:moveTo>
                  <a:cubicBezTo>
                    <a:pt x="158" y="1"/>
                    <a:pt x="1" y="158"/>
                    <a:pt x="1" y="347"/>
                  </a:cubicBezTo>
                  <a:lnTo>
                    <a:pt x="1" y="1418"/>
                  </a:lnTo>
                  <a:lnTo>
                    <a:pt x="7625" y="1418"/>
                  </a:lnTo>
                  <a:lnTo>
                    <a:pt x="7625" y="347"/>
                  </a:lnTo>
                  <a:lnTo>
                    <a:pt x="7656" y="347"/>
                  </a:lnTo>
                  <a:cubicBezTo>
                    <a:pt x="7656" y="158"/>
                    <a:pt x="7499" y="1"/>
                    <a:pt x="731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90" name="Google Shape;8190;p70"/>
            <p:cNvSpPr/>
            <p:nvPr/>
          </p:nvSpPr>
          <p:spPr>
            <a:xfrm>
              <a:off x="4263650" y="3288700"/>
              <a:ext cx="295400" cy="137875"/>
            </a:xfrm>
            <a:custGeom>
              <a:avLst/>
              <a:gdLst/>
              <a:ahLst/>
              <a:cxnLst/>
              <a:rect l="l" t="t" r="r" b="b"/>
              <a:pathLst>
                <a:path w="11816" h="5515" extrusionOk="0">
                  <a:moveTo>
                    <a:pt x="10082" y="662"/>
                  </a:moveTo>
                  <a:cubicBezTo>
                    <a:pt x="10303" y="662"/>
                    <a:pt x="10461" y="820"/>
                    <a:pt x="10461" y="1009"/>
                  </a:cubicBezTo>
                  <a:cubicBezTo>
                    <a:pt x="10461" y="1198"/>
                    <a:pt x="10303" y="1356"/>
                    <a:pt x="10082" y="1356"/>
                  </a:cubicBezTo>
                  <a:cubicBezTo>
                    <a:pt x="9893" y="1356"/>
                    <a:pt x="9736" y="1198"/>
                    <a:pt x="9736" y="1009"/>
                  </a:cubicBezTo>
                  <a:cubicBezTo>
                    <a:pt x="9767" y="820"/>
                    <a:pt x="9893" y="662"/>
                    <a:pt x="10082" y="662"/>
                  </a:cubicBezTo>
                  <a:close/>
                  <a:moveTo>
                    <a:pt x="1041" y="1"/>
                  </a:moveTo>
                  <a:cubicBezTo>
                    <a:pt x="442" y="1"/>
                    <a:pt x="1" y="442"/>
                    <a:pt x="1" y="1009"/>
                  </a:cubicBezTo>
                  <a:lnTo>
                    <a:pt x="1" y="4475"/>
                  </a:lnTo>
                  <a:cubicBezTo>
                    <a:pt x="1" y="5073"/>
                    <a:pt x="473" y="5514"/>
                    <a:pt x="1041" y="5514"/>
                  </a:cubicBezTo>
                  <a:lnTo>
                    <a:pt x="2112" y="5514"/>
                  </a:lnTo>
                  <a:lnTo>
                    <a:pt x="2112" y="2395"/>
                  </a:lnTo>
                  <a:cubicBezTo>
                    <a:pt x="2112" y="2206"/>
                    <a:pt x="2269" y="2049"/>
                    <a:pt x="2458" y="2049"/>
                  </a:cubicBezTo>
                  <a:lnTo>
                    <a:pt x="9421" y="2049"/>
                  </a:lnTo>
                  <a:cubicBezTo>
                    <a:pt x="9610" y="2049"/>
                    <a:pt x="9767" y="2206"/>
                    <a:pt x="9767" y="2395"/>
                  </a:cubicBezTo>
                  <a:lnTo>
                    <a:pt x="9767" y="5514"/>
                  </a:lnTo>
                  <a:lnTo>
                    <a:pt x="10807" y="5514"/>
                  </a:lnTo>
                  <a:cubicBezTo>
                    <a:pt x="11406" y="5514"/>
                    <a:pt x="11815" y="5042"/>
                    <a:pt x="11815" y="4475"/>
                  </a:cubicBezTo>
                  <a:lnTo>
                    <a:pt x="11815" y="1009"/>
                  </a:lnTo>
                  <a:cubicBezTo>
                    <a:pt x="11815" y="410"/>
                    <a:pt x="11343" y="1"/>
                    <a:pt x="1080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191" name="Google Shape;8191;p70"/>
          <p:cNvGrpSpPr/>
          <p:nvPr/>
        </p:nvGrpSpPr>
        <p:grpSpPr>
          <a:xfrm>
            <a:off x="5762634" y="3342272"/>
            <a:ext cx="353802" cy="327739"/>
            <a:chOff x="4266025" y="3609275"/>
            <a:chExt cx="299325" cy="277275"/>
          </a:xfrm>
          <a:solidFill>
            <a:srgbClr val="FFC867"/>
          </a:solidFill>
        </p:grpSpPr>
        <p:sp>
          <p:nvSpPr>
            <p:cNvPr id="8192" name="Google Shape;8192;p70"/>
            <p:cNvSpPr/>
            <p:nvPr/>
          </p:nvSpPr>
          <p:spPr>
            <a:xfrm>
              <a:off x="4266025" y="3609275"/>
              <a:ext cx="299325" cy="224500"/>
            </a:xfrm>
            <a:custGeom>
              <a:avLst/>
              <a:gdLst/>
              <a:ahLst/>
              <a:cxnLst/>
              <a:rect l="l" t="t" r="r" b="b"/>
              <a:pathLst>
                <a:path w="11973" h="8980" extrusionOk="0">
                  <a:moveTo>
                    <a:pt x="2017" y="3749"/>
                  </a:moveTo>
                  <a:lnTo>
                    <a:pt x="3119" y="5514"/>
                  </a:lnTo>
                  <a:lnTo>
                    <a:pt x="914" y="5514"/>
                  </a:lnTo>
                  <a:lnTo>
                    <a:pt x="2017" y="3749"/>
                  </a:lnTo>
                  <a:close/>
                  <a:moveTo>
                    <a:pt x="9641" y="3749"/>
                  </a:moveTo>
                  <a:lnTo>
                    <a:pt x="10744" y="5514"/>
                  </a:lnTo>
                  <a:lnTo>
                    <a:pt x="8538" y="5514"/>
                  </a:lnTo>
                  <a:lnTo>
                    <a:pt x="9641" y="3749"/>
                  </a:lnTo>
                  <a:close/>
                  <a:moveTo>
                    <a:pt x="5892" y="0"/>
                  </a:moveTo>
                  <a:cubicBezTo>
                    <a:pt x="5325" y="0"/>
                    <a:pt x="4852" y="473"/>
                    <a:pt x="4852" y="1040"/>
                  </a:cubicBezTo>
                  <a:lnTo>
                    <a:pt x="4852" y="1166"/>
                  </a:lnTo>
                  <a:lnTo>
                    <a:pt x="4537" y="1324"/>
                  </a:lnTo>
                  <a:cubicBezTo>
                    <a:pt x="3812" y="1733"/>
                    <a:pt x="3529" y="1891"/>
                    <a:pt x="3025" y="1954"/>
                  </a:cubicBezTo>
                  <a:cubicBezTo>
                    <a:pt x="2867" y="1607"/>
                    <a:pt x="2521" y="1324"/>
                    <a:pt x="2080" y="1324"/>
                  </a:cubicBezTo>
                  <a:cubicBezTo>
                    <a:pt x="1702" y="1324"/>
                    <a:pt x="1324" y="1576"/>
                    <a:pt x="1166" y="1922"/>
                  </a:cubicBezTo>
                  <a:cubicBezTo>
                    <a:pt x="946" y="1891"/>
                    <a:pt x="693" y="1796"/>
                    <a:pt x="504" y="1733"/>
                  </a:cubicBezTo>
                  <a:cubicBezTo>
                    <a:pt x="454" y="1708"/>
                    <a:pt x="403" y="1696"/>
                    <a:pt x="355" y="1696"/>
                  </a:cubicBezTo>
                  <a:cubicBezTo>
                    <a:pt x="223" y="1696"/>
                    <a:pt x="110" y="1784"/>
                    <a:pt x="63" y="1922"/>
                  </a:cubicBezTo>
                  <a:cubicBezTo>
                    <a:pt x="0" y="2111"/>
                    <a:pt x="63" y="2332"/>
                    <a:pt x="252" y="2363"/>
                  </a:cubicBezTo>
                  <a:cubicBezTo>
                    <a:pt x="536" y="2489"/>
                    <a:pt x="820" y="2552"/>
                    <a:pt x="1135" y="2615"/>
                  </a:cubicBezTo>
                  <a:cubicBezTo>
                    <a:pt x="1198" y="2867"/>
                    <a:pt x="1387" y="3119"/>
                    <a:pt x="1607" y="3277"/>
                  </a:cubicBezTo>
                  <a:lnTo>
                    <a:pt x="95" y="5671"/>
                  </a:lnTo>
                  <a:cubicBezTo>
                    <a:pt x="95" y="5703"/>
                    <a:pt x="63" y="5829"/>
                    <a:pt x="63" y="5860"/>
                  </a:cubicBezTo>
                  <a:lnTo>
                    <a:pt x="63" y="6238"/>
                  </a:lnTo>
                  <a:cubicBezTo>
                    <a:pt x="63" y="7372"/>
                    <a:pt x="1009" y="8318"/>
                    <a:pt x="2143" y="8318"/>
                  </a:cubicBezTo>
                  <a:cubicBezTo>
                    <a:pt x="3308" y="8318"/>
                    <a:pt x="4254" y="7372"/>
                    <a:pt x="4254" y="6238"/>
                  </a:cubicBezTo>
                  <a:lnTo>
                    <a:pt x="4254" y="5860"/>
                  </a:lnTo>
                  <a:cubicBezTo>
                    <a:pt x="4254" y="5829"/>
                    <a:pt x="4191" y="5703"/>
                    <a:pt x="4191" y="5671"/>
                  </a:cubicBezTo>
                  <a:lnTo>
                    <a:pt x="2710" y="3277"/>
                  </a:lnTo>
                  <a:cubicBezTo>
                    <a:pt x="2930" y="3151"/>
                    <a:pt x="3088" y="2930"/>
                    <a:pt x="3182" y="2647"/>
                  </a:cubicBezTo>
                  <a:cubicBezTo>
                    <a:pt x="3844" y="2521"/>
                    <a:pt x="4191" y="2363"/>
                    <a:pt x="4947" y="1922"/>
                  </a:cubicBezTo>
                  <a:lnTo>
                    <a:pt x="4947" y="8979"/>
                  </a:lnTo>
                  <a:lnTo>
                    <a:pt x="7089" y="8979"/>
                  </a:lnTo>
                  <a:lnTo>
                    <a:pt x="7089" y="1922"/>
                  </a:lnTo>
                  <a:cubicBezTo>
                    <a:pt x="7814" y="2332"/>
                    <a:pt x="8192" y="2521"/>
                    <a:pt x="8853" y="2647"/>
                  </a:cubicBezTo>
                  <a:cubicBezTo>
                    <a:pt x="8916" y="2899"/>
                    <a:pt x="9074" y="3119"/>
                    <a:pt x="9326" y="3277"/>
                  </a:cubicBezTo>
                  <a:lnTo>
                    <a:pt x="7814" y="5671"/>
                  </a:lnTo>
                  <a:cubicBezTo>
                    <a:pt x="7814" y="5703"/>
                    <a:pt x="7782" y="5829"/>
                    <a:pt x="7782" y="5860"/>
                  </a:cubicBezTo>
                  <a:lnTo>
                    <a:pt x="7782" y="6238"/>
                  </a:lnTo>
                  <a:cubicBezTo>
                    <a:pt x="7782" y="7372"/>
                    <a:pt x="8727" y="8318"/>
                    <a:pt x="9861" y="8318"/>
                  </a:cubicBezTo>
                  <a:cubicBezTo>
                    <a:pt x="11027" y="8318"/>
                    <a:pt x="11972" y="7372"/>
                    <a:pt x="11972" y="6238"/>
                  </a:cubicBezTo>
                  <a:lnTo>
                    <a:pt x="11972" y="5860"/>
                  </a:lnTo>
                  <a:cubicBezTo>
                    <a:pt x="11972" y="5829"/>
                    <a:pt x="11909" y="5703"/>
                    <a:pt x="11909" y="5671"/>
                  </a:cubicBezTo>
                  <a:lnTo>
                    <a:pt x="10429" y="3277"/>
                  </a:lnTo>
                  <a:cubicBezTo>
                    <a:pt x="10429" y="3151"/>
                    <a:pt x="10618" y="2930"/>
                    <a:pt x="10681" y="2615"/>
                  </a:cubicBezTo>
                  <a:cubicBezTo>
                    <a:pt x="10933" y="2521"/>
                    <a:pt x="11248" y="2458"/>
                    <a:pt x="11531" y="2363"/>
                  </a:cubicBezTo>
                  <a:cubicBezTo>
                    <a:pt x="11720" y="2300"/>
                    <a:pt x="11815" y="2080"/>
                    <a:pt x="11720" y="1922"/>
                  </a:cubicBezTo>
                  <a:cubicBezTo>
                    <a:pt x="11674" y="1784"/>
                    <a:pt x="11560" y="1696"/>
                    <a:pt x="11429" y="1696"/>
                  </a:cubicBezTo>
                  <a:cubicBezTo>
                    <a:pt x="11380" y="1696"/>
                    <a:pt x="11330" y="1708"/>
                    <a:pt x="11279" y="1733"/>
                  </a:cubicBezTo>
                  <a:cubicBezTo>
                    <a:pt x="11059" y="1796"/>
                    <a:pt x="10870" y="1891"/>
                    <a:pt x="10618" y="1922"/>
                  </a:cubicBezTo>
                  <a:cubicBezTo>
                    <a:pt x="10460" y="1576"/>
                    <a:pt x="10113" y="1324"/>
                    <a:pt x="9704" y="1324"/>
                  </a:cubicBezTo>
                  <a:cubicBezTo>
                    <a:pt x="9294" y="1324"/>
                    <a:pt x="8916" y="1576"/>
                    <a:pt x="8790" y="1954"/>
                  </a:cubicBezTo>
                  <a:cubicBezTo>
                    <a:pt x="8255" y="1891"/>
                    <a:pt x="8003" y="1733"/>
                    <a:pt x="7278" y="1324"/>
                  </a:cubicBezTo>
                  <a:lnTo>
                    <a:pt x="6963" y="1166"/>
                  </a:lnTo>
                  <a:lnTo>
                    <a:pt x="6963" y="1040"/>
                  </a:lnTo>
                  <a:cubicBezTo>
                    <a:pt x="6963" y="441"/>
                    <a:pt x="6490" y="0"/>
                    <a:pt x="589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93" name="Google Shape;8193;p70"/>
            <p:cNvSpPr/>
            <p:nvPr/>
          </p:nvSpPr>
          <p:spPr>
            <a:xfrm>
              <a:off x="4332975" y="3851850"/>
              <a:ext cx="157550" cy="34700"/>
            </a:xfrm>
            <a:custGeom>
              <a:avLst/>
              <a:gdLst/>
              <a:ahLst/>
              <a:cxnLst/>
              <a:rect l="l" t="t" r="r" b="b"/>
              <a:pathLst>
                <a:path w="6302" h="1388" extrusionOk="0">
                  <a:moveTo>
                    <a:pt x="693" y="1"/>
                  </a:moveTo>
                  <a:cubicBezTo>
                    <a:pt x="315" y="1"/>
                    <a:pt x="0" y="316"/>
                    <a:pt x="0" y="694"/>
                  </a:cubicBezTo>
                  <a:lnTo>
                    <a:pt x="0" y="1040"/>
                  </a:lnTo>
                  <a:cubicBezTo>
                    <a:pt x="0" y="1261"/>
                    <a:pt x="158" y="1387"/>
                    <a:pt x="347" y="1387"/>
                  </a:cubicBezTo>
                  <a:lnTo>
                    <a:pt x="5955" y="1387"/>
                  </a:lnTo>
                  <a:cubicBezTo>
                    <a:pt x="6144" y="1356"/>
                    <a:pt x="6301" y="1198"/>
                    <a:pt x="6301" y="1040"/>
                  </a:cubicBezTo>
                  <a:lnTo>
                    <a:pt x="6301" y="694"/>
                  </a:lnTo>
                  <a:cubicBezTo>
                    <a:pt x="6301" y="316"/>
                    <a:pt x="5986" y="1"/>
                    <a:pt x="557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194" name="Google Shape;8194;p70"/>
          <p:cNvGrpSpPr/>
          <p:nvPr/>
        </p:nvGrpSpPr>
        <p:grpSpPr>
          <a:xfrm>
            <a:off x="5763092" y="3807659"/>
            <a:ext cx="352886" cy="349133"/>
            <a:chOff x="4263650" y="3963700"/>
            <a:chExt cx="298550" cy="295375"/>
          </a:xfrm>
          <a:solidFill>
            <a:srgbClr val="FFC867"/>
          </a:solidFill>
        </p:grpSpPr>
        <p:sp>
          <p:nvSpPr>
            <p:cNvPr id="8195" name="Google Shape;8195;p70"/>
            <p:cNvSpPr/>
            <p:nvPr/>
          </p:nvSpPr>
          <p:spPr>
            <a:xfrm>
              <a:off x="4384950" y="3963700"/>
              <a:ext cx="53575" cy="51225"/>
            </a:xfrm>
            <a:custGeom>
              <a:avLst/>
              <a:gdLst/>
              <a:ahLst/>
              <a:cxnLst/>
              <a:rect l="l" t="t" r="r" b="b"/>
              <a:pathLst>
                <a:path w="2143" h="2049" extrusionOk="0">
                  <a:moveTo>
                    <a:pt x="1072" y="1"/>
                  </a:moveTo>
                  <a:cubicBezTo>
                    <a:pt x="473" y="1"/>
                    <a:pt x="1" y="473"/>
                    <a:pt x="1" y="1040"/>
                  </a:cubicBezTo>
                  <a:cubicBezTo>
                    <a:pt x="1" y="1607"/>
                    <a:pt x="473" y="2048"/>
                    <a:pt x="1072" y="2048"/>
                  </a:cubicBezTo>
                  <a:cubicBezTo>
                    <a:pt x="1670" y="2048"/>
                    <a:pt x="2143" y="1576"/>
                    <a:pt x="2143" y="1040"/>
                  </a:cubicBezTo>
                  <a:cubicBezTo>
                    <a:pt x="2143" y="442"/>
                    <a:pt x="1670" y="1"/>
                    <a:pt x="107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96" name="Google Shape;8196;p70"/>
            <p:cNvSpPr/>
            <p:nvPr/>
          </p:nvSpPr>
          <p:spPr>
            <a:xfrm>
              <a:off x="4315650" y="4136975"/>
              <a:ext cx="51200" cy="51225"/>
            </a:xfrm>
            <a:custGeom>
              <a:avLst/>
              <a:gdLst/>
              <a:ahLst/>
              <a:cxnLst/>
              <a:rect l="l" t="t" r="r" b="b"/>
              <a:pathLst>
                <a:path w="2048" h="2049" extrusionOk="0">
                  <a:moveTo>
                    <a:pt x="1040" y="1"/>
                  </a:moveTo>
                  <a:cubicBezTo>
                    <a:pt x="473" y="1"/>
                    <a:pt x="0" y="473"/>
                    <a:pt x="0" y="1040"/>
                  </a:cubicBezTo>
                  <a:cubicBezTo>
                    <a:pt x="0" y="1576"/>
                    <a:pt x="473" y="2048"/>
                    <a:pt x="1040" y="2048"/>
                  </a:cubicBezTo>
                  <a:cubicBezTo>
                    <a:pt x="1607" y="2048"/>
                    <a:pt x="2048" y="1576"/>
                    <a:pt x="2048" y="1040"/>
                  </a:cubicBezTo>
                  <a:cubicBezTo>
                    <a:pt x="2048" y="473"/>
                    <a:pt x="1607" y="1"/>
                    <a:pt x="104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97" name="Google Shape;8197;p70"/>
            <p:cNvSpPr/>
            <p:nvPr/>
          </p:nvSpPr>
          <p:spPr>
            <a:xfrm>
              <a:off x="4455850" y="4136975"/>
              <a:ext cx="51200" cy="51225"/>
            </a:xfrm>
            <a:custGeom>
              <a:avLst/>
              <a:gdLst/>
              <a:ahLst/>
              <a:cxnLst/>
              <a:rect l="l" t="t" r="r" b="b"/>
              <a:pathLst>
                <a:path w="2048" h="2049" extrusionOk="0">
                  <a:moveTo>
                    <a:pt x="1040" y="1"/>
                  </a:moveTo>
                  <a:cubicBezTo>
                    <a:pt x="473" y="1"/>
                    <a:pt x="0" y="473"/>
                    <a:pt x="0" y="1040"/>
                  </a:cubicBezTo>
                  <a:cubicBezTo>
                    <a:pt x="0" y="1576"/>
                    <a:pt x="473" y="2048"/>
                    <a:pt x="1040" y="2048"/>
                  </a:cubicBezTo>
                  <a:cubicBezTo>
                    <a:pt x="1575" y="2048"/>
                    <a:pt x="2048" y="1576"/>
                    <a:pt x="2048" y="1040"/>
                  </a:cubicBezTo>
                  <a:cubicBezTo>
                    <a:pt x="2048" y="473"/>
                    <a:pt x="1575" y="1"/>
                    <a:pt x="104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98" name="Google Shape;8198;p70"/>
            <p:cNvSpPr/>
            <p:nvPr/>
          </p:nvSpPr>
          <p:spPr>
            <a:xfrm>
              <a:off x="4263650" y="4085000"/>
              <a:ext cx="298550" cy="122100"/>
            </a:xfrm>
            <a:custGeom>
              <a:avLst/>
              <a:gdLst/>
              <a:ahLst/>
              <a:cxnLst/>
              <a:rect l="l" t="t" r="r" b="b"/>
              <a:pathLst>
                <a:path w="11942" h="4884" extrusionOk="0">
                  <a:moveTo>
                    <a:pt x="1545" y="0"/>
                  </a:moveTo>
                  <a:cubicBezTo>
                    <a:pt x="1041" y="0"/>
                    <a:pt x="599" y="347"/>
                    <a:pt x="505" y="851"/>
                  </a:cubicBezTo>
                  <a:lnTo>
                    <a:pt x="64" y="3655"/>
                  </a:lnTo>
                  <a:cubicBezTo>
                    <a:pt x="1" y="3970"/>
                    <a:pt x="95" y="4253"/>
                    <a:pt x="284" y="4474"/>
                  </a:cubicBezTo>
                  <a:cubicBezTo>
                    <a:pt x="410" y="4631"/>
                    <a:pt x="599" y="4757"/>
                    <a:pt x="788" y="4789"/>
                  </a:cubicBezTo>
                  <a:cubicBezTo>
                    <a:pt x="1009" y="4442"/>
                    <a:pt x="1324" y="4127"/>
                    <a:pt x="1639" y="3938"/>
                  </a:cubicBezTo>
                  <a:cubicBezTo>
                    <a:pt x="1513" y="3686"/>
                    <a:pt x="1419" y="3434"/>
                    <a:pt x="1419" y="3151"/>
                  </a:cubicBezTo>
                  <a:cubicBezTo>
                    <a:pt x="1419" y="2206"/>
                    <a:pt x="2206" y="1418"/>
                    <a:pt x="3151" y="1418"/>
                  </a:cubicBezTo>
                  <a:cubicBezTo>
                    <a:pt x="4097" y="1418"/>
                    <a:pt x="4884" y="2206"/>
                    <a:pt x="4884" y="3151"/>
                  </a:cubicBezTo>
                  <a:cubicBezTo>
                    <a:pt x="4884" y="3434"/>
                    <a:pt x="4821" y="3686"/>
                    <a:pt x="4695" y="3938"/>
                  </a:cubicBezTo>
                  <a:cubicBezTo>
                    <a:pt x="5042" y="4159"/>
                    <a:pt x="5325" y="4474"/>
                    <a:pt x="5577" y="4883"/>
                  </a:cubicBezTo>
                  <a:lnTo>
                    <a:pt x="6396" y="4883"/>
                  </a:lnTo>
                  <a:cubicBezTo>
                    <a:pt x="6585" y="4537"/>
                    <a:pt x="6900" y="4159"/>
                    <a:pt x="7247" y="3938"/>
                  </a:cubicBezTo>
                  <a:cubicBezTo>
                    <a:pt x="7152" y="3686"/>
                    <a:pt x="7058" y="3434"/>
                    <a:pt x="7058" y="3151"/>
                  </a:cubicBezTo>
                  <a:cubicBezTo>
                    <a:pt x="7058" y="2206"/>
                    <a:pt x="7846" y="1418"/>
                    <a:pt x="8791" y="1418"/>
                  </a:cubicBezTo>
                  <a:cubicBezTo>
                    <a:pt x="9736" y="1418"/>
                    <a:pt x="10524" y="2206"/>
                    <a:pt x="10524" y="3151"/>
                  </a:cubicBezTo>
                  <a:cubicBezTo>
                    <a:pt x="10524" y="3434"/>
                    <a:pt x="10461" y="3686"/>
                    <a:pt x="10334" y="3938"/>
                  </a:cubicBezTo>
                  <a:cubicBezTo>
                    <a:pt x="10681" y="4159"/>
                    <a:pt x="10965" y="4442"/>
                    <a:pt x="11154" y="4789"/>
                  </a:cubicBezTo>
                  <a:cubicBezTo>
                    <a:pt x="11343" y="4757"/>
                    <a:pt x="11563" y="4631"/>
                    <a:pt x="11658" y="4474"/>
                  </a:cubicBezTo>
                  <a:cubicBezTo>
                    <a:pt x="11878" y="4253"/>
                    <a:pt x="11941" y="3938"/>
                    <a:pt x="11910" y="3655"/>
                  </a:cubicBezTo>
                  <a:lnTo>
                    <a:pt x="11343" y="851"/>
                  </a:lnTo>
                  <a:cubicBezTo>
                    <a:pt x="11280" y="347"/>
                    <a:pt x="10839" y="0"/>
                    <a:pt x="1033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99" name="Google Shape;8199;p70"/>
            <p:cNvSpPr/>
            <p:nvPr/>
          </p:nvSpPr>
          <p:spPr>
            <a:xfrm>
              <a:off x="4431425" y="4196825"/>
              <a:ext cx="104000" cy="62250"/>
            </a:xfrm>
            <a:custGeom>
              <a:avLst/>
              <a:gdLst/>
              <a:ahLst/>
              <a:cxnLst/>
              <a:rect l="l" t="t" r="r" b="b"/>
              <a:pathLst>
                <a:path w="4160" h="2490" extrusionOk="0">
                  <a:moveTo>
                    <a:pt x="977" y="1"/>
                  </a:moveTo>
                  <a:cubicBezTo>
                    <a:pt x="536" y="284"/>
                    <a:pt x="189" y="694"/>
                    <a:pt x="63" y="1198"/>
                  </a:cubicBezTo>
                  <a:cubicBezTo>
                    <a:pt x="32" y="1387"/>
                    <a:pt x="0" y="1576"/>
                    <a:pt x="0" y="1797"/>
                  </a:cubicBezTo>
                  <a:lnTo>
                    <a:pt x="0" y="2143"/>
                  </a:lnTo>
                  <a:cubicBezTo>
                    <a:pt x="0" y="2332"/>
                    <a:pt x="158" y="2490"/>
                    <a:pt x="347" y="2490"/>
                  </a:cubicBezTo>
                  <a:lnTo>
                    <a:pt x="3813" y="2490"/>
                  </a:lnTo>
                  <a:cubicBezTo>
                    <a:pt x="4002" y="2490"/>
                    <a:pt x="4159" y="2332"/>
                    <a:pt x="4159" y="2143"/>
                  </a:cubicBezTo>
                  <a:lnTo>
                    <a:pt x="4159" y="1797"/>
                  </a:lnTo>
                  <a:cubicBezTo>
                    <a:pt x="4096" y="1576"/>
                    <a:pt x="4065" y="1356"/>
                    <a:pt x="4002" y="1198"/>
                  </a:cubicBezTo>
                  <a:cubicBezTo>
                    <a:pt x="3844" y="694"/>
                    <a:pt x="3529" y="284"/>
                    <a:pt x="3119" y="1"/>
                  </a:cubicBezTo>
                  <a:cubicBezTo>
                    <a:pt x="2804" y="253"/>
                    <a:pt x="2426" y="410"/>
                    <a:pt x="2048" y="410"/>
                  </a:cubicBezTo>
                  <a:cubicBezTo>
                    <a:pt x="1639" y="410"/>
                    <a:pt x="1261" y="253"/>
                    <a:pt x="97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00" name="Google Shape;8200;p70"/>
            <p:cNvSpPr/>
            <p:nvPr/>
          </p:nvSpPr>
          <p:spPr>
            <a:xfrm>
              <a:off x="4359750" y="4022775"/>
              <a:ext cx="104775" cy="44125"/>
            </a:xfrm>
            <a:custGeom>
              <a:avLst/>
              <a:gdLst/>
              <a:ahLst/>
              <a:cxnLst/>
              <a:rect l="l" t="t" r="r" b="b"/>
              <a:pathLst>
                <a:path w="4191" h="1765" extrusionOk="0">
                  <a:moveTo>
                    <a:pt x="1009" y="0"/>
                  </a:moveTo>
                  <a:cubicBezTo>
                    <a:pt x="379" y="347"/>
                    <a:pt x="0" y="1040"/>
                    <a:pt x="0" y="1765"/>
                  </a:cubicBezTo>
                  <a:lnTo>
                    <a:pt x="4191" y="1765"/>
                  </a:lnTo>
                  <a:cubicBezTo>
                    <a:pt x="4191" y="1040"/>
                    <a:pt x="3813" y="347"/>
                    <a:pt x="3214" y="0"/>
                  </a:cubicBezTo>
                  <a:cubicBezTo>
                    <a:pt x="2899" y="252"/>
                    <a:pt x="2521" y="378"/>
                    <a:pt x="2111" y="378"/>
                  </a:cubicBezTo>
                  <a:cubicBezTo>
                    <a:pt x="1733" y="378"/>
                    <a:pt x="1324" y="252"/>
                    <a:pt x="100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01" name="Google Shape;8201;p70"/>
            <p:cNvSpPr/>
            <p:nvPr/>
          </p:nvSpPr>
          <p:spPr>
            <a:xfrm>
              <a:off x="4291225" y="4196825"/>
              <a:ext cx="102425" cy="62250"/>
            </a:xfrm>
            <a:custGeom>
              <a:avLst/>
              <a:gdLst/>
              <a:ahLst/>
              <a:cxnLst/>
              <a:rect l="l" t="t" r="r" b="b"/>
              <a:pathLst>
                <a:path w="4097" h="2490" extrusionOk="0">
                  <a:moveTo>
                    <a:pt x="1009" y="1"/>
                  </a:moveTo>
                  <a:cubicBezTo>
                    <a:pt x="568" y="284"/>
                    <a:pt x="221" y="694"/>
                    <a:pt x="95" y="1198"/>
                  </a:cubicBezTo>
                  <a:cubicBezTo>
                    <a:pt x="64" y="1387"/>
                    <a:pt x="1" y="1576"/>
                    <a:pt x="1" y="1797"/>
                  </a:cubicBezTo>
                  <a:lnTo>
                    <a:pt x="1" y="2143"/>
                  </a:lnTo>
                  <a:cubicBezTo>
                    <a:pt x="1" y="2332"/>
                    <a:pt x="158" y="2490"/>
                    <a:pt x="379" y="2490"/>
                  </a:cubicBezTo>
                  <a:lnTo>
                    <a:pt x="3844" y="2490"/>
                  </a:lnTo>
                  <a:cubicBezTo>
                    <a:pt x="3939" y="2490"/>
                    <a:pt x="4096" y="2332"/>
                    <a:pt x="4096" y="2143"/>
                  </a:cubicBezTo>
                  <a:lnTo>
                    <a:pt x="4096" y="1797"/>
                  </a:lnTo>
                  <a:cubicBezTo>
                    <a:pt x="4096" y="1576"/>
                    <a:pt x="4065" y="1356"/>
                    <a:pt x="4033" y="1198"/>
                  </a:cubicBezTo>
                  <a:cubicBezTo>
                    <a:pt x="3876" y="694"/>
                    <a:pt x="3561" y="284"/>
                    <a:pt x="3120" y="1"/>
                  </a:cubicBezTo>
                  <a:cubicBezTo>
                    <a:pt x="2804" y="253"/>
                    <a:pt x="2458" y="410"/>
                    <a:pt x="2048" y="410"/>
                  </a:cubicBezTo>
                  <a:cubicBezTo>
                    <a:pt x="1670" y="410"/>
                    <a:pt x="1261" y="253"/>
                    <a:pt x="100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202" name="Google Shape;8202;p70"/>
          <p:cNvGrpSpPr/>
          <p:nvPr/>
        </p:nvGrpSpPr>
        <p:grpSpPr>
          <a:xfrm>
            <a:off x="8041429" y="2883111"/>
            <a:ext cx="226264" cy="350079"/>
            <a:chOff x="6164975" y="3211525"/>
            <a:chExt cx="191425" cy="296175"/>
          </a:xfrm>
          <a:solidFill>
            <a:srgbClr val="FFC867"/>
          </a:solidFill>
        </p:grpSpPr>
        <p:sp>
          <p:nvSpPr>
            <p:cNvPr id="8203" name="Google Shape;8203;p70"/>
            <p:cNvSpPr/>
            <p:nvPr/>
          </p:nvSpPr>
          <p:spPr>
            <a:xfrm>
              <a:off x="6269750" y="3371400"/>
              <a:ext cx="68525" cy="84300"/>
            </a:xfrm>
            <a:custGeom>
              <a:avLst/>
              <a:gdLst/>
              <a:ahLst/>
              <a:cxnLst/>
              <a:rect l="l" t="t" r="r" b="b"/>
              <a:pathLst>
                <a:path w="2741" h="3372" extrusionOk="0">
                  <a:moveTo>
                    <a:pt x="1670" y="1"/>
                  </a:moveTo>
                  <a:cubicBezTo>
                    <a:pt x="1166" y="316"/>
                    <a:pt x="599" y="505"/>
                    <a:pt x="0" y="568"/>
                  </a:cubicBezTo>
                  <a:lnTo>
                    <a:pt x="0" y="1482"/>
                  </a:lnTo>
                  <a:lnTo>
                    <a:pt x="1890" y="3372"/>
                  </a:lnTo>
                  <a:lnTo>
                    <a:pt x="2741" y="3372"/>
                  </a:lnTo>
                  <a:lnTo>
                    <a:pt x="2741" y="3340"/>
                  </a:lnTo>
                  <a:lnTo>
                    <a:pt x="2741" y="2301"/>
                  </a:lnTo>
                  <a:cubicBezTo>
                    <a:pt x="2741" y="1356"/>
                    <a:pt x="2300" y="536"/>
                    <a:pt x="167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04" name="Google Shape;8204;p70"/>
            <p:cNvSpPr/>
            <p:nvPr/>
          </p:nvSpPr>
          <p:spPr>
            <a:xfrm>
              <a:off x="6228775" y="3424175"/>
              <a:ext cx="62250" cy="30750"/>
            </a:xfrm>
            <a:custGeom>
              <a:avLst/>
              <a:gdLst/>
              <a:ahLst/>
              <a:cxnLst/>
              <a:rect l="l" t="t" r="r" b="b"/>
              <a:pathLst>
                <a:path w="2490" h="1230" extrusionOk="0">
                  <a:moveTo>
                    <a:pt x="1229" y="1"/>
                  </a:moveTo>
                  <a:lnTo>
                    <a:pt x="1" y="1229"/>
                  </a:lnTo>
                  <a:lnTo>
                    <a:pt x="2490" y="1229"/>
                  </a:lnTo>
                  <a:lnTo>
                    <a:pt x="1229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05" name="Google Shape;8205;p70"/>
            <p:cNvSpPr/>
            <p:nvPr/>
          </p:nvSpPr>
          <p:spPr>
            <a:xfrm>
              <a:off x="6182300" y="3369825"/>
              <a:ext cx="69350" cy="85100"/>
            </a:xfrm>
            <a:custGeom>
              <a:avLst/>
              <a:gdLst/>
              <a:ahLst/>
              <a:cxnLst/>
              <a:rect l="l" t="t" r="r" b="b"/>
              <a:pathLst>
                <a:path w="2774" h="3404" extrusionOk="0">
                  <a:moveTo>
                    <a:pt x="1072" y="1"/>
                  </a:moveTo>
                  <a:cubicBezTo>
                    <a:pt x="411" y="599"/>
                    <a:pt x="1" y="1419"/>
                    <a:pt x="1" y="2332"/>
                  </a:cubicBezTo>
                  <a:lnTo>
                    <a:pt x="1" y="3403"/>
                  </a:lnTo>
                  <a:lnTo>
                    <a:pt x="883" y="3403"/>
                  </a:lnTo>
                  <a:lnTo>
                    <a:pt x="2773" y="1513"/>
                  </a:lnTo>
                  <a:lnTo>
                    <a:pt x="2773" y="599"/>
                  </a:lnTo>
                  <a:cubicBezTo>
                    <a:pt x="2143" y="568"/>
                    <a:pt x="1576" y="316"/>
                    <a:pt x="107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06" name="Google Shape;8206;p70"/>
            <p:cNvSpPr/>
            <p:nvPr/>
          </p:nvSpPr>
          <p:spPr>
            <a:xfrm>
              <a:off x="6164975" y="3472225"/>
              <a:ext cx="191425" cy="35475"/>
            </a:xfrm>
            <a:custGeom>
              <a:avLst/>
              <a:gdLst/>
              <a:ahLst/>
              <a:cxnLst/>
              <a:rect l="l" t="t" r="r" b="b"/>
              <a:pathLst>
                <a:path w="7657" h="1419" extrusionOk="0">
                  <a:moveTo>
                    <a:pt x="725" y="1"/>
                  </a:moveTo>
                  <a:cubicBezTo>
                    <a:pt x="316" y="1"/>
                    <a:pt x="1" y="316"/>
                    <a:pt x="1" y="725"/>
                  </a:cubicBezTo>
                  <a:cubicBezTo>
                    <a:pt x="1" y="1103"/>
                    <a:pt x="316" y="1418"/>
                    <a:pt x="725" y="1418"/>
                  </a:cubicBezTo>
                  <a:lnTo>
                    <a:pt x="6932" y="1418"/>
                  </a:lnTo>
                  <a:cubicBezTo>
                    <a:pt x="7341" y="1418"/>
                    <a:pt x="7657" y="1103"/>
                    <a:pt x="7657" y="725"/>
                  </a:cubicBezTo>
                  <a:cubicBezTo>
                    <a:pt x="7594" y="316"/>
                    <a:pt x="7278" y="1"/>
                    <a:pt x="693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07" name="Google Shape;8207;p70"/>
            <p:cNvSpPr/>
            <p:nvPr/>
          </p:nvSpPr>
          <p:spPr>
            <a:xfrm>
              <a:off x="6164975" y="3211525"/>
              <a:ext cx="191425" cy="35475"/>
            </a:xfrm>
            <a:custGeom>
              <a:avLst/>
              <a:gdLst/>
              <a:ahLst/>
              <a:cxnLst/>
              <a:rect l="l" t="t" r="r" b="b"/>
              <a:pathLst>
                <a:path w="7657" h="1419" extrusionOk="0">
                  <a:moveTo>
                    <a:pt x="725" y="0"/>
                  </a:moveTo>
                  <a:cubicBezTo>
                    <a:pt x="316" y="0"/>
                    <a:pt x="1" y="315"/>
                    <a:pt x="1" y="725"/>
                  </a:cubicBezTo>
                  <a:cubicBezTo>
                    <a:pt x="1" y="1103"/>
                    <a:pt x="316" y="1418"/>
                    <a:pt x="725" y="1418"/>
                  </a:cubicBezTo>
                  <a:lnTo>
                    <a:pt x="6932" y="1418"/>
                  </a:lnTo>
                  <a:cubicBezTo>
                    <a:pt x="7341" y="1418"/>
                    <a:pt x="7657" y="1103"/>
                    <a:pt x="7657" y="725"/>
                  </a:cubicBezTo>
                  <a:cubicBezTo>
                    <a:pt x="7594" y="284"/>
                    <a:pt x="7278" y="0"/>
                    <a:pt x="693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08" name="Google Shape;8208;p70"/>
            <p:cNvSpPr/>
            <p:nvPr/>
          </p:nvSpPr>
          <p:spPr>
            <a:xfrm>
              <a:off x="6183100" y="3262725"/>
              <a:ext cx="155175" cy="35650"/>
            </a:xfrm>
            <a:custGeom>
              <a:avLst/>
              <a:gdLst/>
              <a:ahLst/>
              <a:cxnLst/>
              <a:rect l="l" t="t" r="r" b="b"/>
              <a:pathLst>
                <a:path w="6207" h="1426" extrusionOk="0">
                  <a:moveTo>
                    <a:pt x="0" y="0"/>
                  </a:moveTo>
                  <a:lnTo>
                    <a:pt x="0" y="441"/>
                  </a:lnTo>
                  <a:lnTo>
                    <a:pt x="568" y="788"/>
                  </a:lnTo>
                  <a:cubicBezTo>
                    <a:pt x="1355" y="1213"/>
                    <a:pt x="2237" y="1426"/>
                    <a:pt x="3112" y="1426"/>
                  </a:cubicBezTo>
                  <a:cubicBezTo>
                    <a:pt x="3986" y="1426"/>
                    <a:pt x="4852" y="1213"/>
                    <a:pt x="5608" y="788"/>
                  </a:cubicBezTo>
                  <a:lnTo>
                    <a:pt x="6207" y="441"/>
                  </a:lnTo>
                  <a:lnTo>
                    <a:pt x="6207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09" name="Google Shape;8209;p70"/>
            <p:cNvSpPr/>
            <p:nvPr/>
          </p:nvSpPr>
          <p:spPr>
            <a:xfrm>
              <a:off x="6181525" y="3294225"/>
              <a:ext cx="155975" cy="74050"/>
            </a:xfrm>
            <a:custGeom>
              <a:avLst/>
              <a:gdLst/>
              <a:ahLst/>
              <a:cxnLst/>
              <a:rect l="l" t="t" r="r" b="b"/>
              <a:pathLst>
                <a:path w="6239" h="2962" extrusionOk="0">
                  <a:moveTo>
                    <a:pt x="0" y="0"/>
                  </a:moveTo>
                  <a:cubicBezTo>
                    <a:pt x="126" y="1607"/>
                    <a:pt x="1481" y="2962"/>
                    <a:pt x="3119" y="2962"/>
                  </a:cubicBezTo>
                  <a:cubicBezTo>
                    <a:pt x="4758" y="2962"/>
                    <a:pt x="6112" y="1607"/>
                    <a:pt x="6238" y="0"/>
                  </a:cubicBezTo>
                  <a:lnTo>
                    <a:pt x="6238" y="0"/>
                  </a:lnTo>
                  <a:lnTo>
                    <a:pt x="5986" y="126"/>
                  </a:lnTo>
                  <a:cubicBezTo>
                    <a:pt x="5136" y="631"/>
                    <a:pt x="4096" y="883"/>
                    <a:pt x="3119" y="883"/>
                  </a:cubicBezTo>
                  <a:cubicBezTo>
                    <a:pt x="2143" y="883"/>
                    <a:pt x="1166" y="631"/>
                    <a:pt x="252" y="126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210" name="Google Shape;8210;p70"/>
          <p:cNvGrpSpPr/>
          <p:nvPr/>
        </p:nvGrpSpPr>
        <p:grpSpPr>
          <a:xfrm>
            <a:off x="5303466" y="1531387"/>
            <a:ext cx="352886" cy="350049"/>
            <a:chOff x="946175" y="3253275"/>
            <a:chExt cx="298550" cy="296150"/>
          </a:xfrm>
          <a:solidFill>
            <a:srgbClr val="FFC867"/>
          </a:solidFill>
        </p:grpSpPr>
        <p:sp>
          <p:nvSpPr>
            <p:cNvPr id="8211" name="Google Shape;8211;p70"/>
            <p:cNvSpPr/>
            <p:nvPr/>
          </p:nvSpPr>
          <p:spPr>
            <a:xfrm>
              <a:off x="946175" y="3253275"/>
              <a:ext cx="209550" cy="261500"/>
            </a:xfrm>
            <a:custGeom>
              <a:avLst/>
              <a:gdLst/>
              <a:ahLst/>
              <a:cxnLst/>
              <a:rect l="l" t="t" r="r" b="b"/>
              <a:pathLst>
                <a:path w="8382" h="10460" extrusionOk="0">
                  <a:moveTo>
                    <a:pt x="348" y="0"/>
                  </a:moveTo>
                  <a:cubicBezTo>
                    <a:pt x="158" y="0"/>
                    <a:pt x="1" y="158"/>
                    <a:pt x="1" y="347"/>
                  </a:cubicBezTo>
                  <a:lnTo>
                    <a:pt x="1" y="10113"/>
                  </a:lnTo>
                  <a:cubicBezTo>
                    <a:pt x="1" y="10302"/>
                    <a:pt x="158" y="10460"/>
                    <a:pt x="348" y="10460"/>
                  </a:cubicBezTo>
                  <a:lnTo>
                    <a:pt x="694" y="10460"/>
                  </a:lnTo>
                  <a:lnTo>
                    <a:pt x="694" y="3875"/>
                  </a:lnTo>
                  <a:cubicBezTo>
                    <a:pt x="694" y="3623"/>
                    <a:pt x="820" y="3340"/>
                    <a:pt x="1009" y="3151"/>
                  </a:cubicBezTo>
                  <a:lnTo>
                    <a:pt x="3151" y="1008"/>
                  </a:lnTo>
                  <a:cubicBezTo>
                    <a:pt x="3340" y="819"/>
                    <a:pt x="3624" y="693"/>
                    <a:pt x="3908" y="693"/>
                  </a:cubicBezTo>
                  <a:lnTo>
                    <a:pt x="8381" y="693"/>
                  </a:lnTo>
                  <a:lnTo>
                    <a:pt x="8381" y="347"/>
                  </a:lnTo>
                  <a:cubicBezTo>
                    <a:pt x="8381" y="158"/>
                    <a:pt x="8224" y="0"/>
                    <a:pt x="803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12" name="Google Shape;8212;p70"/>
            <p:cNvSpPr/>
            <p:nvPr/>
          </p:nvSpPr>
          <p:spPr>
            <a:xfrm>
              <a:off x="986350" y="3293425"/>
              <a:ext cx="47300" cy="48075"/>
            </a:xfrm>
            <a:custGeom>
              <a:avLst/>
              <a:gdLst/>
              <a:ahLst/>
              <a:cxnLst/>
              <a:rect l="l" t="t" r="r" b="b"/>
              <a:pathLst>
                <a:path w="1892" h="1923" extrusionOk="0">
                  <a:moveTo>
                    <a:pt x="1891" y="1"/>
                  </a:moveTo>
                  <a:lnTo>
                    <a:pt x="1" y="1923"/>
                  </a:lnTo>
                  <a:lnTo>
                    <a:pt x="1891" y="1923"/>
                  </a:lnTo>
                  <a:lnTo>
                    <a:pt x="1891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13" name="Google Shape;8213;p70"/>
            <p:cNvSpPr/>
            <p:nvPr/>
          </p:nvSpPr>
          <p:spPr>
            <a:xfrm>
              <a:off x="1051725" y="3359600"/>
              <a:ext cx="122100" cy="121325"/>
            </a:xfrm>
            <a:custGeom>
              <a:avLst/>
              <a:gdLst/>
              <a:ahLst/>
              <a:cxnLst/>
              <a:rect l="l" t="t" r="r" b="b"/>
              <a:pathLst>
                <a:path w="4884" h="4853" extrusionOk="0">
                  <a:moveTo>
                    <a:pt x="2427" y="0"/>
                  </a:moveTo>
                  <a:cubicBezTo>
                    <a:pt x="1103" y="0"/>
                    <a:pt x="1" y="1103"/>
                    <a:pt x="1" y="2426"/>
                  </a:cubicBezTo>
                  <a:cubicBezTo>
                    <a:pt x="1" y="3749"/>
                    <a:pt x="1103" y="4852"/>
                    <a:pt x="2427" y="4852"/>
                  </a:cubicBezTo>
                  <a:cubicBezTo>
                    <a:pt x="3781" y="4852"/>
                    <a:pt x="4884" y="3749"/>
                    <a:pt x="4884" y="2426"/>
                  </a:cubicBezTo>
                  <a:cubicBezTo>
                    <a:pt x="4884" y="1103"/>
                    <a:pt x="3781" y="0"/>
                    <a:pt x="242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14" name="Google Shape;8214;p70"/>
            <p:cNvSpPr/>
            <p:nvPr/>
          </p:nvSpPr>
          <p:spPr>
            <a:xfrm>
              <a:off x="980050" y="3289500"/>
              <a:ext cx="192200" cy="242600"/>
            </a:xfrm>
            <a:custGeom>
              <a:avLst/>
              <a:gdLst/>
              <a:ahLst/>
              <a:cxnLst/>
              <a:rect l="l" t="t" r="r" b="b"/>
              <a:pathLst>
                <a:path w="7688" h="9704" extrusionOk="0">
                  <a:moveTo>
                    <a:pt x="2868" y="0"/>
                  </a:moveTo>
                  <a:lnTo>
                    <a:pt x="2868" y="2426"/>
                  </a:lnTo>
                  <a:cubicBezTo>
                    <a:pt x="2868" y="2647"/>
                    <a:pt x="2679" y="2804"/>
                    <a:pt x="2490" y="2804"/>
                  </a:cubicBezTo>
                  <a:lnTo>
                    <a:pt x="1" y="2804"/>
                  </a:lnTo>
                  <a:lnTo>
                    <a:pt x="1" y="9357"/>
                  </a:lnTo>
                  <a:cubicBezTo>
                    <a:pt x="1" y="9578"/>
                    <a:pt x="190" y="9704"/>
                    <a:pt x="379" y="9704"/>
                  </a:cubicBezTo>
                  <a:lnTo>
                    <a:pt x="7341" y="9704"/>
                  </a:lnTo>
                  <a:cubicBezTo>
                    <a:pt x="7467" y="9704"/>
                    <a:pt x="7593" y="9641"/>
                    <a:pt x="7625" y="9578"/>
                  </a:cubicBezTo>
                  <a:lnTo>
                    <a:pt x="6239" y="8192"/>
                  </a:lnTo>
                  <a:cubicBezTo>
                    <a:pt x="5924" y="8318"/>
                    <a:pt x="5609" y="8349"/>
                    <a:pt x="5262" y="8349"/>
                  </a:cubicBezTo>
                  <a:cubicBezTo>
                    <a:pt x="3529" y="8349"/>
                    <a:pt x="2143" y="6931"/>
                    <a:pt x="2143" y="5230"/>
                  </a:cubicBezTo>
                  <a:cubicBezTo>
                    <a:pt x="2143" y="3529"/>
                    <a:pt x="3561" y="2111"/>
                    <a:pt x="5262" y="2111"/>
                  </a:cubicBezTo>
                  <a:cubicBezTo>
                    <a:pt x="6239" y="2111"/>
                    <a:pt x="7121" y="2584"/>
                    <a:pt x="7688" y="3308"/>
                  </a:cubicBezTo>
                  <a:lnTo>
                    <a:pt x="7688" y="347"/>
                  </a:lnTo>
                  <a:cubicBezTo>
                    <a:pt x="7688" y="158"/>
                    <a:pt x="7530" y="0"/>
                    <a:pt x="734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15" name="Google Shape;8215;p70"/>
            <p:cNvSpPr/>
            <p:nvPr/>
          </p:nvSpPr>
          <p:spPr>
            <a:xfrm>
              <a:off x="1154125" y="3460400"/>
              <a:ext cx="90600" cy="89025"/>
            </a:xfrm>
            <a:custGeom>
              <a:avLst/>
              <a:gdLst/>
              <a:ahLst/>
              <a:cxnLst/>
              <a:rect l="l" t="t" r="r" b="b"/>
              <a:pathLst>
                <a:path w="3624" h="3561" extrusionOk="0">
                  <a:moveTo>
                    <a:pt x="977" y="1"/>
                  </a:moveTo>
                  <a:cubicBezTo>
                    <a:pt x="693" y="410"/>
                    <a:pt x="378" y="757"/>
                    <a:pt x="0" y="1009"/>
                  </a:cubicBezTo>
                  <a:lnTo>
                    <a:pt x="2363" y="3372"/>
                  </a:lnTo>
                  <a:cubicBezTo>
                    <a:pt x="2489" y="3498"/>
                    <a:pt x="2662" y="3561"/>
                    <a:pt x="2840" y="3561"/>
                  </a:cubicBezTo>
                  <a:cubicBezTo>
                    <a:pt x="3017" y="3561"/>
                    <a:pt x="3198" y="3498"/>
                    <a:pt x="3340" y="3372"/>
                  </a:cubicBezTo>
                  <a:cubicBezTo>
                    <a:pt x="3623" y="3088"/>
                    <a:pt x="3623" y="2647"/>
                    <a:pt x="3340" y="2364"/>
                  </a:cubicBezTo>
                  <a:lnTo>
                    <a:pt x="977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216" name="Google Shape;8216;p70"/>
          <p:cNvGrpSpPr/>
          <p:nvPr/>
        </p:nvGrpSpPr>
        <p:grpSpPr>
          <a:xfrm>
            <a:off x="5304397" y="1973351"/>
            <a:ext cx="351024" cy="347301"/>
            <a:chOff x="946175" y="3619500"/>
            <a:chExt cx="296975" cy="293825"/>
          </a:xfrm>
          <a:solidFill>
            <a:srgbClr val="FFC867"/>
          </a:solidFill>
        </p:grpSpPr>
        <p:sp>
          <p:nvSpPr>
            <p:cNvPr id="8217" name="Google Shape;8217;p70"/>
            <p:cNvSpPr/>
            <p:nvPr/>
          </p:nvSpPr>
          <p:spPr>
            <a:xfrm>
              <a:off x="963525" y="3619500"/>
              <a:ext cx="207950" cy="293825"/>
            </a:xfrm>
            <a:custGeom>
              <a:avLst/>
              <a:gdLst/>
              <a:ahLst/>
              <a:cxnLst/>
              <a:rect l="l" t="t" r="r" b="b"/>
              <a:pathLst>
                <a:path w="8318" h="11753" extrusionOk="0">
                  <a:moveTo>
                    <a:pt x="3828" y="2742"/>
                  </a:moveTo>
                  <a:cubicBezTo>
                    <a:pt x="3915" y="2742"/>
                    <a:pt x="4001" y="2773"/>
                    <a:pt x="4064" y="2836"/>
                  </a:cubicBezTo>
                  <a:cubicBezTo>
                    <a:pt x="4253" y="2994"/>
                    <a:pt x="4253" y="3183"/>
                    <a:pt x="4096" y="3340"/>
                  </a:cubicBezTo>
                  <a:lnTo>
                    <a:pt x="2678" y="4695"/>
                  </a:lnTo>
                  <a:cubicBezTo>
                    <a:pt x="2615" y="4790"/>
                    <a:pt x="2520" y="4821"/>
                    <a:pt x="2457" y="4821"/>
                  </a:cubicBezTo>
                  <a:cubicBezTo>
                    <a:pt x="2363" y="4821"/>
                    <a:pt x="2268" y="4790"/>
                    <a:pt x="2205" y="4695"/>
                  </a:cubicBezTo>
                  <a:lnTo>
                    <a:pt x="1512" y="4002"/>
                  </a:lnTo>
                  <a:cubicBezTo>
                    <a:pt x="1386" y="3876"/>
                    <a:pt x="1386" y="3655"/>
                    <a:pt x="1512" y="3529"/>
                  </a:cubicBezTo>
                  <a:cubicBezTo>
                    <a:pt x="1575" y="3466"/>
                    <a:pt x="1662" y="3435"/>
                    <a:pt x="1749" y="3435"/>
                  </a:cubicBezTo>
                  <a:cubicBezTo>
                    <a:pt x="1835" y="3435"/>
                    <a:pt x="1922" y="3466"/>
                    <a:pt x="1985" y="3529"/>
                  </a:cubicBezTo>
                  <a:lnTo>
                    <a:pt x="2426" y="3971"/>
                  </a:lnTo>
                  <a:lnTo>
                    <a:pt x="3592" y="2836"/>
                  </a:lnTo>
                  <a:cubicBezTo>
                    <a:pt x="3655" y="2773"/>
                    <a:pt x="3741" y="2742"/>
                    <a:pt x="3828" y="2742"/>
                  </a:cubicBezTo>
                  <a:close/>
                  <a:moveTo>
                    <a:pt x="3828" y="4790"/>
                  </a:moveTo>
                  <a:cubicBezTo>
                    <a:pt x="3915" y="4790"/>
                    <a:pt x="4001" y="4821"/>
                    <a:pt x="4064" y="4884"/>
                  </a:cubicBezTo>
                  <a:cubicBezTo>
                    <a:pt x="4253" y="5042"/>
                    <a:pt x="4253" y="5262"/>
                    <a:pt x="4096" y="5388"/>
                  </a:cubicBezTo>
                  <a:lnTo>
                    <a:pt x="2678" y="6774"/>
                  </a:lnTo>
                  <a:cubicBezTo>
                    <a:pt x="2615" y="6837"/>
                    <a:pt x="2520" y="6869"/>
                    <a:pt x="2457" y="6869"/>
                  </a:cubicBezTo>
                  <a:cubicBezTo>
                    <a:pt x="2363" y="6869"/>
                    <a:pt x="2268" y="6837"/>
                    <a:pt x="2205" y="6774"/>
                  </a:cubicBezTo>
                  <a:lnTo>
                    <a:pt x="1512" y="6050"/>
                  </a:lnTo>
                  <a:cubicBezTo>
                    <a:pt x="1386" y="5924"/>
                    <a:pt x="1386" y="5703"/>
                    <a:pt x="1512" y="5577"/>
                  </a:cubicBezTo>
                  <a:cubicBezTo>
                    <a:pt x="1575" y="5514"/>
                    <a:pt x="1662" y="5483"/>
                    <a:pt x="1749" y="5483"/>
                  </a:cubicBezTo>
                  <a:cubicBezTo>
                    <a:pt x="1835" y="5483"/>
                    <a:pt x="1922" y="5514"/>
                    <a:pt x="1985" y="5577"/>
                  </a:cubicBezTo>
                  <a:lnTo>
                    <a:pt x="2426" y="6018"/>
                  </a:lnTo>
                  <a:lnTo>
                    <a:pt x="3592" y="4884"/>
                  </a:lnTo>
                  <a:cubicBezTo>
                    <a:pt x="3655" y="4821"/>
                    <a:pt x="3741" y="4790"/>
                    <a:pt x="3828" y="4790"/>
                  </a:cubicBezTo>
                  <a:close/>
                  <a:moveTo>
                    <a:pt x="3828" y="6869"/>
                  </a:moveTo>
                  <a:cubicBezTo>
                    <a:pt x="3915" y="6869"/>
                    <a:pt x="4001" y="6900"/>
                    <a:pt x="4064" y="6963"/>
                  </a:cubicBezTo>
                  <a:cubicBezTo>
                    <a:pt x="4253" y="7121"/>
                    <a:pt x="4253" y="7342"/>
                    <a:pt x="4096" y="7468"/>
                  </a:cubicBezTo>
                  <a:lnTo>
                    <a:pt x="2678" y="8854"/>
                  </a:lnTo>
                  <a:cubicBezTo>
                    <a:pt x="2615" y="8917"/>
                    <a:pt x="2520" y="8980"/>
                    <a:pt x="2457" y="8980"/>
                  </a:cubicBezTo>
                  <a:cubicBezTo>
                    <a:pt x="2363" y="8980"/>
                    <a:pt x="2268" y="8917"/>
                    <a:pt x="2205" y="8854"/>
                  </a:cubicBezTo>
                  <a:lnTo>
                    <a:pt x="1512" y="8129"/>
                  </a:lnTo>
                  <a:cubicBezTo>
                    <a:pt x="1386" y="8003"/>
                    <a:pt x="1386" y="7783"/>
                    <a:pt x="1512" y="7657"/>
                  </a:cubicBezTo>
                  <a:cubicBezTo>
                    <a:pt x="1575" y="7594"/>
                    <a:pt x="1662" y="7562"/>
                    <a:pt x="1749" y="7562"/>
                  </a:cubicBezTo>
                  <a:cubicBezTo>
                    <a:pt x="1835" y="7562"/>
                    <a:pt x="1922" y="7594"/>
                    <a:pt x="1985" y="7657"/>
                  </a:cubicBezTo>
                  <a:lnTo>
                    <a:pt x="2426" y="8098"/>
                  </a:lnTo>
                  <a:lnTo>
                    <a:pt x="3592" y="6963"/>
                  </a:lnTo>
                  <a:cubicBezTo>
                    <a:pt x="3655" y="6900"/>
                    <a:pt x="3741" y="6869"/>
                    <a:pt x="3828" y="6869"/>
                  </a:cubicBezTo>
                  <a:close/>
                  <a:moveTo>
                    <a:pt x="347" y="1"/>
                  </a:moveTo>
                  <a:cubicBezTo>
                    <a:pt x="158" y="1"/>
                    <a:pt x="0" y="158"/>
                    <a:pt x="0" y="347"/>
                  </a:cubicBezTo>
                  <a:lnTo>
                    <a:pt x="0" y="9673"/>
                  </a:lnTo>
                  <a:lnTo>
                    <a:pt x="6301" y="9673"/>
                  </a:lnTo>
                  <a:lnTo>
                    <a:pt x="6301" y="10397"/>
                  </a:lnTo>
                  <a:lnTo>
                    <a:pt x="6301" y="10744"/>
                  </a:lnTo>
                  <a:lnTo>
                    <a:pt x="6270" y="10744"/>
                  </a:lnTo>
                  <a:cubicBezTo>
                    <a:pt x="6270" y="11343"/>
                    <a:pt x="6742" y="11752"/>
                    <a:pt x="7278" y="11752"/>
                  </a:cubicBezTo>
                  <a:cubicBezTo>
                    <a:pt x="7876" y="11752"/>
                    <a:pt x="8317" y="11280"/>
                    <a:pt x="8317" y="10744"/>
                  </a:cubicBezTo>
                  <a:lnTo>
                    <a:pt x="8317" y="7972"/>
                  </a:lnTo>
                  <a:lnTo>
                    <a:pt x="7498" y="8822"/>
                  </a:lnTo>
                  <a:lnTo>
                    <a:pt x="5608" y="9547"/>
                  </a:lnTo>
                  <a:cubicBezTo>
                    <a:pt x="5497" y="9576"/>
                    <a:pt x="5390" y="9590"/>
                    <a:pt x="5288" y="9590"/>
                  </a:cubicBezTo>
                  <a:cubicBezTo>
                    <a:pt x="4954" y="9590"/>
                    <a:pt x="4674" y="9441"/>
                    <a:pt x="4505" y="9200"/>
                  </a:cubicBezTo>
                  <a:cubicBezTo>
                    <a:pt x="4316" y="8980"/>
                    <a:pt x="4222" y="8665"/>
                    <a:pt x="4316" y="8255"/>
                  </a:cubicBezTo>
                  <a:lnTo>
                    <a:pt x="5041" y="6365"/>
                  </a:lnTo>
                  <a:lnTo>
                    <a:pt x="8317" y="3088"/>
                  </a:lnTo>
                  <a:lnTo>
                    <a:pt x="8317" y="2773"/>
                  </a:lnTo>
                  <a:lnTo>
                    <a:pt x="5891" y="2773"/>
                  </a:lnTo>
                  <a:cubicBezTo>
                    <a:pt x="5671" y="2773"/>
                    <a:pt x="5513" y="2616"/>
                    <a:pt x="5513" y="2427"/>
                  </a:cubicBezTo>
                  <a:lnTo>
                    <a:pt x="5513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18" name="Google Shape;8218;p70"/>
            <p:cNvSpPr/>
            <p:nvPr/>
          </p:nvSpPr>
          <p:spPr>
            <a:xfrm>
              <a:off x="1185625" y="3688025"/>
              <a:ext cx="57525" cy="55950"/>
            </a:xfrm>
            <a:custGeom>
              <a:avLst/>
              <a:gdLst/>
              <a:ahLst/>
              <a:cxnLst/>
              <a:rect l="l" t="t" r="r" b="b"/>
              <a:pathLst>
                <a:path w="2301" h="2238" extrusionOk="0">
                  <a:moveTo>
                    <a:pt x="1072" y="1"/>
                  </a:moveTo>
                  <a:cubicBezTo>
                    <a:pt x="890" y="1"/>
                    <a:pt x="709" y="64"/>
                    <a:pt x="568" y="190"/>
                  </a:cubicBezTo>
                  <a:lnTo>
                    <a:pt x="0" y="788"/>
                  </a:lnTo>
                  <a:lnTo>
                    <a:pt x="1450" y="2238"/>
                  </a:lnTo>
                  <a:lnTo>
                    <a:pt x="2048" y="1639"/>
                  </a:lnTo>
                  <a:cubicBezTo>
                    <a:pt x="2300" y="1387"/>
                    <a:pt x="2300" y="946"/>
                    <a:pt x="2048" y="662"/>
                  </a:cubicBezTo>
                  <a:lnTo>
                    <a:pt x="1576" y="190"/>
                  </a:lnTo>
                  <a:cubicBezTo>
                    <a:pt x="1434" y="64"/>
                    <a:pt x="1253" y="1"/>
                    <a:pt x="107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19" name="Google Shape;8219;p70"/>
            <p:cNvSpPr/>
            <p:nvPr/>
          </p:nvSpPr>
          <p:spPr>
            <a:xfrm>
              <a:off x="1088075" y="3795925"/>
              <a:ext cx="46375" cy="45025"/>
            </a:xfrm>
            <a:custGeom>
              <a:avLst/>
              <a:gdLst/>
              <a:ahLst/>
              <a:cxnLst/>
              <a:rect l="l" t="t" r="r" b="b"/>
              <a:pathLst>
                <a:path w="1855" h="1801" extrusionOk="0">
                  <a:moveTo>
                    <a:pt x="594" y="1"/>
                  </a:moveTo>
                  <a:lnTo>
                    <a:pt x="59" y="1387"/>
                  </a:lnTo>
                  <a:cubicBezTo>
                    <a:pt x="0" y="1621"/>
                    <a:pt x="186" y="1800"/>
                    <a:pt x="414" y="1800"/>
                  </a:cubicBezTo>
                  <a:cubicBezTo>
                    <a:pt x="432" y="1800"/>
                    <a:pt x="450" y="1799"/>
                    <a:pt x="468" y="1797"/>
                  </a:cubicBezTo>
                  <a:lnTo>
                    <a:pt x="1855" y="1261"/>
                  </a:lnTo>
                  <a:lnTo>
                    <a:pt x="594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20" name="Google Shape;8220;p70"/>
            <p:cNvSpPr/>
            <p:nvPr/>
          </p:nvSpPr>
          <p:spPr>
            <a:xfrm>
              <a:off x="1112375" y="3720325"/>
              <a:ext cx="97700" cy="97700"/>
            </a:xfrm>
            <a:custGeom>
              <a:avLst/>
              <a:gdLst/>
              <a:ahLst/>
              <a:cxnLst/>
              <a:rect l="l" t="t" r="r" b="b"/>
              <a:pathLst>
                <a:path w="3908" h="3908" extrusionOk="0">
                  <a:moveTo>
                    <a:pt x="2426" y="1"/>
                  </a:moveTo>
                  <a:lnTo>
                    <a:pt x="1" y="2458"/>
                  </a:lnTo>
                  <a:lnTo>
                    <a:pt x="1450" y="3907"/>
                  </a:lnTo>
                  <a:lnTo>
                    <a:pt x="3907" y="1481"/>
                  </a:lnTo>
                  <a:lnTo>
                    <a:pt x="2426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21" name="Google Shape;8221;p70"/>
            <p:cNvSpPr/>
            <p:nvPr/>
          </p:nvSpPr>
          <p:spPr>
            <a:xfrm>
              <a:off x="1120250" y="3623450"/>
              <a:ext cx="47275" cy="47275"/>
            </a:xfrm>
            <a:custGeom>
              <a:avLst/>
              <a:gdLst/>
              <a:ahLst/>
              <a:cxnLst/>
              <a:rect l="l" t="t" r="r" b="b"/>
              <a:pathLst>
                <a:path w="1891" h="1891" extrusionOk="0">
                  <a:moveTo>
                    <a:pt x="1" y="0"/>
                  </a:moveTo>
                  <a:lnTo>
                    <a:pt x="1" y="1891"/>
                  </a:lnTo>
                  <a:lnTo>
                    <a:pt x="1891" y="1891"/>
                  </a:lnTo>
                  <a:lnTo>
                    <a:pt x="1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22" name="Google Shape;8222;p70"/>
            <p:cNvSpPr/>
            <p:nvPr/>
          </p:nvSpPr>
          <p:spPr>
            <a:xfrm>
              <a:off x="946175" y="3879425"/>
              <a:ext cx="166225" cy="33900"/>
            </a:xfrm>
            <a:custGeom>
              <a:avLst/>
              <a:gdLst/>
              <a:ahLst/>
              <a:cxnLst/>
              <a:rect l="l" t="t" r="r" b="b"/>
              <a:pathLst>
                <a:path w="6649" h="1356" extrusionOk="0">
                  <a:moveTo>
                    <a:pt x="348" y="0"/>
                  </a:moveTo>
                  <a:cubicBezTo>
                    <a:pt x="158" y="0"/>
                    <a:pt x="1" y="190"/>
                    <a:pt x="1" y="347"/>
                  </a:cubicBezTo>
                  <a:lnTo>
                    <a:pt x="1" y="694"/>
                  </a:lnTo>
                  <a:cubicBezTo>
                    <a:pt x="1" y="1040"/>
                    <a:pt x="316" y="1355"/>
                    <a:pt x="694" y="1355"/>
                  </a:cubicBezTo>
                  <a:lnTo>
                    <a:pt x="6649" y="1355"/>
                  </a:lnTo>
                  <a:cubicBezTo>
                    <a:pt x="6428" y="1103"/>
                    <a:pt x="6302" y="725"/>
                    <a:pt x="6302" y="347"/>
                  </a:cubicBezTo>
                  <a:lnTo>
                    <a:pt x="6302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223" name="Google Shape;8223;p70"/>
          <p:cNvGrpSpPr/>
          <p:nvPr/>
        </p:nvGrpSpPr>
        <p:grpSpPr>
          <a:xfrm>
            <a:off x="5303939" y="2417985"/>
            <a:ext cx="351940" cy="350995"/>
            <a:chOff x="944600" y="3981825"/>
            <a:chExt cx="297750" cy="296950"/>
          </a:xfrm>
          <a:solidFill>
            <a:srgbClr val="FFC867"/>
          </a:solidFill>
        </p:grpSpPr>
        <p:sp>
          <p:nvSpPr>
            <p:cNvPr id="8224" name="Google Shape;8224;p70"/>
            <p:cNvSpPr/>
            <p:nvPr/>
          </p:nvSpPr>
          <p:spPr>
            <a:xfrm>
              <a:off x="944600" y="3981825"/>
              <a:ext cx="297750" cy="296950"/>
            </a:xfrm>
            <a:custGeom>
              <a:avLst/>
              <a:gdLst/>
              <a:ahLst/>
              <a:cxnLst/>
              <a:rect l="l" t="t" r="r" b="b"/>
              <a:pathLst>
                <a:path w="11910" h="11878" extrusionOk="0">
                  <a:moveTo>
                    <a:pt x="6333" y="1418"/>
                  </a:moveTo>
                  <a:cubicBezTo>
                    <a:pt x="8539" y="1575"/>
                    <a:pt x="10303" y="3340"/>
                    <a:pt x="10461" y="5545"/>
                  </a:cubicBezTo>
                  <a:lnTo>
                    <a:pt x="10146" y="5545"/>
                  </a:lnTo>
                  <a:cubicBezTo>
                    <a:pt x="9957" y="5545"/>
                    <a:pt x="9799" y="5702"/>
                    <a:pt x="9799" y="5892"/>
                  </a:cubicBezTo>
                  <a:cubicBezTo>
                    <a:pt x="9799" y="6081"/>
                    <a:pt x="9957" y="6238"/>
                    <a:pt x="10146" y="6238"/>
                  </a:cubicBezTo>
                  <a:lnTo>
                    <a:pt x="10461" y="6238"/>
                  </a:lnTo>
                  <a:cubicBezTo>
                    <a:pt x="10303" y="8443"/>
                    <a:pt x="8539" y="10239"/>
                    <a:pt x="6333" y="10397"/>
                  </a:cubicBezTo>
                  <a:lnTo>
                    <a:pt x="6333" y="10082"/>
                  </a:lnTo>
                  <a:cubicBezTo>
                    <a:pt x="6333" y="9861"/>
                    <a:pt x="6176" y="9704"/>
                    <a:pt x="5955" y="9704"/>
                  </a:cubicBezTo>
                  <a:cubicBezTo>
                    <a:pt x="5766" y="9704"/>
                    <a:pt x="5609" y="9861"/>
                    <a:pt x="5609" y="10082"/>
                  </a:cubicBezTo>
                  <a:lnTo>
                    <a:pt x="5609" y="10397"/>
                  </a:lnTo>
                  <a:cubicBezTo>
                    <a:pt x="3403" y="10239"/>
                    <a:pt x="1639" y="8443"/>
                    <a:pt x="1482" y="6238"/>
                  </a:cubicBezTo>
                  <a:lnTo>
                    <a:pt x="1797" y="6238"/>
                  </a:lnTo>
                  <a:cubicBezTo>
                    <a:pt x="1986" y="6238"/>
                    <a:pt x="2143" y="6081"/>
                    <a:pt x="2143" y="5892"/>
                  </a:cubicBezTo>
                  <a:cubicBezTo>
                    <a:pt x="2143" y="5702"/>
                    <a:pt x="1986" y="5545"/>
                    <a:pt x="1797" y="5545"/>
                  </a:cubicBezTo>
                  <a:lnTo>
                    <a:pt x="1482" y="5545"/>
                  </a:lnTo>
                  <a:cubicBezTo>
                    <a:pt x="1639" y="3340"/>
                    <a:pt x="3403" y="1575"/>
                    <a:pt x="5609" y="1418"/>
                  </a:cubicBezTo>
                  <a:lnTo>
                    <a:pt x="5609" y="1733"/>
                  </a:lnTo>
                  <a:cubicBezTo>
                    <a:pt x="5609" y="1922"/>
                    <a:pt x="5766" y="2079"/>
                    <a:pt x="5955" y="2079"/>
                  </a:cubicBezTo>
                  <a:cubicBezTo>
                    <a:pt x="6176" y="2079"/>
                    <a:pt x="6333" y="1922"/>
                    <a:pt x="6333" y="1733"/>
                  </a:cubicBezTo>
                  <a:lnTo>
                    <a:pt x="6333" y="1418"/>
                  </a:lnTo>
                  <a:close/>
                  <a:moveTo>
                    <a:pt x="5955" y="0"/>
                  </a:moveTo>
                  <a:cubicBezTo>
                    <a:pt x="5766" y="0"/>
                    <a:pt x="5609" y="126"/>
                    <a:pt x="5609" y="347"/>
                  </a:cubicBezTo>
                  <a:lnTo>
                    <a:pt x="5609" y="725"/>
                  </a:lnTo>
                  <a:cubicBezTo>
                    <a:pt x="2994" y="882"/>
                    <a:pt x="946" y="2962"/>
                    <a:pt x="757" y="5576"/>
                  </a:cubicBezTo>
                  <a:lnTo>
                    <a:pt x="379" y="5576"/>
                  </a:lnTo>
                  <a:cubicBezTo>
                    <a:pt x="158" y="5576"/>
                    <a:pt x="1" y="5734"/>
                    <a:pt x="1" y="5923"/>
                  </a:cubicBezTo>
                  <a:cubicBezTo>
                    <a:pt x="1" y="6112"/>
                    <a:pt x="158" y="6270"/>
                    <a:pt x="379" y="6270"/>
                  </a:cubicBezTo>
                  <a:lnTo>
                    <a:pt x="757" y="6270"/>
                  </a:lnTo>
                  <a:cubicBezTo>
                    <a:pt x="915" y="8884"/>
                    <a:pt x="2994" y="10932"/>
                    <a:pt x="5609" y="11121"/>
                  </a:cubicBezTo>
                  <a:lnTo>
                    <a:pt x="5609" y="11531"/>
                  </a:lnTo>
                  <a:cubicBezTo>
                    <a:pt x="5609" y="11720"/>
                    <a:pt x="5766" y="11877"/>
                    <a:pt x="5955" y="11877"/>
                  </a:cubicBezTo>
                  <a:cubicBezTo>
                    <a:pt x="6176" y="11877"/>
                    <a:pt x="6333" y="11720"/>
                    <a:pt x="6333" y="11531"/>
                  </a:cubicBezTo>
                  <a:lnTo>
                    <a:pt x="6333" y="11121"/>
                  </a:lnTo>
                  <a:cubicBezTo>
                    <a:pt x="8917" y="10964"/>
                    <a:pt x="10965" y="8884"/>
                    <a:pt x="11154" y="6270"/>
                  </a:cubicBezTo>
                  <a:lnTo>
                    <a:pt x="11563" y="6270"/>
                  </a:lnTo>
                  <a:cubicBezTo>
                    <a:pt x="11752" y="6270"/>
                    <a:pt x="11910" y="6112"/>
                    <a:pt x="11910" y="5923"/>
                  </a:cubicBezTo>
                  <a:cubicBezTo>
                    <a:pt x="11910" y="5734"/>
                    <a:pt x="11752" y="5576"/>
                    <a:pt x="11563" y="5576"/>
                  </a:cubicBezTo>
                  <a:lnTo>
                    <a:pt x="11154" y="5576"/>
                  </a:lnTo>
                  <a:cubicBezTo>
                    <a:pt x="10996" y="2962"/>
                    <a:pt x="8917" y="914"/>
                    <a:pt x="6333" y="725"/>
                  </a:cubicBezTo>
                  <a:lnTo>
                    <a:pt x="6333" y="347"/>
                  </a:lnTo>
                  <a:cubicBezTo>
                    <a:pt x="6333" y="126"/>
                    <a:pt x="6176" y="0"/>
                    <a:pt x="595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25" name="Google Shape;8225;p70"/>
            <p:cNvSpPr/>
            <p:nvPr/>
          </p:nvSpPr>
          <p:spPr>
            <a:xfrm>
              <a:off x="1058025" y="4155875"/>
              <a:ext cx="72500" cy="52000"/>
            </a:xfrm>
            <a:custGeom>
              <a:avLst/>
              <a:gdLst/>
              <a:ahLst/>
              <a:cxnLst/>
              <a:rect l="l" t="t" r="r" b="b"/>
              <a:pathLst>
                <a:path w="2900" h="2080" extrusionOk="0">
                  <a:moveTo>
                    <a:pt x="1418" y="1"/>
                  </a:moveTo>
                  <a:cubicBezTo>
                    <a:pt x="851" y="1"/>
                    <a:pt x="316" y="347"/>
                    <a:pt x="127" y="914"/>
                  </a:cubicBezTo>
                  <a:cubicBezTo>
                    <a:pt x="1" y="1166"/>
                    <a:pt x="1" y="1450"/>
                    <a:pt x="95" y="1765"/>
                  </a:cubicBezTo>
                  <a:cubicBezTo>
                    <a:pt x="473" y="1954"/>
                    <a:pt x="946" y="2080"/>
                    <a:pt x="1418" y="2080"/>
                  </a:cubicBezTo>
                  <a:cubicBezTo>
                    <a:pt x="1891" y="2080"/>
                    <a:pt x="2332" y="1954"/>
                    <a:pt x="2773" y="1765"/>
                  </a:cubicBezTo>
                  <a:cubicBezTo>
                    <a:pt x="2899" y="1387"/>
                    <a:pt x="2805" y="946"/>
                    <a:pt x="2616" y="599"/>
                  </a:cubicBezTo>
                  <a:cubicBezTo>
                    <a:pt x="2332" y="221"/>
                    <a:pt x="1891" y="1"/>
                    <a:pt x="141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26" name="Google Shape;8226;p70"/>
            <p:cNvSpPr/>
            <p:nvPr/>
          </p:nvSpPr>
          <p:spPr>
            <a:xfrm>
              <a:off x="1076150" y="4103900"/>
              <a:ext cx="35475" cy="35475"/>
            </a:xfrm>
            <a:custGeom>
              <a:avLst/>
              <a:gdLst/>
              <a:ahLst/>
              <a:cxnLst/>
              <a:rect l="l" t="t" r="r" b="b"/>
              <a:pathLst>
                <a:path w="1419" h="1419" extrusionOk="0">
                  <a:moveTo>
                    <a:pt x="693" y="0"/>
                  </a:moveTo>
                  <a:cubicBezTo>
                    <a:pt x="315" y="0"/>
                    <a:pt x="0" y="315"/>
                    <a:pt x="0" y="693"/>
                  </a:cubicBezTo>
                  <a:cubicBezTo>
                    <a:pt x="0" y="1103"/>
                    <a:pt x="315" y="1418"/>
                    <a:pt x="693" y="1418"/>
                  </a:cubicBezTo>
                  <a:cubicBezTo>
                    <a:pt x="1103" y="1355"/>
                    <a:pt x="1418" y="1040"/>
                    <a:pt x="1418" y="693"/>
                  </a:cubicBezTo>
                  <a:cubicBezTo>
                    <a:pt x="1418" y="315"/>
                    <a:pt x="1103" y="0"/>
                    <a:pt x="69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27" name="Google Shape;8227;p70"/>
            <p:cNvSpPr/>
            <p:nvPr/>
          </p:nvSpPr>
          <p:spPr>
            <a:xfrm>
              <a:off x="1016275" y="4051125"/>
              <a:ext cx="155975" cy="137075"/>
            </a:xfrm>
            <a:custGeom>
              <a:avLst/>
              <a:gdLst/>
              <a:ahLst/>
              <a:cxnLst/>
              <a:rect l="l" t="t" r="r" b="b"/>
              <a:pathLst>
                <a:path w="6239" h="5483" extrusionOk="0">
                  <a:moveTo>
                    <a:pt x="3088" y="1"/>
                  </a:moveTo>
                  <a:cubicBezTo>
                    <a:pt x="1356" y="1"/>
                    <a:pt x="1" y="1387"/>
                    <a:pt x="1" y="3120"/>
                  </a:cubicBezTo>
                  <a:cubicBezTo>
                    <a:pt x="1" y="4033"/>
                    <a:pt x="379" y="4852"/>
                    <a:pt x="1041" y="5451"/>
                  </a:cubicBezTo>
                  <a:cubicBezTo>
                    <a:pt x="1041" y="5262"/>
                    <a:pt x="1104" y="5041"/>
                    <a:pt x="1167" y="4852"/>
                  </a:cubicBezTo>
                  <a:cubicBezTo>
                    <a:pt x="1324" y="4380"/>
                    <a:pt x="1671" y="4002"/>
                    <a:pt x="2112" y="3750"/>
                  </a:cubicBezTo>
                  <a:cubicBezTo>
                    <a:pt x="1891" y="3498"/>
                    <a:pt x="1734" y="3151"/>
                    <a:pt x="1734" y="2804"/>
                  </a:cubicBezTo>
                  <a:cubicBezTo>
                    <a:pt x="1734" y="2048"/>
                    <a:pt x="2364" y="1418"/>
                    <a:pt x="3088" y="1418"/>
                  </a:cubicBezTo>
                  <a:cubicBezTo>
                    <a:pt x="3845" y="1418"/>
                    <a:pt x="4475" y="2048"/>
                    <a:pt x="4475" y="2804"/>
                  </a:cubicBezTo>
                  <a:cubicBezTo>
                    <a:pt x="4475" y="3151"/>
                    <a:pt x="4317" y="3529"/>
                    <a:pt x="4097" y="3750"/>
                  </a:cubicBezTo>
                  <a:cubicBezTo>
                    <a:pt x="4349" y="3907"/>
                    <a:pt x="4632" y="4128"/>
                    <a:pt x="4790" y="4411"/>
                  </a:cubicBezTo>
                  <a:cubicBezTo>
                    <a:pt x="4979" y="4726"/>
                    <a:pt x="5105" y="5073"/>
                    <a:pt x="5136" y="5482"/>
                  </a:cubicBezTo>
                  <a:cubicBezTo>
                    <a:pt x="5766" y="4884"/>
                    <a:pt x="6207" y="4096"/>
                    <a:pt x="6207" y="3151"/>
                  </a:cubicBezTo>
                  <a:cubicBezTo>
                    <a:pt x="6239" y="1418"/>
                    <a:pt x="4821" y="1"/>
                    <a:pt x="308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228" name="Google Shape;8228;p70"/>
          <p:cNvGrpSpPr/>
          <p:nvPr/>
        </p:nvGrpSpPr>
        <p:grpSpPr>
          <a:xfrm>
            <a:off x="7520875" y="1531845"/>
            <a:ext cx="350079" cy="349133"/>
            <a:chOff x="2768750" y="3227275"/>
            <a:chExt cx="296175" cy="295375"/>
          </a:xfrm>
          <a:solidFill>
            <a:srgbClr val="FFC867"/>
          </a:solidFill>
        </p:grpSpPr>
        <p:sp>
          <p:nvSpPr>
            <p:cNvPr id="8229" name="Google Shape;8229;p70"/>
            <p:cNvSpPr/>
            <p:nvPr/>
          </p:nvSpPr>
          <p:spPr>
            <a:xfrm>
              <a:off x="2882950" y="3227275"/>
              <a:ext cx="68550" cy="69325"/>
            </a:xfrm>
            <a:custGeom>
              <a:avLst/>
              <a:gdLst/>
              <a:ahLst/>
              <a:cxnLst/>
              <a:rect l="l" t="t" r="r" b="b"/>
              <a:pathLst>
                <a:path w="2742" h="2773" extrusionOk="0">
                  <a:moveTo>
                    <a:pt x="1355" y="1"/>
                  </a:moveTo>
                  <a:cubicBezTo>
                    <a:pt x="631" y="1"/>
                    <a:pt x="1" y="631"/>
                    <a:pt x="1" y="1387"/>
                  </a:cubicBezTo>
                  <a:cubicBezTo>
                    <a:pt x="1" y="2143"/>
                    <a:pt x="631" y="2773"/>
                    <a:pt x="1355" y="2773"/>
                  </a:cubicBezTo>
                  <a:cubicBezTo>
                    <a:pt x="2111" y="2773"/>
                    <a:pt x="2742" y="2174"/>
                    <a:pt x="2742" y="1387"/>
                  </a:cubicBezTo>
                  <a:cubicBezTo>
                    <a:pt x="2742" y="631"/>
                    <a:pt x="2111" y="1"/>
                    <a:pt x="135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30" name="Google Shape;8230;p70"/>
            <p:cNvSpPr/>
            <p:nvPr/>
          </p:nvSpPr>
          <p:spPr>
            <a:xfrm>
              <a:off x="2856175" y="3436000"/>
              <a:ext cx="17350" cy="34675"/>
            </a:xfrm>
            <a:custGeom>
              <a:avLst/>
              <a:gdLst/>
              <a:ahLst/>
              <a:cxnLst/>
              <a:rect l="l" t="t" r="r" b="b"/>
              <a:pathLst>
                <a:path w="694" h="1387" extrusionOk="0">
                  <a:moveTo>
                    <a:pt x="0" y="0"/>
                  </a:moveTo>
                  <a:lnTo>
                    <a:pt x="0" y="1386"/>
                  </a:lnTo>
                  <a:lnTo>
                    <a:pt x="694" y="1386"/>
                  </a:lnTo>
                  <a:lnTo>
                    <a:pt x="694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31" name="Google Shape;8231;p70"/>
            <p:cNvSpPr/>
            <p:nvPr/>
          </p:nvSpPr>
          <p:spPr>
            <a:xfrm>
              <a:off x="2890050" y="3436000"/>
              <a:ext cx="18125" cy="34675"/>
            </a:xfrm>
            <a:custGeom>
              <a:avLst/>
              <a:gdLst/>
              <a:ahLst/>
              <a:cxnLst/>
              <a:rect l="l" t="t" r="r" b="b"/>
              <a:pathLst>
                <a:path w="725" h="1387" extrusionOk="0">
                  <a:moveTo>
                    <a:pt x="0" y="0"/>
                  </a:moveTo>
                  <a:lnTo>
                    <a:pt x="0" y="1386"/>
                  </a:lnTo>
                  <a:lnTo>
                    <a:pt x="725" y="1386"/>
                  </a:lnTo>
                  <a:lnTo>
                    <a:pt x="725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32" name="Google Shape;8232;p70"/>
            <p:cNvSpPr/>
            <p:nvPr/>
          </p:nvSpPr>
          <p:spPr>
            <a:xfrm>
              <a:off x="2821525" y="3436000"/>
              <a:ext cx="17350" cy="34675"/>
            </a:xfrm>
            <a:custGeom>
              <a:avLst/>
              <a:gdLst/>
              <a:ahLst/>
              <a:cxnLst/>
              <a:rect l="l" t="t" r="r" b="b"/>
              <a:pathLst>
                <a:path w="694" h="1387" extrusionOk="0">
                  <a:moveTo>
                    <a:pt x="0" y="0"/>
                  </a:moveTo>
                  <a:lnTo>
                    <a:pt x="0" y="1386"/>
                  </a:lnTo>
                  <a:lnTo>
                    <a:pt x="693" y="1386"/>
                  </a:lnTo>
                  <a:lnTo>
                    <a:pt x="69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33" name="Google Shape;8233;p70"/>
            <p:cNvSpPr/>
            <p:nvPr/>
          </p:nvSpPr>
          <p:spPr>
            <a:xfrm>
              <a:off x="2924700" y="3436000"/>
              <a:ext cx="34675" cy="34675"/>
            </a:xfrm>
            <a:custGeom>
              <a:avLst/>
              <a:gdLst/>
              <a:ahLst/>
              <a:cxnLst/>
              <a:rect l="l" t="t" r="r" b="b"/>
              <a:pathLst>
                <a:path w="1387" h="1387" extrusionOk="0">
                  <a:moveTo>
                    <a:pt x="0" y="0"/>
                  </a:moveTo>
                  <a:lnTo>
                    <a:pt x="0" y="1386"/>
                  </a:lnTo>
                  <a:lnTo>
                    <a:pt x="1387" y="1386"/>
                  </a:lnTo>
                  <a:lnTo>
                    <a:pt x="1387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34" name="Google Shape;8234;p70"/>
            <p:cNvSpPr/>
            <p:nvPr/>
          </p:nvSpPr>
          <p:spPr>
            <a:xfrm>
              <a:off x="2768750" y="3384800"/>
              <a:ext cx="244175" cy="137850"/>
            </a:xfrm>
            <a:custGeom>
              <a:avLst/>
              <a:gdLst/>
              <a:ahLst/>
              <a:cxnLst/>
              <a:rect l="l" t="t" r="r" b="b"/>
              <a:pathLst>
                <a:path w="9767" h="5514" extrusionOk="0">
                  <a:moveTo>
                    <a:pt x="7971" y="1387"/>
                  </a:moveTo>
                  <a:cubicBezTo>
                    <a:pt x="8192" y="1387"/>
                    <a:pt x="8349" y="1544"/>
                    <a:pt x="8349" y="1733"/>
                  </a:cubicBezTo>
                  <a:lnTo>
                    <a:pt x="8349" y="3813"/>
                  </a:lnTo>
                  <a:cubicBezTo>
                    <a:pt x="8349" y="4033"/>
                    <a:pt x="8192" y="4191"/>
                    <a:pt x="7971" y="4191"/>
                  </a:cubicBezTo>
                  <a:lnTo>
                    <a:pt x="1765" y="4191"/>
                  </a:lnTo>
                  <a:cubicBezTo>
                    <a:pt x="1576" y="4191"/>
                    <a:pt x="1418" y="4033"/>
                    <a:pt x="1418" y="3813"/>
                  </a:cubicBezTo>
                  <a:lnTo>
                    <a:pt x="1418" y="1733"/>
                  </a:lnTo>
                  <a:cubicBezTo>
                    <a:pt x="1418" y="1544"/>
                    <a:pt x="1576" y="1387"/>
                    <a:pt x="1765" y="1387"/>
                  </a:cubicBezTo>
                  <a:close/>
                  <a:moveTo>
                    <a:pt x="1040" y="0"/>
                  </a:moveTo>
                  <a:cubicBezTo>
                    <a:pt x="473" y="0"/>
                    <a:pt x="32" y="473"/>
                    <a:pt x="32" y="1040"/>
                  </a:cubicBezTo>
                  <a:lnTo>
                    <a:pt x="32" y="4506"/>
                  </a:lnTo>
                  <a:cubicBezTo>
                    <a:pt x="0" y="5073"/>
                    <a:pt x="473" y="5514"/>
                    <a:pt x="1040" y="5514"/>
                  </a:cubicBezTo>
                  <a:lnTo>
                    <a:pt x="8727" y="5514"/>
                  </a:lnTo>
                  <a:cubicBezTo>
                    <a:pt x="9326" y="5514"/>
                    <a:pt x="9767" y="5041"/>
                    <a:pt x="9767" y="4506"/>
                  </a:cubicBezTo>
                  <a:lnTo>
                    <a:pt x="9767" y="1040"/>
                  </a:lnTo>
                  <a:cubicBezTo>
                    <a:pt x="9767" y="442"/>
                    <a:pt x="9294" y="0"/>
                    <a:pt x="872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35" name="Google Shape;8235;p70"/>
            <p:cNvSpPr/>
            <p:nvPr/>
          </p:nvSpPr>
          <p:spPr>
            <a:xfrm>
              <a:off x="3030250" y="3419450"/>
              <a:ext cx="34675" cy="68550"/>
            </a:xfrm>
            <a:custGeom>
              <a:avLst/>
              <a:gdLst/>
              <a:ahLst/>
              <a:cxnLst/>
              <a:rect l="l" t="t" r="r" b="b"/>
              <a:pathLst>
                <a:path w="1387" h="2742" extrusionOk="0">
                  <a:moveTo>
                    <a:pt x="0" y="1"/>
                  </a:moveTo>
                  <a:lnTo>
                    <a:pt x="0" y="2742"/>
                  </a:lnTo>
                  <a:lnTo>
                    <a:pt x="1040" y="2742"/>
                  </a:lnTo>
                  <a:cubicBezTo>
                    <a:pt x="1229" y="2742"/>
                    <a:pt x="1386" y="2584"/>
                    <a:pt x="1386" y="2395"/>
                  </a:cubicBezTo>
                  <a:lnTo>
                    <a:pt x="1386" y="347"/>
                  </a:lnTo>
                  <a:cubicBezTo>
                    <a:pt x="1386" y="158"/>
                    <a:pt x="1229" y="1"/>
                    <a:pt x="104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36" name="Google Shape;8236;p70"/>
            <p:cNvSpPr/>
            <p:nvPr/>
          </p:nvSpPr>
          <p:spPr>
            <a:xfrm>
              <a:off x="2856175" y="3294225"/>
              <a:ext cx="122100" cy="73275"/>
            </a:xfrm>
            <a:custGeom>
              <a:avLst/>
              <a:gdLst/>
              <a:ahLst/>
              <a:cxnLst/>
              <a:rect l="l" t="t" r="r" b="b"/>
              <a:pathLst>
                <a:path w="4884" h="2931" extrusionOk="0">
                  <a:moveTo>
                    <a:pt x="820" y="0"/>
                  </a:moveTo>
                  <a:cubicBezTo>
                    <a:pt x="316" y="473"/>
                    <a:pt x="0" y="1103"/>
                    <a:pt x="0" y="1828"/>
                  </a:cubicBezTo>
                  <a:lnTo>
                    <a:pt x="0" y="2552"/>
                  </a:lnTo>
                  <a:cubicBezTo>
                    <a:pt x="0" y="2773"/>
                    <a:pt x="158" y="2930"/>
                    <a:pt x="347" y="2930"/>
                  </a:cubicBezTo>
                  <a:lnTo>
                    <a:pt x="4506" y="2930"/>
                  </a:lnTo>
                  <a:cubicBezTo>
                    <a:pt x="4726" y="2930"/>
                    <a:pt x="4884" y="2773"/>
                    <a:pt x="4884" y="2552"/>
                  </a:cubicBezTo>
                  <a:lnTo>
                    <a:pt x="4884" y="1828"/>
                  </a:lnTo>
                  <a:cubicBezTo>
                    <a:pt x="4884" y="1103"/>
                    <a:pt x="4569" y="441"/>
                    <a:pt x="4033" y="0"/>
                  </a:cubicBezTo>
                  <a:cubicBezTo>
                    <a:pt x="3655" y="473"/>
                    <a:pt x="3088" y="788"/>
                    <a:pt x="2426" y="788"/>
                  </a:cubicBezTo>
                  <a:cubicBezTo>
                    <a:pt x="1765" y="788"/>
                    <a:pt x="1198" y="473"/>
                    <a:pt x="82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237" name="Google Shape;8237;p70"/>
          <p:cNvGrpSpPr/>
          <p:nvPr/>
        </p:nvGrpSpPr>
        <p:grpSpPr>
          <a:xfrm>
            <a:off x="7541826" y="1972717"/>
            <a:ext cx="308177" cy="348572"/>
            <a:chOff x="2786075" y="3591800"/>
            <a:chExt cx="260725" cy="294900"/>
          </a:xfrm>
          <a:solidFill>
            <a:srgbClr val="FFC867"/>
          </a:solidFill>
        </p:grpSpPr>
        <p:sp>
          <p:nvSpPr>
            <p:cNvPr id="8238" name="Google Shape;8238;p70"/>
            <p:cNvSpPr/>
            <p:nvPr/>
          </p:nvSpPr>
          <p:spPr>
            <a:xfrm>
              <a:off x="2898700" y="3677000"/>
              <a:ext cx="35475" cy="35475"/>
            </a:xfrm>
            <a:custGeom>
              <a:avLst/>
              <a:gdLst/>
              <a:ahLst/>
              <a:cxnLst/>
              <a:rect l="l" t="t" r="r" b="b"/>
              <a:pathLst>
                <a:path w="1419" h="1419" extrusionOk="0">
                  <a:moveTo>
                    <a:pt x="694" y="1"/>
                  </a:moveTo>
                  <a:cubicBezTo>
                    <a:pt x="316" y="1"/>
                    <a:pt x="1" y="316"/>
                    <a:pt x="1" y="725"/>
                  </a:cubicBezTo>
                  <a:cubicBezTo>
                    <a:pt x="1" y="1103"/>
                    <a:pt x="316" y="1418"/>
                    <a:pt x="694" y="1418"/>
                  </a:cubicBezTo>
                  <a:cubicBezTo>
                    <a:pt x="1103" y="1418"/>
                    <a:pt x="1418" y="1103"/>
                    <a:pt x="1418" y="725"/>
                  </a:cubicBezTo>
                  <a:cubicBezTo>
                    <a:pt x="1418" y="316"/>
                    <a:pt x="1103" y="1"/>
                    <a:pt x="69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39" name="Google Shape;8239;p70"/>
            <p:cNvSpPr/>
            <p:nvPr/>
          </p:nvSpPr>
          <p:spPr>
            <a:xfrm>
              <a:off x="2883750" y="3729775"/>
              <a:ext cx="66975" cy="33900"/>
            </a:xfrm>
            <a:custGeom>
              <a:avLst/>
              <a:gdLst/>
              <a:ahLst/>
              <a:cxnLst/>
              <a:rect l="l" t="t" r="r" b="b"/>
              <a:pathLst>
                <a:path w="2679" h="1356" extrusionOk="0">
                  <a:moveTo>
                    <a:pt x="1323" y="1"/>
                  </a:moveTo>
                  <a:cubicBezTo>
                    <a:pt x="693" y="1"/>
                    <a:pt x="189" y="379"/>
                    <a:pt x="0" y="977"/>
                  </a:cubicBezTo>
                  <a:cubicBezTo>
                    <a:pt x="378" y="1198"/>
                    <a:pt x="819" y="1355"/>
                    <a:pt x="1323" y="1355"/>
                  </a:cubicBezTo>
                  <a:cubicBezTo>
                    <a:pt x="1796" y="1355"/>
                    <a:pt x="2269" y="1198"/>
                    <a:pt x="2678" y="977"/>
                  </a:cubicBezTo>
                  <a:cubicBezTo>
                    <a:pt x="2489" y="410"/>
                    <a:pt x="1922" y="1"/>
                    <a:pt x="132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40" name="Google Shape;8240;p70"/>
            <p:cNvSpPr/>
            <p:nvPr/>
          </p:nvSpPr>
          <p:spPr>
            <a:xfrm>
              <a:off x="2855375" y="3643150"/>
              <a:ext cx="122125" cy="98475"/>
            </a:xfrm>
            <a:custGeom>
              <a:avLst/>
              <a:gdLst/>
              <a:ahLst/>
              <a:cxnLst/>
              <a:rect l="l" t="t" r="r" b="b"/>
              <a:pathLst>
                <a:path w="4885" h="3939" extrusionOk="0">
                  <a:moveTo>
                    <a:pt x="2458" y="0"/>
                  </a:moveTo>
                  <a:cubicBezTo>
                    <a:pt x="1198" y="0"/>
                    <a:pt x="222" y="977"/>
                    <a:pt x="64" y="2079"/>
                  </a:cubicBezTo>
                  <a:cubicBezTo>
                    <a:pt x="1" y="2741"/>
                    <a:pt x="159" y="3371"/>
                    <a:pt x="600" y="3938"/>
                  </a:cubicBezTo>
                  <a:cubicBezTo>
                    <a:pt x="820" y="3529"/>
                    <a:pt x="1135" y="3214"/>
                    <a:pt x="1482" y="3025"/>
                  </a:cubicBezTo>
                  <a:cubicBezTo>
                    <a:pt x="1230" y="2772"/>
                    <a:pt x="1072" y="2426"/>
                    <a:pt x="1072" y="2079"/>
                  </a:cubicBezTo>
                  <a:cubicBezTo>
                    <a:pt x="1072" y="1323"/>
                    <a:pt x="1734" y="693"/>
                    <a:pt x="2458" y="693"/>
                  </a:cubicBezTo>
                  <a:cubicBezTo>
                    <a:pt x="3214" y="693"/>
                    <a:pt x="3845" y="1323"/>
                    <a:pt x="3845" y="2079"/>
                  </a:cubicBezTo>
                  <a:cubicBezTo>
                    <a:pt x="3845" y="2426"/>
                    <a:pt x="3687" y="2772"/>
                    <a:pt x="3435" y="3025"/>
                  </a:cubicBezTo>
                  <a:cubicBezTo>
                    <a:pt x="3845" y="3214"/>
                    <a:pt x="4128" y="3529"/>
                    <a:pt x="4317" y="3938"/>
                  </a:cubicBezTo>
                  <a:cubicBezTo>
                    <a:pt x="4695" y="3466"/>
                    <a:pt x="4853" y="2930"/>
                    <a:pt x="4853" y="2394"/>
                  </a:cubicBezTo>
                  <a:cubicBezTo>
                    <a:pt x="4884" y="1103"/>
                    <a:pt x="3813" y="0"/>
                    <a:pt x="245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41" name="Google Shape;8241;p70"/>
            <p:cNvSpPr/>
            <p:nvPr/>
          </p:nvSpPr>
          <p:spPr>
            <a:xfrm>
              <a:off x="2801050" y="3591800"/>
              <a:ext cx="229225" cy="258500"/>
            </a:xfrm>
            <a:custGeom>
              <a:avLst/>
              <a:gdLst/>
              <a:ahLst/>
              <a:cxnLst/>
              <a:rect l="l" t="t" r="r" b="b"/>
              <a:pathLst>
                <a:path w="9169" h="10340" extrusionOk="0">
                  <a:moveTo>
                    <a:pt x="4679" y="1327"/>
                  </a:moveTo>
                  <a:cubicBezTo>
                    <a:pt x="6369" y="1327"/>
                    <a:pt x="7750" y="2741"/>
                    <a:pt x="7750" y="4448"/>
                  </a:cubicBezTo>
                  <a:cubicBezTo>
                    <a:pt x="7750" y="6244"/>
                    <a:pt x="6301" y="7599"/>
                    <a:pt x="4631" y="7599"/>
                  </a:cubicBezTo>
                  <a:cubicBezTo>
                    <a:pt x="2836" y="7599"/>
                    <a:pt x="1292" y="5961"/>
                    <a:pt x="1575" y="4039"/>
                  </a:cubicBezTo>
                  <a:cubicBezTo>
                    <a:pt x="1764" y="2716"/>
                    <a:pt x="2867" y="1550"/>
                    <a:pt x="4222" y="1361"/>
                  </a:cubicBezTo>
                  <a:cubicBezTo>
                    <a:pt x="4376" y="1338"/>
                    <a:pt x="4529" y="1327"/>
                    <a:pt x="4679" y="1327"/>
                  </a:cubicBezTo>
                  <a:close/>
                  <a:moveTo>
                    <a:pt x="4597" y="0"/>
                  </a:moveTo>
                  <a:cubicBezTo>
                    <a:pt x="4401" y="0"/>
                    <a:pt x="4202" y="13"/>
                    <a:pt x="4001" y="38"/>
                  </a:cubicBezTo>
                  <a:cubicBezTo>
                    <a:pt x="1985" y="290"/>
                    <a:pt x="378" y="1928"/>
                    <a:pt x="158" y="3913"/>
                  </a:cubicBezTo>
                  <a:cubicBezTo>
                    <a:pt x="0" y="5110"/>
                    <a:pt x="315" y="6244"/>
                    <a:pt x="1008" y="7189"/>
                  </a:cubicBezTo>
                  <a:cubicBezTo>
                    <a:pt x="1197" y="7473"/>
                    <a:pt x="1449" y="7756"/>
                    <a:pt x="1670" y="7945"/>
                  </a:cubicBezTo>
                  <a:lnTo>
                    <a:pt x="4411" y="10277"/>
                  </a:lnTo>
                  <a:cubicBezTo>
                    <a:pt x="4474" y="10308"/>
                    <a:pt x="4568" y="10340"/>
                    <a:pt x="4631" y="10340"/>
                  </a:cubicBezTo>
                  <a:cubicBezTo>
                    <a:pt x="4726" y="10340"/>
                    <a:pt x="4789" y="10308"/>
                    <a:pt x="4883" y="10277"/>
                  </a:cubicBezTo>
                  <a:lnTo>
                    <a:pt x="7593" y="7945"/>
                  </a:lnTo>
                  <a:cubicBezTo>
                    <a:pt x="7845" y="7756"/>
                    <a:pt x="8065" y="7473"/>
                    <a:pt x="8254" y="7189"/>
                  </a:cubicBezTo>
                  <a:cubicBezTo>
                    <a:pt x="8853" y="6402"/>
                    <a:pt x="9168" y="5457"/>
                    <a:pt x="9168" y="4480"/>
                  </a:cubicBezTo>
                  <a:cubicBezTo>
                    <a:pt x="9139" y="1996"/>
                    <a:pt x="7104" y="0"/>
                    <a:pt x="459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42" name="Google Shape;8242;p70"/>
            <p:cNvSpPr/>
            <p:nvPr/>
          </p:nvSpPr>
          <p:spPr>
            <a:xfrm>
              <a:off x="2786075" y="3800675"/>
              <a:ext cx="260725" cy="86025"/>
            </a:xfrm>
            <a:custGeom>
              <a:avLst/>
              <a:gdLst/>
              <a:ahLst/>
              <a:cxnLst/>
              <a:rect l="l" t="t" r="r" b="b"/>
              <a:pathLst>
                <a:path w="10429" h="3441" extrusionOk="0">
                  <a:moveTo>
                    <a:pt x="1702" y="0"/>
                  </a:moveTo>
                  <a:cubicBezTo>
                    <a:pt x="1576" y="0"/>
                    <a:pt x="1513" y="63"/>
                    <a:pt x="1418" y="189"/>
                  </a:cubicBezTo>
                  <a:lnTo>
                    <a:pt x="32" y="2930"/>
                  </a:lnTo>
                  <a:cubicBezTo>
                    <a:pt x="1" y="3056"/>
                    <a:pt x="1" y="3213"/>
                    <a:pt x="32" y="3308"/>
                  </a:cubicBezTo>
                  <a:cubicBezTo>
                    <a:pt x="95" y="3371"/>
                    <a:pt x="190" y="3434"/>
                    <a:pt x="316" y="3434"/>
                  </a:cubicBezTo>
                  <a:lnTo>
                    <a:pt x="10019" y="3434"/>
                  </a:lnTo>
                  <a:cubicBezTo>
                    <a:pt x="10045" y="3438"/>
                    <a:pt x="10070" y="3440"/>
                    <a:pt x="10093" y="3440"/>
                  </a:cubicBezTo>
                  <a:cubicBezTo>
                    <a:pt x="10241" y="3440"/>
                    <a:pt x="10338" y="3362"/>
                    <a:pt x="10366" y="3308"/>
                  </a:cubicBezTo>
                  <a:cubicBezTo>
                    <a:pt x="10429" y="3182"/>
                    <a:pt x="10429" y="3056"/>
                    <a:pt x="10366" y="2930"/>
                  </a:cubicBezTo>
                  <a:lnTo>
                    <a:pt x="8979" y="189"/>
                  </a:lnTo>
                  <a:cubicBezTo>
                    <a:pt x="8948" y="63"/>
                    <a:pt x="8822" y="32"/>
                    <a:pt x="8696" y="0"/>
                  </a:cubicBezTo>
                  <a:lnTo>
                    <a:pt x="8601" y="95"/>
                  </a:lnTo>
                  <a:lnTo>
                    <a:pt x="5860" y="2426"/>
                  </a:lnTo>
                  <a:cubicBezTo>
                    <a:pt x="5671" y="2583"/>
                    <a:pt x="5451" y="2678"/>
                    <a:pt x="5199" y="2678"/>
                  </a:cubicBezTo>
                  <a:cubicBezTo>
                    <a:pt x="4978" y="2678"/>
                    <a:pt x="4726" y="2583"/>
                    <a:pt x="4537" y="2426"/>
                  </a:cubicBezTo>
                  <a:lnTo>
                    <a:pt x="1828" y="95"/>
                  </a:lnTo>
                  <a:lnTo>
                    <a:pt x="1702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243" name="Google Shape;8243;p70"/>
          <p:cNvGrpSpPr/>
          <p:nvPr/>
        </p:nvGrpSpPr>
        <p:grpSpPr>
          <a:xfrm>
            <a:off x="7582324" y="2418444"/>
            <a:ext cx="227180" cy="350079"/>
            <a:chOff x="2819150" y="3955025"/>
            <a:chExt cx="192200" cy="296175"/>
          </a:xfrm>
          <a:solidFill>
            <a:srgbClr val="FFC867"/>
          </a:solidFill>
        </p:grpSpPr>
        <p:sp>
          <p:nvSpPr>
            <p:cNvPr id="8244" name="Google Shape;8244;p70"/>
            <p:cNvSpPr/>
            <p:nvPr/>
          </p:nvSpPr>
          <p:spPr>
            <a:xfrm>
              <a:off x="2856175" y="4007025"/>
              <a:ext cx="122100" cy="70125"/>
            </a:xfrm>
            <a:custGeom>
              <a:avLst/>
              <a:gdLst/>
              <a:ahLst/>
              <a:cxnLst/>
              <a:rect l="l" t="t" r="r" b="b"/>
              <a:pathLst>
                <a:path w="4884" h="2805" extrusionOk="0">
                  <a:moveTo>
                    <a:pt x="1324" y="0"/>
                  </a:moveTo>
                  <a:cubicBezTo>
                    <a:pt x="631" y="0"/>
                    <a:pt x="127" y="725"/>
                    <a:pt x="347" y="1386"/>
                  </a:cubicBezTo>
                  <a:lnTo>
                    <a:pt x="599" y="2080"/>
                  </a:lnTo>
                  <a:lnTo>
                    <a:pt x="379" y="2080"/>
                  </a:lnTo>
                  <a:cubicBezTo>
                    <a:pt x="158" y="2080"/>
                    <a:pt x="0" y="2237"/>
                    <a:pt x="0" y="2458"/>
                  </a:cubicBezTo>
                  <a:cubicBezTo>
                    <a:pt x="0" y="2647"/>
                    <a:pt x="158" y="2804"/>
                    <a:pt x="347" y="2804"/>
                  </a:cubicBezTo>
                  <a:lnTo>
                    <a:pt x="4506" y="2804"/>
                  </a:lnTo>
                  <a:cubicBezTo>
                    <a:pt x="4726" y="2804"/>
                    <a:pt x="4884" y="2647"/>
                    <a:pt x="4884" y="2458"/>
                  </a:cubicBezTo>
                  <a:cubicBezTo>
                    <a:pt x="4884" y="2237"/>
                    <a:pt x="4726" y="2080"/>
                    <a:pt x="4506" y="2080"/>
                  </a:cubicBezTo>
                  <a:lnTo>
                    <a:pt x="4317" y="2080"/>
                  </a:lnTo>
                  <a:lnTo>
                    <a:pt x="4569" y="1386"/>
                  </a:lnTo>
                  <a:cubicBezTo>
                    <a:pt x="4789" y="725"/>
                    <a:pt x="4285" y="0"/>
                    <a:pt x="359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45" name="Google Shape;8245;p70"/>
            <p:cNvSpPr/>
            <p:nvPr/>
          </p:nvSpPr>
          <p:spPr>
            <a:xfrm>
              <a:off x="2819150" y="4180300"/>
              <a:ext cx="192200" cy="70900"/>
            </a:xfrm>
            <a:custGeom>
              <a:avLst/>
              <a:gdLst/>
              <a:ahLst/>
              <a:cxnLst/>
              <a:rect l="l" t="t" r="r" b="b"/>
              <a:pathLst>
                <a:path w="7688" h="2836" extrusionOk="0">
                  <a:moveTo>
                    <a:pt x="1418" y="0"/>
                  </a:moveTo>
                  <a:cubicBezTo>
                    <a:pt x="1040" y="0"/>
                    <a:pt x="725" y="315"/>
                    <a:pt x="725" y="725"/>
                  </a:cubicBezTo>
                  <a:lnTo>
                    <a:pt x="725" y="1418"/>
                  </a:lnTo>
                  <a:cubicBezTo>
                    <a:pt x="316" y="1418"/>
                    <a:pt x="1" y="1733"/>
                    <a:pt x="1" y="2143"/>
                  </a:cubicBezTo>
                  <a:lnTo>
                    <a:pt x="1" y="2489"/>
                  </a:lnTo>
                  <a:cubicBezTo>
                    <a:pt x="1" y="2678"/>
                    <a:pt x="158" y="2836"/>
                    <a:pt x="379" y="2836"/>
                  </a:cubicBezTo>
                  <a:lnTo>
                    <a:pt x="7310" y="2836"/>
                  </a:lnTo>
                  <a:cubicBezTo>
                    <a:pt x="7530" y="2804"/>
                    <a:pt x="7688" y="2678"/>
                    <a:pt x="7688" y="2489"/>
                  </a:cubicBezTo>
                  <a:lnTo>
                    <a:pt x="7688" y="2143"/>
                  </a:lnTo>
                  <a:cubicBezTo>
                    <a:pt x="7688" y="1733"/>
                    <a:pt x="7373" y="1418"/>
                    <a:pt x="6995" y="1418"/>
                  </a:cubicBezTo>
                  <a:lnTo>
                    <a:pt x="6995" y="725"/>
                  </a:lnTo>
                  <a:cubicBezTo>
                    <a:pt x="6995" y="315"/>
                    <a:pt x="6680" y="0"/>
                    <a:pt x="627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46" name="Google Shape;8246;p70"/>
            <p:cNvSpPr/>
            <p:nvPr/>
          </p:nvSpPr>
          <p:spPr>
            <a:xfrm>
              <a:off x="2882950" y="3955025"/>
              <a:ext cx="68550" cy="35475"/>
            </a:xfrm>
            <a:custGeom>
              <a:avLst/>
              <a:gdLst/>
              <a:ahLst/>
              <a:cxnLst/>
              <a:rect l="l" t="t" r="r" b="b"/>
              <a:pathLst>
                <a:path w="2742" h="1419" extrusionOk="0">
                  <a:moveTo>
                    <a:pt x="1355" y="1"/>
                  </a:moveTo>
                  <a:cubicBezTo>
                    <a:pt x="1166" y="1"/>
                    <a:pt x="1009" y="158"/>
                    <a:pt x="1009" y="348"/>
                  </a:cubicBezTo>
                  <a:lnTo>
                    <a:pt x="1009" y="726"/>
                  </a:lnTo>
                  <a:cubicBezTo>
                    <a:pt x="568" y="820"/>
                    <a:pt x="221" y="1072"/>
                    <a:pt x="1" y="1419"/>
                  </a:cubicBezTo>
                  <a:lnTo>
                    <a:pt x="2742" y="1419"/>
                  </a:lnTo>
                  <a:cubicBezTo>
                    <a:pt x="2521" y="1104"/>
                    <a:pt x="2111" y="852"/>
                    <a:pt x="1733" y="726"/>
                  </a:cubicBezTo>
                  <a:lnTo>
                    <a:pt x="1733" y="348"/>
                  </a:lnTo>
                  <a:cubicBezTo>
                    <a:pt x="1670" y="158"/>
                    <a:pt x="1513" y="1"/>
                    <a:pt x="135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47" name="Google Shape;8247;p70"/>
            <p:cNvSpPr/>
            <p:nvPr/>
          </p:nvSpPr>
          <p:spPr>
            <a:xfrm>
              <a:off x="2856975" y="4093650"/>
              <a:ext cx="118950" cy="70125"/>
            </a:xfrm>
            <a:custGeom>
              <a:avLst/>
              <a:gdLst/>
              <a:ahLst/>
              <a:cxnLst/>
              <a:rect l="l" t="t" r="r" b="b"/>
              <a:pathLst>
                <a:path w="4758" h="2805" extrusionOk="0">
                  <a:moveTo>
                    <a:pt x="473" y="1"/>
                  </a:moveTo>
                  <a:lnTo>
                    <a:pt x="0" y="2805"/>
                  </a:lnTo>
                  <a:lnTo>
                    <a:pt x="4757" y="2805"/>
                  </a:lnTo>
                  <a:lnTo>
                    <a:pt x="4285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248" name="Google Shape;8248;p70"/>
          <p:cNvGrpSpPr/>
          <p:nvPr/>
        </p:nvGrpSpPr>
        <p:grpSpPr>
          <a:xfrm>
            <a:off x="6206097" y="2884042"/>
            <a:ext cx="349133" cy="348217"/>
            <a:chOff x="4629125" y="3235150"/>
            <a:chExt cx="295375" cy="294600"/>
          </a:xfrm>
          <a:solidFill>
            <a:srgbClr val="FFC867"/>
          </a:solidFill>
        </p:grpSpPr>
        <p:sp>
          <p:nvSpPr>
            <p:cNvPr id="8249" name="Google Shape;8249;p70"/>
            <p:cNvSpPr/>
            <p:nvPr/>
          </p:nvSpPr>
          <p:spPr>
            <a:xfrm>
              <a:off x="4696850" y="3391100"/>
              <a:ext cx="35475" cy="35475"/>
            </a:xfrm>
            <a:custGeom>
              <a:avLst/>
              <a:gdLst/>
              <a:ahLst/>
              <a:cxnLst/>
              <a:rect l="l" t="t" r="r" b="b"/>
              <a:pathLst>
                <a:path w="1419" h="1419" extrusionOk="0">
                  <a:moveTo>
                    <a:pt x="725" y="1"/>
                  </a:moveTo>
                  <a:cubicBezTo>
                    <a:pt x="316" y="1"/>
                    <a:pt x="1" y="316"/>
                    <a:pt x="1" y="694"/>
                  </a:cubicBezTo>
                  <a:cubicBezTo>
                    <a:pt x="64" y="1103"/>
                    <a:pt x="316" y="1418"/>
                    <a:pt x="725" y="1418"/>
                  </a:cubicBezTo>
                  <a:cubicBezTo>
                    <a:pt x="1103" y="1418"/>
                    <a:pt x="1418" y="1103"/>
                    <a:pt x="1418" y="694"/>
                  </a:cubicBezTo>
                  <a:cubicBezTo>
                    <a:pt x="1418" y="316"/>
                    <a:pt x="1103" y="1"/>
                    <a:pt x="72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50" name="Google Shape;8250;p70"/>
            <p:cNvSpPr/>
            <p:nvPr/>
          </p:nvSpPr>
          <p:spPr>
            <a:xfrm>
              <a:off x="4680300" y="3443875"/>
              <a:ext cx="69350" cy="34675"/>
            </a:xfrm>
            <a:custGeom>
              <a:avLst/>
              <a:gdLst/>
              <a:ahLst/>
              <a:cxnLst/>
              <a:rect l="l" t="t" r="r" b="b"/>
              <a:pathLst>
                <a:path w="2774" h="1387" extrusionOk="0">
                  <a:moveTo>
                    <a:pt x="1387" y="0"/>
                  </a:moveTo>
                  <a:cubicBezTo>
                    <a:pt x="631" y="0"/>
                    <a:pt x="1" y="630"/>
                    <a:pt x="1" y="1387"/>
                  </a:cubicBezTo>
                  <a:lnTo>
                    <a:pt x="2773" y="1387"/>
                  </a:lnTo>
                  <a:cubicBezTo>
                    <a:pt x="2773" y="630"/>
                    <a:pt x="2175" y="0"/>
                    <a:pt x="138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51" name="Google Shape;8251;p70"/>
            <p:cNvSpPr/>
            <p:nvPr/>
          </p:nvSpPr>
          <p:spPr>
            <a:xfrm>
              <a:off x="4629125" y="3339900"/>
              <a:ext cx="295375" cy="189850"/>
            </a:xfrm>
            <a:custGeom>
              <a:avLst/>
              <a:gdLst/>
              <a:ahLst/>
              <a:cxnLst/>
              <a:rect l="l" t="t" r="r" b="b"/>
              <a:pathLst>
                <a:path w="11815" h="7594" extrusionOk="0">
                  <a:moveTo>
                    <a:pt x="10050" y="2080"/>
                  </a:moveTo>
                  <a:cubicBezTo>
                    <a:pt x="10239" y="2080"/>
                    <a:pt x="10397" y="2238"/>
                    <a:pt x="10397" y="2427"/>
                  </a:cubicBezTo>
                  <a:cubicBezTo>
                    <a:pt x="10397" y="2616"/>
                    <a:pt x="10239" y="2773"/>
                    <a:pt x="10050" y="2773"/>
                  </a:cubicBezTo>
                  <a:lnTo>
                    <a:pt x="6553" y="2773"/>
                  </a:lnTo>
                  <a:cubicBezTo>
                    <a:pt x="6333" y="2773"/>
                    <a:pt x="6175" y="2616"/>
                    <a:pt x="6175" y="2427"/>
                  </a:cubicBezTo>
                  <a:cubicBezTo>
                    <a:pt x="6175" y="2238"/>
                    <a:pt x="6333" y="2080"/>
                    <a:pt x="6553" y="2080"/>
                  </a:cubicBezTo>
                  <a:close/>
                  <a:moveTo>
                    <a:pt x="10050" y="3466"/>
                  </a:moveTo>
                  <a:cubicBezTo>
                    <a:pt x="10239" y="3466"/>
                    <a:pt x="10397" y="3624"/>
                    <a:pt x="10397" y="3813"/>
                  </a:cubicBezTo>
                  <a:cubicBezTo>
                    <a:pt x="10397" y="4002"/>
                    <a:pt x="10239" y="4159"/>
                    <a:pt x="10050" y="4159"/>
                  </a:cubicBezTo>
                  <a:lnTo>
                    <a:pt x="6553" y="4159"/>
                  </a:lnTo>
                  <a:cubicBezTo>
                    <a:pt x="6333" y="4159"/>
                    <a:pt x="6175" y="4002"/>
                    <a:pt x="6175" y="3813"/>
                  </a:cubicBezTo>
                  <a:cubicBezTo>
                    <a:pt x="6175" y="3624"/>
                    <a:pt x="6333" y="3466"/>
                    <a:pt x="6553" y="3466"/>
                  </a:cubicBezTo>
                  <a:close/>
                  <a:moveTo>
                    <a:pt x="10050" y="4821"/>
                  </a:moveTo>
                  <a:cubicBezTo>
                    <a:pt x="10239" y="4821"/>
                    <a:pt x="10397" y="4978"/>
                    <a:pt x="10397" y="5199"/>
                  </a:cubicBezTo>
                  <a:cubicBezTo>
                    <a:pt x="10397" y="5388"/>
                    <a:pt x="10239" y="5546"/>
                    <a:pt x="10050" y="5546"/>
                  </a:cubicBezTo>
                  <a:lnTo>
                    <a:pt x="6553" y="5546"/>
                  </a:lnTo>
                  <a:cubicBezTo>
                    <a:pt x="6333" y="5546"/>
                    <a:pt x="6175" y="5388"/>
                    <a:pt x="6175" y="5199"/>
                  </a:cubicBezTo>
                  <a:cubicBezTo>
                    <a:pt x="6175" y="4978"/>
                    <a:pt x="6333" y="4821"/>
                    <a:pt x="6553" y="4821"/>
                  </a:cubicBezTo>
                  <a:close/>
                  <a:moveTo>
                    <a:pt x="3403" y="1418"/>
                  </a:moveTo>
                  <a:cubicBezTo>
                    <a:pt x="4127" y="1418"/>
                    <a:pt x="4757" y="2049"/>
                    <a:pt x="4757" y="2773"/>
                  </a:cubicBezTo>
                  <a:cubicBezTo>
                    <a:pt x="4757" y="3151"/>
                    <a:pt x="4600" y="3498"/>
                    <a:pt x="4379" y="3718"/>
                  </a:cubicBezTo>
                  <a:cubicBezTo>
                    <a:pt x="5009" y="4065"/>
                    <a:pt x="5451" y="4758"/>
                    <a:pt x="5451" y="5546"/>
                  </a:cubicBezTo>
                  <a:lnTo>
                    <a:pt x="5451" y="5892"/>
                  </a:lnTo>
                  <a:lnTo>
                    <a:pt x="5514" y="5892"/>
                  </a:lnTo>
                  <a:cubicBezTo>
                    <a:pt x="5514" y="6081"/>
                    <a:pt x="5356" y="6239"/>
                    <a:pt x="5167" y="6239"/>
                  </a:cubicBezTo>
                  <a:lnTo>
                    <a:pt x="1701" y="6239"/>
                  </a:lnTo>
                  <a:cubicBezTo>
                    <a:pt x="1512" y="6239"/>
                    <a:pt x="1355" y="6081"/>
                    <a:pt x="1355" y="5892"/>
                  </a:cubicBezTo>
                  <a:lnTo>
                    <a:pt x="1355" y="5546"/>
                  </a:lnTo>
                  <a:cubicBezTo>
                    <a:pt x="1355" y="4758"/>
                    <a:pt x="1764" y="4096"/>
                    <a:pt x="2395" y="3718"/>
                  </a:cubicBezTo>
                  <a:cubicBezTo>
                    <a:pt x="2174" y="3498"/>
                    <a:pt x="2016" y="3151"/>
                    <a:pt x="2016" y="2773"/>
                  </a:cubicBezTo>
                  <a:cubicBezTo>
                    <a:pt x="2016" y="2049"/>
                    <a:pt x="2647" y="1418"/>
                    <a:pt x="3403" y="1418"/>
                  </a:cubicBezTo>
                  <a:close/>
                  <a:moveTo>
                    <a:pt x="1040" y="1"/>
                  </a:moveTo>
                  <a:cubicBezTo>
                    <a:pt x="441" y="1"/>
                    <a:pt x="0" y="473"/>
                    <a:pt x="0" y="1009"/>
                  </a:cubicBezTo>
                  <a:lnTo>
                    <a:pt x="0" y="6554"/>
                  </a:lnTo>
                  <a:cubicBezTo>
                    <a:pt x="0" y="7152"/>
                    <a:pt x="473" y="7593"/>
                    <a:pt x="1040" y="7593"/>
                  </a:cubicBezTo>
                  <a:lnTo>
                    <a:pt x="10806" y="7593"/>
                  </a:lnTo>
                  <a:cubicBezTo>
                    <a:pt x="11373" y="7593"/>
                    <a:pt x="11815" y="7121"/>
                    <a:pt x="11815" y="6554"/>
                  </a:cubicBezTo>
                  <a:lnTo>
                    <a:pt x="11815" y="1009"/>
                  </a:lnTo>
                  <a:cubicBezTo>
                    <a:pt x="11783" y="473"/>
                    <a:pt x="11310" y="1"/>
                    <a:pt x="10743" y="1"/>
                  </a:cubicBezTo>
                  <a:lnTo>
                    <a:pt x="7593" y="1"/>
                  </a:lnTo>
                  <a:lnTo>
                    <a:pt x="7593" y="347"/>
                  </a:lnTo>
                  <a:cubicBezTo>
                    <a:pt x="7593" y="946"/>
                    <a:pt x="7120" y="1355"/>
                    <a:pt x="6585" y="1355"/>
                  </a:cubicBezTo>
                  <a:lnTo>
                    <a:pt x="5198" y="1355"/>
                  </a:lnTo>
                  <a:cubicBezTo>
                    <a:pt x="4600" y="1355"/>
                    <a:pt x="4190" y="883"/>
                    <a:pt x="4190" y="347"/>
                  </a:cubicBezTo>
                  <a:lnTo>
                    <a:pt x="4190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52" name="Google Shape;8252;p70"/>
            <p:cNvSpPr/>
            <p:nvPr/>
          </p:nvSpPr>
          <p:spPr>
            <a:xfrm>
              <a:off x="4714975" y="3287125"/>
              <a:ext cx="122100" cy="70125"/>
            </a:xfrm>
            <a:custGeom>
              <a:avLst/>
              <a:gdLst/>
              <a:ahLst/>
              <a:cxnLst/>
              <a:rect l="l" t="t" r="r" b="b"/>
              <a:pathLst>
                <a:path w="4884" h="2805" extrusionOk="0">
                  <a:moveTo>
                    <a:pt x="693" y="1"/>
                  </a:moveTo>
                  <a:cubicBezTo>
                    <a:pt x="315" y="1"/>
                    <a:pt x="0" y="316"/>
                    <a:pt x="0" y="725"/>
                  </a:cubicBezTo>
                  <a:cubicBezTo>
                    <a:pt x="0" y="1104"/>
                    <a:pt x="315" y="1419"/>
                    <a:pt x="693" y="1419"/>
                  </a:cubicBezTo>
                  <a:lnTo>
                    <a:pt x="1418" y="1419"/>
                  </a:lnTo>
                  <a:lnTo>
                    <a:pt x="1418" y="2458"/>
                  </a:lnTo>
                  <a:cubicBezTo>
                    <a:pt x="1386" y="2647"/>
                    <a:pt x="1544" y="2805"/>
                    <a:pt x="1733" y="2805"/>
                  </a:cubicBezTo>
                  <a:lnTo>
                    <a:pt x="3119" y="2805"/>
                  </a:lnTo>
                  <a:cubicBezTo>
                    <a:pt x="3308" y="2805"/>
                    <a:pt x="3466" y="2647"/>
                    <a:pt x="3466" y="2458"/>
                  </a:cubicBezTo>
                  <a:lnTo>
                    <a:pt x="3466" y="1419"/>
                  </a:lnTo>
                  <a:lnTo>
                    <a:pt x="4159" y="1419"/>
                  </a:lnTo>
                  <a:cubicBezTo>
                    <a:pt x="4568" y="1419"/>
                    <a:pt x="4883" y="1104"/>
                    <a:pt x="4883" y="725"/>
                  </a:cubicBezTo>
                  <a:cubicBezTo>
                    <a:pt x="4883" y="316"/>
                    <a:pt x="4568" y="1"/>
                    <a:pt x="415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53" name="Google Shape;8253;p70"/>
            <p:cNvSpPr/>
            <p:nvPr/>
          </p:nvSpPr>
          <p:spPr>
            <a:xfrm>
              <a:off x="4732300" y="3235150"/>
              <a:ext cx="86650" cy="35475"/>
            </a:xfrm>
            <a:custGeom>
              <a:avLst/>
              <a:gdLst/>
              <a:ahLst/>
              <a:cxnLst/>
              <a:rect l="l" t="t" r="r" b="b"/>
              <a:pathLst>
                <a:path w="3466" h="1419" extrusionOk="0">
                  <a:moveTo>
                    <a:pt x="378" y="1"/>
                  </a:moveTo>
                  <a:cubicBezTo>
                    <a:pt x="158" y="1"/>
                    <a:pt x="0" y="158"/>
                    <a:pt x="0" y="347"/>
                  </a:cubicBezTo>
                  <a:lnTo>
                    <a:pt x="0" y="1418"/>
                  </a:lnTo>
                  <a:lnTo>
                    <a:pt x="3466" y="1418"/>
                  </a:lnTo>
                  <a:lnTo>
                    <a:pt x="3466" y="347"/>
                  </a:lnTo>
                  <a:cubicBezTo>
                    <a:pt x="3466" y="158"/>
                    <a:pt x="3308" y="1"/>
                    <a:pt x="311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254" name="Google Shape;8254;p70"/>
          <p:cNvGrpSpPr/>
          <p:nvPr/>
        </p:nvGrpSpPr>
        <p:grpSpPr>
          <a:xfrm>
            <a:off x="6206082" y="3331575"/>
            <a:ext cx="349163" cy="349133"/>
            <a:chOff x="4628325" y="3599825"/>
            <a:chExt cx="295400" cy="295375"/>
          </a:xfrm>
          <a:solidFill>
            <a:srgbClr val="FFC867"/>
          </a:solidFill>
        </p:grpSpPr>
        <p:sp>
          <p:nvSpPr>
            <p:cNvPr id="8255" name="Google Shape;8255;p70"/>
            <p:cNvSpPr/>
            <p:nvPr/>
          </p:nvSpPr>
          <p:spPr>
            <a:xfrm>
              <a:off x="4679525" y="3686450"/>
              <a:ext cx="17350" cy="86675"/>
            </a:xfrm>
            <a:custGeom>
              <a:avLst/>
              <a:gdLst/>
              <a:ahLst/>
              <a:cxnLst/>
              <a:rect l="l" t="t" r="r" b="b"/>
              <a:pathLst>
                <a:path w="694" h="3467" extrusionOk="0">
                  <a:moveTo>
                    <a:pt x="0" y="1"/>
                  </a:moveTo>
                  <a:lnTo>
                    <a:pt x="0" y="3466"/>
                  </a:lnTo>
                  <a:lnTo>
                    <a:pt x="694" y="3466"/>
                  </a:lnTo>
                  <a:lnTo>
                    <a:pt x="694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56" name="Google Shape;8256;p70"/>
            <p:cNvSpPr/>
            <p:nvPr/>
          </p:nvSpPr>
          <p:spPr>
            <a:xfrm>
              <a:off x="4854375" y="3686450"/>
              <a:ext cx="18150" cy="86675"/>
            </a:xfrm>
            <a:custGeom>
              <a:avLst/>
              <a:gdLst/>
              <a:ahLst/>
              <a:cxnLst/>
              <a:rect l="l" t="t" r="r" b="b"/>
              <a:pathLst>
                <a:path w="726" h="3467" extrusionOk="0">
                  <a:moveTo>
                    <a:pt x="1" y="1"/>
                  </a:moveTo>
                  <a:lnTo>
                    <a:pt x="1" y="3466"/>
                  </a:lnTo>
                  <a:lnTo>
                    <a:pt x="725" y="3466"/>
                  </a:lnTo>
                  <a:lnTo>
                    <a:pt x="725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57" name="Google Shape;8257;p70"/>
            <p:cNvSpPr/>
            <p:nvPr/>
          </p:nvSpPr>
          <p:spPr>
            <a:xfrm>
              <a:off x="4679525" y="3790425"/>
              <a:ext cx="17350" cy="104000"/>
            </a:xfrm>
            <a:custGeom>
              <a:avLst/>
              <a:gdLst/>
              <a:ahLst/>
              <a:cxnLst/>
              <a:rect l="l" t="t" r="r" b="b"/>
              <a:pathLst>
                <a:path w="694" h="4160" extrusionOk="0">
                  <a:moveTo>
                    <a:pt x="0" y="0"/>
                  </a:moveTo>
                  <a:lnTo>
                    <a:pt x="0" y="4159"/>
                  </a:lnTo>
                  <a:lnTo>
                    <a:pt x="694" y="4159"/>
                  </a:lnTo>
                  <a:lnTo>
                    <a:pt x="694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58" name="Google Shape;8258;p70"/>
            <p:cNvSpPr/>
            <p:nvPr/>
          </p:nvSpPr>
          <p:spPr>
            <a:xfrm>
              <a:off x="4854375" y="3790425"/>
              <a:ext cx="18150" cy="104000"/>
            </a:xfrm>
            <a:custGeom>
              <a:avLst/>
              <a:gdLst/>
              <a:ahLst/>
              <a:cxnLst/>
              <a:rect l="l" t="t" r="r" b="b"/>
              <a:pathLst>
                <a:path w="726" h="4160" extrusionOk="0">
                  <a:moveTo>
                    <a:pt x="1" y="0"/>
                  </a:moveTo>
                  <a:lnTo>
                    <a:pt x="1" y="4159"/>
                  </a:lnTo>
                  <a:lnTo>
                    <a:pt x="725" y="4159"/>
                  </a:lnTo>
                  <a:lnTo>
                    <a:pt x="725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59" name="Google Shape;8259;p70"/>
            <p:cNvSpPr/>
            <p:nvPr/>
          </p:nvSpPr>
          <p:spPr>
            <a:xfrm>
              <a:off x="4628325" y="3686450"/>
              <a:ext cx="34675" cy="86675"/>
            </a:xfrm>
            <a:custGeom>
              <a:avLst/>
              <a:gdLst/>
              <a:ahLst/>
              <a:cxnLst/>
              <a:rect l="l" t="t" r="r" b="b"/>
              <a:pathLst>
                <a:path w="1387" h="3467" extrusionOk="0">
                  <a:moveTo>
                    <a:pt x="1009" y="1"/>
                  </a:moveTo>
                  <a:cubicBezTo>
                    <a:pt x="442" y="1"/>
                    <a:pt x="1" y="442"/>
                    <a:pt x="1" y="1009"/>
                  </a:cubicBezTo>
                  <a:lnTo>
                    <a:pt x="1" y="2049"/>
                  </a:lnTo>
                  <a:cubicBezTo>
                    <a:pt x="1" y="2427"/>
                    <a:pt x="158" y="2773"/>
                    <a:pt x="442" y="3025"/>
                  </a:cubicBezTo>
                  <a:cubicBezTo>
                    <a:pt x="662" y="3340"/>
                    <a:pt x="1009" y="3466"/>
                    <a:pt x="1387" y="3466"/>
                  </a:cubicBezTo>
                  <a:lnTo>
                    <a:pt x="1387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60" name="Google Shape;8260;p70"/>
            <p:cNvSpPr/>
            <p:nvPr/>
          </p:nvSpPr>
          <p:spPr>
            <a:xfrm>
              <a:off x="4714975" y="3686450"/>
              <a:ext cx="122100" cy="86675"/>
            </a:xfrm>
            <a:custGeom>
              <a:avLst/>
              <a:gdLst/>
              <a:ahLst/>
              <a:cxnLst/>
              <a:rect l="l" t="t" r="r" b="b"/>
              <a:pathLst>
                <a:path w="4884" h="3467" extrusionOk="0">
                  <a:moveTo>
                    <a:pt x="0" y="1"/>
                  </a:moveTo>
                  <a:lnTo>
                    <a:pt x="0" y="3466"/>
                  </a:lnTo>
                  <a:lnTo>
                    <a:pt x="4883" y="3466"/>
                  </a:lnTo>
                  <a:lnTo>
                    <a:pt x="4883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61" name="Google Shape;8261;p70"/>
            <p:cNvSpPr/>
            <p:nvPr/>
          </p:nvSpPr>
          <p:spPr>
            <a:xfrm>
              <a:off x="4889025" y="3777825"/>
              <a:ext cx="34700" cy="117375"/>
            </a:xfrm>
            <a:custGeom>
              <a:avLst/>
              <a:gdLst/>
              <a:ahLst/>
              <a:cxnLst/>
              <a:rect l="l" t="t" r="r" b="b"/>
              <a:pathLst>
                <a:path w="1388" h="4695" extrusionOk="0">
                  <a:moveTo>
                    <a:pt x="1387" y="0"/>
                  </a:moveTo>
                  <a:cubicBezTo>
                    <a:pt x="977" y="315"/>
                    <a:pt x="505" y="504"/>
                    <a:pt x="1" y="504"/>
                  </a:cubicBezTo>
                  <a:lnTo>
                    <a:pt x="1" y="4695"/>
                  </a:lnTo>
                  <a:lnTo>
                    <a:pt x="347" y="4695"/>
                  </a:lnTo>
                  <a:cubicBezTo>
                    <a:pt x="946" y="4695"/>
                    <a:pt x="1387" y="4222"/>
                    <a:pt x="1387" y="3655"/>
                  </a:cubicBezTo>
                  <a:lnTo>
                    <a:pt x="1387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62" name="Google Shape;8262;p70"/>
            <p:cNvSpPr/>
            <p:nvPr/>
          </p:nvSpPr>
          <p:spPr>
            <a:xfrm>
              <a:off x="4628325" y="3777825"/>
              <a:ext cx="34675" cy="116600"/>
            </a:xfrm>
            <a:custGeom>
              <a:avLst/>
              <a:gdLst/>
              <a:ahLst/>
              <a:cxnLst/>
              <a:rect l="l" t="t" r="r" b="b"/>
              <a:pathLst>
                <a:path w="1387" h="4664" extrusionOk="0">
                  <a:moveTo>
                    <a:pt x="1" y="0"/>
                  </a:moveTo>
                  <a:lnTo>
                    <a:pt x="1" y="3655"/>
                  </a:lnTo>
                  <a:cubicBezTo>
                    <a:pt x="1" y="4222"/>
                    <a:pt x="442" y="4663"/>
                    <a:pt x="1009" y="4663"/>
                  </a:cubicBezTo>
                  <a:lnTo>
                    <a:pt x="1387" y="4663"/>
                  </a:lnTo>
                  <a:lnTo>
                    <a:pt x="1387" y="504"/>
                  </a:lnTo>
                  <a:cubicBezTo>
                    <a:pt x="851" y="504"/>
                    <a:pt x="379" y="315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63" name="Google Shape;8263;p70"/>
            <p:cNvSpPr/>
            <p:nvPr/>
          </p:nvSpPr>
          <p:spPr>
            <a:xfrm>
              <a:off x="4766950" y="3790425"/>
              <a:ext cx="17350" cy="18150"/>
            </a:xfrm>
            <a:custGeom>
              <a:avLst/>
              <a:gdLst/>
              <a:ahLst/>
              <a:cxnLst/>
              <a:rect l="l" t="t" r="r" b="b"/>
              <a:pathLst>
                <a:path w="694" h="726" extrusionOk="0">
                  <a:moveTo>
                    <a:pt x="1" y="0"/>
                  </a:moveTo>
                  <a:lnTo>
                    <a:pt x="1" y="347"/>
                  </a:lnTo>
                  <a:cubicBezTo>
                    <a:pt x="1" y="568"/>
                    <a:pt x="158" y="725"/>
                    <a:pt x="347" y="725"/>
                  </a:cubicBezTo>
                  <a:cubicBezTo>
                    <a:pt x="568" y="725"/>
                    <a:pt x="694" y="568"/>
                    <a:pt x="694" y="347"/>
                  </a:cubicBezTo>
                  <a:lnTo>
                    <a:pt x="694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64" name="Google Shape;8264;p70"/>
            <p:cNvSpPr/>
            <p:nvPr/>
          </p:nvSpPr>
          <p:spPr>
            <a:xfrm>
              <a:off x="4889025" y="3686450"/>
              <a:ext cx="34700" cy="86675"/>
            </a:xfrm>
            <a:custGeom>
              <a:avLst/>
              <a:gdLst/>
              <a:ahLst/>
              <a:cxnLst/>
              <a:rect l="l" t="t" r="r" b="b"/>
              <a:pathLst>
                <a:path w="1388" h="3467" extrusionOk="0">
                  <a:moveTo>
                    <a:pt x="1" y="1"/>
                  </a:moveTo>
                  <a:lnTo>
                    <a:pt x="1" y="3466"/>
                  </a:lnTo>
                  <a:cubicBezTo>
                    <a:pt x="347" y="3466"/>
                    <a:pt x="662" y="3340"/>
                    <a:pt x="946" y="3088"/>
                  </a:cubicBezTo>
                  <a:cubicBezTo>
                    <a:pt x="1229" y="2836"/>
                    <a:pt x="1387" y="2458"/>
                    <a:pt x="1387" y="2080"/>
                  </a:cubicBezTo>
                  <a:lnTo>
                    <a:pt x="1387" y="1040"/>
                  </a:lnTo>
                  <a:cubicBezTo>
                    <a:pt x="1387" y="442"/>
                    <a:pt x="914" y="1"/>
                    <a:pt x="34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65" name="Google Shape;8265;p70"/>
            <p:cNvSpPr/>
            <p:nvPr/>
          </p:nvSpPr>
          <p:spPr>
            <a:xfrm>
              <a:off x="4714975" y="3790425"/>
              <a:ext cx="122100" cy="104000"/>
            </a:xfrm>
            <a:custGeom>
              <a:avLst/>
              <a:gdLst/>
              <a:ahLst/>
              <a:cxnLst/>
              <a:rect l="l" t="t" r="r" b="b"/>
              <a:pathLst>
                <a:path w="4884" h="4160" extrusionOk="0">
                  <a:moveTo>
                    <a:pt x="0" y="0"/>
                  </a:moveTo>
                  <a:lnTo>
                    <a:pt x="0" y="4159"/>
                  </a:lnTo>
                  <a:lnTo>
                    <a:pt x="4883" y="4159"/>
                  </a:lnTo>
                  <a:lnTo>
                    <a:pt x="4883" y="0"/>
                  </a:lnTo>
                  <a:lnTo>
                    <a:pt x="3466" y="0"/>
                  </a:lnTo>
                  <a:lnTo>
                    <a:pt x="3466" y="347"/>
                  </a:lnTo>
                  <a:cubicBezTo>
                    <a:pt x="3466" y="946"/>
                    <a:pt x="2993" y="1387"/>
                    <a:pt x="2426" y="1387"/>
                  </a:cubicBezTo>
                  <a:cubicBezTo>
                    <a:pt x="1827" y="1387"/>
                    <a:pt x="1418" y="914"/>
                    <a:pt x="1418" y="347"/>
                  </a:cubicBezTo>
                  <a:lnTo>
                    <a:pt x="1418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66" name="Google Shape;8266;p70"/>
            <p:cNvSpPr/>
            <p:nvPr/>
          </p:nvSpPr>
          <p:spPr>
            <a:xfrm>
              <a:off x="4714175" y="3599825"/>
              <a:ext cx="122100" cy="69325"/>
            </a:xfrm>
            <a:custGeom>
              <a:avLst/>
              <a:gdLst/>
              <a:ahLst/>
              <a:cxnLst/>
              <a:rect l="l" t="t" r="r" b="b"/>
              <a:pathLst>
                <a:path w="4884" h="2773" extrusionOk="0">
                  <a:moveTo>
                    <a:pt x="2427" y="0"/>
                  </a:moveTo>
                  <a:cubicBezTo>
                    <a:pt x="1103" y="0"/>
                    <a:pt x="1" y="1103"/>
                    <a:pt x="1" y="2426"/>
                  </a:cubicBezTo>
                  <a:lnTo>
                    <a:pt x="1" y="2773"/>
                  </a:lnTo>
                  <a:lnTo>
                    <a:pt x="1355" y="2773"/>
                  </a:lnTo>
                  <a:lnTo>
                    <a:pt x="1355" y="2426"/>
                  </a:lnTo>
                  <a:cubicBezTo>
                    <a:pt x="1355" y="1828"/>
                    <a:pt x="1828" y="1418"/>
                    <a:pt x="2395" y="1418"/>
                  </a:cubicBezTo>
                  <a:cubicBezTo>
                    <a:pt x="2994" y="1418"/>
                    <a:pt x="3403" y="1891"/>
                    <a:pt x="3403" y="2426"/>
                  </a:cubicBezTo>
                  <a:lnTo>
                    <a:pt x="3403" y="2773"/>
                  </a:lnTo>
                  <a:lnTo>
                    <a:pt x="4884" y="2773"/>
                  </a:lnTo>
                  <a:lnTo>
                    <a:pt x="4884" y="2426"/>
                  </a:lnTo>
                  <a:cubicBezTo>
                    <a:pt x="4884" y="1103"/>
                    <a:pt x="3781" y="0"/>
                    <a:pt x="242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267" name="Google Shape;8267;p70"/>
          <p:cNvGrpSpPr/>
          <p:nvPr/>
        </p:nvGrpSpPr>
        <p:grpSpPr>
          <a:xfrm>
            <a:off x="6227033" y="3807186"/>
            <a:ext cx="307261" cy="350079"/>
            <a:chOff x="4645650" y="3962900"/>
            <a:chExt cx="259950" cy="296175"/>
          </a:xfrm>
          <a:solidFill>
            <a:srgbClr val="FFC867"/>
          </a:solidFill>
        </p:grpSpPr>
        <p:sp>
          <p:nvSpPr>
            <p:cNvPr id="8268" name="Google Shape;8268;p70"/>
            <p:cNvSpPr/>
            <p:nvPr/>
          </p:nvSpPr>
          <p:spPr>
            <a:xfrm>
              <a:off x="4853600" y="4155100"/>
              <a:ext cx="52000" cy="103975"/>
            </a:xfrm>
            <a:custGeom>
              <a:avLst/>
              <a:gdLst/>
              <a:ahLst/>
              <a:cxnLst/>
              <a:rect l="l" t="t" r="r" b="b"/>
              <a:pathLst>
                <a:path w="2080" h="4159" extrusionOk="0">
                  <a:moveTo>
                    <a:pt x="0" y="0"/>
                  </a:moveTo>
                  <a:lnTo>
                    <a:pt x="0" y="4159"/>
                  </a:lnTo>
                  <a:lnTo>
                    <a:pt x="1733" y="4159"/>
                  </a:lnTo>
                  <a:cubicBezTo>
                    <a:pt x="1922" y="4159"/>
                    <a:pt x="2079" y="4001"/>
                    <a:pt x="2079" y="3812"/>
                  </a:cubicBezTo>
                  <a:lnTo>
                    <a:pt x="2079" y="1733"/>
                  </a:lnTo>
                  <a:cubicBezTo>
                    <a:pt x="2079" y="788"/>
                    <a:pt x="1292" y="0"/>
                    <a:pt x="34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69" name="Google Shape;8269;p70"/>
            <p:cNvSpPr/>
            <p:nvPr/>
          </p:nvSpPr>
          <p:spPr>
            <a:xfrm>
              <a:off x="4714975" y="4155100"/>
              <a:ext cx="121300" cy="50625"/>
            </a:xfrm>
            <a:custGeom>
              <a:avLst/>
              <a:gdLst/>
              <a:ahLst/>
              <a:cxnLst/>
              <a:rect l="l" t="t" r="r" b="b"/>
              <a:pathLst>
                <a:path w="4852" h="2025" extrusionOk="0">
                  <a:moveTo>
                    <a:pt x="0" y="0"/>
                  </a:moveTo>
                  <a:lnTo>
                    <a:pt x="0" y="1481"/>
                  </a:lnTo>
                  <a:cubicBezTo>
                    <a:pt x="772" y="1843"/>
                    <a:pt x="1599" y="2024"/>
                    <a:pt x="2426" y="2024"/>
                  </a:cubicBezTo>
                  <a:cubicBezTo>
                    <a:pt x="3253" y="2024"/>
                    <a:pt x="4080" y="1843"/>
                    <a:pt x="4852" y="1481"/>
                  </a:cubicBezTo>
                  <a:lnTo>
                    <a:pt x="4852" y="0"/>
                  </a:lnTo>
                  <a:lnTo>
                    <a:pt x="4789" y="0"/>
                  </a:lnTo>
                  <a:cubicBezTo>
                    <a:pt x="4348" y="410"/>
                    <a:pt x="3781" y="693"/>
                    <a:pt x="3119" y="693"/>
                  </a:cubicBezTo>
                  <a:lnTo>
                    <a:pt x="1733" y="693"/>
                  </a:lnTo>
                  <a:cubicBezTo>
                    <a:pt x="1071" y="693"/>
                    <a:pt x="473" y="410"/>
                    <a:pt x="3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70" name="Google Shape;8270;p70"/>
            <p:cNvSpPr/>
            <p:nvPr/>
          </p:nvSpPr>
          <p:spPr>
            <a:xfrm>
              <a:off x="4714975" y="4211025"/>
              <a:ext cx="121300" cy="48050"/>
            </a:xfrm>
            <a:custGeom>
              <a:avLst/>
              <a:gdLst/>
              <a:ahLst/>
              <a:cxnLst/>
              <a:rect l="l" t="t" r="r" b="b"/>
              <a:pathLst>
                <a:path w="4852" h="1922" extrusionOk="0">
                  <a:moveTo>
                    <a:pt x="0" y="0"/>
                  </a:moveTo>
                  <a:lnTo>
                    <a:pt x="0" y="1922"/>
                  </a:lnTo>
                  <a:lnTo>
                    <a:pt x="4852" y="1922"/>
                  </a:lnTo>
                  <a:lnTo>
                    <a:pt x="4852" y="0"/>
                  </a:lnTo>
                  <a:cubicBezTo>
                    <a:pt x="4080" y="315"/>
                    <a:pt x="3253" y="473"/>
                    <a:pt x="2426" y="473"/>
                  </a:cubicBezTo>
                  <a:cubicBezTo>
                    <a:pt x="1599" y="473"/>
                    <a:pt x="772" y="315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71" name="Google Shape;8271;p70"/>
            <p:cNvSpPr/>
            <p:nvPr/>
          </p:nvSpPr>
          <p:spPr>
            <a:xfrm>
              <a:off x="4645650" y="4154300"/>
              <a:ext cx="52025" cy="104775"/>
            </a:xfrm>
            <a:custGeom>
              <a:avLst/>
              <a:gdLst/>
              <a:ahLst/>
              <a:cxnLst/>
              <a:rect l="l" t="t" r="r" b="b"/>
              <a:pathLst>
                <a:path w="2081" h="4191" extrusionOk="0">
                  <a:moveTo>
                    <a:pt x="1734" y="1"/>
                  </a:moveTo>
                  <a:cubicBezTo>
                    <a:pt x="757" y="32"/>
                    <a:pt x="1" y="757"/>
                    <a:pt x="1" y="1765"/>
                  </a:cubicBezTo>
                  <a:lnTo>
                    <a:pt x="1" y="3844"/>
                  </a:lnTo>
                  <a:cubicBezTo>
                    <a:pt x="1" y="4033"/>
                    <a:pt x="158" y="4191"/>
                    <a:pt x="379" y="4191"/>
                  </a:cubicBezTo>
                  <a:lnTo>
                    <a:pt x="2080" y="4191"/>
                  </a:lnTo>
                  <a:lnTo>
                    <a:pt x="2080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72" name="Google Shape;8272;p70"/>
            <p:cNvSpPr/>
            <p:nvPr/>
          </p:nvSpPr>
          <p:spPr>
            <a:xfrm>
              <a:off x="4722850" y="4049550"/>
              <a:ext cx="103975" cy="105575"/>
            </a:xfrm>
            <a:custGeom>
              <a:avLst/>
              <a:gdLst/>
              <a:ahLst/>
              <a:cxnLst/>
              <a:rect l="l" t="t" r="r" b="b"/>
              <a:pathLst>
                <a:path w="4159" h="4223" extrusionOk="0">
                  <a:moveTo>
                    <a:pt x="2080" y="1"/>
                  </a:moveTo>
                  <a:cubicBezTo>
                    <a:pt x="1765" y="442"/>
                    <a:pt x="1260" y="694"/>
                    <a:pt x="693" y="694"/>
                  </a:cubicBezTo>
                  <a:lnTo>
                    <a:pt x="0" y="694"/>
                  </a:lnTo>
                  <a:lnTo>
                    <a:pt x="0" y="3498"/>
                  </a:lnTo>
                  <a:cubicBezTo>
                    <a:pt x="347" y="3939"/>
                    <a:pt x="851" y="4222"/>
                    <a:pt x="1418" y="4222"/>
                  </a:cubicBezTo>
                  <a:lnTo>
                    <a:pt x="2804" y="4222"/>
                  </a:lnTo>
                  <a:cubicBezTo>
                    <a:pt x="3340" y="4222"/>
                    <a:pt x="3844" y="3939"/>
                    <a:pt x="4159" y="3498"/>
                  </a:cubicBezTo>
                  <a:lnTo>
                    <a:pt x="4159" y="694"/>
                  </a:lnTo>
                  <a:lnTo>
                    <a:pt x="3466" y="694"/>
                  </a:lnTo>
                  <a:cubicBezTo>
                    <a:pt x="2899" y="694"/>
                    <a:pt x="2395" y="442"/>
                    <a:pt x="208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73" name="Google Shape;8273;p70"/>
            <p:cNvSpPr/>
            <p:nvPr/>
          </p:nvSpPr>
          <p:spPr>
            <a:xfrm>
              <a:off x="4678725" y="3962900"/>
              <a:ext cx="190650" cy="174100"/>
            </a:xfrm>
            <a:custGeom>
              <a:avLst/>
              <a:gdLst/>
              <a:ahLst/>
              <a:cxnLst/>
              <a:rect l="l" t="t" r="r" b="b"/>
              <a:pathLst>
                <a:path w="7626" h="6964" extrusionOk="0">
                  <a:moveTo>
                    <a:pt x="3813" y="1"/>
                  </a:moveTo>
                  <a:cubicBezTo>
                    <a:pt x="1734" y="1"/>
                    <a:pt x="1" y="1702"/>
                    <a:pt x="1" y="3813"/>
                  </a:cubicBezTo>
                  <a:lnTo>
                    <a:pt x="1" y="5955"/>
                  </a:lnTo>
                  <a:lnTo>
                    <a:pt x="64" y="5955"/>
                  </a:lnTo>
                  <a:cubicBezTo>
                    <a:pt x="64" y="6522"/>
                    <a:pt x="537" y="6964"/>
                    <a:pt x="1104" y="6964"/>
                  </a:cubicBezTo>
                  <a:lnTo>
                    <a:pt x="1104" y="3813"/>
                  </a:lnTo>
                  <a:cubicBezTo>
                    <a:pt x="1104" y="3624"/>
                    <a:pt x="1261" y="3467"/>
                    <a:pt x="1450" y="3467"/>
                  </a:cubicBezTo>
                  <a:lnTo>
                    <a:pt x="2458" y="3467"/>
                  </a:lnTo>
                  <a:cubicBezTo>
                    <a:pt x="3057" y="3467"/>
                    <a:pt x="3498" y="2994"/>
                    <a:pt x="3498" y="2427"/>
                  </a:cubicBezTo>
                  <a:lnTo>
                    <a:pt x="3498" y="1734"/>
                  </a:lnTo>
                  <a:cubicBezTo>
                    <a:pt x="3498" y="1545"/>
                    <a:pt x="3656" y="1387"/>
                    <a:pt x="3845" y="1387"/>
                  </a:cubicBezTo>
                  <a:cubicBezTo>
                    <a:pt x="4034" y="1387"/>
                    <a:pt x="4191" y="1545"/>
                    <a:pt x="4191" y="1734"/>
                  </a:cubicBezTo>
                  <a:lnTo>
                    <a:pt x="4191" y="2427"/>
                  </a:lnTo>
                  <a:cubicBezTo>
                    <a:pt x="4191" y="3025"/>
                    <a:pt x="4664" y="3467"/>
                    <a:pt x="5231" y="3467"/>
                  </a:cubicBezTo>
                  <a:lnTo>
                    <a:pt x="6239" y="3467"/>
                  </a:lnTo>
                  <a:cubicBezTo>
                    <a:pt x="6459" y="3467"/>
                    <a:pt x="6617" y="3624"/>
                    <a:pt x="6617" y="3813"/>
                  </a:cubicBezTo>
                  <a:lnTo>
                    <a:pt x="6617" y="6964"/>
                  </a:lnTo>
                  <a:cubicBezTo>
                    <a:pt x="7184" y="6964"/>
                    <a:pt x="7625" y="6491"/>
                    <a:pt x="7625" y="5955"/>
                  </a:cubicBezTo>
                  <a:lnTo>
                    <a:pt x="7625" y="3813"/>
                  </a:lnTo>
                  <a:cubicBezTo>
                    <a:pt x="7625" y="1734"/>
                    <a:pt x="5924" y="1"/>
                    <a:pt x="381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274" name="Google Shape;8274;p70"/>
          <p:cNvGrpSpPr/>
          <p:nvPr/>
        </p:nvGrpSpPr>
        <p:grpSpPr>
          <a:xfrm>
            <a:off x="7979994" y="3332048"/>
            <a:ext cx="349133" cy="348188"/>
            <a:chOff x="6143725" y="3582500"/>
            <a:chExt cx="295375" cy="294575"/>
          </a:xfrm>
          <a:solidFill>
            <a:srgbClr val="FFC867"/>
          </a:solidFill>
        </p:grpSpPr>
        <p:sp>
          <p:nvSpPr>
            <p:cNvPr id="8275" name="Google Shape;8275;p70"/>
            <p:cNvSpPr/>
            <p:nvPr/>
          </p:nvSpPr>
          <p:spPr>
            <a:xfrm>
              <a:off x="6143725" y="3720325"/>
              <a:ext cx="295375" cy="156750"/>
            </a:xfrm>
            <a:custGeom>
              <a:avLst/>
              <a:gdLst/>
              <a:ahLst/>
              <a:cxnLst/>
              <a:rect l="l" t="t" r="r" b="b"/>
              <a:pathLst>
                <a:path w="11815" h="6270" extrusionOk="0">
                  <a:moveTo>
                    <a:pt x="7309" y="1418"/>
                  </a:moveTo>
                  <a:cubicBezTo>
                    <a:pt x="7908" y="1418"/>
                    <a:pt x="8349" y="1891"/>
                    <a:pt x="8349" y="2458"/>
                  </a:cubicBezTo>
                  <a:cubicBezTo>
                    <a:pt x="8349" y="2993"/>
                    <a:pt x="7845" y="3466"/>
                    <a:pt x="7309" y="3466"/>
                  </a:cubicBezTo>
                  <a:lnTo>
                    <a:pt x="4474" y="3466"/>
                  </a:lnTo>
                  <a:cubicBezTo>
                    <a:pt x="3875" y="3466"/>
                    <a:pt x="3434" y="2993"/>
                    <a:pt x="3434" y="2458"/>
                  </a:cubicBezTo>
                  <a:cubicBezTo>
                    <a:pt x="3434" y="1859"/>
                    <a:pt x="3907" y="1418"/>
                    <a:pt x="4474" y="1418"/>
                  </a:cubicBezTo>
                  <a:close/>
                  <a:moveTo>
                    <a:pt x="1008" y="1"/>
                  </a:moveTo>
                  <a:cubicBezTo>
                    <a:pt x="410" y="1"/>
                    <a:pt x="0" y="473"/>
                    <a:pt x="0" y="1040"/>
                  </a:cubicBezTo>
                  <a:lnTo>
                    <a:pt x="0" y="5262"/>
                  </a:lnTo>
                  <a:cubicBezTo>
                    <a:pt x="0" y="5829"/>
                    <a:pt x="473" y="6270"/>
                    <a:pt x="1008" y="6270"/>
                  </a:cubicBezTo>
                  <a:lnTo>
                    <a:pt x="10775" y="6270"/>
                  </a:lnTo>
                  <a:cubicBezTo>
                    <a:pt x="11373" y="6270"/>
                    <a:pt x="11815" y="5797"/>
                    <a:pt x="11815" y="5262"/>
                  </a:cubicBezTo>
                  <a:lnTo>
                    <a:pt x="11815" y="1040"/>
                  </a:lnTo>
                  <a:cubicBezTo>
                    <a:pt x="11783" y="473"/>
                    <a:pt x="11342" y="1"/>
                    <a:pt x="1077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76" name="Google Shape;8276;p70"/>
            <p:cNvSpPr/>
            <p:nvPr/>
          </p:nvSpPr>
          <p:spPr>
            <a:xfrm>
              <a:off x="6246900" y="3773100"/>
              <a:ext cx="88225" cy="17350"/>
            </a:xfrm>
            <a:custGeom>
              <a:avLst/>
              <a:gdLst/>
              <a:ahLst/>
              <a:cxnLst/>
              <a:rect l="l" t="t" r="r" b="b"/>
              <a:pathLst>
                <a:path w="3529" h="694" extrusionOk="0">
                  <a:moveTo>
                    <a:pt x="347" y="0"/>
                  </a:moveTo>
                  <a:cubicBezTo>
                    <a:pt x="158" y="0"/>
                    <a:pt x="0" y="126"/>
                    <a:pt x="0" y="347"/>
                  </a:cubicBezTo>
                  <a:cubicBezTo>
                    <a:pt x="0" y="536"/>
                    <a:pt x="158" y="693"/>
                    <a:pt x="347" y="693"/>
                  </a:cubicBezTo>
                  <a:lnTo>
                    <a:pt x="3182" y="693"/>
                  </a:lnTo>
                  <a:cubicBezTo>
                    <a:pt x="3371" y="693"/>
                    <a:pt x="3529" y="536"/>
                    <a:pt x="3529" y="347"/>
                  </a:cubicBezTo>
                  <a:cubicBezTo>
                    <a:pt x="3529" y="126"/>
                    <a:pt x="3371" y="0"/>
                    <a:pt x="318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77" name="Google Shape;8277;p70"/>
            <p:cNvSpPr/>
            <p:nvPr/>
          </p:nvSpPr>
          <p:spPr>
            <a:xfrm>
              <a:off x="6161050" y="3582500"/>
              <a:ext cx="86650" cy="34675"/>
            </a:xfrm>
            <a:custGeom>
              <a:avLst/>
              <a:gdLst/>
              <a:ahLst/>
              <a:cxnLst/>
              <a:rect l="l" t="t" r="r" b="b"/>
              <a:pathLst>
                <a:path w="3466" h="1387" extrusionOk="0">
                  <a:moveTo>
                    <a:pt x="1008" y="0"/>
                  </a:moveTo>
                  <a:cubicBezTo>
                    <a:pt x="441" y="0"/>
                    <a:pt x="0" y="473"/>
                    <a:pt x="0" y="1040"/>
                  </a:cubicBezTo>
                  <a:lnTo>
                    <a:pt x="0" y="1386"/>
                  </a:lnTo>
                  <a:lnTo>
                    <a:pt x="3466" y="1386"/>
                  </a:lnTo>
                  <a:lnTo>
                    <a:pt x="3466" y="1040"/>
                  </a:lnTo>
                  <a:lnTo>
                    <a:pt x="3434" y="1040"/>
                  </a:lnTo>
                  <a:cubicBezTo>
                    <a:pt x="3434" y="441"/>
                    <a:pt x="2962" y="0"/>
                    <a:pt x="239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78" name="Google Shape;8278;p70"/>
            <p:cNvSpPr/>
            <p:nvPr/>
          </p:nvSpPr>
          <p:spPr>
            <a:xfrm>
              <a:off x="6160250" y="3633675"/>
              <a:ext cx="86675" cy="69350"/>
            </a:xfrm>
            <a:custGeom>
              <a:avLst/>
              <a:gdLst/>
              <a:ahLst/>
              <a:cxnLst/>
              <a:rect l="l" t="t" r="r" b="b"/>
              <a:pathLst>
                <a:path w="3467" h="2774" extrusionOk="0">
                  <a:moveTo>
                    <a:pt x="2112" y="726"/>
                  </a:moveTo>
                  <a:cubicBezTo>
                    <a:pt x="2332" y="726"/>
                    <a:pt x="2458" y="883"/>
                    <a:pt x="2458" y="1072"/>
                  </a:cubicBezTo>
                  <a:cubicBezTo>
                    <a:pt x="2458" y="1261"/>
                    <a:pt x="2332" y="1419"/>
                    <a:pt x="2112" y="1419"/>
                  </a:cubicBezTo>
                  <a:lnTo>
                    <a:pt x="1419" y="1419"/>
                  </a:lnTo>
                  <a:cubicBezTo>
                    <a:pt x="1230" y="1419"/>
                    <a:pt x="1072" y="1261"/>
                    <a:pt x="1072" y="1072"/>
                  </a:cubicBezTo>
                  <a:cubicBezTo>
                    <a:pt x="1072" y="883"/>
                    <a:pt x="1230" y="726"/>
                    <a:pt x="1419" y="726"/>
                  </a:cubicBezTo>
                  <a:close/>
                  <a:moveTo>
                    <a:pt x="1" y="1"/>
                  </a:moveTo>
                  <a:lnTo>
                    <a:pt x="1" y="2773"/>
                  </a:lnTo>
                  <a:lnTo>
                    <a:pt x="3466" y="2773"/>
                  </a:lnTo>
                  <a:lnTo>
                    <a:pt x="3466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79" name="Google Shape;8279;p70"/>
            <p:cNvSpPr/>
            <p:nvPr/>
          </p:nvSpPr>
          <p:spPr>
            <a:xfrm>
              <a:off x="6336675" y="3599025"/>
              <a:ext cx="85875" cy="69350"/>
            </a:xfrm>
            <a:custGeom>
              <a:avLst/>
              <a:gdLst/>
              <a:ahLst/>
              <a:cxnLst/>
              <a:rect l="l" t="t" r="r" b="b"/>
              <a:pathLst>
                <a:path w="3435" h="2774" extrusionOk="0">
                  <a:moveTo>
                    <a:pt x="1986" y="1387"/>
                  </a:moveTo>
                  <a:cubicBezTo>
                    <a:pt x="2206" y="1387"/>
                    <a:pt x="2364" y="1545"/>
                    <a:pt x="2364" y="1765"/>
                  </a:cubicBezTo>
                  <a:cubicBezTo>
                    <a:pt x="2364" y="1954"/>
                    <a:pt x="2206" y="2112"/>
                    <a:pt x="1986" y="2112"/>
                  </a:cubicBezTo>
                  <a:lnTo>
                    <a:pt x="1293" y="2112"/>
                  </a:lnTo>
                  <a:cubicBezTo>
                    <a:pt x="1104" y="2112"/>
                    <a:pt x="946" y="1954"/>
                    <a:pt x="946" y="1765"/>
                  </a:cubicBezTo>
                  <a:cubicBezTo>
                    <a:pt x="946" y="1545"/>
                    <a:pt x="1104" y="1387"/>
                    <a:pt x="1293" y="1387"/>
                  </a:cubicBezTo>
                  <a:close/>
                  <a:moveTo>
                    <a:pt x="1009" y="1"/>
                  </a:moveTo>
                  <a:cubicBezTo>
                    <a:pt x="410" y="1"/>
                    <a:pt x="1" y="473"/>
                    <a:pt x="1" y="1040"/>
                  </a:cubicBezTo>
                  <a:lnTo>
                    <a:pt x="1" y="2773"/>
                  </a:lnTo>
                  <a:lnTo>
                    <a:pt x="3435" y="2773"/>
                  </a:lnTo>
                  <a:lnTo>
                    <a:pt x="3435" y="1040"/>
                  </a:lnTo>
                  <a:lnTo>
                    <a:pt x="3403" y="1040"/>
                  </a:lnTo>
                  <a:cubicBezTo>
                    <a:pt x="3403" y="442"/>
                    <a:pt x="2931" y="1"/>
                    <a:pt x="239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80" name="Google Shape;8280;p70"/>
            <p:cNvSpPr/>
            <p:nvPr/>
          </p:nvSpPr>
          <p:spPr>
            <a:xfrm>
              <a:off x="6335100" y="3686450"/>
              <a:ext cx="86675" cy="17350"/>
            </a:xfrm>
            <a:custGeom>
              <a:avLst/>
              <a:gdLst/>
              <a:ahLst/>
              <a:cxnLst/>
              <a:rect l="l" t="t" r="r" b="b"/>
              <a:pathLst>
                <a:path w="3467" h="694" extrusionOk="0">
                  <a:moveTo>
                    <a:pt x="1" y="1"/>
                  </a:moveTo>
                  <a:lnTo>
                    <a:pt x="1" y="694"/>
                  </a:lnTo>
                  <a:lnTo>
                    <a:pt x="3466" y="694"/>
                  </a:lnTo>
                  <a:lnTo>
                    <a:pt x="3466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81" name="Google Shape;8281;p70"/>
            <p:cNvSpPr/>
            <p:nvPr/>
          </p:nvSpPr>
          <p:spPr>
            <a:xfrm>
              <a:off x="6264225" y="3617150"/>
              <a:ext cx="53575" cy="86650"/>
            </a:xfrm>
            <a:custGeom>
              <a:avLst/>
              <a:gdLst/>
              <a:ahLst/>
              <a:cxnLst/>
              <a:rect l="l" t="t" r="r" b="b"/>
              <a:pathLst>
                <a:path w="2143" h="3466" extrusionOk="0">
                  <a:moveTo>
                    <a:pt x="1072" y="0"/>
                  </a:moveTo>
                  <a:cubicBezTo>
                    <a:pt x="473" y="0"/>
                    <a:pt x="0" y="441"/>
                    <a:pt x="0" y="1040"/>
                  </a:cubicBezTo>
                  <a:lnTo>
                    <a:pt x="0" y="3466"/>
                  </a:lnTo>
                  <a:lnTo>
                    <a:pt x="2143" y="3466"/>
                  </a:lnTo>
                  <a:lnTo>
                    <a:pt x="2143" y="1040"/>
                  </a:lnTo>
                  <a:cubicBezTo>
                    <a:pt x="2143" y="441"/>
                    <a:pt x="1670" y="0"/>
                    <a:pt x="107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282" name="Google Shape;8282;p70"/>
          <p:cNvGrpSpPr/>
          <p:nvPr/>
        </p:nvGrpSpPr>
        <p:grpSpPr>
          <a:xfrm>
            <a:off x="5748820" y="1531387"/>
            <a:ext cx="350995" cy="350049"/>
            <a:chOff x="1310075" y="3253275"/>
            <a:chExt cx="296950" cy="296150"/>
          </a:xfrm>
          <a:solidFill>
            <a:srgbClr val="FFC867"/>
          </a:solidFill>
        </p:grpSpPr>
        <p:sp>
          <p:nvSpPr>
            <p:cNvPr id="8283" name="Google Shape;8283;p70"/>
            <p:cNvSpPr/>
            <p:nvPr/>
          </p:nvSpPr>
          <p:spPr>
            <a:xfrm>
              <a:off x="1423475" y="3359600"/>
              <a:ext cx="69350" cy="68550"/>
            </a:xfrm>
            <a:custGeom>
              <a:avLst/>
              <a:gdLst/>
              <a:ahLst/>
              <a:cxnLst/>
              <a:rect l="l" t="t" r="r" b="b"/>
              <a:pathLst>
                <a:path w="2774" h="2742" extrusionOk="0">
                  <a:moveTo>
                    <a:pt x="1387" y="0"/>
                  </a:moveTo>
                  <a:cubicBezTo>
                    <a:pt x="631" y="0"/>
                    <a:pt x="1" y="630"/>
                    <a:pt x="1" y="1355"/>
                  </a:cubicBezTo>
                  <a:cubicBezTo>
                    <a:pt x="1" y="2111"/>
                    <a:pt x="631" y="2741"/>
                    <a:pt x="1387" y="2741"/>
                  </a:cubicBezTo>
                  <a:cubicBezTo>
                    <a:pt x="2143" y="2741"/>
                    <a:pt x="2773" y="2111"/>
                    <a:pt x="2773" y="1355"/>
                  </a:cubicBezTo>
                  <a:cubicBezTo>
                    <a:pt x="2773" y="630"/>
                    <a:pt x="2143" y="0"/>
                    <a:pt x="138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84" name="Google Shape;8284;p70"/>
            <p:cNvSpPr/>
            <p:nvPr/>
          </p:nvSpPr>
          <p:spPr>
            <a:xfrm>
              <a:off x="1310075" y="3253275"/>
              <a:ext cx="296950" cy="296150"/>
            </a:xfrm>
            <a:custGeom>
              <a:avLst/>
              <a:gdLst/>
              <a:ahLst/>
              <a:cxnLst/>
              <a:rect l="l" t="t" r="r" b="b"/>
              <a:pathLst>
                <a:path w="11878" h="11846" extrusionOk="0">
                  <a:moveTo>
                    <a:pt x="5923" y="2111"/>
                  </a:moveTo>
                  <a:cubicBezTo>
                    <a:pt x="8003" y="2111"/>
                    <a:pt x="9735" y="3812"/>
                    <a:pt x="9735" y="5923"/>
                  </a:cubicBezTo>
                  <a:cubicBezTo>
                    <a:pt x="9735" y="8034"/>
                    <a:pt x="8034" y="9767"/>
                    <a:pt x="5923" y="9767"/>
                  </a:cubicBezTo>
                  <a:cubicBezTo>
                    <a:pt x="3844" y="9767"/>
                    <a:pt x="2080" y="8065"/>
                    <a:pt x="2080" y="5923"/>
                  </a:cubicBezTo>
                  <a:cubicBezTo>
                    <a:pt x="2111" y="3844"/>
                    <a:pt x="3844" y="2111"/>
                    <a:pt x="5923" y="2111"/>
                  </a:cubicBezTo>
                  <a:close/>
                  <a:moveTo>
                    <a:pt x="5262" y="0"/>
                  </a:moveTo>
                  <a:cubicBezTo>
                    <a:pt x="5104" y="0"/>
                    <a:pt x="4947" y="95"/>
                    <a:pt x="4884" y="252"/>
                  </a:cubicBezTo>
                  <a:lnTo>
                    <a:pt x="4726" y="1166"/>
                  </a:lnTo>
                  <a:cubicBezTo>
                    <a:pt x="4253" y="1292"/>
                    <a:pt x="3844" y="1481"/>
                    <a:pt x="3434" y="1733"/>
                  </a:cubicBezTo>
                  <a:lnTo>
                    <a:pt x="2678" y="1197"/>
                  </a:lnTo>
                  <a:cubicBezTo>
                    <a:pt x="2641" y="1160"/>
                    <a:pt x="2584" y="1142"/>
                    <a:pt x="2523" y="1142"/>
                  </a:cubicBezTo>
                  <a:cubicBezTo>
                    <a:pt x="2429" y="1142"/>
                    <a:pt x="2326" y="1184"/>
                    <a:pt x="2269" y="1260"/>
                  </a:cubicBezTo>
                  <a:lnTo>
                    <a:pt x="1260" y="2237"/>
                  </a:lnTo>
                  <a:cubicBezTo>
                    <a:pt x="1166" y="2363"/>
                    <a:pt x="1166" y="2552"/>
                    <a:pt x="1229" y="2678"/>
                  </a:cubicBezTo>
                  <a:lnTo>
                    <a:pt x="1733" y="3403"/>
                  </a:lnTo>
                  <a:cubicBezTo>
                    <a:pt x="1512" y="3812"/>
                    <a:pt x="1323" y="4253"/>
                    <a:pt x="1197" y="4726"/>
                  </a:cubicBezTo>
                  <a:lnTo>
                    <a:pt x="284" y="4883"/>
                  </a:lnTo>
                  <a:cubicBezTo>
                    <a:pt x="126" y="4915"/>
                    <a:pt x="0" y="5041"/>
                    <a:pt x="0" y="5230"/>
                  </a:cubicBezTo>
                  <a:lnTo>
                    <a:pt x="0" y="6616"/>
                  </a:lnTo>
                  <a:cubicBezTo>
                    <a:pt x="0" y="6805"/>
                    <a:pt x="126" y="6963"/>
                    <a:pt x="284" y="6963"/>
                  </a:cubicBezTo>
                  <a:lnTo>
                    <a:pt x="1197" y="7120"/>
                  </a:lnTo>
                  <a:cubicBezTo>
                    <a:pt x="1292" y="7593"/>
                    <a:pt x="1512" y="8002"/>
                    <a:pt x="1733" y="8412"/>
                  </a:cubicBezTo>
                  <a:lnTo>
                    <a:pt x="1229" y="9168"/>
                  </a:lnTo>
                  <a:cubicBezTo>
                    <a:pt x="1103" y="9263"/>
                    <a:pt x="1166" y="9483"/>
                    <a:pt x="1260" y="9578"/>
                  </a:cubicBezTo>
                  <a:lnTo>
                    <a:pt x="2269" y="10586"/>
                  </a:lnTo>
                  <a:cubicBezTo>
                    <a:pt x="2321" y="10638"/>
                    <a:pt x="2411" y="10661"/>
                    <a:pt x="2497" y="10661"/>
                  </a:cubicBezTo>
                  <a:cubicBezTo>
                    <a:pt x="2568" y="10661"/>
                    <a:pt x="2636" y="10646"/>
                    <a:pt x="2678" y="10617"/>
                  </a:cubicBezTo>
                  <a:lnTo>
                    <a:pt x="3434" y="10113"/>
                  </a:lnTo>
                  <a:cubicBezTo>
                    <a:pt x="3844" y="10334"/>
                    <a:pt x="4253" y="10554"/>
                    <a:pt x="4726" y="10649"/>
                  </a:cubicBezTo>
                  <a:lnTo>
                    <a:pt x="4884" y="11562"/>
                  </a:lnTo>
                  <a:cubicBezTo>
                    <a:pt x="4947" y="11720"/>
                    <a:pt x="5041" y="11846"/>
                    <a:pt x="5262" y="11846"/>
                  </a:cubicBezTo>
                  <a:lnTo>
                    <a:pt x="6616" y="11846"/>
                  </a:lnTo>
                  <a:cubicBezTo>
                    <a:pt x="6774" y="11846"/>
                    <a:pt x="6931" y="11720"/>
                    <a:pt x="6994" y="11562"/>
                  </a:cubicBezTo>
                  <a:lnTo>
                    <a:pt x="7152" y="10649"/>
                  </a:lnTo>
                  <a:cubicBezTo>
                    <a:pt x="7624" y="10523"/>
                    <a:pt x="8034" y="10334"/>
                    <a:pt x="8444" y="10113"/>
                  </a:cubicBezTo>
                  <a:lnTo>
                    <a:pt x="9200" y="10617"/>
                  </a:lnTo>
                  <a:cubicBezTo>
                    <a:pt x="9242" y="10646"/>
                    <a:pt x="9310" y="10661"/>
                    <a:pt x="9381" y="10661"/>
                  </a:cubicBezTo>
                  <a:cubicBezTo>
                    <a:pt x="9467" y="10661"/>
                    <a:pt x="9557" y="10638"/>
                    <a:pt x="9609" y="10586"/>
                  </a:cubicBezTo>
                  <a:lnTo>
                    <a:pt x="10617" y="9578"/>
                  </a:lnTo>
                  <a:cubicBezTo>
                    <a:pt x="10712" y="9483"/>
                    <a:pt x="10712" y="9263"/>
                    <a:pt x="10649" y="9168"/>
                  </a:cubicBezTo>
                  <a:lnTo>
                    <a:pt x="10145" y="8412"/>
                  </a:lnTo>
                  <a:cubicBezTo>
                    <a:pt x="10365" y="8002"/>
                    <a:pt x="10554" y="7593"/>
                    <a:pt x="10680" y="7120"/>
                  </a:cubicBezTo>
                  <a:lnTo>
                    <a:pt x="11594" y="6963"/>
                  </a:lnTo>
                  <a:cubicBezTo>
                    <a:pt x="11752" y="6900"/>
                    <a:pt x="11878" y="6805"/>
                    <a:pt x="11878" y="6616"/>
                  </a:cubicBezTo>
                  <a:lnTo>
                    <a:pt x="11878" y="5230"/>
                  </a:lnTo>
                  <a:cubicBezTo>
                    <a:pt x="11878" y="5072"/>
                    <a:pt x="11752" y="4915"/>
                    <a:pt x="11594" y="4883"/>
                  </a:cubicBezTo>
                  <a:lnTo>
                    <a:pt x="10680" y="4726"/>
                  </a:lnTo>
                  <a:cubicBezTo>
                    <a:pt x="10554" y="4253"/>
                    <a:pt x="10365" y="3812"/>
                    <a:pt x="10145" y="3403"/>
                  </a:cubicBezTo>
                  <a:lnTo>
                    <a:pt x="10649" y="2678"/>
                  </a:lnTo>
                  <a:cubicBezTo>
                    <a:pt x="10775" y="2552"/>
                    <a:pt x="10712" y="2363"/>
                    <a:pt x="10617" y="2237"/>
                  </a:cubicBezTo>
                  <a:lnTo>
                    <a:pt x="9609" y="1260"/>
                  </a:lnTo>
                  <a:cubicBezTo>
                    <a:pt x="9554" y="1187"/>
                    <a:pt x="9455" y="1156"/>
                    <a:pt x="9364" y="1156"/>
                  </a:cubicBezTo>
                  <a:cubicBezTo>
                    <a:pt x="9300" y="1156"/>
                    <a:pt x="9239" y="1171"/>
                    <a:pt x="9200" y="1197"/>
                  </a:cubicBezTo>
                  <a:lnTo>
                    <a:pt x="8444" y="1733"/>
                  </a:lnTo>
                  <a:cubicBezTo>
                    <a:pt x="8034" y="1481"/>
                    <a:pt x="7624" y="1292"/>
                    <a:pt x="7152" y="1166"/>
                  </a:cubicBezTo>
                  <a:lnTo>
                    <a:pt x="6994" y="252"/>
                  </a:lnTo>
                  <a:cubicBezTo>
                    <a:pt x="6931" y="95"/>
                    <a:pt x="6837" y="0"/>
                    <a:pt x="661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85" name="Google Shape;8285;p70"/>
            <p:cNvSpPr/>
            <p:nvPr/>
          </p:nvSpPr>
          <p:spPr>
            <a:xfrm>
              <a:off x="1399850" y="3426550"/>
              <a:ext cx="116600" cy="52800"/>
            </a:xfrm>
            <a:custGeom>
              <a:avLst/>
              <a:gdLst/>
              <a:ahLst/>
              <a:cxnLst/>
              <a:rect l="l" t="t" r="r" b="b"/>
              <a:pathLst>
                <a:path w="4664" h="2112" extrusionOk="0">
                  <a:moveTo>
                    <a:pt x="725" y="0"/>
                  </a:moveTo>
                  <a:cubicBezTo>
                    <a:pt x="410" y="252"/>
                    <a:pt x="127" y="662"/>
                    <a:pt x="1" y="1103"/>
                  </a:cubicBezTo>
                  <a:cubicBezTo>
                    <a:pt x="599" y="1733"/>
                    <a:pt x="1387" y="2111"/>
                    <a:pt x="2332" y="2111"/>
                  </a:cubicBezTo>
                  <a:cubicBezTo>
                    <a:pt x="3246" y="2111"/>
                    <a:pt x="4065" y="1733"/>
                    <a:pt x="4664" y="1103"/>
                  </a:cubicBezTo>
                  <a:cubicBezTo>
                    <a:pt x="4538" y="662"/>
                    <a:pt x="4254" y="252"/>
                    <a:pt x="3939" y="0"/>
                  </a:cubicBezTo>
                  <a:cubicBezTo>
                    <a:pt x="3561" y="473"/>
                    <a:pt x="2994" y="788"/>
                    <a:pt x="2332" y="788"/>
                  </a:cubicBezTo>
                  <a:cubicBezTo>
                    <a:pt x="1702" y="788"/>
                    <a:pt x="1103" y="473"/>
                    <a:pt x="72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286" name="Google Shape;8286;p70"/>
          <p:cNvSpPr/>
          <p:nvPr/>
        </p:nvSpPr>
        <p:spPr>
          <a:xfrm>
            <a:off x="5750241" y="1973475"/>
            <a:ext cx="348217" cy="347272"/>
          </a:xfrm>
          <a:custGeom>
            <a:avLst/>
            <a:gdLst/>
            <a:ahLst/>
            <a:cxnLst/>
            <a:rect l="l" t="t" r="r" b="b"/>
            <a:pathLst>
              <a:path w="11784" h="11752" extrusionOk="0">
                <a:moveTo>
                  <a:pt x="1040" y="0"/>
                </a:moveTo>
                <a:cubicBezTo>
                  <a:pt x="441" y="0"/>
                  <a:pt x="0" y="473"/>
                  <a:pt x="0" y="1040"/>
                </a:cubicBezTo>
                <a:cubicBezTo>
                  <a:pt x="0" y="1639"/>
                  <a:pt x="473" y="2048"/>
                  <a:pt x="1040" y="2048"/>
                </a:cubicBezTo>
                <a:lnTo>
                  <a:pt x="1386" y="2048"/>
                </a:lnTo>
                <a:lnTo>
                  <a:pt x="1386" y="2426"/>
                </a:lnTo>
                <a:cubicBezTo>
                  <a:pt x="1386" y="2993"/>
                  <a:pt x="1859" y="3434"/>
                  <a:pt x="2426" y="3434"/>
                </a:cubicBezTo>
                <a:lnTo>
                  <a:pt x="5577" y="3434"/>
                </a:lnTo>
                <a:lnTo>
                  <a:pt x="5577" y="4159"/>
                </a:lnTo>
                <a:lnTo>
                  <a:pt x="4537" y="4159"/>
                </a:lnTo>
                <a:cubicBezTo>
                  <a:pt x="3938" y="4159"/>
                  <a:pt x="3466" y="4632"/>
                  <a:pt x="3466" y="5167"/>
                </a:cubicBezTo>
                <a:lnTo>
                  <a:pt x="3466" y="6585"/>
                </a:lnTo>
                <a:cubicBezTo>
                  <a:pt x="3466" y="7183"/>
                  <a:pt x="3938" y="7625"/>
                  <a:pt x="4537" y="7625"/>
                </a:cubicBezTo>
                <a:lnTo>
                  <a:pt x="5577" y="7625"/>
                </a:lnTo>
                <a:lnTo>
                  <a:pt x="5577" y="8318"/>
                </a:lnTo>
                <a:lnTo>
                  <a:pt x="2426" y="8318"/>
                </a:lnTo>
                <a:cubicBezTo>
                  <a:pt x="1828" y="8318"/>
                  <a:pt x="1386" y="8790"/>
                  <a:pt x="1386" y="9357"/>
                </a:cubicBezTo>
                <a:lnTo>
                  <a:pt x="1386" y="9704"/>
                </a:lnTo>
                <a:lnTo>
                  <a:pt x="1040" y="9704"/>
                </a:lnTo>
                <a:cubicBezTo>
                  <a:pt x="441" y="9704"/>
                  <a:pt x="0" y="10176"/>
                  <a:pt x="0" y="10744"/>
                </a:cubicBezTo>
                <a:cubicBezTo>
                  <a:pt x="0" y="11311"/>
                  <a:pt x="473" y="11752"/>
                  <a:pt x="1040" y="11752"/>
                </a:cubicBezTo>
                <a:lnTo>
                  <a:pt x="2426" y="11752"/>
                </a:lnTo>
                <a:cubicBezTo>
                  <a:pt x="2993" y="11752"/>
                  <a:pt x="3434" y="11279"/>
                  <a:pt x="3434" y="10744"/>
                </a:cubicBezTo>
                <a:cubicBezTo>
                  <a:pt x="3434" y="10145"/>
                  <a:pt x="2962" y="9704"/>
                  <a:pt x="2426" y="9704"/>
                </a:cubicBezTo>
                <a:lnTo>
                  <a:pt x="2048" y="9704"/>
                </a:lnTo>
                <a:lnTo>
                  <a:pt x="2048" y="9357"/>
                </a:lnTo>
                <a:cubicBezTo>
                  <a:pt x="2048" y="9168"/>
                  <a:pt x="2206" y="9011"/>
                  <a:pt x="2426" y="9011"/>
                </a:cubicBezTo>
                <a:lnTo>
                  <a:pt x="5577" y="9011"/>
                </a:lnTo>
                <a:lnTo>
                  <a:pt x="5577" y="9704"/>
                </a:lnTo>
                <a:lnTo>
                  <a:pt x="5199" y="9704"/>
                </a:lnTo>
                <a:cubicBezTo>
                  <a:pt x="4631" y="9704"/>
                  <a:pt x="4190" y="10176"/>
                  <a:pt x="4190" y="10744"/>
                </a:cubicBezTo>
                <a:cubicBezTo>
                  <a:pt x="4190" y="11311"/>
                  <a:pt x="4663" y="11752"/>
                  <a:pt x="5199" y="11752"/>
                </a:cubicBezTo>
                <a:lnTo>
                  <a:pt x="6585" y="11752"/>
                </a:lnTo>
                <a:cubicBezTo>
                  <a:pt x="7183" y="11752"/>
                  <a:pt x="7593" y="11279"/>
                  <a:pt x="7593" y="10744"/>
                </a:cubicBezTo>
                <a:cubicBezTo>
                  <a:pt x="7593" y="10145"/>
                  <a:pt x="7120" y="9704"/>
                  <a:pt x="6585" y="9704"/>
                </a:cubicBezTo>
                <a:lnTo>
                  <a:pt x="6238" y="9704"/>
                </a:lnTo>
                <a:lnTo>
                  <a:pt x="6238" y="9011"/>
                </a:lnTo>
                <a:lnTo>
                  <a:pt x="9389" y="9011"/>
                </a:lnTo>
                <a:cubicBezTo>
                  <a:pt x="9578" y="9011"/>
                  <a:pt x="9735" y="9168"/>
                  <a:pt x="9735" y="9357"/>
                </a:cubicBezTo>
                <a:lnTo>
                  <a:pt x="9735" y="9704"/>
                </a:lnTo>
                <a:lnTo>
                  <a:pt x="9389" y="9704"/>
                </a:lnTo>
                <a:cubicBezTo>
                  <a:pt x="8790" y="9704"/>
                  <a:pt x="8349" y="10176"/>
                  <a:pt x="8349" y="10744"/>
                </a:cubicBezTo>
                <a:cubicBezTo>
                  <a:pt x="8349" y="11311"/>
                  <a:pt x="8822" y="11752"/>
                  <a:pt x="9389" y="11752"/>
                </a:cubicBezTo>
                <a:lnTo>
                  <a:pt x="10743" y="11752"/>
                </a:lnTo>
                <a:cubicBezTo>
                  <a:pt x="11342" y="11752"/>
                  <a:pt x="11783" y="11279"/>
                  <a:pt x="11783" y="10744"/>
                </a:cubicBezTo>
                <a:cubicBezTo>
                  <a:pt x="11783" y="10145"/>
                  <a:pt x="11311" y="9704"/>
                  <a:pt x="10743" y="9704"/>
                </a:cubicBezTo>
                <a:lnTo>
                  <a:pt x="10397" y="9704"/>
                </a:lnTo>
                <a:lnTo>
                  <a:pt x="10397" y="9357"/>
                </a:lnTo>
                <a:cubicBezTo>
                  <a:pt x="10397" y="8759"/>
                  <a:pt x="9924" y="8318"/>
                  <a:pt x="9389" y="8318"/>
                </a:cubicBezTo>
                <a:lnTo>
                  <a:pt x="6238" y="8318"/>
                </a:lnTo>
                <a:lnTo>
                  <a:pt x="6238" y="7625"/>
                </a:lnTo>
                <a:lnTo>
                  <a:pt x="7246" y="7625"/>
                </a:lnTo>
                <a:cubicBezTo>
                  <a:pt x="7845" y="7625"/>
                  <a:pt x="8318" y="7152"/>
                  <a:pt x="8318" y="6585"/>
                </a:cubicBezTo>
                <a:lnTo>
                  <a:pt x="8318" y="5167"/>
                </a:lnTo>
                <a:cubicBezTo>
                  <a:pt x="8318" y="4569"/>
                  <a:pt x="7845" y="4159"/>
                  <a:pt x="7246" y="4159"/>
                </a:cubicBezTo>
                <a:lnTo>
                  <a:pt x="6238" y="4159"/>
                </a:lnTo>
                <a:lnTo>
                  <a:pt x="6238" y="3434"/>
                </a:lnTo>
                <a:lnTo>
                  <a:pt x="9389" y="3434"/>
                </a:lnTo>
                <a:cubicBezTo>
                  <a:pt x="9956" y="3434"/>
                  <a:pt x="10397" y="2962"/>
                  <a:pt x="10397" y="2426"/>
                </a:cubicBezTo>
                <a:lnTo>
                  <a:pt x="10397" y="2048"/>
                </a:lnTo>
                <a:lnTo>
                  <a:pt x="10743" y="2048"/>
                </a:lnTo>
                <a:cubicBezTo>
                  <a:pt x="11342" y="2048"/>
                  <a:pt x="11783" y="1576"/>
                  <a:pt x="11783" y="1040"/>
                </a:cubicBezTo>
                <a:cubicBezTo>
                  <a:pt x="11783" y="441"/>
                  <a:pt x="11311" y="0"/>
                  <a:pt x="10743" y="0"/>
                </a:cubicBezTo>
                <a:lnTo>
                  <a:pt x="9389" y="0"/>
                </a:lnTo>
                <a:cubicBezTo>
                  <a:pt x="8790" y="0"/>
                  <a:pt x="8349" y="473"/>
                  <a:pt x="8349" y="1040"/>
                </a:cubicBezTo>
                <a:cubicBezTo>
                  <a:pt x="8349" y="1639"/>
                  <a:pt x="8822" y="2048"/>
                  <a:pt x="9389" y="2048"/>
                </a:cubicBezTo>
                <a:lnTo>
                  <a:pt x="9735" y="2048"/>
                </a:lnTo>
                <a:lnTo>
                  <a:pt x="9735" y="2426"/>
                </a:lnTo>
                <a:cubicBezTo>
                  <a:pt x="9735" y="2615"/>
                  <a:pt x="9578" y="2773"/>
                  <a:pt x="9389" y="2773"/>
                </a:cubicBezTo>
                <a:lnTo>
                  <a:pt x="6238" y="2773"/>
                </a:lnTo>
                <a:lnTo>
                  <a:pt x="6238" y="2048"/>
                </a:lnTo>
                <a:lnTo>
                  <a:pt x="6585" y="2048"/>
                </a:lnTo>
                <a:cubicBezTo>
                  <a:pt x="7183" y="2048"/>
                  <a:pt x="7593" y="1576"/>
                  <a:pt x="7593" y="1040"/>
                </a:cubicBezTo>
                <a:cubicBezTo>
                  <a:pt x="7593" y="441"/>
                  <a:pt x="7120" y="0"/>
                  <a:pt x="6585" y="0"/>
                </a:cubicBezTo>
                <a:lnTo>
                  <a:pt x="5199" y="0"/>
                </a:lnTo>
                <a:cubicBezTo>
                  <a:pt x="4631" y="0"/>
                  <a:pt x="4190" y="473"/>
                  <a:pt x="4190" y="1040"/>
                </a:cubicBezTo>
                <a:cubicBezTo>
                  <a:pt x="4190" y="1639"/>
                  <a:pt x="4663" y="2048"/>
                  <a:pt x="5199" y="2048"/>
                </a:cubicBezTo>
                <a:lnTo>
                  <a:pt x="5577" y="2048"/>
                </a:lnTo>
                <a:lnTo>
                  <a:pt x="5577" y="2773"/>
                </a:lnTo>
                <a:lnTo>
                  <a:pt x="2426" y="2773"/>
                </a:lnTo>
                <a:cubicBezTo>
                  <a:pt x="2206" y="2773"/>
                  <a:pt x="2048" y="2615"/>
                  <a:pt x="2048" y="2426"/>
                </a:cubicBezTo>
                <a:lnTo>
                  <a:pt x="2048" y="2048"/>
                </a:lnTo>
                <a:lnTo>
                  <a:pt x="2426" y="2048"/>
                </a:lnTo>
                <a:cubicBezTo>
                  <a:pt x="2993" y="2048"/>
                  <a:pt x="3434" y="1576"/>
                  <a:pt x="3434" y="1040"/>
                </a:cubicBezTo>
                <a:cubicBezTo>
                  <a:pt x="3434" y="441"/>
                  <a:pt x="2962" y="0"/>
                  <a:pt x="2426" y="0"/>
                </a:cubicBezTo>
                <a:close/>
              </a:path>
            </a:pathLst>
          </a:custGeom>
          <a:solidFill>
            <a:srgbClr val="FFC86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287" name="Google Shape;8287;p70"/>
          <p:cNvGrpSpPr/>
          <p:nvPr/>
        </p:nvGrpSpPr>
        <p:grpSpPr>
          <a:xfrm>
            <a:off x="5748347" y="2417646"/>
            <a:ext cx="351941" cy="351675"/>
            <a:chOff x="1310075" y="3980250"/>
            <a:chExt cx="297750" cy="297525"/>
          </a:xfrm>
          <a:solidFill>
            <a:srgbClr val="FFC867"/>
          </a:solidFill>
        </p:grpSpPr>
        <p:sp>
          <p:nvSpPr>
            <p:cNvPr id="8288" name="Google Shape;8288;p70"/>
            <p:cNvSpPr/>
            <p:nvPr/>
          </p:nvSpPr>
          <p:spPr>
            <a:xfrm>
              <a:off x="1310075" y="3980250"/>
              <a:ext cx="297750" cy="297525"/>
            </a:xfrm>
            <a:custGeom>
              <a:avLst/>
              <a:gdLst/>
              <a:ahLst/>
              <a:cxnLst/>
              <a:rect l="l" t="t" r="r" b="b"/>
              <a:pathLst>
                <a:path w="11910" h="11901" extrusionOk="0">
                  <a:moveTo>
                    <a:pt x="3844" y="4946"/>
                  </a:moveTo>
                  <a:cubicBezTo>
                    <a:pt x="4033" y="4946"/>
                    <a:pt x="4190" y="5104"/>
                    <a:pt x="4190" y="5293"/>
                  </a:cubicBezTo>
                  <a:lnTo>
                    <a:pt x="4190" y="6679"/>
                  </a:lnTo>
                  <a:cubicBezTo>
                    <a:pt x="4190" y="6868"/>
                    <a:pt x="4033" y="7026"/>
                    <a:pt x="3844" y="7026"/>
                  </a:cubicBezTo>
                  <a:lnTo>
                    <a:pt x="2458" y="7026"/>
                  </a:lnTo>
                  <a:cubicBezTo>
                    <a:pt x="2269" y="7026"/>
                    <a:pt x="2111" y="6868"/>
                    <a:pt x="2111" y="6679"/>
                  </a:cubicBezTo>
                  <a:lnTo>
                    <a:pt x="2111" y="5293"/>
                  </a:lnTo>
                  <a:cubicBezTo>
                    <a:pt x="2111" y="5104"/>
                    <a:pt x="2269" y="4946"/>
                    <a:pt x="2458" y="4946"/>
                  </a:cubicBezTo>
                  <a:close/>
                  <a:moveTo>
                    <a:pt x="6616" y="3560"/>
                  </a:moveTo>
                  <a:cubicBezTo>
                    <a:pt x="6837" y="3560"/>
                    <a:pt x="6994" y="3718"/>
                    <a:pt x="6994" y="3907"/>
                  </a:cubicBezTo>
                  <a:lnTo>
                    <a:pt x="6994" y="6679"/>
                  </a:lnTo>
                  <a:cubicBezTo>
                    <a:pt x="6994" y="6868"/>
                    <a:pt x="6837" y="7026"/>
                    <a:pt x="6616" y="7026"/>
                  </a:cubicBezTo>
                  <a:lnTo>
                    <a:pt x="5262" y="7026"/>
                  </a:lnTo>
                  <a:cubicBezTo>
                    <a:pt x="5041" y="7026"/>
                    <a:pt x="4884" y="6868"/>
                    <a:pt x="4884" y="6679"/>
                  </a:cubicBezTo>
                  <a:lnTo>
                    <a:pt x="4884" y="3907"/>
                  </a:lnTo>
                  <a:cubicBezTo>
                    <a:pt x="4884" y="3718"/>
                    <a:pt x="5041" y="3560"/>
                    <a:pt x="5262" y="3560"/>
                  </a:cubicBezTo>
                  <a:close/>
                  <a:moveTo>
                    <a:pt x="9389" y="2174"/>
                  </a:moveTo>
                  <a:cubicBezTo>
                    <a:pt x="9578" y="2174"/>
                    <a:pt x="9735" y="2331"/>
                    <a:pt x="9735" y="2520"/>
                  </a:cubicBezTo>
                  <a:lnTo>
                    <a:pt x="9735" y="6679"/>
                  </a:lnTo>
                  <a:cubicBezTo>
                    <a:pt x="9735" y="6868"/>
                    <a:pt x="9578" y="7026"/>
                    <a:pt x="9389" y="7026"/>
                  </a:cubicBezTo>
                  <a:lnTo>
                    <a:pt x="8003" y="7026"/>
                  </a:lnTo>
                  <a:cubicBezTo>
                    <a:pt x="7813" y="7026"/>
                    <a:pt x="7656" y="6868"/>
                    <a:pt x="7656" y="6679"/>
                  </a:cubicBezTo>
                  <a:lnTo>
                    <a:pt x="7656" y="2520"/>
                  </a:lnTo>
                  <a:cubicBezTo>
                    <a:pt x="7656" y="2331"/>
                    <a:pt x="7813" y="2174"/>
                    <a:pt x="8003" y="2174"/>
                  </a:cubicBezTo>
                  <a:close/>
                  <a:moveTo>
                    <a:pt x="5577" y="8412"/>
                  </a:moveTo>
                  <a:lnTo>
                    <a:pt x="5577" y="9105"/>
                  </a:lnTo>
                  <a:lnTo>
                    <a:pt x="5167" y="9105"/>
                  </a:lnTo>
                  <a:lnTo>
                    <a:pt x="5451" y="8412"/>
                  </a:lnTo>
                  <a:close/>
                  <a:moveTo>
                    <a:pt x="6396" y="8412"/>
                  </a:moveTo>
                  <a:lnTo>
                    <a:pt x="6679" y="9105"/>
                  </a:lnTo>
                  <a:lnTo>
                    <a:pt x="6270" y="9105"/>
                  </a:lnTo>
                  <a:lnTo>
                    <a:pt x="6270" y="8412"/>
                  </a:lnTo>
                  <a:close/>
                  <a:moveTo>
                    <a:pt x="5955" y="0"/>
                  </a:moveTo>
                  <a:cubicBezTo>
                    <a:pt x="5766" y="0"/>
                    <a:pt x="5608" y="158"/>
                    <a:pt x="5608" y="378"/>
                  </a:cubicBezTo>
                  <a:lnTo>
                    <a:pt x="5608" y="725"/>
                  </a:lnTo>
                  <a:lnTo>
                    <a:pt x="347" y="725"/>
                  </a:lnTo>
                  <a:cubicBezTo>
                    <a:pt x="158" y="725"/>
                    <a:pt x="0" y="882"/>
                    <a:pt x="0" y="1071"/>
                  </a:cubicBezTo>
                  <a:cubicBezTo>
                    <a:pt x="0" y="1260"/>
                    <a:pt x="158" y="1418"/>
                    <a:pt x="347" y="1418"/>
                  </a:cubicBezTo>
                  <a:lnTo>
                    <a:pt x="725" y="1418"/>
                  </a:lnTo>
                  <a:lnTo>
                    <a:pt x="725" y="7719"/>
                  </a:lnTo>
                  <a:lnTo>
                    <a:pt x="378" y="7719"/>
                  </a:lnTo>
                  <a:cubicBezTo>
                    <a:pt x="158" y="7719"/>
                    <a:pt x="0" y="7876"/>
                    <a:pt x="0" y="8097"/>
                  </a:cubicBezTo>
                  <a:cubicBezTo>
                    <a:pt x="0" y="8286"/>
                    <a:pt x="158" y="8443"/>
                    <a:pt x="378" y="8443"/>
                  </a:cubicBezTo>
                  <a:lnTo>
                    <a:pt x="4726" y="8443"/>
                  </a:lnTo>
                  <a:lnTo>
                    <a:pt x="3560" y="11436"/>
                  </a:lnTo>
                  <a:cubicBezTo>
                    <a:pt x="3466" y="11625"/>
                    <a:pt x="3560" y="11814"/>
                    <a:pt x="3749" y="11877"/>
                  </a:cubicBezTo>
                  <a:cubicBezTo>
                    <a:pt x="3788" y="11893"/>
                    <a:pt x="3831" y="11901"/>
                    <a:pt x="3876" y="11901"/>
                  </a:cubicBezTo>
                  <a:cubicBezTo>
                    <a:pt x="4016" y="11901"/>
                    <a:pt x="4167" y="11824"/>
                    <a:pt x="4190" y="11657"/>
                  </a:cubicBezTo>
                  <a:lnTo>
                    <a:pt x="4947" y="9830"/>
                  </a:lnTo>
                  <a:lnTo>
                    <a:pt x="5608" y="9830"/>
                  </a:lnTo>
                  <a:lnTo>
                    <a:pt x="5608" y="10838"/>
                  </a:lnTo>
                  <a:cubicBezTo>
                    <a:pt x="5608" y="11027"/>
                    <a:pt x="5766" y="11184"/>
                    <a:pt x="5955" y="11184"/>
                  </a:cubicBezTo>
                  <a:cubicBezTo>
                    <a:pt x="6144" y="11184"/>
                    <a:pt x="6301" y="11027"/>
                    <a:pt x="6301" y="10838"/>
                  </a:cubicBezTo>
                  <a:lnTo>
                    <a:pt x="6301" y="9830"/>
                  </a:lnTo>
                  <a:lnTo>
                    <a:pt x="6994" y="9830"/>
                  </a:lnTo>
                  <a:lnTo>
                    <a:pt x="7719" y="11657"/>
                  </a:lnTo>
                  <a:cubicBezTo>
                    <a:pt x="7791" y="11824"/>
                    <a:pt x="7916" y="11901"/>
                    <a:pt x="8042" y="11901"/>
                  </a:cubicBezTo>
                  <a:cubicBezTo>
                    <a:pt x="8082" y="11901"/>
                    <a:pt x="8122" y="11893"/>
                    <a:pt x="8160" y="11877"/>
                  </a:cubicBezTo>
                  <a:cubicBezTo>
                    <a:pt x="8349" y="11783"/>
                    <a:pt x="8444" y="11594"/>
                    <a:pt x="8349" y="11436"/>
                  </a:cubicBezTo>
                  <a:lnTo>
                    <a:pt x="7183" y="8443"/>
                  </a:lnTo>
                  <a:lnTo>
                    <a:pt x="11531" y="8443"/>
                  </a:lnTo>
                  <a:cubicBezTo>
                    <a:pt x="11752" y="8443"/>
                    <a:pt x="11909" y="8286"/>
                    <a:pt x="11909" y="8097"/>
                  </a:cubicBezTo>
                  <a:cubicBezTo>
                    <a:pt x="11909" y="7876"/>
                    <a:pt x="11752" y="7719"/>
                    <a:pt x="11531" y="7719"/>
                  </a:cubicBezTo>
                  <a:lnTo>
                    <a:pt x="11185" y="7719"/>
                  </a:lnTo>
                  <a:lnTo>
                    <a:pt x="11185" y="1418"/>
                  </a:lnTo>
                  <a:lnTo>
                    <a:pt x="11531" y="1418"/>
                  </a:lnTo>
                  <a:cubicBezTo>
                    <a:pt x="11752" y="1418"/>
                    <a:pt x="11909" y="1260"/>
                    <a:pt x="11909" y="1071"/>
                  </a:cubicBezTo>
                  <a:cubicBezTo>
                    <a:pt x="11909" y="882"/>
                    <a:pt x="11752" y="725"/>
                    <a:pt x="11531" y="725"/>
                  </a:cubicBezTo>
                  <a:lnTo>
                    <a:pt x="6301" y="725"/>
                  </a:lnTo>
                  <a:lnTo>
                    <a:pt x="6301" y="378"/>
                  </a:lnTo>
                  <a:cubicBezTo>
                    <a:pt x="6301" y="158"/>
                    <a:pt x="6144" y="0"/>
                    <a:pt x="595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89" name="Google Shape;8289;p70"/>
            <p:cNvSpPr/>
            <p:nvPr/>
          </p:nvSpPr>
          <p:spPr>
            <a:xfrm>
              <a:off x="1449475" y="4086575"/>
              <a:ext cx="17350" cy="52000"/>
            </a:xfrm>
            <a:custGeom>
              <a:avLst/>
              <a:gdLst/>
              <a:ahLst/>
              <a:cxnLst/>
              <a:rect l="l" t="t" r="r" b="b"/>
              <a:pathLst>
                <a:path w="694" h="2080" extrusionOk="0">
                  <a:moveTo>
                    <a:pt x="1" y="0"/>
                  </a:moveTo>
                  <a:lnTo>
                    <a:pt x="1" y="2080"/>
                  </a:lnTo>
                  <a:lnTo>
                    <a:pt x="694" y="2080"/>
                  </a:lnTo>
                  <a:lnTo>
                    <a:pt x="694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90" name="Google Shape;8290;p70"/>
            <p:cNvSpPr/>
            <p:nvPr/>
          </p:nvSpPr>
          <p:spPr>
            <a:xfrm>
              <a:off x="1380175" y="4121225"/>
              <a:ext cx="17350" cy="17350"/>
            </a:xfrm>
            <a:custGeom>
              <a:avLst/>
              <a:gdLst/>
              <a:ahLst/>
              <a:cxnLst/>
              <a:rect l="l" t="t" r="r" b="b"/>
              <a:pathLst>
                <a:path w="694" h="694" extrusionOk="0">
                  <a:moveTo>
                    <a:pt x="0" y="0"/>
                  </a:moveTo>
                  <a:lnTo>
                    <a:pt x="0" y="694"/>
                  </a:lnTo>
                  <a:lnTo>
                    <a:pt x="693" y="694"/>
                  </a:lnTo>
                  <a:lnTo>
                    <a:pt x="69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91" name="Google Shape;8291;p70"/>
            <p:cNvSpPr/>
            <p:nvPr/>
          </p:nvSpPr>
          <p:spPr>
            <a:xfrm>
              <a:off x="1518800" y="4051925"/>
              <a:ext cx="18125" cy="86650"/>
            </a:xfrm>
            <a:custGeom>
              <a:avLst/>
              <a:gdLst/>
              <a:ahLst/>
              <a:cxnLst/>
              <a:rect l="l" t="t" r="r" b="b"/>
              <a:pathLst>
                <a:path w="725" h="3466" extrusionOk="0">
                  <a:moveTo>
                    <a:pt x="0" y="0"/>
                  </a:moveTo>
                  <a:lnTo>
                    <a:pt x="0" y="3466"/>
                  </a:lnTo>
                  <a:lnTo>
                    <a:pt x="725" y="3466"/>
                  </a:lnTo>
                  <a:lnTo>
                    <a:pt x="725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292" name="Google Shape;8292;p70"/>
          <p:cNvGrpSpPr/>
          <p:nvPr/>
        </p:nvGrpSpPr>
        <p:grpSpPr>
          <a:xfrm>
            <a:off x="8013136" y="1531845"/>
            <a:ext cx="266305" cy="349133"/>
            <a:chOff x="3167275" y="3227275"/>
            <a:chExt cx="225300" cy="295375"/>
          </a:xfrm>
          <a:solidFill>
            <a:srgbClr val="FFC867"/>
          </a:solidFill>
        </p:grpSpPr>
        <p:sp>
          <p:nvSpPr>
            <p:cNvPr id="8293" name="Google Shape;8293;p70"/>
            <p:cNvSpPr/>
            <p:nvPr/>
          </p:nvSpPr>
          <p:spPr>
            <a:xfrm>
              <a:off x="3167275" y="3227275"/>
              <a:ext cx="225300" cy="207950"/>
            </a:xfrm>
            <a:custGeom>
              <a:avLst/>
              <a:gdLst/>
              <a:ahLst/>
              <a:cxnLst/>
              <a:rect l="l" t="t" r="r" b="b"/>
              <a:pathLst>
                <a:path w="9012" h="8318" extrusionOk="0">
                  <a:moveTo>
                    <a:pt x="4538" y="1"/>
                  </a:moveTo>
                  <a:cubicBezTo>
                    <a:pt x="2112" y="1"/>
                    <a:pt x="1" y="1985"/>
                    <a:pt x="32" y="4537"/>
                  </a:cubicBezTo>
                  <a:cubicBezTo>
                    <a:pt x="32" y="5860"/>
                    <a:pt x="631" y="7184"/>
                    <a:pt x="1797" y="8066"/>
                  </a:cubicBezTo>
                  <a:cubicBezTo>
                    <a:pt x="1923" y="8192"/>
                    <a:pt x="2017" y="8223"/>
                    <a:pt x="2049" y="8318"/>
                  </a:cubicBezTo>
                  <a:lnTo>
                    <a:pt x="4160" y="8318"/>
                  </a:lnTo>
                  <a:lnTo>
                    <a:pt x="4160" y="6900"/>
                  </a:lnTo>
                  <a:lnTo>
                    <a:pt x="2427" y="6900"/>
                  </a:lnTo>
                  <a:cubicBezTo>
                    <a:pt x="2238" y="6900"/>
                    <a:pt x="2080" y="6743"/>
                    <a:pt x="2080" y="6554"/>
                  </a:cubicBezTo>
                  <a:lnTo>
                    <a:pt x="2080" y="5829"/>
                  </a:lnTo>
                  <a:cubicBezTo>
                    <a:pt x="2080" y="4852"/>
                    <a:pt x="2679" y="4033"/>
                    <a:pt x="3498" y="3624"/>
                  </a:cubicBezTo>
                  <a:cubicBezTo>
                    <a:pt x="3277" y="3403"/>
                    <a:pt x="3151" y="3088"/>
                    <a:pt x="3151" y="2678"/>
                  </a:cubicBezTo>
                  <a:cubicBezTo>
                    <a:pt x="3151" y="1922"/>
                    <a:pt x="3782" y="1292"/>
                    <a:pt x="4538" y="1292"/>
                  </a:cubicBezTo>
                  <a:cubicBezTo>
                    <a:pt x="5262" y="1292"/>
                    <a:pt x="5892" y="1922"/>
                    <a:pt x="5892" y="2678"/>
                  </a:cubicBezTo>
                  <a:cubicBezTo>
                    <a:pt x="5892" y="3025"/>
                    <a:pt x="5735" y="3340"/>
                    <a:pt x="5546" y="3624"/>
                  </a:cubicBezTo>
                  <a:cubicBezTo>
                    <a:pt x="6365" y="4033"/>
                    <a:pt x="6964" y="4852"/>
                    <a:pt x="6964" y="5829"/>
                  </a:cubicBezTo>
                  <a:lnTo>
                    <a:pt x="6964" y="6554"/>
                  </a:lnTo>
                  <a:cubicBezTo>
                    <a:pt x="6964" y="6743"/>
                    <a:pt x="6806" y="6900"/>
                    <a:pt x="6617" y="6900"/>
                  </a:cubicBezTo>
                  <a:lnTo>
                    <a:pt x="4884" y="6900"/>
                  </a:lnTo>
                  <a:lnTo>
                    <a:pt x="4884" y="8318"/>
                  </a:lnTo>
                  <a:lnTo>
                    <a:pt x="6995" y="8318"/>
                  </a:lnTo>
                  <a:cubicBezTo>
                    <a:pt x="7027" y="8286"/>
                    <a:pt x="7121" y="8192"/>
                    <a:pt x="7247" y="8129"/>
                  </a:cubicBezTo>
                  <a:cubicBezTo>
                    <a:pt x="8413" y="7184"/>
                    <a:pt x="9011" y="5829"/>
                    <a:pt x="9011" y="4506"/>
                  </a:cubicBezTo>
                  <a:cubicBezTo>
                    <a:pt x="9011" y="2017"/>
                    <a:pt x="6995" y="1"/>
                    <a:pt x="453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94" name="Google Shape;8294;p70"/>
            <p:cNvSpPr/>
            <p:nvPr/>
          </p:nvSpPr>
          <p:spPr>
            <a:xfrm>
              <a:off x="3262600" y="3278475"/>
              <a:ext cx="35450" cy="35475"/>
            </a:xfrm>
            <a:custGeom>
              <a:avLst/>
              <a:gdLst/>
              <a:ahLst/>
              <a:cxnLst/>
              <a:rect l="l" t="t" r="r" b="b"/>
              <a:pathLst>
                <a:path w="1418" h="1419" extrusionOk="0">
                  <a:moveTo>
                    <a:pt x="725" y="0"/>
                  </a:moveTo>
                  <a:cubicBezTo>
                    <a:pt x="315" y="0"/>
                    <a:pt x="0" y="315"/>
                    <a:pt x="0" y="725"/>
                  </a:cubicBezTo>
                  <a:cubicBezTo>
                    <a:pt x="0" y="1103"/>
                    <a:pt x="315" y="1418"/>
                    <a:pt x="725" y="1418"/>
                  </a:cubicBezTo>
                  <a:cubicBezTo>
                    <a:pt x="1103" y="1418"/>
                    <a:pt x="1418" y="1103"/>
                    <a:pt x="1418" y="725"/>
                  </a:cubicBezTo>
                  <a:cubicBezTo>
                    <a:pt x="1418" y="315"/>
                    <a:pt x="1103" y="0"/>
                    <a:pt x="72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95" name="Google Shape;8295;p70"/>
            <p:cNvSpPr/>
            <p:nvPr/>
          </p:nvSpPr>
          <p:spPr>
            <a:xfrm>
              <a:off x="3220050" y="3452525"/>
              <a:ext cx="121325" cy="35475"/>
            </a:xfrm>
            <a:custGeom>
              <a:avLst/>
              <a:gdLst/>
              <a:ahLst/>
              <a:cxnLst/>
              <a:rect l="l" t="t" r="r" b="b"/>
              <a:pathLst>
                <a:path w="4853" h="1419" extrusionOk="0">
                  <a:moveTo>
                    <a:pt x="1" y="1"/>
                  </a:moveTo>
                  <a:lnTo>
                    <a:pt x="1" y="347"/>
                  </a:lnTo>
                  <a:cubicBezTo>
                    <a:pt x="1" y="946"/>
                    <a:pt x="473" y="1419"/>
                    <a:pt x="1040" y="1419"/>
                  </a:cubicBezTo>
                  <a:lnTo>
                    <a:pt x="3781" y="1419"/>
                  </a:lnTo>
                  <a:cubicBezTo>
                    <a:pt x="4380" y="1419"/>
                    <a:pt x="4853" y="946"/>
                    <a:pt x="4853" y="347"/>
                  </a:cubicBezTo>
                  <a:lnTo>
                    <a:pt x="4853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96" name="Google Shape;8296;p70"/>
            <p:cNvSpPr/>
            <p:nvPr/>
          </p:nvSpPr>
          <p:spPr>
            <a:xfrm>
              <a:off x="3237375" y="3332025"/>
              <a:ext cx="86675" cy="52000"/>
            </a:xfrm>
            <a:custGeom>
              <a:avLst/>
              <a:gdLst/>
              <a:ahLst/>
              <a:cxnLst/>
              <a:rect l="l" t="t" r="r" b="b"/>
              <a:pathLst>
                <a:path w="3467" h="2080" extrusionOk="0">
                  <a:moveTo>
                    <a:pt x="1734" y="1"/>
                  </a:moveTo>
                  <a:cubicBezTo>
                    <a:pt x="789" y="1"/>
                    <a:pt x="1" y="725"/>
                    <a:pt x="1" y="1733"/>
                  </a:cubicBezTo>
                  <a:lnTo>
                    <a:pt x="1" y="2080"/>
                  </a:lnTo>
                  <a:lnTo>
                    <a:pt x="3466" y="2080"/>
                  </a:lnTo>
                  <a:lnTo>
                    <a:pt x="3466" y="1733"/>
                  </a:lnTo>
                  <a:cubicBezTo>
                    <a:pt x="3466" y="788"/>
                    <a:pt x="2679" y="1"/>
                    <a:pt x="173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97" name="Google Shape;8297;p70"/>
            <p:cNvSpPr/>
            <p:nvPr/>
          </p:nvSpPr>
          <p:spPr>
            <a:xfrm>
              <a:off x="3237375" y="3505300"/>
              <a:ext cx="87450" cy="17350"/>
            </a:xfrm>
            <a:custGeom>
              <a:avLst/>
              <a:gdLst/>
              <a:ahLst/>
              <a:cxnLst/>
              <a:rect l="l" t="t" r="r" b="b"/>
              <a:pathLst>
                <a:path w="3498" h="694" extrusionOk="0">
                  <a:moveTo>
                    <a:pt x="32" y="1"/>
                  </a:moveTo>
                  <a:cubicBezTo>
                    <a:pt x="1" y="379"/>
                    <a:pt x="284" y="694"/>
                    <a:pt x="694" y="694"/>
                  </a:cubicBezTo>
                  <a:lnTo>
                    <a:pt x="2773" y="694"/>
                  </a:lnTo>
                  <a:cubicBezTo>
                    <a:pt x="3183" y="694"/>
                    <a:pt x="3498" y="379"/>
                    <a:pt x="349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298" name="Google Shape;8298;p70"/>
          <p:cNvSpPr/>
          <p:nvPr/>
        </p:nvSpPr>
        <p:spPr>
          <a:xfrm>
            <a:off x="7962474" y="1971731"/>
            <a:ext cx="367779" cy="350758"/>
          </a:xfrm>
          <a:custGeom>
            <a:avLst/>
            <a:gdLst/>
            <a:ahLst/>
            <a:cxnLst/>
            <a:rect l="l" t="t" r="r" b="b"/>
            <a:pathLst>
              <a:path w="12446" h="11870" extrusionOk="0">
                <a:moveTo>
                  <a:pt x="9421" y="1410"/>
                </a:moveTo>
                <a:cubicBezTo>
                  <a:pt x="9775" y="1410"/>
                  <a:pt x="10130" y="1544"/>
                  <a:pt x="10397" y="1812"/>
                </a:cubicBezTo>
                <a:cubicBezTo>
                  <a:pt x="10901" y="2316"/>
                  <a:pt x="10901" y="3198"/>
                  <a:pt x="10366" y="3734"/>
                </a:cubicBezTo>
                <a:lnTo>
                  <a:pt x="9169" y="4931"/>
                </a:lnTo>
                <a:cubicBezTo>
                  <a:pt x="8948" y="5152"/>
                  <a:pt x="8633" y="5278"/>
                  <a:pt x="8318" y="5309"/>
                </a:cubicBezTo>
                <a:lnTo>
                  <a:pt x="8476" y="5152"/>
                </a:lnTo>
                <a:cubicBezTo>
                  <a:pt x="8854" y="4773"/>
                  <a:pt x="8854" y="4112"/>
                  <a:pt x="8476" y="3702"/>
                </a:cubicBezTo>
                <a:cubicBezTo>
                  <a:pt x="8271" y="3513"/>
                  <a:pt x="8003" y="3419"/>
                  <a:pt x="7739" y="3419"/>
                </a:cubicBezTo>
                <a:cubicBezTo>
                  <a:pt x="7475" y="3419"/>
                  <a:pt x="7215" y="3513"/>
                  <a:pt x="7026" y="3702"/>
                </a:cubicBezTo>
                <a:lnTo>
                  <a:pt x="6869" y="3860"/>
                </a:lnTo>
                <a:cubicBezTo>
                  <a:pt x="6900" y="3545"/>
                  <a:pt x="7026" y="3230"/>
                  <a:pt x="7247" y="3009"/>
                </a:cubicBezTo>
                <a:lnTo>
                  <a:pt x="8444" y="1812"/>
                </a:lnTo>
                <a:cubicBezTo>
                  <a:pt x="8712" y="1544"/>
                  <a:pt x="9066" y="1410"/>
                  <a:pt x="9421" y="1410"/>
                </a:cubicBezTo>
                <a:close/>
                <a:moveTo>
                  <a:pt x="4128" y="6475"/>
                </a:moveTo>
                <a:lnTo>
                  <a:pt x="3970" y="6601"/>
                </a:lnTo>
                <a:cubicBezTo>
                  <a:pt x="3592" y="7010"/>
                  <a:pt x="3592" y="7672"/>
                  <a:pt x="3970" y="8081"/>
                </a:cubicBezTo>
                <a:cubicBezTo>
                  <a:pt x="4175" y="8270"/>
                  <a:pt x="4443" y="8365"/>
                  <a:pt x="4711" y="8365"/>
                </a:cubicBezTo>
                <a:cubicBezTo>
                  <a:pt x="4978" y="8365"/>
                  <a:pt x="5246" y="8270"/>
                  <a:pt x="5451" y="8081"/>
                </a:cubicBezTo>
                <a:lnTo>
                  <a:pt x="5577" y="7924"/>
                </a:lnTo>
                <a:lnTo>
                  <a:pt x="5577" y="7924"/>
                </a:lnTo>
                <a:cubicBezTo>
                  <a:pt x="5640" y="8270"/>
                  <a:pt x="5483" y="8586"/>
                  <a:pt x="5231" y="8838"/>
                </a:cubicBezTo>
                <a:lnTo>
                  <a:pt x="4065" y="10003"/>
                </a:lnTo>
                <a:cubicBezTo>
                  <a:pt x="3781" y="10271"/>
                  <a:pt x="3427" y="10405"/>
                  <a:pt x="3072" y="10405"/>
                </a:cubicBezTo>
                <a:cubicBezTo>
                  <a:pt x="2718" y="10405"/>
                  <a:pt x="2364" y="10271"/>
                  <a:pt x="2080" y="10003"/>
                </a:cubicBezTo>
                <a:cubicBezTo>
                  <a:pt x="1544" y="9468"/>
                  <a:pt x="1544" y="8586"/>
                  <a:pt x="2080" y="8050"/>
                </a:cubicBezTo>
                <a:lnTo>
                  <a:pt x="3277" y="6853"/>
                </a:lnTo>
                <a:cubicBezTo>
                  <a:pt x="3498" y="6601"/>
                  <a:pt x="3813" y="6506"/>
                  <a:pt x="4128" y="6475"/>
                </a:cubicBezTo>
                <a:close/>
                <a:moveTo>
                  <a:pt x="9373" y="0"/>
                </a:moveTo>
                <a:cubicBezTo>
                  <a:pt x="8665" y="0"/>
                  <a:pt x="7956" y="268"/>
                  <a:pt x="7404" y="804"/>
                </a:cubicBezTo>
                <a:lnTo>
                  <a:pt x="6239" y="1970"/>
                </a:lnTo>
                <a:cubicBezTo>
                  <a:pt x="5451" y="2757"/>
                  <a:pt x="5199" y="3986"/>
                  <a:pt x="5640" y="4994"/>
                </a:cubicBezTo>
                <a:lnTo>
                  <a:pt x="5325" y="5309"/>
                </a:lnTo>
                <a:cubicBezTo>
                  <a:pt x="4994" y="5170"/>
                  <a:pt x="4634" y="5100"/>
                  <a:pt x="4270" y="5100"/>
                </a:cubicBezTo>
                <a:cubicBezTo>
                  <a:pt x="3562" y="5100"/>
                  <a:pt x="2842" y="5366"/>
                  <a:pt x="2301" y="5908"/>
                </a:cubicBezTo>
                <a:lnTo>
                  <a:pt x="1103" y="7105"/>
                </a:lnTo>
                <a:cubicBezTo>
                  <a:pt x="1" y="8144"/>
                  <a:pt x="1" y="9940"/>
                  <a:pt x="1103" y="11043"/>
                </a:cubicBezTo>
                <a:cubicBezTo>
                  <a:pt x="1655" y="11594"/>
                  <a:pt x="2364" y="11870"/>
                  <a:pt x="3072" y="11870"/>
                </a:cubicBezTo>
                <a:cubicBezTo>
                  <a:pt x="3781" y="11870"/>
                  <a:pt x="4490" y="11594"/>
                  <a:pt x="5041" y="11043"/>
                </a:cubicBezTo>
                <a:lnTo>
                  <a:pt x="6239" y="9846"/>
                </a:lnTo>
                <a:cubicBezTo>
                  <a:pt x="7026" y="9058"/>
                  <a:pt x="7247" y="7829"/>
                  <a:pt x="6806" y="6821"/>
                </a:cubicBezTo>
                <a:lnTo>
                  <a:pt x="7121" y="6506"/>
                </a:lnTo>
                <a:cubicBezTo>
                  <a:pt x="7473" y="6656"/>
                  <a:pt x="7840" y="6729"/>
                  <a:pt x="8204" y="6729"/>
                </a:cubicBezTo>
                <a:cubicBezTo>
                  <a:pt x="8914" y="6729"/>
                  <a:pt x="9614" y="6449"/>
                  <a:pt x="10177" y="5908"/>
                </a:cubicBezTo>
                <a:lnTo>
                  <a:pt x="11342" y="4742"/>
                </a:lnTo>
                <a:cubicBezTo>
                  <a:pt x="12445" y="3639"/>
                  <a:pt x="12445" y="1907"/>
                  <a:pt x="11342" y="804"/>
                </a:cubicBezTo>
                <a:cubicBezTo>
                  <a:pt x="10791" y="268"/>
                  <a:pt x="10082" y="0"/>
                  <a:pt x="9373" y="0"/>
                </a:cubicBezTo>
                <a:close/>
              </a:path>
            </a:pathLst>
          </a:custGeom>
          <a:solidFill>
            <a:srgbClr val="FFC86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299" name="Google Shape;8299;p70"/>
          <p:cNvGrpSpPr/>
          <p:nvPr/>
        </p:nvGrpSpPr>
        <p:grpSpPr>
          <a:xfrm>
            <a:off x="7970318" y="2418902"/>
            <a:ext cx="351940" cy="349163"/>
            <a:chOff x="3133425" y="3955025"/>
            <a:chExt cx="297750" cy="295400"/>
          </a:xfrm>
          <a:solidFill>
            <a:srgbClr val="FFC867"/>
          </a:solidFill>
        </p:grpSpPr>
        <p:sp>
          <p:nvSpPr>
            <p:cNvPr id="8300" name="Google Shape;8300;p70"/>
            <p:cNvSpPr/>
            <p:nvPr/>
          </p:nvSpPr>
          <p:spPr>
            <a:xfrm>
              <a:off x="3133425" y="4058225"/>
              <a:ext cx="297750" cy="192200"/>
            </a:xfrm>
            <a:custGeom>
              <a:avLst/>
              <a:gdLst/>
              <a:ahLst/>
              <a:cxnLst/>
              <a:rect l="l" t="t" r="r" b="b"/>
              <a:pathLst>
                <a:path w="11910" h="7688" extrusionOk="0">
                  <a:moveTo>
                    <a:pt x="5923" y="0"/>
                  </a:moveTo>
                  <a:cubicBezTo>
                    <a:pt x="5325" y="0"/>
                    <a:pt x="4821" y="347"/>
                    <a:pt x="4631" y="914"/>
                  </a:cubicBezTo>
                  <a:cubicBezTo>
                    <a:pt x="4505" y="1166"/>
                    <a:pt x="4505" y="1449"/>
                    <a:pt x="4568" y="1764"/>
                  </a:cubicBezTo>
                  <a:cubicBezTo>
                    <a:pt x="4884" y="1922"/>
                    <a:pt x="5199" y="2016"/>
                    <a:pt x="5577" y="2048"/>
                  </a:cubicBezTo>
                  <a:lnTo>
                    <a:pt x="5577" y="2741"/>
                  </a:lnTo>
                  <a:lnTo>
                    <a:pt x="2458" y="2741"/>
                  </a:lnTo>
                  <a:cubicBezTo>
                    <a:pt x="1859" y="2741"/>
                    <a:pt x="1418" y="3214"/>
                    <a:pt x="1418" y="3781"/>
                  </a:cubicBezTo>
                  <a:lnTo>
                    <a:pt x="1418" y="4190"/>
                  </a:lnTo>
                  <a:cubicBezTo>
                    <a:pt x="630" y="4316"/>
                    <a:pt x="0" y="5041"/>
                    <a:pt x="0" y="5891"/>
                  </a:cubicBezTo>
                  <a:cubicBezTo>
                    <a:pt x="0" y="6837"/>
                    <a:pt x="788" y="7687"/>
                    <a:pt x="1765" y="7687"/>
                  </a:cubicBezTo>
                  <a:cubicBezTo>
                    <a:pt x="2710" y="7687"/>
                    <a:pt x="3497" y="6900"/>
                    <a:pt x="3497" y="5891"/>
                  </a:cubicBezTo>
                  <a:cubicBezTo>
                    <a:pt x="3497" y="5072"/>
                    <a:pt x="2930" y="4316"/>
                    <a:pt x="2143" y="4190"/>
                  </a:cubicBezTo>
                  <a:lnTo>
                    <a:pt x="2143" y="3781"/>
                  </a:lnTo>
                  <a:cubicBezTo>
                    <a:pt x="2143" y="3592"/>
                    <a:pt x="2300" y="3434"/>
                    <a:pt x="2489" y="3434"/>
                  </a:cubicBezTo>
                  <a:lnTo>
                    <a:pt x="5608" y="3434"/>
                  </a:lnTo>
                  <a:lnTo>
                    <a:pt x="5608" y="4127"/>
                  </a:lnTo>
                  <a:cubicBezTo>
                    <a:pt x="4821" y="4285"/>
                    <a:pt x="4222" y="5009"/>
                    <a:pt x="4222" y="5860"/>
                  </a:cubicBezTo>
                  <a:cubicBezTo>
                    <a:pt x="4222" y="6805"/>
                    <a:pt x="5010" y="7656"/>
                    <a:pt x="5955" y="7656"/>
                  </a:cubicBezTo>
                  <a:cubicBezTo>
                    <a:pt x="6900" y="7656"/>
                    <a:pt x="7687" y="6868"/>
                    <a:pt x="7687" y="5860"/>
                  </a:cubicBezTo>
                  <a:cubicBezTo>
                    <a:pt x="7687" y="5041"/>
                    <a:pt x="7089" y="4285"/>
                    <a:pt x="6301" y="4127"/>
                  </a:cubicBezTo>
                  <a:lnTo>
                    <a:pt x="6301" y="3434"/>
                  </a:lnTo>
                  <a:lnTo>
                    <a:pt x="9452" y="3434"/>
                  </a:lnTo>
                  <a:cubicBezTo>
                    <a:pt x="9641" y="3434"/>
                    <a:pt x="9798" y="3592"/>
                    <a:pt x="9798" y="3781"/>
                  </a:cubicBezTo>
                  <a:lnTo>
                    <a:pt x="9798" y="4190"/>
                  </a:lnTo>
                  <a:cubicBezTo>
                    <a:pt x="9011" y="4316"/>
                    <a:pt x="8444" y="5041"/>
                    <a:pt x="8444" y="5891"/>
                  </a:cubicBezTo>
                  <a:cubicBezTo>
                    <a:pt x="8444" y="6837"/>
                    <a:pt x="9231" y="7687"/>
                    <a:pt x="10176" y="7687"/>
                  </a:cubicBezTo>
                  <a:cubicBezTo>
                    <a:pt x="11121" y="7687"/>
                    <a:pt x="11909" y="6900"/>
                    <a:pt x="11909" y="5891"/>
                  </a:cubicBezTo>
                  <a:cubicBezTo>
                    <a:pt x="11783" y="5135"/>
                    <a:pt x="11185" y="4379"/>
                    <a:pt x="10397" y="4222"/>
                  </a:cubicBezTo>
                  <a:lnTo>
                    <a:pt x="10397" y="3812"/>
                  </a:lnTo>
                  <a:cubicBezTo>
                    <a:pt x="10397" y="3245"/>
                    <a:pt x="9924" y="2804"/>
                    <a:pt x="9389" y="2804"/>
                  </a:cubicBezTo>
                  <a:lnTo>
                    <a:pt x="6238" y="2804"/>
                  </a:lnTo>
                  <a:lnTo>
                    <a:pt x="6238" y="2079"/>
                  </a:lnTo>
                  <a:cubicBezTo>
                    <a:pt x="6585" y="2048"/>
                    <a:pt x="6900" y="1922"/>
                    <a:pt x="7215" y="1827"/>
                  </a:cubicBezTo>
                  <a:cubicBezTo>
                    <a:pt x="7341" y="1418"/>
                    <a:pt x="7246" y="977"/>
                    <a:pt x="7057" y="630"/>
                  </a:cubicBezTo>
                  <a:cubicBezTo>
                    <a:pt x="6774" y="221"/>
                    <a:pt x="6396" y="0"/>
                    <a:pt x="592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01" name="Google Shape;8301;p70"/>
            <p:cNvSpPr/>
            <p:nvPr/>
          </p:nvSpPr>
          <p:spPr>
            <a:xfrm>
              <a:off x="3263375" y="4007025"/>
              <a:ext cx="35475" cy="35450"/>
            </a:xfrm>
            <a:custGeom>
              <a:avLst/>
              <a:gdLst/>
              <a:ahLst/>
              <a:cxnLst/>
              <a:rect l="l" t="t" r="r" b="b"/>
              <a:pathLst>
                <a:path w="1419" h="1418" extrusionOk="0">
                  <a:moveTo>
                    <a:pt x="725" y="0"/>
                  </a:moveTo>
                  <a:cubicBezTo>
                    <a:pt x="284" y="0"/>
                    <a:pt x="1" y="315"/>
                    <a:pt x="1" y="725"/>
                  </a:cubicBezTo>
                  <a:cubicBezTo>
                    <a:pt x="1" y="1103"/>
                    <a:pt x="316" y="1418"/>
                    <a:pt x="725" y="1418"/>
                  </a:cubicBezTo>
                  <a:cubicBezTo>
                    <a:pt x="1103" y="1418"/>
                    <a:pt x="1418" y="1103"/>
                    <a:pt x="1418" y="725"/>
                  </a:cubicBezTo>
                  <a:cubicBezTo>
                    <a:pt x="1418" y="315"/>
                    <a:pt x="1103" y="0"/>
                    <a:pt x="72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02" name="Google Shape;8302;p70"/>
            <p:cNvSpPr/>
            <p:nvPr/>
          </p:nvSpPr>
          <p:spPr>
            <a:xfrm>
              <a:off x="3203525" y="3955025"/>
              <a:ext cx="155175" cy="135500"/>
            </a:xfrm>
            <a:custGeom>
              <a:avLst/>
              <a:gdLst/>
              <a:ahLst/>
              <a:cxnLst/>
              <a:rect l="l" t="t" r="r" b="b"/>
              <a:pathLst>
                <a:path w="6207" h="5420" extrusionOk="0">
                  <a:moveTo>
                    <a:pt x="3119" y="1"/>
                  </a:moveTo>
                  <a:cubicBezTo>
                    <a:pt x="1386" y="1"/>
                    <a:pt x="0" y="1387"/>
                    <a:pt x="0" y="3120"/>
                  </a:cubicBezTo>
                  <a:cubicBezTo>
                    <a:pt x="0" y="4002"/>
                    <a:pt x="410" y="4853"/>
                    <a:pt x="1071" y="5420"/>
                  </a:cubicBezTo>
                  <a:cubicBezTo>
                    <a:pt x="1071" y="5231"/>
                    <a:pt x="1103" y="5042"/>
                    <a:pt x="1197" y="4853"/>
                  </a:cubicBezTo>
                  <a:cubicBezTo>
                    <a:pt x="1323" y="4380"/>
                    <a:pt x="1701" y="3971"/>
                    <a:pt x="2111" y="3750"/>
                  </a:cubicBezTo>
                  <a:cubicBezTo>
                    <a:pt x="1890" y="3498"/>
                    <a:pt x="1733" y="3151"/>
                    <a:pt x="1733" y="2805"/>
                  </a:cubicBezTo>
                  <a:cubicBezTo>
                    <a:pt x="1733" y="2049"/>
                    <a:pt x="2363" y="1419"/>
                    <a:pt x="3119" y="1419"/>
                  </a:cubicBezTo>
                  <a:cubicBezTo>
                    <a:pt x="3844" y="1419"/>
                    <a:pt x="4474" y="2049"/>
                    <a:pt x="4474" y="2805"/>
                  </a:cubicBezTo>
                  <a:cubicBezTo>
                    <a:pt x="4474" y="3151"/>
                    <a:pt x="4348" y="3498"/>
                    <a:pt x="4096" y="3750"/>
                  </a:cubicBezTo>
                  <a:cubicBezTo>
                    <a:pt x="4379" y="3876"/>
                    <a:pt x="4600" y="4097"/>
                    <a:pt x="4789" y="4380"/>
                  </a:cubicBezTo>
                  <a:cubicBezTo>
                    <a:pt x="5009" y="4695"/>
                    <a:pt x="5135" y="5042"/>
                    <a:pt x="5167" y="5420"/>
                  </a:cubicBezTo>
                  <a:cubicBezTo>
                    <a:pt x="5797" y="4853"/>
                    <a:pt x="6207" y="4065"/>
                    <a:pt x="6207" y="3120"/>
                  </a:cubicBezTo>
                  <a:cubicBezTo>
                    <a:pt x="6207" y="1387"/>
                    <a:pt x="4852" y="1"/>
                    <a:pt x="311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303" name="Google Shape;8303;p70"/>
          <p:cNvGrpSpPr/>
          <p:nvPr/>
        </p:nvGrpSpPr>
        <p:grpSpPr>
          <a:xfrm>
            <a:off x="6650491" y="2882490"/>
            <a:ext cx="350079" cy="351320"/>
            <a:chOff x="4991425" y="3234750"/>
            <a:chExt cx="296175" cy="297225"/>
          </a:xfrm>
          <a:solidFill>
            <a:srgbClr val="FFC867"/>
          </a:solidFill>
        </p:grpSpPr>
        <p:sp>
          <p:nvSpPr>
            <p:cNvPr id="8304" name="Google Shape;8304;p70"/>
            <p:cNvSpPr/>
            <p:nvPr/>
          </p:nvSpPr>
          <p:spPr>
            <a:xfrm>
              <a:off x="5077275" y="3304450"/>
              <a:ext cx="122100" cy="99275"/>
            </a:xfrm>
            <a:custGeom>
              <a:avLst/>
              <a:gdLst/>
              <a:ahLst/>
              <a:cxnLst/>
              <a:rect l="l" t="t" r="r" b="b"/>
              <a:pathLst>
                <a:path w="4884" h="3971" extrusionOk="0">
                  <a:moveTo>
                    <a:pt x="2426" y="1"/>
                  </a:moveTo>
                  <a:cubicBezTo>
                    <a:pt x="1103" y="1"/>
                    <a:pt x="0" y="1104"/>
                    <a:pt x="0" y="2427"/>
                  </a:cubicBezTo>
                  <a:cubicBezTo>
                    <a:pt x="0" y="3025"/>
                    <a:pt x="190" y="3530"/>
                    <a:pt x="536" y="3971"/>
                  </a:cubicBezTo>
                  <a:cubicBezTo>
                    <a:pt x="820" y="3624"/>
                    <a:pt x="1103" y="3309"/>
                    <a:pt x="1481" y="3057"/>
                  </a:cubicBezTo>
                  <a:cubicBezTo>
                    <a:pt x="1261" y="2805"/>
                    <a:pt x="1103" y="2458"/>
                    <a:pt x="1103" y="2112"/>
                  </a:cubicBezTo>
                  <a:cubicBezTo>
                    <a:pt x="1103" y="1356"/>
                    <a:pt x="1733" y="726"/>
                    <a:pt x="2489" y="726"/>
                  </a:cubicBezTo>
                  <a:cubicBezTo>
                    <a:pt x="3214" y="726"/>
                    <a:pt x="3844" y="1356"/>
                    <a:pt x="3844" y="2112"/>
                  </a:cubicBezTo>
                  <a:cubicBezTo>
                    <a:pt x="3844" y="2458"/>
                    <a:pt x="3687" y="2805"/>
                    <a:pt x="3466" y="3057"/>
                  </a:cubicBezTo>
                  <a:cubicBezTo>
                    <a:pt x="3844" y="3246"/>
                    <a:pt x="4128" y="3561"/>
                    <a:pt x="4317" y="3971"/>
                  </a:cubicBezTo>
                  <a:cubicBezTo>
                    <a:pt x="4695" y="3530"/>
                    <a:pt x="4884" y="3025"/>
                    <a:pt x="4884" y="2427"/>
                  </a:cubicBezTo>
                  <a:cubicBezTo>
                    <a:pt x="4884" y="1104"/>
                    <a:pt x="3781" y="1"/>
                    <a:pt x="242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05" name="Google Shape;8305;p70"/>
            <p:cNvSpPr/>
            <p:nvPr/>
          </p:nvSpPr>
          <p:spPr>
            <a:xfrm>
              <a:off x="5121375" y="3339900"/>
              <a:ext cx="35475" cy="35475"/>
            </a:xfrm>
            <a:custGeom>
              <a:avLst/>
              <a:gdLst/>
              <a:ahLst/>
              <a:cxnLst/>
              <a:rect l="l" t="t" r="r" b="b"/>
              <a:pathLst>
                <a:path w="1419" h="1419" extrusionOk="0">
                  <a:moveTo>
                    <a:pt x="725" y="1"/>
                  </a:moveTo>
                  <a:cubicBezTo>
                    <a:pt x="316" y="1"/>
                    <a:pt x="1" y="316"/>
                    <a:pt x="1" y="694"/>
                  </a:cubicBezTo>
                  <a:cubicBezTo>
                    <a:pt x="1" y="1103"/>
                    <a:pt x="316" y="1418"/>
                    <a:pt x="725" y="1418"/>
                  </a:cubicBezTo>
                  <a:cubicBezTo>
                    <a:pt x="1103" y="1418"/>
                    <a:pt x="1418" y="1103"/>
                    <a:pt x="1418" y="694"/>
                  </a:cubicBezTo>
                  <a:cubicBezTo>
                    <a:pt x="1418" y="316"/>
                    <a:pt x="1103" y="1"/>
                    <a:pt x="72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06" name="Google Shape;8306;p70"/>
            <p:cNvSpPr/>
            <p:nvPr/>
          </p:nvSpPr>
          <p:spPr>
            <a:xfrm>
              <a:off x="5009550" y="3234750"/>
              <a:ext cx="259150" cy="261125"/>
            </a:xfrm>
            <a:custGeom>
              <a:avLst/>
              <a:gdLst/>
              <a:ahLst/>
              <a:cxnLst/>
              <a:rect l="l" t="t" r="r" b="b"/>
              <a:pathLst>
                <a:path w="10366" h="10445" extrusionOk="0">
                  <a:moveTo>
                    <a:pt x="5198" y="2159"/>
                  </a:moveTo>
                  <a:cubicBezTo>
                    <a:pt x="6931" y="2159"/>
                    <a:pt x="8286" y="3514"/>
                    <a:pt x="8286" y="5246"/>
                  </a:cubicBezTo>
                  <a:cubicBezTo>
                    <a:pt x="8286" y="6916"/>
                    <a:pt x="6931" y="8365"/>
                    <a:pt x="5198" y="8365"/>
                  </a:cubicBezTo>
                  <a:cubicBezTo>
                    <a:pt x="3340" y="8365"/>
                    <a:pt x="2079" y="6822"/>
                    <a:pt x="2079" y="5246"/>
                  </a:cubicBezTo>
                  <a:cubicBezTo>
                    <a:pt x="2079" y="3514"/>
                    <a:pt x="3497" y="2159"/>
                    <a:pt x="5198" y="2159"/>
                  </a:cubicBezTo>
                  <a:close/>
                  <a:moveTo>
                    <a:pt x="5167" y="1"/>
                  </a:moveTo>
                  <a:cubicBezTo>
                    <a:pt x="5088" y="1"/>
                    <a:pt x="5009" y="17"/>
                    <a:pt x="4946" y="48"/>
                  </a:cubicBezTo>
                  <a:lnTo>
                    <a:pt x="4001" y="836"/>
                  </a:lnTo>
                  <a:lnTo>
                    <a:pt x="2773" y="678"/>
                  </a:lnTo>
                  <a:cubicBezTo>
                    <a:pt x="2756" y="675"/>
                    <a:pt x="2739" y="673"/>
                    <a:pt x="2723" y="673"/>
                  </a:cubicBezTo>
                  <a:cubicBezTo>
                    <a:pt x="2583" y="673"/>
                    <a:pt x="2454" y="786"/>
                    <a:pt x="2426" y="899"/>
                  </a:cubicBezTo>
                  <a:lnTo>
                    <a:pt x="1953" y="2033"/>
                  </a:lnTo>
                  <a:lnTo>
                    <a:pt x="819" y="2505"/>
                  </a:lnTo>
                  <a:cubicBezTo>
                    <a:pt x="662" y="2568"/>
                    <a:pt x="567" y="2694"/>
                    <a:pt x="630" y="2852"/>
                  </a:cubicBezTo>
                  <a:lnTo>
                    <a:pt x="788" y="4081"/>
                  </a:lnTo>
                  <a:lnTo>
                    <a:pt x="32" y="5026"/>
                  </a:lnTo>
                  <a:cubicBezTo>
                    <a:pt x="0" y="5183"/>
                    <a:pt x="0" y="5341"/>
                    <a:pt x="63" y="5467"/>
                  </a:cubicBezTo>
                  <a:lnTo>
                    <a:pt x="819" y="6381"/>
                  </a:lnTo>
                  <a:lnTo>
                    <a:pt x="662" y="7609"/>
                  </a:lnTo>
                  <a:cubicBezTo>
                    <a:pt x="630" y="7767"/>
                    <a:pt x="725" y="7924"/>
                    <a:pt x="851" y="7956"/>
                  </a:cubicBezTo>
                  <a:lnTo>
                    <a:pt x="1985" y="8428"/>
                  </a:lnTo>
                  <a:lnTo>
                    <a:pt x="2457" y="9594"/>
                  </a:lnTo>
                  <a:cubicBezTo>
                    <a:pt x="2536" y="9725"/>
                    <a:pt x="2637" y="9791"/>
                    <a:pt x="2741" y="9791"/>
                  </a:cubicBezTo>
                  <a:cubicBezTo>
                    <a:pt x="2762" y="9791"/>
                    <a:pt x="2783" y="9788"/>
                    <a:pt x="2804" y="9783"/>
                  </a:cubicBezTo>
                  <a:lnTo>
                    <a:pt x="4033" y="9626"/>
                  </a:lnTo>
                  <a:lnTo>
                    <a:pt x="4978" y="10382"/>
                  </a:lnTo>
                  <a:cubicBezTo>
                    <a:pt x="5072" y="10413"/>
                    <a:pt x="5104" y="10445"/>
                    <a:pt x="5167" y="10445"/>
                  </a:cubicBezTo>
                  <a:cubicBezTo>
                    <a:pt x="5261" y="10445"/>
                    <a:pt x="5324" y="10413"/>
                    <a:pt x="5387" y="10382"/>
                  </a:cubicBezTo>
                  <a:lnTo>
                    <a:pt x="6333" y="9626"/>
                  </a:lnTo>
                  <a:lnTo>
                    <a:pt x="7530" y="9783"/>
                  </a:lnTo>
                  <a:cubicBezTo>
                    <a:pt x="7687" y="9783"/>
                    <a:pt x="7876" y="9689"/>
                    <a:pt x="7908" y="9594"/>
                  </a:cubicBezTo>
                  <a:lnTo>
                    <a:pt x="8380" y="8428"/>
                  </a:lnTo>
                  <a:lnTo>
                    <a:pt x="9515" y="7956"/>
                  </a:lnTo>
                  <a:cubicBezTo>
                    <a:pt x="9672" y="7893"/>
                    <a:pt x="9735" y="7767"/>
                    <a:pt x="9704" y="7609"/>
                  </a:cubicBezTo>
                  <a:lnTo>
                    <a:pt x="9546" y="6381"/>
                  </a:lnTo>
                  <a:lnTo>
                    <a:pt x="10302" y="5467"/>
                  </a:lnTo>
                  <a:cubicBezTo>
                    <a:pt x="10365" y="5341"/>
                    <a:pt x="10365" y="5120"/>
                    <a:pt x="10302" y="5026"/>
                  </a:cubicBezTo>
                  <a:lnTo>
                    <a:pt x="9546" y="4081"/>
                  </a:lnTo>
                  <a:lnTo>
                    <a:pt x="9704" y="2852"/>
                  </a:lnTo>
                  <a:cubicBezTo>
                    <a:pt x="9735" y="2694"/>
                    <a:pt x="9641" y="2537"/>
                    <a:pt x="9515" y="2505"/>
                  </a:cubicBezTo>
                  <a:lnTo>
                    <a:pt x="8380" y="2033"/>
                  </a:lnTo>
                  <a:lnTo>
                    <a:pt x="7908" y="899"/>
                  </a:lnTo>
                  <a:cubicBezTo>
                    <a:pt x="7826" y="762"/>
                    <a:pt x="7719" y="672"/>
                    <a:pt x="7589" y="672"/>
                  </a:cubicBezTo>
                  <a:cubicBezTo>
                    <a:pt x="7570" y="672"/>
                    <a:pt x="7550" y="674"/>
                    <a:pt x="7530" y="678"/>
                  </a:cubicBezTo>
                  <a:lnTo>
                    <a:pt x="6333" y="836"/>
                  </a:lnTo>
                  <a:lnTo>
                    <a:pt x="5387" y="48"/>
                  </a:lnTo>
                  <a:cubicBezTo>
                    <a:pt x="5324" y="17"/>
                    <a:pt x="5246" y="1"/>
                    <a:pt x="516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07" name="Google Shape;8307;p70"/>
            <p:cNvSpPr/>
            <p:nvPr/>
          </p:nvSpPr>
          <p:spPr>
            <a:xfrm>
              <a:off x="5105625" y="3391900"/>
              <a:ext cx="66975" cy="34675"/>
            </a:xfrm>
            <a:custGeom>
              <a:avLst/>
              <a:gdLst/>
              <a:ahLst/>
              <a:cxnLst/>
              <a:rect l="l" t="t" r="r" b="b"/>
              <a:pathLst>
                <a:path w="2679" h="1387" extrusionOk="0">
                  <a:moveTo>
                    <a:pt x="1355" y="0"/>
                  </a:moveTo>
                  <a:cubicBezTo>
                    <a:pt x="725" y="0"/>
                    <a:pt x="190" y="441"/>
                    <a:pt x="1" y="977"/>
                  </a:cubicBezTo>
                  <a:cubicBezTo>
                    <a:pt x="410" y="1229"/>
                    <a:pt x="820" y="1386"/>
                    <a:pt x="1355" y="1386"/>
                  </a:cubicBezTo>
                  <a:cubicBezTo>
                    <a:pt x="1859" y="1386"/>
                    <a:pt x="2301" y="1229"/>
                    <a:pt x="2679" y="977"/>
                  </a:cubicBezTo>
                  <a:cubicBezTo>
                    <a:pt x="2521" y="410"/>
                    <a:pt x="1985" y="0"/>
                    <a:pt x="135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08" name="Google Shape;8308;p70"/>
            <p:cNvSpPr/>
            <p:nvPr/>
          </p:nvSpPr>
          <p:spPr>
            <a:xfrm>
              <a:off x="5192275" y="3443075"/>
              <a:ext cx="95325" cy="86975"/>
            </a:xfrm>
            <a:custGeom>
              <a:avLst/>
              <a:gdLst/>
              <a:ahLst/>
              <a:cxnLst/>
              <a:rect l="l" t="t" r="r" b="b"/>
              <a:pathLst>
                <a:path w="3813" h="3479" extrusionOk="0">
                  <a:moveTo>
                    <a:pt x="2867" y="1"/>
                  </a:moveTo>
                  <a:cubicBezTo>
                    <a:pt x="2741" y="127"/>
                    <a:pt x="2647" y="221"/>
                    <a:pt x="2489" y="284"/>
                  </a:cubicBezTo>
                  <a:lnTo>
                    <a:pt x="1607" y="631"/>
                  </a:lnTo>
                  <a:lnTo>
                    <a:pt x="1260" y="1482"/>
                  </a:lnTo>
                  <a:cubicBezTo>
                    <a:pt x="1103" y="1891"/>
                    <a:pt x="693" y="2112"/>
                    <a:pt x="284" y="2112"/>
                  </a:cubicBezTo>
                  <a:lnTo>
                    <a:pt x="158" y="2112"/>
                  </a:lnTo>
                  <a:lnTo>
                    <a:pt x="0" y="2080"/>
                  </a:lnTo>
                  <a:lnTo>
                    <a:pt x="1166" y="3372"/>
                  </a:lnTo>
                  <a:cubicBezTo>
                    <a:pt x="1237" y="3443"/>
                    <a:pt x="1343" y="3478"/>
                    <a:pt x="1445" y="3478"/>
                  </a:cubicBezTo>
                  <a:cubicBezTo>
                    <a:pt x="1479" y="3478"/>
                    <a:pt x="1512" y="3474"/>
                    <a:pt x="1544" y="3466"/>
                  </a:cubicBezTo>
                  <a:cubicBezTo>
                    <a:pt x="1638" y="3403"/>
                    <a:pt x="1764" y="3340"/>
                    <a:pt x="1764" y="3183"/>
                  </a:cubicBezTo>
                  <a:lnTo>
                    <a:pt x="2080" y="1639"/>
                  </a:lnTo>
                  <a:lnTo>
                    <a:pt x="3497" y="1324"/>
                  </a:lnTo>
                  <a:cubicBezTo>
                    <a:pt x="3532" y="1338"/>
                    <a:pt x="3563" y="1344"/>
                    <a:pt x="3592" y="1344"/>
                  </a:cubicBezTo>
                  <a:cubicBezTo>
                    <a:pt x="3693" y="1344"/>
                    <a:pt x="3756" y="1265"/>
                    <a:pt x="3781" y="1167"/>
                  </a:cubicBezTo>
                  <a:cubicBezTo>
                    <a:pt x="3812" y="1072"/>
                    <a:pt x="3781" y="946"/>
                    <a:pt x="3686" y="820"/>
                  </a:cubicBezTo>
                  <a:lnTo>
                    <a:pt x="2867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09" name="Google Shape;8309;p70"/>
            <p:cNvSpPr/>
            <p:nvPr/>
          </p:nvSpPr>
          <p:spPr>
            <a:xfrm>
              <a:off x="4991425" y="3444650"/>
              <a:ext cx="95325" cy="87325"/>
            </a:xfrm>
            <a:custGeom>
              <a:avLst/>
              <a:gdLst/>
              <a:ahLst/>
              <a:cxnLst/>
              <a:rect l="l" t="t" r="r" b="b"/>
              <a:pathLst>
                <a:path w="3813" h="3493" extrusionOk="0">
                  <a:moveTo>
                    <a:pt x="946" y="1"/>
                  </a:moveTo>
                  <a:lnTo>
                    <a:pt x="126" y="851"/>
                  </a:lnTo>
                  <a:cubicBezTo>
                    <a:pt x="0" y="851"/>
                    <a:pt x="0" y="1009"/>
                    <a:pt x="32" y="1104"/>
                  </a:cubicBezTo>
                  <a:cubicBezTo>
                    <a:pt x="95" y="1230"/>
                    <a:pt x="158" y="1324"/>
                    <a:pt x="315" y="1356"/>
                  </a:cubicBezTo>
                  <a:lnTo>
                    <a:pt x="1733" y="1671"/>
                  </a:lnTo>
                  <a:lnTo>
                    <a:pt x="2048" y="3214"/>
                  </a:lnTo>
                  <a:cubicBezTo>
                    <a:pt x="2080" y="3309"/>
                    <a:pt x="2174" y="3435"/>
                    <a:pt x="2300" y="3466"/>
                  </a:cubicBezTo>
                  <a:cubicBezTo>
                    <a:pt x="2328" y="3485"/>
                    <a:pt x="2361" y="3492"/>
                    <a:pt x="2396" y="3492"/>
                  </a:cubicBezTo>
                  <a:cubicBezTo>
                    <a:pt x="2482" y="3492"/>
                    <a:pt x="2580" y="3448"/>
                    <a:pt x="2647" y="3403"/>
                  </a:cubicBezTo>
                  <a:lnTo>
                    <a:pt x="3813" y="2112"/>
                  </a:lnTo>
                  <a:lnTo>
                    <a:pt x="3813" y="2112"/>
                  </a:lnTo>
                  <a:lnTo>
                    <a:pt x="3624" y="2143"/>
                  </a:lnTo>
                  <a:lnTo>
                    <a:pt x="3561" y="2143"/>
                  </a:lnTo>
                  <a:cubicBezTo>
                    <a:pt x="3119" y="2143"/>
                    <a:pt x="2773" y="1891"/>
                    <a:pt x="2552" y="1513"/>
                  </a:cubicBezTo>
                  <a:lnTo>
                    <a:pt x="2206" y="631"/>
                  </a:lnTo>
                  <a:lnTo>
                    <a:pt x="1355" y="284"/>
                  </a:lnTo>
                  <a:cubicBezTo>
                    <a:pt x="1198" y="221"/>
                    <a:pt x="1072" y="127"/>
                    <a:pt x="94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310" name="Google Shape;8310;p70"/>
          <p:cNvGrpSpPr/>
          <p:nvPr/>
        </p:nvGrpSpPr>
        <p:grpSpPr>
          <a:xfrm>
            <a:off x="6650491" y="3352053"/>
            <a:ext cx="350079" cy="308177"/>
            <a:chOff x="4991425" y="3617150"/>
            <a:chExt cx="296175" cy="260725"/>
          </a:xfrm>
          <a:solidFill>
            <a:srgbClr val="FFC867"/>
          </a:solidFill>
        </p:grpSpPr>
        <p:sp>
          <p:nvSpPr>
            <p:cNvPr id="8311" name="Google Shape;8311;p70"/>
            <p:cNvSpPr/>
            <p:nvPr/>
          </p:nvSpPr>
          <p:spPr>
            <a:xfrm>
              <a:off x="5069400" y="3738450"/>
              <a:ext cx="139425" cy="139425"/>
            </a:xfrm>
            <a:custGeom>
              <a:avLst/>
              <a:gdLst/>
              <a:ahLst/>
              <a:cxnLst/>
              <a:rect l="l" t="t" r="r" b="b"/>
              <a:pathLst>
                <a:path w="5577" h="5577" extrusionOk="0">
                  <a:moveTo>
                    <a:pt x="2804" y="0"/>
                  </a:moveTo>
                  <a:cubicBezTo>
                    <a:pt x="1607" y="0"/>
                    <a:pt x="1450" y="725"/>
                    <a:pt x="1009" y="3308"/>
                  </a:cubicBezTo>
                  <a:cubicBezTo>
                    <a:pt x="946" y="3749"/>
                    <a:pt x="851" y="4285"/>
                    <a:pt x="757" y="4883"/>
                  </a:cubicBezTo>
                  <a:lnTo>
                    <a:pt x="347" y="4883"/>
                  </a:lnTo>
                  <a:cubicBezTo>
                    <a:pt x="158" y="4883"/>
                    <a:pt x="0" y="5041"/>
                    <a:pt x="0" y="5230"/>
                  </a:cubicBezTo>
                  <a:cubicBezTo>
                    <a:pt x="0" y="5419"/>
                    <a:pt x="158" y="5576"/>
                    <a:pt x="347" y="5576"/>
                  </a:cubicBezTo>
                  <a:lnTo>
                    <a:pt x="5230" y="5576"/>
                  </a:lnTo>
                  <a:cubicBezTo>
                    <a:pt x="5419" y="5545"/>
                    <a:pt x="5577" y="5387"/>
                    <a:pt x="5577" y="5198"/>
                  </a:cubicBezTo>
                  <a:cubicBezTo>
                    <a:pt x="5577" y="5009"/>
                    <a:pt x="5419" y="4852"/>
                    <a:pt x="5230" y="4852"/>
                  </a:cubicBezTo>
                  <a:lnTo>
                    <a:pt x="4852" y="4852"/>
                  </a:lnTo>
                  <a:cubicBezTo>
                    <a:pt x="4726" y="4253"/>
                    <a:pt x="4632" y="3749"/>
                    <a:pt x="4569" y="3277"/>
                  </a:cubicBezTo>
                  <a:cubicBezTo>
                    <a:pt x="4128" y="756"/>
                    <a:pt x="3970" y="0"/>
                    <a:pt x="280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12" name="Google Shape;8312;p70"/>
            <p:cNvSpPr/>
            <p:nvPr/>
          </p:nvSpPr>
          <p:spPr>
            <a:xfrm>
              <a:off x="5200150" y="3617150"/>
              <a:ext cx="69325" cy="69325"/>
            </a:xfrm>
            <a:custGeom>
              <a:avLst/>
              <a:gdLst/>
              <a:ahLst/>
              <a:cxnLst/>
              <a:rect l="l" t="t" r="r" b="b"/>
              <a:pathLst>
                <a:path w="2773" h="2773" extrusionOk="0">
                  <a:moveTo>
                    <a:pt x="1386" y="0"/>
                  </a:moveTo>
                  <a:cubicBezTo>
                    <a:pt x="630" y="0"/>
                    <a:pt x="0" y="630"/>
                    <a:pt x="0" y="1387"/>
                  </a:cubicBezTo>
                  <a:cubicBezTo>
                    <a:pt x="0" y="2111"/>
                    <a:pt x="630" y="2773"/>
                    <a:pt x="1386" y="2773"/>
                  </a:cubicBezTo>
                  <a:cubicBezTo>
                    <a:pt x="2143" y="2773"/>
                    <a:pt x="2773" y="2111"/>
                    <a:pt x="2773" y="1387"/>
                  </a:cubicBezTo>
                  <a:cubicBezTo>
                    <a:pt x="2773" y="630"/>
                    <a:pt x="2143" y="0"/>
                    <a:pt x="138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13" name="Google Shape;8313;p70"/>
            <p:cNvSpPr/>
            <p:nvPr/>
          </p:nvSpPr>
          <p:spPr>
            <a:xfrm>
              <a:off x="5009550" y="3617150"/>
              <a:ext cx="68525" cy="69325"/>
            </a:xfrm>
            <a:custGeom>
              <a:avLst/>
              <a:gdLst/>
              <a:ahLst/>
              <a:cxnLst/>
              <a:rect l="l" t="t" r="r" b="b"/>
              <a:pathLst>
                <a:path w="2741" h="2773" extrusionOk="0">
                  <a:moveTo>
                    <a:pt x="1355" y="0"/>
                  </a:moveTo>
                  <a:cubicBezTo>
                    <a:pt x="599" y="0"/>
                    <a:pt x="0" y="630"/>
                    <a:pt x="0" y="1387"/>
                  </a:cubicBezTo>
                  <a:cubicBezTo>
                    <a:pt x="0" y="2143"/>
                    <a:pt x="599" y="2773"/>
                    <a:pt x="1355" y="2773"/>
                  </a:cubicBezTo>
                  <a:cubicBezTo>
                    <a:pt x="2111" y="2773"/>
                    <a:pt x="2741" y="2143"/>
                    <a:pt x="2741" y="1387"/>
                  </a:cubicBezTo>
                  <a:cubicBezTo>
                    <a:pt x="2741" y="630"/>
                    <a:pt x="2111" y="0"/>
                    <a:pt x="135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14" name="Google Shape;8314;p70"/>
            <p:cNvSpPr/>
            <p:nvPr/>
          </p:nvSpPr>
          <p:spPr>
            <a:xfrm>
              <a:off x="4991425" y="3686450"/>
              <a:ext cx="104775" cy="52025"/>
            </a:xfrm>
            <a:custGeom>
              <a:avLst/>
              <a:gdLst/>
              <a:ahLst/>
              <a:cxnLst/>
              <a:rect l="l" t="t" r="r" b="b"/>
              <a:pathLst>
                <a:path w="4191" h="2081" extrusionOk="0">
                  <a:moveTo>
                    <a:pt x="568" y="1"/>
                  </a:moveTo>
                  <a:cubicBezTo>
                    <a:pt x="252" y="347"/>
                    <a:pt x="0" y="851"/>
                    <a:pt x="0" y="1356"/>
                  </a:cubicBezTo>
                  <a:lnTo>
                    <a:pt x="0" y="1734"/>
                  </a:lnTo>
                  <a:cubicBezTo>
                    <a:pt x="0" y="1923"/>
                    <a:pt x="158" y="2080"/>
                    <a:pt x="347" y="2080"/>
                  </a:cubicBezTo>
                  <a:lnTo>
                    <a:pt x="3813" y="2080"/>
                  </a:lnTo>
                  <a:cubicBezTo>
                    <a:pt x="4033" y="2080"/>
                    <a:pt x="4191" y="1923"/>
                    <a:pt x="4191" y="1734"/>
                  </a:cubicBezTo>
                  <a:lnTo>
                    <a:pt x="4191" y="1356"/>
                  </a:lnTo>
                  <a:cubicBezTo>
                    <a:pt x="4191" y="820"/>
                    <a:pt x="3970" y="347"/>
                    <a:pt x="3624" y="1"/>
                  </a:cubicBezTo>
                  <a:cubicBezTo>
                    <a:pt x="3245" y="410"/>
                    <a:pt x="2678" y="694"/>
                    <a:pt x="2080" y="694"/>
                  </a:cubicBezTo>
                  <a:cubicBezTo>
                    <a:pt x="1513" y="694"/>
                    <a:pt x="946" y="410"/>
                    <a:pt x="56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15" name="Google Shape;8315;p70"/>
            <p:cNvSpPr/>
            <p:nvPr/>
          </p:nvSpPr>
          <p:spPr>
            <a:xfrm>
              <a:off x="5183600" y="3686450"/>
              <a:ext cx="104000" cy="52025"/>
            </a:xfrm>
            <a:custGeom>
              <a:avLst/>
              <a:gdLst/>
              <a:ahLst/>
              <a:cxnLst/>
              <a:rect l="l" t="t" r="r" b="b"/>
              <a:pathLst>
                <a:path w="4160" h="2081" extrusionOk="0">
                  <a:moveTo>
                    <a:pt x="536" y="1"/>
                  </a:moveTo>
                  <a:cubicBezTo>
                    <a:pt x="221" y="347"/>
                    <a:pt x="1" y="851"/>
                    <a:pt x="1" y="1356"/>
                  </a:cubicBezTo>
                  <a:lnTo>
                    <a:pt x="1" y="1702"/>
                  </a:lnTo>
                  <a:cubicBezTo>
                    <a:pt x="1" y="1923"/>
                    <a:pt x="158" y="2080"/>
                    <a:pt x="347" y="2080"/>
                  </a:cubicBezTo>
                  <a:lnTo>
                    <a:pt x="3813" y="2080"/>
                  </a:lnTo>
                  <a:cubicBezTo>
                    <a:pt x="4002" y="2080"/>
                    <a:pt x="4159" y="1923"/>
                    <a:pt x="4159" y="1702"/>
                  </a:cubicBezTo>
                  <a:lnTo>
                    <a:pt x="4159" y="1356"/>
                  </a:lnTo>
                  <a:cubicBezTo>
                    <a:pt x="4159" y="820"/>
                    <a:pt x="3970" y="347"/>
                    <a:pt x="3624" y="1"/>
                  </a:cubicBezTo>
                  <a:cubicBezTo>
                    <a:pt x="3214" y="410"/>
                    <a:pt x="2679" y="694"/>
                    <a:pt x="2080" y="694"/>
                  </a:cubicBezTo>
                  <a:cubicBezTo>
                    <a:pt x="1450" y="694"/>
                    <a:pt x="946" y="410"/>
                    <a:pt x="53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16" name="Google Shape;8316;p70"/>
            <p:cNvSpPr/>
            <p:nvPr/>
          </p:nvSpPr>
          <p:spPr>
            <a:xfrm>
              <a:off x="5187550" y="3755775"/>
              <a:ext cx="100050" cy="52800"/>
            </a:xfrm>
            <a:custGeom>
              <a:avLst/>
              <a:gdLst/>
              <a:ahLst/>
              <a:cxnLst/>
              <a:rect l="l" t="t" r="r" b="b"/>
              <a:pathLst>
                <a:path w="4002" h="2112" extrusionOk="0">
                  <a:moveTo>
                    <a:pt x="0" y="0"/>
                  </a:moveTo>
                  <a:cubicBezTo>
                    <a:pt x="189" y="567"/>
                    <a:pt x="315" y="1229"/>
                    <a:pt x="473" y="2111"/>
                  </a:cubicBezTo>
                  <a:lnTo>
                    <a:pt x="3655" y="2111"/>
                  </a:lnTo>
                  <a:cubicBezTo>
                    <a:pt x="3844" y="2111"/>
                    <a:pt x="4001" y="1954"/>
                    <a:pt x="4001" y="1733"/>
                  </a:cubicBezTo>
                  <a:lnTo>
                    <a:pt x="4001" y="378"/>
                  </a:lnTo>
                  <a:cubicBezTo>
                    <a:pt x="3970" y="158"/>
                    <a:pt x="3844" y="0"/>
                    <a:pt x="365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17" name="Google Shape;8317;p70"/>
            <p:cNvSpPr/>
            <p:nvPr/>
          </p:nvSpPr>
          <p:spPr>
            <a:xfrm>
              <a:off x="4991425" y="3755775"/>
              <a:ext cx="100850" cy="52000"/>
            </a:xfrm>
            <a:custGeom>
              <a:avLst/>
              <a:gdLst/>
              <a:ahLst/>
              <a:cxnLst/>
              <a:rect l="l" t="t" r="r" b="b"/>
              <a:pathLst>
                <a:path w="4034" h="2080" extrusionOk="0">
                  <a:moveTo>
                    <a:pt x="347" y="0"/>
                  </a:moveTo>
                  <a:cubicBezTo>
                    <a:pt x="158" y="0"/>
                    <a:pt x="0" y="158"/>
                    <a:pt x="0" y="347"/>
                  </a:cubicBezTo>
                  <a:lnTo>
                    <a:pt x="0" y="1733"/>
                  </a:lnTo>
                  <a:cubicBezTo>
                    <a:pt x="0" y="1954"/>
                    <a:pt x="158" y="2080"/>
                    <a:pt x="347" y="2080"/>
                  </a:cubicBezTo>
                  <a:lnTo>
                    <a:pt x="3561" y="2080"/>
                  </a:lnTo>
                  <a:cubicBezTo>
                    <a:pt x="3718" y="1229"/>
                    <a:pt x="3813" y="567"/>
                    <a:pt x="403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318" name="Google Shape;8318;p70"/>
          <p:cNvGrpSpPr/>
          <p:nvPr/>
        </p:nvGrpSpPr>
        <p:grpSpPr>
          <a:xfrm>
            <a:off x="6727764" y="3807644"/>
            <a:ext cx="195532" cy="349163"/>
            <a:chOff x="5056800" y="3962900"/>
            <a:chExt cx="165425" cy="295400"/>
          </a:xfrm>
          <a:solidFill>
            <a:srgbClr val="FFC867"/>
          </a:solidFill>
        </p:grpSpPr>
        <p:sp>
          <p:nvSpPr>
            <p:cNvPr id="8319" name="Google Shape;8319;p70"/>
            <p:cNvSpPr/>
            <p:nvPr/>
          </p:nvSpPr>
          <p:spPr>
            <a:xfrm>
              <a:off x="5155250" y="4042450"/>
              <a:ext cx="66975" cy="104800"/>
            </a:xfrm>
            <a:custGeom>
              <a:avLst/>
              <a:gdLst/>
              <a:ahLst/>
              <a:cxnLst/>
              <a:rect l="l" t="t" r="r" b="b"/>
              <a:pathLst>
                <a:path w="2679" h="4192" extrusionOk="0">
                  <a:moveTo>
                    <a:pt x="0" y="1"/>
                  </a:moveTo>
                  <a:lnTo>
                    <a:pt x="505" y="3467"/>
                  </a:lnTo>
                  <a:lnTo>
                    <a:pt x="1103" y="4065"/>
                  </a:lnTo>
                  <a:cubicBezTo>
                    <a:pt x="1166" y="4128"/>
                    <a:pt x="1261" y="4191"/>
                    <a:pt x="1324" y="4191"/>
                  </a:cubicBezTo>
                  <a:lnTo>
                    <a:pt x="2300" y="4191"/>
                  </a:lnTo>
                  <a:cubicBezTo>
                    <a:pt x="2521" y="4191"/>
                    <a:pt x="2678" y="4034"/>
                    <a:pt x="2678" y="3813"/>
                  </a:cubicBezTo>
                  <a:lnTo>
                    <a:pt x="2678" y="2805"/>
                  </a:lnTo>
                  <a:cubicBezTo>
                    <a:pt x="2678" y="2710"/>
                    <a:pt x="2615" y="2616"/>
                    <a:pt x="2552" y="2553"/>
                  </a:cubicBezTo>
                  <a:lnTo>
                    <a:pt x="0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20" name="Google Shape;8320;p70"/>
            <p:cNvSpPr/>
            <p:nvPr/>
          </p:nvSpPr>
          <p:spPr>
            <a:xfrm>
              <a:off x="5065450" y="3962900"/>
              <a:ext cx="88250" cy="52025"/>
            </a:xfrm>
            <a:custGeom>
              <a:avLst/>
              <a:gdLst/>
              <a:ahLst/>
              <a:cxnLst/>
              <a:rect l="l" t="t" r="r" b="b"/>
              <a:pathLst>
                <a:path w="3530" h="2081" extrusionOk="0">
                  <a:moveTo>
                    <a:pt x="347" y="1"/>
                  </a:moveTo>
                  <a:cubicBezTo>
                    <a:pt x="221" y="1"/>
                    <a:pt x="158" y="33"/>
                    <a:pt x="64" y="159"/>
                  </a:cubicBezTo>
                  <a:cubicBezTo>
                    <a:pt x="1" y="222"/>
                    <a:pt x="1" y="348"/>
                    <a:pt x="32" y="474"/>
                  </a:cubicBezTo>
                  <a:lnTo>
                    <a:pt x="568" y="2080"/>
                  </a:lnTo>
                  <a:lnTo>
                    <a:pt x="2931" y="2080"/>
                  </a:lnTo>
                  <a:lnTo>
                    <a:pt x="3498" y="474"/>
                  </a:lnTo>
                  <a:cubicBezTo>
                    <a:pt x="3529" y="348"/>
                    <a:pt x="3498" y="222"/>
                    <a:pt x="3466" y="159"/>
                  </a:cubicBezTo>
                  <a:cubicBezTo>
                    <a:pt x="3340" y="64"/>
                    <a:pt x="3214" y="1"/>
                    <a:pt x="312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21" name="Google Shape;8321;p70"/>
            <p:cNvSpPr/>
            <p:nvPr/>
          </p:nvSpPr>
          <p:spPr>
            <a:xfrm>
              <a:off x="5056800" y="4032225"/>
              <a:ext cx="104000" cy="226075"/>
            </a:xfrm>
            <a:custGeom>
              <a:avLst/>
              <a:gdLst/>
              <a:ahLst/>
              <a:cxnLst/>
              <a:rect l="l" t="t" r="r" b="b"/>
              <a:pathLst>
                <a:path w="4160" h="9043" extrusionOk="0">
                  <a:moveTo>
                    <a:pt x="977" y="0"/>
                  </a:moveTo>
                  <a:lnTo>
                    <a:pt x="0" y="6553"/>
                  </a:lnTo>
                  <a:cubicBezTo>
                    <a:pt x="0" y="6648"/>
                    <a:pt x="0" y="6742"/>
                    <a:pt x="63" y="6837"/>
                  </a:cubicBezTo>
                  <a:lnTo>
                    <a:pt x="1796" y="8916"/>
                  </a:lnTo>
                  <a:cubicBezTo>
                    <a:pt x="1859" y="9011"/>
                    <a:pt x="1954" y="9042"/>
                    <a:pt x="2080" y="9042"/>
                  </a:cubicBezTo>
                  <a:cubicBezTo>
                    <a:pt x="2174" y="9042"/>
                    <a:pt x="2269" y="9011"/>
                    <a:pt x="2332" y="8916"/>
                  </a:cubicBezTo>
                  <a:lnTo>
                    <a:pt x="4065" y="6837"/>
                  </a:lnTo>
                  <a:cubicBezTo>
                    <a:pt x="4159" y="6742"/>
                    <a:pt x="4159" y="6679"/>
                    <a:pt x="4159" y="6553"/>
                  </a:cubicBezTo>
                  <a:lnTo>
                    <a:pt x="3182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322" name="Google Shape;8322;p70"/>
          <p:cNvGrpSpPr/>
          <p:nvPr/>
        </p:nvGrpSpPr>
        <p:grpSpPr>
          <a:xfrm>
            <a:off x="7979062" y="3807660"/>
            <a:ext cx="350995" cy="349133"/>
            <a:chOff x="6168925" y="3936925"/>
            <a:chExt cx="296950" cy="295375"/>
          </a:xfrm>
          <a:solidFill>
            <a:srgbClr val="FFC867"/>
          </a:solidFill>
        </p:grpSpPr>
        <p:sp>
          <p:nvSpPr>
            <p:cNvPr id="8323" name="Google Shape;8323;p70"/>
            <p:cNvSpPr/>
            <p:nvPr/>
          </p:nvSpPr>
          <p:spPr>
            <a:xfrm>
              <a:off x="6220900" y="4164550"/>
              <a:ext cx="18150" cy="18125"/>
            </a:xfrm>
            <a:custGeom>
              <a:avLst/>
              <a:gdLst/>
              <a:ahLst/>
              <a:cxnLst/>
              <a:rect l="l" t="t" r="r" b="b"/>
              <a:pathLst>
                <a:path w="726" h="725" extrusionOk="0">
                  <a:moveTo>
                    <a:pt x="379" y="0"/>
                  </a:moveTo>
                  <a:cubicBezTo>
                    <a:pt x="158" y="0"/>
                    <a:pt x="1" y="158"/>
                    <a:pt x="1" y="347"/>
                  </a:cubicBezTo>
                  <a:cubicBezTo>
                    <a:pt x="1" y="567"/>
                    <a:pt x="158" y="725"/>
                    <a:pt x="379" y="725"/>
                  </a:cubicBezTo>
                  <a:cubicBezTo>
                    <a:pt x="568" y="725"/>
                    <a:pt x="725" y="567"/>
                    <a:pt x="725" y="347"/>
                  </a:cubicBezTo>
                  <a:cubicBezTo>
                    <a:pt x="725" y="158"/>
                    <a:pt x="568" y="0"/>
                    <a:pt x="37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24" name="Google Shape;8324;p70"/>
            <p:cNvSpPr/>
            <p:nvPr/>
          </p:nvSpPr>
          <p:spPr>
            <a:xfrm>
              <a:off x="6168925" y="3972375"/>
              <a:ext cx="227650" cy="259925"/>
            </a:xfrm>
            <a:custGeom>
              <a:avLst/>
              <a:gdLst/>
              <a:ahLst/>
              <a:cxnLst/>
              <a:rect l="l" t="t" r="r" b="b"/>
              <a:pathLst>
                <a:path w="9106" h="10397" extrusionOk="0">
                  <a:moveTo>
                    <a:pt x="3115" y="2135"/>
                  </a:moveTo>
                  <a:cubicBezTo>
                    <a:pt x="3206" y="2135"/>
                    <a:pt x="3293" y="2158"/>
                    <a:pt x="3340" y="2205"/>
                  </a:cubicBezTo>
                  <a:cubicBezTo>
                    <a:pt x="3466" y="2331"/>
                    <a:pt x="3466" y="2583"/>
                    <a:pt x="3340" y="2678"/>
                  </a:cubicBezTo>
                  <a:lnTo>
                    <a:pt x="2930" y="3119"/>
                  </a:lnTo>
                  <a:lnTo>
                    <a:pt x="3340" y="3560"/>
                  </a:lnTo>
                  <a:cubicBezTo>
                    <a:pt x="3466" y="3686"/>
                    <a:pt x="3466" y="3907"/>
                    <a:pt x="3340" y="4033"/>
                  </a:cubicBezTo>
                  <a:cubicBezTo>
                    <a:pt x="3293" y="4096"/>
                    <a:pt x="3206" y="4127"/>
                    <a:pt x="3115" y="4127"/>
                  </a:cubicBezTo>
                  <a:cubicBezTo>
                    <a:pt x="3025" y="4127"/>
                    <a:pt x="2930" y="4096"/>
                    <a:pt x="2867" y="4033"/>
                  </a:cubicBezTo>
                  <a:lnTo>
                    <a:pt x="2458" y="3592"/>
                  </a:lnTo>
                  <a:lnTo>
                    <a:pt x="2017" y="4033"/>
                  </a:lnTo>
                  <a:cubicBezTo>
                    <a:pt x="1954" y="4096"/>
                    <a:pt x="1867" y="4127"/>
                    <a:pt x="1780" y="4127"/>
                  </a:cubicBezTo>
                  <a:cubicBezTo>
                    <a:pt x="1694" y="4127"/>
                    <a:pt x="1607" y="4096"/>
                    <a:pt x="1544" y="4033"/>
                  </a:cubicBezTo>
                  <a:cubicBezTo>
                    <a:pt x="1418" y="3907"/>
                    <a:pt x="1418" y="3686"/>
                    <a:pt x="1544" y="3560"/>
                  </a:cubicBezTo>
                  <a:lnTo>
                    <a:pt x="1985" y="3119"/>
                  </a:lnTo>
                  <a:lnTo>
                    <a:pt x="1544" y="2678"/>
                  </a:lnTo>
                  <a:cubicBezTo>
                    <a:pt x="1418" y="2583"/>
                    <a:pt x="1418" y="2331"/>
                    <a:pt x="1544" y="2205"/>
                  </a:cubicBezTo>
                  <a:cubicBezTo>
                    <a:pt x="1591" y="2158"/>
                    <a:pt x="1678" y="2135"/>
                    <a:pt x="1769" y="2135"/>
                  </a:cubicBezTo>
                  <a:cubicBezTo>
                    <a:pt x="1859" y="2135"/>
                    <a:pt x="1954" y="2158"/>
                    <a:pt x="2017" y="2205"/>
                  </a:cubicBezTo>
                  <a:lnTo>
                    <a:pt x="2458" y="2646"/>
                  </a:lnTo>
                  <a:lnTo>
                    <a:pt x="2867" y="2205"/>
                  </a:lnTo>
                  <a:cubicBezTo>
                    <a:pt x="2930" y="2158"/>
                    <a:pt x="3025" y="2135"/>
                    <a:pt x="3115" y="2135"/>
                  </a:cubicBezTo>
                  <a:close/>
                  <a:moveTo>
                    <a:pt x="6727" y="2079"/>
                  </a:moveTo>
                  <a:cubicBezTo>
                    <a:pt x="6813" y="2079"/>
                    <a:pt x="6900" y="2111"/>
                    <a:pt x="6963" y="2174"/>
                  </a:cubicBezTo>
                  <a:lnTo>
                    <a:pt x="7688" y="2898"/>
                  </a:lnTo>
                  <a:cubicBezTo>
                    <a:pt x="7719" y="2993"/>
                    <a:pt x="7719" y="3245"/>
                    <a:pt x="7593" y="3371"/>
                  </a:cubicBezTo>
                  <a:cubicBezTo>
                    <a:pt x="7546" y="3418"/>
                    <a:pt x="7459" y="3442"/>
                    <a:pt x="7369" y="3442"/>
                  </a:cubicBezTo>
                  <a:cubicBezTo>
                    <a:pt x="7278" y="3442"/>
                    <a:pt x="7183" y="3418"/>
                    <a:pt x="7120" y="3371"/>
                  </a:cubicBezTo>
                  <a:lnTo>
                    <a:pt x="7026" y="3245"/>
                  </a:lnTo>
                  <a:lnTo>
                    <a:pt x="7026" y="4505"/>
                  </a:lnTo>
                  <a:cubicBezTo>
                    <a:pt x="7026" y="5104"/>
                    <a:pt x="6553" y="5513"/>
                    <a:pt x="5986" y="5513"/>
                  </a:cubicBezTo>
                  <a:lnTo>
                    <a:pt x="3151" y="5513"/>
                  </a:lnTo>
                  <a:cubicBezTo>
                    <a:pt x="2962" y="5513"/>
                    <a:pt x="2804" y="5671"/>
                    <a:pt x="2804" y="5891"/>
                  </a:cubicBezTo>
                  <a:lnTo>
                    <a:pt x="2804" y="7026"/>
                  </a:lnTo>
                  <a:cubicBezTo>
                    <a:pt x="3182" y="7183"/>
                    <a:pt x="3497" y="7530"/>
                    <a:pt x="3497" y="8002"/>
                  </a:cubicBezTo>
                  <a:cubicBezTo>
                    <a:pt x="3497" y="8601"/>
                    <a:pt x="3025" y="9042"/>
                    <a:pt x="2489" y="9042"/>
                  </a:cubicBezTo>
                  <a:cubicBezTo>
                    <a:pt x="1922" y="9042"/>
                    <a:pt x="1450" y="8569"/>
                    <a:pt x="1450" y="8002"/>
                  </a:cubicBezTo>
                  <a:cubicBezTo>
                    <a:pt x="1450" y="7561"/>
                    <a:pt x="1733" y="7183"/>
                    <a:pt x="2174" y="7026"/>
                  </a:cubicBezTo>
                  <a:lnTo>
                    <a:pt x="2174" y="5891"/>
                  </a:lnTo>
                  <a:cubicBezTo>
                    <a:pt x="2174" y="5293"/>
                    <a:pt x="2647" y="4852"/>
                    <a:pt x="3182" y="4852"/>
                  </a:cubicBezTo>
                  <a:lnTo>
                    <a:pt x="6018" y="4852"/>
                  </a:lnTo>
                  <a:cubicBezTo>
                    <a:pt x="6207" y="4852"/>
                    <a:pt x="6364" y="4694"/>
                    <a:pt x="6364" y="4505"/>
                  </a:cubicBezTo>
                  <a:lnTo>
                    <a:pt x="6364" y="3245"/>
                  </a:lnTo>
                  <a:lnTo>
                    <a:pt x="6270" y="3371"/>
                  </a:lnTo>
                  <a:cubicBezTo>
                    <a:pt x="6207" y="3418"/>
                    <a:pt x="6120" y="3442"/>
                    <a:pt x="6034" y="3442"/>
                  </a:cubicBezTo>
                  <a:cubicBezTo>
                    <a:pt x="5947" y="3442"/>
                    <a:pt x="5860" y="3418"/>
                    <a:pt x="5797" y="3371"/>
                  </a:cubicBezTo>
                  <a:cubicBezTo>
                    <a:pt x="5671" y="3245"/>
                    <a:pt x="5671" y="2993"/>
                    <a:pt x="5797" y="2898"/>
                  </a:cubicBezTo>
                  <a:lnTo>
                    <a:pt x="6490" y="2174"/>
                  </a:lnTo>
                  <a:cubicBezTo>
                    <a:pt x="6553" y="2111"/>
                    <a:pt x="6640" y="2079"/>
                    <a:pt x="6727" y="2079"/>
                  </a:cubicBezTo>
                  <a:close/>
                  <a:moveTo>
                    <a:pt x="7369" y="7057"/>
                  </a:moveTo>
                  <a:cubicBezTo>
                    <a:pt x="7459" y="7057"/>
                    <a:pt x="7546" y="7089"/>
                    <a:pt x="7593" y="7152"/>
                  </a:cubicBezTo>
                  <a:cubicBezTo>
                    <a:pt x="7719" y="7246"/>
                    <a:pt x="7719" y="7498"/>
                    <a:pt x="7593" y="7624"/>
                  </a:cubicBezTo>
                  <a:lnTo>
                    <a:pt x="7183" y="8034"/>
                  </a:lnTo>
                  <a:lnTo>
                    <a:pt x="7593" y="8475"/>
                  </a:lnTo>
                  <a:cubicBezTo>
                    <a:pt x="7719" y="8601"/>
                    <a:pt x="7719" y="8821"/>
                    <a:pt x="7593" y="8947"/>
                  </a:cubicBezTo>
                  <a:cubicBezTo>
                    <a:pt x="7546" y="9010"/>
                    <a:pt x="7459" y="9042"/>
                    <a:pt x="7369" y="9042"/>
                  </a:cubicBezTo>
                  <a:cubicBezTo>
                    <a:pt x="7278" y="9042"/>
                    <a:pt x="7183" y="9010"/>
                    <a:pt x="7120" y="8947"/>
                  </a:cubicBezTo>
                  <a:lnTo>
                    <a:pt x="6711" y="8506"/>
                  </a:lnTo>
                  <a:lnTo>
                    <a:pt x="6270" y="8947"/>
                  </a:lnTo>
                  <a:cubicBezTo>
                    <a:pt x="6207" y="9010"/>
                    <a:pt x="6120" y="9042"/>
                    <a:pt x="6034" y="9042"/>
                  </a:cubicBezTo>
                  <a:cubicBezTo>
                    <a:pt x="5947" y="9042"/>
                    <a:pt x="5860" y="9010"/>
                    <a:pt x="5797" y="8947"/>
                  </a:cubicBezTo>
                  <a:cubicBezTo>
                    <a:pt x="5671" y="8821"/>
                    <a:pt x="5671" y="8601"/>
                    <a:pt x="5797" y="8475"/>
                  </a:cubicBezTo>
                  <a:lnTo>
                    <a:pt x="6207" y="8034"/>
                  </a:lnTo>
                  <a:lnTo>
                    <a:pt x="5797" y="7624"/>
                  </a:lnTo>
                  <a:cubicBezTo>
                    <a:pt x="5671" y="7498"/>
                    <a:pt x="5671" y="7246"/>
                    <a:pt x="5797" y="7152"/>
                  </a:cubicBezTo>
                  <a:cubicBezTo>
                    <a:pt x="5845" y="7089"/>
                    <a:pt x="5931" y="7057"/>
                    <a:pt x="6022" y="7057"/>
                  </a:cubicBezTo>
                  <a:cubicBezTo>
                    <a:pt x="6112" y="7057"/>
                    <a:pt x="6207" y="7089"/>
                    <a:pt x="6270" y="7152"/>
                  </a:cubicBezTo>
                  <a:lnTo>
                    <a:pt x="6711" y="7561"/>
                  </a:lnTo>
                  <a:lnTo>
                    <a:pt x="7120" y="7152"/>
                  </a:lnTo>
                  <a:cubicBezTo>
                    <a:pt x="7183" y="7089"/>
                    <a:pt x="7278" y="7057"/>
                    <a:pt x="7369" y="7057"/>
                  </a:cubicBezTo>
                  <a:close/>
                  <a:moveTo>
                    <a:pt x="1040" y="0"/>
                  </a:moveTo>
                  <a:cubicBezTo>
                    <a:pt x="441" y="0"/>
                    <a:pt x="0" y="473"/>
                    <a:pt x="0" y="1040"/>
                  </a:cubicBezTo>
                  <a:lnTo>
                    <a:pt x="0" y="9388"/>
                  </a:lnTo>
                  <a:cubicBezTo>
                    <a:pt x="0" y="9987"/>
                    <a:pt x="473" y="10397"/>
                    <a:pt x="1040" y="10397"/>
                  </a:cubicBezTo>
                  <a:lnTo>
                    <a:pt x="8003" y="10397"/>
                  </a:lnTo>
                  <a:cubicBezTo>
                    <a:pt x="8601" y="10397"/>
                    <a:pt x="9011" y="9924"/>
                    <a:pt x="9011" y="9388"/>
                  </a:cubicBezTo>
                  <a:lnTo>
                    <a:pt x="9011" y="1040"/>
                  </a:lnTo>
                  <a:cubicBezTo>
                    <a:pt x="9105" y="473"/>
                    <a:pt x="8633" y="0"/>
                    <a:pt x="8034" y="0"/>
                  </a:cubicBezTo>
                  <a:lnTo>
                    <a:pt x="7341" y="0"/>
                  </a:lnTo>
                  <a:cubicBezTo>
                    <a:pt x="7341" y="756"/>
                    <a:pt x="6711" y="1386"/>
                    <a:pt x="5955" y="1386"/>
                  </a:cubicBezTo>
                  <a:lnTo>
                    <a:pt x="3119" y="1386"/>
                  </a:lnTo>
                  <a:cubicBezTo>
                    <a:pt x="2363" y="1386"/>
                    <a:pt x="1733" y="756"/>
                    <a:pt x="173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25" name="Google Shape;8325;p70"/>
            <p:cNvSpPr/>
            <p:nvPr/>
          </p:nvSpPr>
          <p:spPr>
            <a:xfrm>
              <a:off x="6228775" y="3936925"/>
              <a:ext cx="106350" cy="53575"/>
            </a:xfrm>
            <a:custGeom>
              <a:avLst/>
              <a:gdLst/>
              <a:ahLst/>
              <a:cxnLst/>
              <a:rect l="l" t="t" r="r" b="b"/>
              <a:pathLst>
                <a:path w="4254" h="2143" extrusionOk="0">
                  <a:moveTo>
                    <a:pt x="2143" y="0"/>
                  </a:moveTo>
                  <a:cubicBezTo>
                    <a:pt x="1860" y="0"/>
                    <a:pt x="1576" y="221"/>
                    <a:pt x="1450" y="473"/>
                  </a:cubicBezTo>
                  <a:lnTo>
                    <a:pt x="1387" y="725"/>
                  </a:lnTo>
                  <a:lnTo>
                    <a:pt x="725" y="725"/>
                  </a:lnTo>
                  <a:cubicBezTo>
                    <a:pt x="316" y="725"/>
                    <a:pt x="1" y="1040"/>
                    <a:pt x="1" y="1418"/>
                  </a:cubicBezTo>
                  <a:cubicBezTo>
                    <a:pt x="1" y="1828"/>
                    <a:pt x="316" y="2143"/>
                    <a:pt x="725" y="2143"/>
                  </a:cubicBezTo>
                  <a:lnTo>
                    <a:pt x="3561" y="2143"/>
                  </a:lnTo>
                  <a:cubicBezTo>
                    <a:pt x="3939" y="2143"/>
                    <a:pt x="4254" y="1828"/>
                    <a:pt x="4254" y="1418"/>
                  </a:cubicBezTo>
                  <a:cubicBezTo>
                    <a:pt x="4254" y="1040"/>
                    <a:pt x="3939" y="725"/>
                    <a:pt x="3561" y="725"/>
                  </a:cubicBezTo>
                  <a:lnTo>
                    <a:pt x="2868" y="725"/>
                  </a:lnTo>
                  <a:lnTo>
                    <a:pt x="2805" y="473"/>
                  </a:lnTo>
                  <a:cubicBezTo>
                    <a:pt x="2710" y="221"/>
                    <a:pt x="2458" y="0"/>
                    <a:pt x="214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26" name="Google Shape;8326;p70"/>
            <p:cNvSpPr/>
            <p:nvPr/>
          </p:nvSpPr>
          <p:spPr>
            <a:xfrm>
              <a:off x="6412300" y="4059000"/>
              <a:ext cx="52000" cy="105575"/>
            </a:xfrm>
            <a:custGeom>
              <a:avLst/>
              <a:gdLst/>
              <a:ahLst/>
              <a:cxnLst/>
              <a:rect l="l" t="t" r="r" b="b"/>
              <a:pathLst>
                <a:path w="2080" h="4223" extrusionOk="0">
                  <a:moveTo>
                    <a:pt x="0" y="1"/>
                  </a:moveTo>
                  <a:lnTo>
                    <a:pt x="0" y="4222"/>
                  </a:lnTo>
                  <a:lnTo>
                    <a:pt x="32" y="4222"/>
                  </a:lnTo>
                  <a:cubicBezTo>
                    <a:pt x="315" y="4002"/>
                    <a:pt x="662" y="3876"/>
                    <a:pt x="1072" y="3876"/>
                  </a:cubicBezTo>
                  <a:cubicBezTo>
                    <a:pt x="1450" y="3876"/>
                    <a:pt x="1796" y="4002"/>
                    <a:pt x="2080" y="4222"/>
                  </a:cubicBezTo>
                  <a:lnTo>
                    <a:pt x="2080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27" name="Google Shape;8327;p70"/>
            <p:cNvSpPr/>
            <p:nvPr/>
          </p:nvSpPr>
          <p:spPr>
            <a:xfrm>
              <a:off x="6413875" y="4007025"/>
              <a:ext cx="52000" cy="34675"/>
            </a:xfrm>
            <a:custGeom>
              <a:avLst/>
              <a:gdLst/>
              <a:ahLst/>
              <a:cxnLst/>
              <a:rect l="l" t="t" r="r" b="b"/>
              <a:pathLst>
                <a:path w="2080" h="1387" extrusionOk="0">
                  <a:moveTo>
                    <a:pt x="1040" y="0"/>
                  </a:moveTo>
                  <a:cubicBezTo>
                    <a:pt x="441" y="0"/>
                    <a:pt x="0" y="473"/>
                    <a:pt x="0" y="1040"/>
                  </a:cubicBezTo>
                  <a:lnTo>
                    <a:pt x="0" y="1386"/>
                  </a:lnTo>
                  <a:lnTo>
                    <a:pt x="2080" y="1386"/>
                  </a:lnTo>
                  <a:lnTo>
                    <a:pt x="2080" y="1040"/>
                  </a:lnTo>
                  <a:cubicBezTo>
                    <a:pt x="2048" y="473"/>
                    <a:pt x="1576" y="0"/>
                    <a:pt x="104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28" name="Google Shape;8328;p70"/>
            <p:cNvSpPr/>
            <p:nvPr/>
          </p:nvSpPr>
          <p:spPr>
            <a:xfrm>
              <a:off x="6417800" y="4173200"/>
              <a:ext cx="43350" cy="43350"/>
            </a:xfrm>
            <a:custGeom>
              <a:avLst/>
              <a:gdLst/>
              <a:ahLst/>
              <a:cxnLst/>
              <a:rect l="l" t="t" r="r" b="b"/>
              <a:pathLst>
                <a:path w="1734" h="1734" extrusionOk="0">
                  <a:moveTo>
                    <a:pt x="883" y="1"/>
                  </a:moveTo>
                  <a:cubicBezTo>
                    <a:pt x="537" y="1"/>
                    <a:pt x="190" y="221"/>
                    <a:pt x="1" y="442"/>
                  </a:cubicBezTo>
                  <a:lnTo>
                    <a:pt x="568" y="1545"/>
                  </a:lnTo>
                  <a:cubicBezTo>
                    <a:pt x="600" y="1671"/>
                    <a:pt x="757" y="1734"/>
                    <a:pt x="883" y="1734"/>
                  </a:cubicBezTo>
                  <a:cubicBezTo>
                    <a:pt x="978" y="1734"/>
                    <a:pt x="1104" y="1671"/>
                    <a:pt x="1198" y="1545"/>
                  </a:cubicBezTo>
                  <a:lnTo>
                    <a:pt x="1734" y="442"/>
                  </a:lnTo>
                  <a:cubicBezTo>
                    <a:pt x="1545" y="158"/>
                    <a:pt x="1230" y="1"/>
                    <a:pt x="88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329" name="Google Shape;8329;p70"/>
          <p:cNvGrpSpPr/>
          <p:nvPr/>
        </p:nvGrpSpPr>
        <p:grpSpPr>
          <a:xfrm>
            <a:off x="6192756" y="1531845"/>
            <a:ext cx="348188" cy="349133"/>
            <a:chOff x="1674750" y="3254050"/>
            <a:chExt cx="294575" cy="295375"/>
          </a:xfrm>
          <a:solidFill>
            <a:srgbClr val="FFC867"/>
          </a:solidFill>
        </p:grpSpPr>
        <p:sp>
          <p:nvSpPr>
            <p:cNvPr id="8330" name="Google Shape;8330;p70"/>
            <p:cNvSpPr/>
            <p:nvPr/>
          </p:nvSpPr>
          <p:spPr>
            <a:xfrm>
              <a:off x="1691275" y="3351700"/>
              <a:ext cx="278050" cy="197725"/>
            </a:xfrm>
            <a:custGeom>
              <a:avLst/>
              <a:gdLst/>
              <a:ahLst/>
              <a:cxnLst/>
              <a:rect l="l" t="t" r="r" b="b"/>
              <a:pathLst>
                <a:path w="11122" h="7909" extrusionOk="0">
                  <a:moveTo>
                    <a:pt x="10535" y="0"/>
                  </a:moveTo>
                  <a:cubicBezTo>
                    <a:pt x="10489" y="0"/>
                    <a:pt x="10442" y="10"/>
                    <a:pt x="10397" y="33"/>
                  </a:cubicBezTo>
                  <a:cubicBezTo>
                    <a:pt x="10208" y="64"/>
                    <a:pt x="10114" y="253"/>
                    <a:pt x="10177" y="474"/>
                  </a:cubicBezTo>
                  <a:cubicBezTo>
                    <a:pt x="10334" y="978"/>
                    <a:pt x="10429" y="1482"/>
                    <a:pt x="10429" y="1986"/>
                  </a:cubicBezTo>
                  <a:cubicBezTo>
                    <a:pt x="10429" y="4885"/>
                    <a:pt x="8066" y="7247"/>
                    <a:pt x="5199" y="7247"/>
                  </a:cubicBezTo>
                  <a:cubicBezTo>
                    <a:pt x="3561" y="7247"/>
                    <a:pt x="2017" y="6397"/>
                    <a:pt x="1072" y="5137"/>
                  </a:cubicBezTo>
                  <a:lnTo>
                    <a:pt x="1733" y="5137"/>
                  </a:lnTo>
                  <a:cubicBezTo>
                    <a:pt x="1922" y="5137"/>
                    <a:pt x="2080" y="4979"/>
                    <a:pt x="2080" y="4790"/>
                  </a:cubicBezTo>
                  <a:cubicBezTo>
                    <a:pt x="2080" y="4601"/>
                    <a:pt x="1922" y="4443"/>
                    <a:pt x="1733" y="4443"/>
                  </a:cubicBezTo>
                  <a:lnTo>
                    <a:pt x="347" y="4443"/>
                  </a:lnTo>
                  <a:cubicBezTo>
                    <a:pt x="158" y="4443"/>
                    <a:pt x="1" y="4601"/>
                    <a:pt x="1" y="4790"/>
                  </a:cubicBezTo>
                  <a:lnTo>
                    <a:pt x="1" y="6176"/>
                  </a:lnTo>
                  <a:cubicBezTo>
                    <a:pt x="1" y="6365"/>
                    <a:pt x="158" y="6523"/>
                    <a:pt x="347" y="6523"/>
                  </a:cubicBezTo>
                  <a:cubicBezTo>
                    <a:pt x="536" y="6523"/>
                    <a:pt x="694" y="6365"/>
                    <a:pt x="694" y="6176"/>
                  </a:cubicBezTo>
                  <a:lnTo>
                    <a:pt x="694" y="5767"/>
                  </a:lnTo>
                  <a:cubicBezTo>
                    <a:pt x="1796" y="7090"/>
                    <a:pt x="3466" y="7909"/>
                    <a:pt x="5199" y="7909"/>
                  </a:cubicBezTo>
                  <a:cubicBezTo>
                    <a:pt x="8412" y="7909"/>
                    <a:pt x="11122" y="5231"/>
                    <a:pt x="11122" y="1986"/>
                  </a:cubicBezTo>
                  <a:cubicBezTo>
                    <a:pt x="11122" y="1419"/>
                    <a:pt x="10996" y="820"/>
                    <a:pt x="10838" y="222"/>
                  </a:cubicBezTo>
                  <a:cubicBezTo>
                    <a:pt x="10814" y="102"/>
                    <a:pt x="10681" y="0"/>
                    <a:pt x="1053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31" name="Google Shape;8331;p70"/>
            <p:cNvSpPr/>
            <p:nvPr/>
          </p:nvSpPr>
          <p:spPr>
            <a:xfrm>
              <a:off x="1674750" y="3254050"/>
              <a:ext cx="277250" cy="197900"/>
            </a:xfrm>
            <a:custGeom>
              <a:avLst/>
              <a:gdLst/>
              <a:ahLst/>
              <a:cxnLst/>
              <a:rect l="l" t="t" r="r" b="b"/>
              <a:pathLst>
                <a:path w="11090" h="7916" extrusionOk="0">
                  <a:moveTo>
                    <a:pt x="5891" y="1"/>
                  </a:moveTo>
                  <a:cubicBezTo>
                    <a:pt x="2678" y="1"/>
                    <a:pt x="0" y="2679"/>
                    <a:pt x="0" y="5892"/>
                  </a:cubicBezTo>
                  <a:cubicBezTo>
                    <a:pt x="0" y="6491"/>
                    <a:pt x="126" y="7089"/>
                    <a:pt x="284" y="7656"/>
                  </a:cubicBezTo>
                  <a:cubicBezTo>
                    <a:pt x="310" y="7842"/>
                    <a:pt x="448" y="7916"/>
                    <a:pt x="604" y="7916"/>
                  </a:cubicBezTo>
                  <a:cubicBezTo>
                    <a:pt x="633" y="7916"/>
                    <a:pt x="663" y="7913"/>
                    <a:pt x="693" y="7908"/>
                  </a:cubicBezTo>
                  <a:cubicBezTo>
                    <a:pt x="882" y="7877"/>
                    <a:pt x="977" y="7656"/>
                    <a:pt x="945" y="7467"/>
                  </a:cubicBezTo>
                  <a:cubicBezTo>
                    <a:pt x="788" y="6963"/>
                    <a:pt x="662" y="6459"/>
                    <a:pt x="662" y="5892"/>
                  </a:cubicBezTo>
                  <a:cubicBezTo>
                    <a:pt x="662" y="3025"/>
                    <a:pt x="3025" y="662"/>
                    <a:pt x="5891" y="662"/>
                  </a:cubicBezTo>
                  <a:cubicBezTo>
                    <a:pt x="7561" y="662"/>
                    <a:pt x="9105" y="1481"/>
                    <a:pt x="10050" y="2742"/>
                  </a:cubicBezTo>
                  <a:lnTo>
                    <a:pt x="9357" y="2742"/>
                  </a:lnTo>
                  <a:cubicBezTo>
                    <a:pt x="9168" y="2742"/>
                    <a:pt x="9010" y="2899"/>
                    <a:pt x="9010" y="3088"/>
                  </a:cubicBezTo>
                  <a:cubicBezTo>
                    <a:pt x="9010" y="3309"/>
                    <a:pt x="9168" y="3466"/>
                    <a:pt x="9357" y="3466"/>
                  </a:cubicBezTo>
                  <a:lnTo>
                    <a:pt x="10743" y="3466"/>
                  </a:lnTo>
                  <a:cubicBezTo>
                    <a:pt x="10932" y="3466"/>
                    <a:pt x="11090" y="3309"/>
                    <a:pt x="11090" y="3088"/>
                  </a:cubicBezTo>
                  <a:lnTo>
                    <a:pt x="11090" y="1733"/>
                  </a:lnTo>
                  <a:cubicBezTo>
                    <a:pt x="11090" y="1513"/>
                    <a:pt x="10932" y="1355"/>
                    <a:pt x="10743" y="1355"/>
                  </a:cubicBezTo>
                  <a:cubicBezTo>
                    <a:pt x="10554" y="1355"/>
                    <a:pt x="10397" y="1513"/>
                    <a:pt x="10397" y="1733"/>
                  </a:cubicBezTo>
                  <a:lnTo>
                    <a:pt x="10397" y="2111"/>
                  </a:lnTo>
                  <a:cubicBezTo>
                    <a:pt x="9294" y="820"/>
                    <a:pt x="7624" y="1"/>
                    <a:pt x="589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32" name="Google Shape;8332;p70"/>
            <p:cNvSpPr/>
            <p:nvPr/>
          </p:nvSpPr>
          <p:spPr>
            <a:xfrm>
              <a:off x="1727500" y="3306825"/>
              <a:ext cx="189075" cy="189050"/>
            </a:xfrm>
            <a:custGeom>
              <a:avLst/>
              <a:gdLst/>
              <a:ahLst/>
              <a:cxnLst/>
              <a:rect l="l" t="t" r="r" b="b"/>
              <a:pathLst>
                <a:path w="7563" h="7562" extrusionOk="0">
                  <a:moveTo>
                    <a:pt x="3750" y="2048"/>
                  </a:moveTo>
                  <a:cubicBezTo>
                    <a:pt x="3939" y="2048"/>
                    <a:pt x="4097" y="2206"/>
                    <a:pt x="4097" y="2426"/>
                  </a:cubicBezTo>
                  <a:lnTo>
                    <a:pt x="4097" y="3435"/>
                  </a:lnTo>
                  <a:lnTo>
                    <a:pt x="4475" y="3435"/>
                  </a:lnTo>
                  <a:cubicBezTo>
                    <a:pt x="4664" y="3435"/>
                    <a:pt x="4821" y="3592"/>
                    <a:pt x="4821" y="3781"/>
                  </a:cubicBezTo>
                  <a:cubicBezTo>
                    <a:pt x="4821" y="4002"/>
                    <a:pt x="4664" y="4159"/>
                    <a:pt x="4475" y="4159"/>
                  </a:cubicBezTo>
                  <a:lnTo>
                    <a:pt x="3750" y="4159"/>
                  </a:lnTo>
                  <a:cubicBezTo>
                    <a:pt x="3561" y="4159"/>
                    <a:pt x="3403" y="4002"/>
                    <a:pt x="3403" y="3781"/>
                  </a:cubicBezTo>
                  <a:lnTo>
                    <a:pt x="3403" y="2426"/>
                  </a:lnTo>
                  <a:cubicBezTo>
                    <a:pt x="3403" y="2206"/>
                    <a:pt x="3561" y="2048"/>
                    <a:pt x="3750" y="2048"/>
                  </a:cubicBezTo>
                  <a:close/>
                  <a:moveTo>
                    <a:pt x="3435" y="0"/>
                  </a:moveTo>
                  <a:cubicBezTo>
                    <a:pt x="2647" y="95"/>
                    <a:pt x="1923" y="410"/>
                    <a:pt x="1356" y="883"/>
                  </a:cubicBezTo>
                  <a:lnTo>
                    <a:pt x="2049" y="1576"/>
                  </a:lnTo>
                  <a:cubicBezTo>
                    <a:pt x="2175" y="1702"/>
                    <a:pt x="2175" y="1954"/>
                    <a:pt x="2049" y="2048"/>
                  </a:cubicBezTo>
                  <a:cubicBezTo>
                    <a:pt x="1986" y="2111"/>
                    <a:pt x="1899" y="2143"/>
                    <a:pt x="1812" y="2143"/>
                  </a:cubicBezTo>
                  <a:cubicBezTo>
                    <a:pt x="1726" y="2143"/>
                    <a:pt x="1639" y="2111"/>
                    <a:pt x="1576" y="2048"/>
                  </a:cubicBezTo>
                  <a:lnTo>
                    <a:pt x="883" y="1355"/>
                  </a:lnTo>
                  <a:cubicBezTo>
                    <a:pt x="410" y="1922"/>
                    <a:pt x="95" y="2647"/>
                    <a:pt x="1" y="3435"/>
                  </a:cubicBezTo>
                  <a:lnTo>
                    <a:pt x="1041" y="3435"/>
                  </a:lnTo>
                  <a:cubicBezTo>
                    <a:pt x="1230" y="3435"/>
                    <a:pt x="1387" y="3592"/>
                    <a:pt x="1387" y="3781"/>
                  </a:cubicBezTo>
                  <a:cubicBezTo>
                    <a:pt x="1387" y="3970"/>
                    <a:pt x="1230" y="4128"/>
                    <a:pt x="1041" y="4128"/>
                  </a:cubicBezTo>
                  <a:lnTo>
                    <a:pt x="1" y="4128"/>
                  </a:lnTo>
                  <a:cubicBezTo>
                    <a:pt x="95" y="4915"/>
                    <a:pt x="410" y="5640"/>
                    <a:pt x="883" y="6238"/>
                  </a:cubicBezTo>
                  <a:lnTo>
                    <a:pt x="1576" y="5514"/>
                  </a:lnTo>
                  <a:cubicBezTo>
                    <a:pt x="1639" y="5451"/>
                    <a:pt x="1734" y="5419"/>
                    <a:pt x="1824" y="5419"/>
                  </a:cubicBezTo>
                  <a:cubicBezTo>
                    <a:pt x="1915" y="5419"/>
                    <a:pt x="2001" y="5451"/>
                    <a:pt x="2049" y="5514"/>
                  </a:cubicBezTo>
                  <a:cubicBezTo>
                    <a:pt x="2175" y="5640"/>
                    <a:pt x="2175" y="5860"/>
                    <a:pt x="2049" y="5986"/>
                  </a:cubicBezTo>
                  <a:lnTo>
                    <a:pt x="1356" y="6711"/>
                  </a:lnTo>
                  <a:cubicBezTo>
                    <a:pt x="1923" y="7184"/>
                    <a:pt x="2647" y="7499"/>
                    <a:pt x="3435" y="7562"/>
                  </a:cubicBezTo>
                  <a:lnTo>
                    <a:pt x="3435" y="6553"/>
                  </a:lnTo>
                  <a:cubicBezTo>
                    <a:pt x="3435" y="6333"/>
                    <a:pt x="3592" y="6175"/>
                    <a:pt x="3781" y="6175"/>
                  </a:cubicBezTo>
                  <a:cubicBezTo>
                    <a:pt x="4002" y="6175"/>
                    <a:pt x="4160" y="6333"/>
                    <a:pt x="4160" y="6553"/>
                  </a:cubicBezTo>
                  <a:lnTo>
                    <a:pt x="4160" y="7562"/>
                  </a:lnTo>
                  <a:cubicBezTo>
                    <a:pt x="4947" y="7499"/>
                    <a:pt x="5640" y="7184"/>
                    <a:pt x="6239" y="6711"/>
                  </a:cubicBezTo>
                  <a:lnTo>
                    <a:pt x="5514" y="5986"/>
                  </a:lnTo>
                  <a:cubicBezTo>
                    <a:pt x="5420" y="5860"/>
                    <a:pt x="5420" y="5640"/>
                    <a:pt x="5514" y="5514"/>
                  </a:cubicBezTo>
                  <a:cubicBezTo>
                    <a:pt x="5577" y="5451"/>
                    <a:pt x="5672" y="5419"/>
                    <a:pt x="5762" y="5419"/>
                  </a:cubicBezTo>
                  <a:cubicBezTo>
                    <a:pt x="5853" y="5419"/>
                    <a:pt x="5940" y="5451"/>
                    <a:pt x="5987" y="5514"/>
                  </a:cubicBezTo>
                  <a:lnTo>
                    <a:pt x="6711" y="6238"/>
                  </a:lnTo>
                  <a:cubicBezTo>
                    <a:pt x="7184" y="5640"/>
                    <a:pt x="7499" y="4915"/>
                    <a:pt x="7562" y="4128"/>
                  </a:cubicBezTo>
                  <a:lnTo>
                    <a:pt x="6554" y="4128"/>
                  </a:lnTo>
                  <a:cubicBezTo>
                    <a:pt x="6365" y="4128"/>
                    <a:pt x="6207" y="3970"/>
                    <a:pt x="6207" y="3781"/>
                  </a:cubicBezTo>
                  <a:cubicBezTo>
                    <a:pt x="6207" y="3592"/>
                    <a:pt x="6365" y="3435"/>
                    <a:pt x="6554" y="3435"/>
                  </a:cubicBezTo>
                  <a:lnTo>
                    <a:pt x="7562" y="3435"/>
                  </a:lnTo>
                  <a:cubicBezTo>
                    <a:pt x="7499" y="2647"/>
                    <a:pt x="7184" y="1922"/>
                    <a:pt x="6711" y="1355"/>
                  </a:cubicBezTo>
                  <a:lnTo>
                    <a:pt x="5987" y="2048"/>
                  </a:lnTo>
                  <a:cubicBezTo>
                    <a:pt x="5940" y="2111"/>
                    <a:pt x="5853" y="2143"/>
                    <a:pt x="5762" y="2143"/>
                  </a:cubicBezTo>
                  <a:cubicBezTo>
                    <a:pt x="5672" y="2143"/>
                    <a:pt x="5577" y="2111"/>
                    <a:pt x="5514" y="2048"/>
                  </a:cubicBezTo>
                  <a:cubicBezTo>
                    <a:pt x="5420" y="1922"/>
                    <a:pt x="5420" y="1702"/>
                    <a:pt x="5514" y="1576"/>
                  </a:cubicBezTo>
                  <a:lnTo>
                    <a:pt x="6239" y="883"/>
                  </a:lnTo>
                  <a:cubicBezTo>
                    <a:pt x="5640" y="410"/>
                    <a:pt x="4947" y="95"/>
                    <a:pt x="4160" y="0"/>
                  </a:cubicBezTo>
                  <a:lnTo>
                    <a:pt x="4160" y="1040"/>
                  </a:lnTo>
                  <a:cubicBezTo>
                    <a:pt x="4160" y="1229"/>
                    <a:pt x="4002" y="1387"/>
                    <a:pt x="3781" y="1387"/>
                  </a:cubicBezTo>
                  <a:cubicBezTo>
                    <a:pt x="3592" y="1387"/>
                    <a:pt x="3435" y="1229"/>
                    <a:pt x="3435" y="1040"/>
                  </a:cubicBezTo>
                  <a:lnTo>
                    <a:pt x="3435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333" name="Google Shape;8333;p70"/>
          <p:cNvGrpSpPr/>
          <p:nvPr/>
        </p:nvGrpSpPr>
        <p:grpSpPr>
          <a:xfrm>
            <a:off x="6207177" y="1972435"/>
            <a:ext cx="319347" cy="349133"/>
            <a:chOff x="1687350" y="3618725"/>
            <a:chExt cx="270175" cy="295375"/>
          </a:xfrm>
          <a:solidFill>
            <a:srgbClr val="FFC867"/>
          </a:solidFill>
        </p:grpSpPr>
        <p:sp>
          <p:nvSpPr>
            <p:cNvPr id="8334" name="Google Shape;8334;p70"/>
            <p:cNvSpPr/>
            <p:nvPr/>
          </p:nvSpPr>
          <p:spPr>
            <a:xfrm>
              <a:off x="1829900" y="3808550"/>
              <a:ext cx="18150" cy="35450"/>
            </a:xfrm>
            <a:custGeom>
              <a:avLst/>
              <a:gdLst/>
              <a:ahLst/>
              <a:cxnLst/>
              <a:rect l="l" t="t" r="r" b="b"/>
              <a:pathLst>
                <a:path w="726" h="1418" extrusionOk="0">
                  <a:moveTo>
                    <a:pt x="1" y="0"/>
                  </a:moveTo>
                  <a:lnTo>
                    <a:pt x="1" y="1418"/>
                  </a:lnTo>
                  <a:lnTo>
                    <a:pt x="379" y="1418"/>
                  </a:lnTo>
                  <a:cubicBezTo>
                    <a:pt x="568" y="1418"/>
                    <a:pt x="725" y="1260"/>
                    <a:pt x="725" y="1040"/>
                  </a:cubicBezTo>
                  <a:lnTo>
                    <a:pt x="725" y="347"/>
                  </a:lnTo>
                  <a:cubicBezTo>
                    <a:pt x="725" y="158"/>
                    <a:pt x="568" y="0"/>
                    <a:pt x="37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35" name="Google Shape;8335;p70"/>
            <p:cNvSpPr/>
            <p:nvPr/>
          </p:nvSpPr>
          <p:spPr>
            <a:xfrm>
              <a:off x="1795250" y="3755775"/>
              <a:ext cx="18125" cy="35450"/>
            </a:xfrm>
            <a:custGeom>
              <a:avLst/>
              <a:gdLst/>
              <a:ahLst/>
              <a:cxnLst/>
              <a:rect l="l" t="t" r="r" b="b"/>
              <a:pathLst>
                <a:path w="725" h="1418" extrusionOk="0">
                  <a:moveTo>
                    <a:pt x="378" y="0"/>
                  </a:moveTo>
                  <a:cubicBezTo>
                    <a:pt x="189" y="0"/>
                    <a:pt x="0" y="158"/>
                    <a:pt x="0" y="378"/>
                  </a:cubicBezTo>
                  <a:lnTo>
                    <a:pt x="0" y="1071"/>
                  </a:lnTo>
                  <a:cubicBezTo>
                    <a:pt x="0" y="1260"/>
                    <a:pt x="189" y="1418"/>
                    <a:pt x="378" y="1418"/>
                  </a:cubicBezTo>
                  <a:lnTo>
                    <a:pt x="725" y="1418"/>
                  </a:lnTo>
                  <a:lnTo>
                    <a:pt x="725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36" name="Google Shape;8336;p70"/>
            <p:cNvSpPr/>
            <p:nvPr/>
          </p:nvSpPr>
          <p:spPr>
            <a:xfrm>
              <a:off x="1687350" y="3618725"/>
              <a:ext cx="270175" cy="295375"/>
            </a:xfrm>
            <a:custGeom>
              <a:avLst/>
              <a:gdLst/>
              <a:ahLst/>
              <a:cxnLst/>
              <a:rect l="l" t="t" r="r" b="b"/>
              <a:pathLst>
                <a:path w="10807" h="11815" extrusionOk="0">
                  <a:moveTo>
                    <a:pt x="6459" y="662"/>
                  </a:moveTo>
                  <a:cubicBezTo>
                    <a:pt x="6868" y="662"/>
                    <a:pt x="7183" y="977"/>
                    <a:pt x="7183" y="1355"/>
                  </a:cubicBezTo>
                  <a:cubicBezTo>
                    <a:pt x="7183" y="1765"/>
                    <a:pt x="6868" y="2080"/>
                    <a:pt x="6459" y="2080"/>
                  </a:cubicBezTo>
                  <a:lnTo>
                    <a:pt x="6459" y="1702"/>
                  </a:lnTo>
                  <a:cubicBezTo>
                    <a:pt x="6459" y="1513"/>
                    <a:pt x="6301" y="1355"/>
                    <a:pt x="6112" y="1355"/>
                  </a:cubicBezTo>
                  <a:lnTo>
                    <a:pt x="4726" y="1355"/>
                  </a:lnTo>
                  <a:cubicBezTo>
                    <a:pt x="4537" y="1355"/>
                    <a:pt x="4379" y="1513"/>
                    <a:pt x="4379" y="1702"/>
                  </a:cubicBezTo>
                  <a:lnTo>
                    <a:pt x="4379" y="2080"/>
                  </a:lnTo>
                  <a:cubicBezTo>
                    <a:pt x="3970" y="2017"/>
                    <a:pt x="3655" y="1702"/>
                    <a:pt x="3655" y="1355"/>
                  </a:cubicBezTo>
                  <a:cubicBezTo>
                    <a:pt x="3655" y="977"/>
                    <a:pt x="3970" y="662"/>
                    <a:pt x="4379" y="662"/>
                  </a:cubicBezTo>
                  <a:close/>
                  <a:moveTo>
                    <a:pt x="5387" y="4128"/>
                  </a:moveTo>
                  <a:cubicBezTo>
                    <a:pt x="5608" y="4128"/>
                    <a:pt x="5766" y="4285"/>
                    <a:pt x="5766" y="4474"/>
                  </a:cubicBezTo>
                  <a:lnTo>
                    <a:pt x="5766" y="4821"/>
                  </a:lnTo>
                  <a:lnTo>
                    <a:pt x="6112" y="4821"/>
                  </a:lnTo>
                  <a:cubicBezTo>
                    <a:pt x="6711" y="4821"/>
                    <a:pt x="7120" y="5293"/>
                    <a:pt x="7120" y="5860"/>
                  </a:cubicBezTo>
                  <a:cubicBezTo>
                    <a:pt x="7120" y="6049"/>
                    <a:pt x="6963" y="6207"/>
                    <a:pt x="6774" y="6207"/>
                  </a:cubicBezTo>
                  <a:cubicBezTo>
                    <a:pt x="6585" y="6207"/>
                    <a:pt x="6427" y="6049"/>
                    <a:pt x="6427" y="5860"/>
                  </a:cubicBezTo>
                  <a:cubicBezTo>
                    <a:pt x="6427" y="5640"/>
                    <a:pt x="6270" y="5482"/>
                    <a:pt x="6081" y="5482"/>
                  </a:cubicBezTo>
                  <a:lnTo>
                    <a:pt x="5703" y="5482"/>
                  </a:lnTo>
                  <a:lnTo>
                    <a:pt x="5703" y="6868"/>
                  </a:lnTo>
                  <a:lnTo>
                    <a:pt x="6081" y="6868"/>
                  </a:lnTo>
                  <a:cubicBezTo>
                    <a:pt x="6648" y="6868"/>
                    <a:pt x="7089" y="7341"/>
                    <a:pt x="7089" y="7908"/>
                  </a:cubicBezTo>
                  <a:lnTo>
                    <a:pt x="7089" y="8601"/>
                  </a:lnTo>
                  <a:cubicBezTo>
                    <a:pt x="7089" y="9200"/>
                    <a:pt x="6616" y="9641"/>
                    <a:pt x="6081" y="9641"/>
                  </a:cubicBezTo>
                  <a:lnTo>
                    <a:pt x="5703" y="9641"/>
                  </a:lnTo>
                  <a:lnTo>
                    <a:pt x="5703" y="9987"/>
                  </a:lnTo>
                  <a:cubicBezTo>
                    <a:pt x="5703" y="10176"/>
                    <a:pt x="5545" y="10334"/>
                    <a:pt x="5356" y="10334"/>
                  </a:cubicBezTo>
                  <a:cubicBezTo>
                    <a:pt x="5167" y="10334"/>
                    <a:pt x="5009" y="10176"/>
                    <a:pt x="5009" y="9987"/>
                  </a:cubicBezTo>
                  <a:lnTo>
                    <a:pt x="5009" y="9704"/>
                  </a:lnTo>
                  <a:lnTo>
                    <a:pt x="4631" y="9704"/>
                  </a:lnTo>
                  <a:cubicBezTo>
                    <a:pt x="4064" y="9704"/>
                    <a:pt x="3623" y="9231"/>
                    <a:pt x="3623" y="8664"/>
                  </a:cubicBezTo>
                  <a:cubicBezTo>
                    <a:pt x="3623" y="8475"/>
                    <a:pt x="3781" y="8318"/>
                    <a:pt x="3970" y="8318"/>
                  </a:cubicBezTo>
                  <a:cubicBezTo>
                    <a:pt x="4159" y="8318"/>
                    <a:pt x="4316" y="8475"/>
                    <a:pt x="4316" y="8664"/>
                  </a:cubicBezTo>
                  <a:cubicBezTo>
                    <a:pt x="4316" y="8885"/>
                    <a:pt x="4505" y="9042"/>
                    <a:pt x="4694" y="9042"/>
                  </a:cubicBezTo>
                  <a:lnTo>
                    <a:pt x="5041" y="9042"/>
                  </a:lnTo>
                  <a:lnTo>
                    <a:pt x="5041" y="7625"/>
                  </a:lnTo>
                  <a:lnTo>
                    <a:pt x="4694" y="7625"/>
                  </a:lnTo>
                  <a:lnTo>
                    <a:pt x="4694" y="7593"/>
                  </a:lnTo>
                  <a:cubicBezTo>
                    <a:pt x="4096" y="7593"/>
                    <a:pt x="3655" y="7120"/>
                    <a:pt x="3655" y="6553"/>
                  </a:cubicBezTo>
                  <a:lnTo>
                    <a:pt x="3655" y="5860"/>
                  </a:lnTo>
                  <a:cubicBezTo>
                    <a:pt x="3655" y="5262"/>
                    <a:pt x="4127" y="4821"/>
                    <a:pt x="4694" y="4821"/>
                  </a:cubicBezTo>
                  <a:lnTo>
                    <a:pt x="5041" y="4821"/>
                  </a:lnTo>
                  <a:lnTo>
                    <a:pt x="5041" y="4474"/>
                  </a:lnTo>
                  <a:cubicBezTo>
                    <a:pt x="5041" y="4285"/>
                    <a:pt x="5198" y="4128"/>
                    <a:pt x="5387" y="4128"/>
                  </a:cubicBezTo>
                  <a:close/>
                  <a:moveTo>
                    <a:pt x="4379" y="0"/>
                  </a:moveTo>
                  <a:cubicBezTo>
                    <a:pt x="3623" y="0"/>
                    <a:pt x="2993" y="662"/>
                    <a:pt x="2993" y="1387"/>
                  </a:cubicBezTo>
                  <a:cubicBezTo>
                    <a:pt x="2993" y="2143"/>
                    <a:pt x="3623" y="2773"/>
                    <a:pt x="4379" y="2773"/>
                  </a:cubicBezTo>
                  <a:lnTo>
                    <a:pt x="4379" y="2899"/>
                  </a:lnTo>
                  <a:cubicBezTo>
                    <a:pt x="3781" y="3025"/>
                    <a:pt x="3277" y="3277"/>
                    <a:pt x="2804" y="3592"/>
                  </a:cubicBezTo>
                  <a:lnTo>
                    <a:pt x="2332" y="3056"/>
                  </a:lnTo>
                  <a:lnTo>
                    <a:pt x="2584" y="2804"/>
                  </a:lnTo>
                  <a:cubicBezTo>
                    <a:pt x="2710" y="2710"/>
                    <a:pt x="2710" y="2458"/>
                    <a:pt x="2615" y="2332"/>
                  </a:cubicBezTo>
                  <a:lnTo>
                    <a:pt x="1701" y="1292"/>
                  </a:lnTo>
                  <a:cubicBezTo>
                    <a:pt x="1630" y="1203"/>
                    <a:pt x="1529" y="1165"/>
                    <a:pt x="1432" y="1165"/>
                  </a:cubicBezTo>
                  <a:cubicBezTo>
                    <a:pt x="1357" y="1165"/>
                    <a:pt x="1284" y="1188"/>
                    <a:pt x="1229" y="1229"/>
                  </a:cubicBezTo>
                  <a:lnTo>
                    <a:pt x="158" y="2143"/>
                  </a:lnTo>
                  <a:cubicBezTo>
                    <a:pt x="0" y="2269"/>
                    <a:pt x="0" y="2489"/>
                    <a:pt x="126" y="2615"/>
                  </a:cubicBezTo>
                  <a:lnTo>
                    <a:pt x="1040" y="3686"/>
                  </a:lnTo>
                  <a:cubicBezTo>
                    <a:pt x="1090" y="3770"/>
                    <a:pt x="1183" y="3809"/>
                    <a:pt x="1279" y="3809"/>
                  </a:cubicBezTo>
                  <a:cubicBezTo>
                    <a:pt x="1365" y="3809"/>
                    <a:pt x="1453" y="3777"/>
                    <a:pt x="1512" y="3718"/>
                  </a:cubicBezTo>
                  <a:lnTo>
                    <a:pt x="1764" y="3497"/>
                  </a:lnTo>
                  <a:lnTo>
                    <a:pt x="2237" y="4033"/>
                  </a:lnTo>
                  <a:cubicBezTo>
                    <a:pt x="1418" y="4852"/>
                    <a:pt x="914" y="5986"/>
                    <a:pt x="914" y="7247"/>
                  </a:cubicBezTo>
                  <a:cubicBezTo>
                    <a:pt x="914" y="9735"/>
                    <a:pt x="2930" y="11815"/>
                    <a:pt x="5387" y="11815"/>
                  </a:cubicBezTo>
                  <a:cubicBezTo>
                    <a:pt x="7876" y="11815"/>
                    <a:pt x="9893" y="9798"/>
                    <a:pt x="9893" y="7247"/>
                  </a:cubicBezTo>
                  <a:cubicBezTo>
                    <a:pt x="9893" y="5986"/>
                    <a:pt x="9389" y="4852"/>
                    <a:pt x="8538" y="4033"/>
                  </a:cubicBezTo>
                  <a:lnTo>
                    <a:pt x="9011" y="3497"/>
                  </a:lnTo>
                  <a:lnTo>
                    <a:pt x="9294" y="3718"/>
                  </a:lnTo>
                  <a:cubicBezTo>
                    <a:pt x="9368" y="3777"/>
                    <a:pt x="9450" y="3809"/>
                    <a:pt x="9528" y="3809"/>
                  </a:cubicBezTo>
                  <a:cubicBezTo>
                    <a:pt x="9616" y="3809"/>
                    <a:pt x="9700" y="3770"/>
                    <a:pt x="9767" y="3686"/>
                  </a:cubicBezTo>
                  <a:lnTo>
                    <a:pt x="10680" y="2615"/>
                  </a:lnTo>
                  <a:cubicBezTo>
                    <a:pt x="10806" y="2458"/>
                    <a:pt x="10806" y="2269"/>
                    <a:pt x="10649" y="2143"/>
                  </a:cubicBezTo>
                  <a:lnTo>
                    <a:pt x="9578" y="1229"/>
                  </a:lnTo>
                  <a:cubicBezTo>
                    <a:pt x="9509" y="1188"/>
                    <a:pt x="9434" y="1165"/>
                    <a:pt x="9361" y="1165"/>
                  </a:cubicBezTo>
                  <a:cubicBezTo>
                    <a:pt x="9267" y="1165"/>
                    <a:pt x="9176" y="1203"/>
                    <a:pt x="9105" y="1292"/>
                  </a:cubicBezTo>
                  <a:lnTo>
                    <a:pt x="8191" y="2332"/>
                  </a:lnTo>
                  <a:cubicBezTo>
                    <a:pt x="8065" y="2489"/>
                    <a:pt x="8065" y="2710"/>
                    <a:pt x="8223" y="2804"/>
                  </a:cubicBezTo>
                  <a:lnTo>
                    <a:pt x="8506" y="3056"/>
                  </a:lnTo>
                  <a:lnTo>
                    <a:pt x="8034" y="3592"/>
                  </a:lnTo>
                  <a:cubicBezTo>
                    <a:pt x="7561" y="3245"/>
                    <a:pt x="7057" y="3025"/>
                    <a:pt x="6459" y="2899"/>
                  </a:cubicBezTo>
                  <a:lnTo>
                    <a:pt x="6459" y="2773"/>
                  </a:lnTo>
                  <a:cubicBezTo>
                    <a:pt x="7215" y="2773"/>
                    <a:pt x="7845" y="2143"/>
                    <a:pt x="7845" y="1387"/>
                  </a:cubicBezTo>
                  <a:cubicBezTo>
                    <a:pt x="7845" y="662"/>
                    <a:pt x="7215" y="0"/>
                    <a:pt x="645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337" name="Google Shape;8337;p70"/>
          <p:cNvGrpSpPr/>
          <p:nvPr/>
        </p:nvGrpSpPr>
        <p:grpSpPr>
          <a:xfrm>
            <a:off x="6190880" y="2418916"/>
            <a:ext cx="351940" cy="349133"/>
            <a:chOff x="1672375" y="3982600"/>
            <a:chExt cx="297750" cy="295375"/>
          </a:xfrm>
          <a:solidFill>
            <a:srgbClr val="FFC867"/>
          </a:solidFill>
        </p:grpSpPr>
        <p:sp>
          <p:nvSpPr>
            <p:cNvPr id="8338" name="Google Shape;8338;p70"/>
            <p:cNvSpPr/>
            <p:nvPr/>
          </p:nvSpPr>
          <p:spPr>
            <a:xfrm>
              <a:off x="1796825" y="3982600"/>
              <a:ext cx="51225" cy="51225"/>
            </a:xfrm>
            <a:custGeom>
              <a:avLst/>
              <a:gdLst/>
              <a:ahLst/>
              <a:cxnLst/>
              <a:rect l="l" t="t" r="r" b="b"/>
              <a:pathLst>
                <a:path w="2049" h="2049" extrusionOk="0">
                  <a:moveTo>
                    <a:pt x="1008" y="1"/>
                  </a:moveTo>
                  <a:cubicBezTo>
                    <a:pt x="441" y="1"/>
                    <a:pt x="0" y="442"/>
                    <a:pt x="0" y="1009"/>
                  </a:cubicBezTo>
                  <a:cubicBezTo>
                    <a:pt x="0" y="1576"/>
                    <a:pt x="441" y="2048"/>
                    <a:pt x="1008" y="2048"/>
                  </a:cubicBezTo>
                  <a:cubicBezTo>
                    <a:pt x="1576" y="2048"/>
                    <a:pt x="2048" y="1576"/>
                    <a:pt x="2048" y="1009"/>
                  </a:cubicBezTo>
                  <a:cubicBezTo>
                    <a:pt x="2048" y="442"/>
                    <a:pt x="1576" y="1"/>
                    <a:pt x="100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39" name="Google Shape;8339;p70"/>
            <p:cNvSpPr/>
            <p:nvPr/>
          </p:nvSpPr>
          <p:spPr>
            <a:xfrm>
              <a:off x="1672375" y="4092075"/>
              <a:ext cx="297750" cy="185900"/>
            </a:xfrm>
            <a:custGeom>
              <a:avLst/>
              <a:gdLst/>
              <a:ahLst/>
              <a:cxnLst/>
              <a:rect l="l" t="t" r="r" b="b"/>
              <a:pathLst>
                <a:path w="11910" h="7436" extrusionOk="0">
                  <a:moveTo>
                    <a:pt x="3498" y="1"/>
                  </a:moveTo>
                  <a:cubicBezTo>
                    <a:pt x="2174" y="316"/>
                    <a:pt x="1418" y="820"/>
                    <a:pt x="1418" y="1482"/>
                  </a:cubicBezTo>
                  <a:cubicBezTo>
                    <a:pt x="1418" y="2112"/>
                    <a:pt x="2080" y="2553"/>
                    <a:pt x="3088" y="2868"/>
                  </a:cubicBezTo>
                  <a:lnTo>
                    <a:pt x="1891" y="5357"/>
                  </a:lnTo>
                  <a:lnTo>
                    <a:pt x="1765" y="5357"/>
                  </a:lnTo>
                  <a:cubicBezTo>
                    <a:pt x="788" y="5357"/>
                    <a:pt x="1" y="5766"/>
                    <a:pt x="1" y="6365"/>
                  </a:cubicBezTo>
                  <a:cubicBezTo>
                    <a:pt x="1" y="6963"/>
                    <a:pt x="757" y="7404"/>
                    <a:pt x="1765" y="7404"/>
                  </a:cubicBezTo>
                  <a:cubicBezTo>
                    <a:pt x="2804" y="7404"/>
                    <a:pt x="3498" y="6963"/>
                    <a:pt x="3498" y="6365"/>
                  </a:cubicBezTo>
                  <a:cubicBezTo>
                    <a:pt x="3498" y="5987"/>
                    <a:pt x="3151" y="5609"/>
                    <a:pt x="2615" y="5451"/>
                  </a:cubicBezTo>
                  <a:lnTo>
                    <a:pt x="3781" y="3025"/>
                  </a:lnTo>
                  <a:cubicBezTo>
                    <a:pt x="4348" y="3151"/>
                    <a:pt x="4978" y="3183"/>
                    <a:pt x="5608" y="3214"/>
                  </a:cubicBezTo>
                  <a:lnTo>
                    <a:pt x="5608" y="5388"/>
                  </a:lnTo>
                  <a:cubicBezTo>
                    <a:pt x="4758" y="5451"/>
                    <a:pt x="4222" y="5892"/>
                    <a:pt x="4222" y="6396"/>
                  </a:cubicBezTo>
                  <a:cubicBezTo>
                    <a:pt x="4222" y="6995"/>
                    <a:pt x="4978" y="7436"/>
                    <a:pt x="5955" y="7436"/>
                  </a:cubicBezTo>
                  <a:cubicBezTo>
                    <a:pt x="6932" y="7436"/>
                    <a:pt x="7688" y="6995"/>
                    <a:pt x="7688" y="6396"/>
                  </a:cubicBezTo>
                  <a:cubicBezTo>
                    <a:pt x="7688" y="5892"/>
                    <a:pt x="7089" y="5451"/>
                    <a:pt x="6302" y="5388"/>
                  </a:cubicBezTo>
                  <a:lnTo>
                    <a:pt x="6302" y="3214"/>
                  </a:lnTo>
                  <a:cubicBezTo>
                    <a:pt x="6932" y="3214"/>
                    <a:pt x="7562" y="3151"/>
                    <a:pt x="8129" y="3025"/>
                  </a:cubicBezTo>
                  <a:lnTo>
                    <a:pt x="9295" y="5451"/>
                  </a:lnTo>
                  <a:cubicBezTo>
                    <a:pt x="8759" y="5609"/>
                    <a:pt x="8381" y="5987"/>
                    <a:pt x="8381" y="6365"/>
                  </a:cubicBezTo>
                  <a:cubicBezTo>
                    <a:pt x="8381" y="6963"/>
                    <a:pt x="9137" y="7404"/>
                    <a:pt x="10114" y="7404"/>
                  </a:cubicBezTo>
                  <a:cubicBezTo>
                    <a:pt x="11122" y="7404"/>
                    <a:pt x="11909" y="6963"/>
                    <a:pt x="11909" y="6365"/>
                  </a:cubicBezTo>
                  <a:cubicBezTo>
                    <a:pt x="11909" y="5766"/>
                    <a:pt x="11122" y="5357"/>
                    <a:pt x="10145" y="5357"/>
                  </a:cubicBezTo>
                  <a:lnTo>
                    <a:pt x="10019" y="5357"/>
                  </a:lnTo>
                  <a:lnTo>
                    <a:pt x="8822" y="2868"/>
                  </a:lnTo>
                  <a:cubicBezTo>
                    <a:pt x="9830" y="2584"/>
                    <a:pt x="10492" y="2112"/>
                    <a:pt x="10492" y="1482"/>
                  </a:cubicBezTo>
                  <a:cubicBezTo>
                    <a:pt x="10492" y="820"/>
                    <a:pt x="9736" y="316"/>
                    <a:pt x="8381" y="1"/>
                  </a:cubicBezTo>
                  <a:lnTo>
                    <a:pt x="8381" y="64"/>
                  </a:lnTo>
                  <a:lnTo>
                    <a:pt x="8381" y="1450"/>
                  </a:lnTo>
                  <a:cubicBezTo>
                    <a:pt x="8381" y="1639"/>
                    <a:pt x="8223" y="1797"/>
                    <a:pt x="8034" y="1797"/>
                  </a:cubicBezTo>
                  <a:lnTo>
                    <a:pt x="3876" y="1797"/>
                  </a:lnTo>
                  <a:cubicBezTo>
                    <a:pt x="3655" y="1797"/>
                    <a:pt x="3498" y="1639"/>
                    <a:pt x="3498" y="1450"/>
                  </a:cubicBezTo>
                  <a:lnTo>
                    <a:pt x="3498" y="64"/>
                  </a:lnTo>
                  <a:lnTo>
                    <a:pt x="3498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40" name="Google Shape;8340;p70"/>
            <p:cNvSpPr/>
            <p:nvPr/>
          </p:nvSpPr>
          <p:spPr>
            <a:xfrm>
              <a:off x="1778700" y="4051125"/>
              <a:ext cx="86675" cy="69325"/>
            </a:xfrm>
            <a:custGeom>
              <a:avLst/>
              <a:gdLst/>
              <a:ahLst/>
              <a:cxnLst/>
              <a:rect l="l" t="t" r="r" b="b"/>
              <a:pathLst>
                <a:path w="3467" h="2773" extrusionOk="0">
                  <a:moveTo>
                    <a:pt x="1733" y="1"/>
                  </a:moveTo>
                  <a:cubicBezTo>
                    <a:pt x="788" y="1"/>
                    <a:pt x="1" y="757"/>
                    <a:pt x="1" y="1733"/>
                  </a:cubicBezTo>
                  <a:lnTo>
                    <a:pt x="1" y="2773"/>
                  </a:lnTo>
                  <a:lnTo>
                    <a:pt x="3466" y="2773"/>
                  </a:lnTo>
                  <a:lnTo>
                    <a:pt x="3466" y="1733"/>
                  </a:lnTo>
                  <a:cubicBezTo>
                    <a:pt x="3466" y="788"/>
                    <a:pt x="2679" y="1"/>
                    <a:pt x="173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341" name="Google Shape;8341;p70"/>
          <p:cNvGrpSpPr/>
          <p:nvPr/>
        </p:nvGrpSpPr>
        <p:grpSpPr>
          <a:xfrm>
            <a:off x="4882872" y="2883111"/>
            <a:ext cx="350079" cy="350079"/>
            <a:chOff x="3497300" y="3227275"/>
            <a:chExt cx="296175" cy="296175"/>
          </a:xfrm>
          <a:solidFill>
            <a:srgbClr val="FFC867"/>
          </a:solidFill>
        </p:grpSpPr>
        <p:sp>
          <p:nvSpPr>
            <p:cNvPr id="8342" name="Google Shape;8342;p70"/>
            <p:cNvSpPr/>
            <p:nvPr/>
          </p:nvSpPr>
          <p:spPr>
            <a:xfrm>
              <a:off x="3609925" y="3339900"/>
              <a:ext cx="69350" cy="68550"/>
            </a:xfrm>
            <a:custGeom>
              <a:avLst/>
              <a:gdLst/>
              <a:ahLst/>
              <a:cxnLst/>
              <a:rect l="l" t="t" r="r" b="b"/>
              <a:pathLst>
                <a:path w="2774" h="2742" extrusionOk="0">
                  <a:moveTo>
                    <a:pt x="1387" y="1"/>
                  </a:moveTo>
                  <a:cubicBezTo>
                    <a:pt x="631" y="1"/>
                    <a:pt x="1" y="631"/>
                    <a:pt x="1" y="1355"/>
                  </a:cubicBezTo>
                  <a:cubicBezTo>
                    <a:pt x="1" y="2112"/>
                    <a:pt x="631" y="2742"/>
                    <a:pt x="1387" y="2742"/>
                  </a:cubicBezTo>
                  <a:cubicBezTo>
                    <a:pt x="2143" y="2742"/>
                    <a:pt x="2773" y="2112"/>
                    <a:pt x="2773" y="1355"/>
                  </a:cubicBezTo>
                  <a:cubicBezTo>
                    <a:pt x="2773" y="631"/>
                    <a:pt x="2143" y="1"/>
                    <a:pt x="138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43" name="Google Shape;8343;p70"/>
            <p:cNvSpPr/>
            <p:nvPr/>
          </p:nvSpPr>
          <p:spPr>
            <a:xfrm>
              <a:off x="3531175" y="3227275"/>
              <a:ext cx="86650" cy="86675"/>
            </a:xfrm>
            <a:custGeom>
              <a:avLst/>
              <a:gdLst/>
              <a:ahLst/>
              <a:cxnLst/>
              <a:rect l="l" t="t" r="r" b="b"/>
              <a:pathLst>
                <a:path w="3466" h="3467" extrusionOk="0">
                  <a:moveTo>
                    <a:pt x="1733" y="1"/>
                  </a:moveTo>
                  <a:cubicBezTo>
                    <a:pt x="788" y="1"/>
                    <a:pt x="0" y="788"/>
                    <a:pt x="0" y="1733"/>
                  </a:cubicBezTo>
                  <a:cubicBezTo>
                    <a:pt x="0" y="2678"/>
                    <a:pt x="788" y="3466"/>
                    <a:pt x="1733" y="3466"/>
                  </a:cubicBezTo>
                  <a:cubicBezTo>
                    <a:pt x="2741" y="3466"/>
                    <a:pt x="3466" y="2678"/>
                    <a:pt x="3466" y="1733"/>
                  </a:cubicBezTo>
                  <a:cubicBezTo>
                    <a:pt x="3466" y="788"/>
                    <a:pt x="2678" y="1"/>
                    <a:pt x="173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44" name="Google Shape;8344;p70"/>
            <p:cNvSpPr/>
            <p:nvPr/>
          </p:nvSpPr>
          <p:spPr>
            <a:xfrm>
              <a:off x="3670575" y="3227275"/>
              <a:ext cx="86675" cy="86675"/>
            </a:xfrm>
            <a:custGeom>
              <a:avLst/>
              <a:gdLst/>
              <a:ahLst/>
              <a:cxnLst/>
              <a:rect l="l" t="t" r="r" b="b"/>
              <a:pathLst>
                <a:path w="3467" h="3467" extrusionOk="0">
                  <a:moveTo>
                    <a:pt x="1733" y="1"/>
                  </a:moveTo>
                  <a:cubicBezTo>
                    <a:pt x="788" y="1"/>
                    <a:pt x="1" y="788"/>
                    <a:pt x="1" y="1733"/>
                  </a:cubicBezTo>
                  <a:cubicBezTo>
                    <a:pt x="1" y="2678"/>
                    <a:pt x="788" y="3466"/>
                    <a:pt x="1733" y="3466"/>
                  </a:cubicBezTo>
                  <a:cubicBezTo>
                    <a:pt x="2679" y="3466"/>
                    <a:pt x="3466" y="2678"/>
                    <a:pt x="3466" y="1733"/>
                  </a:cubicBezTo>
                  <a:cubicBezTo>
                    <a:pt x="3466" y="788"/>
                    <a:pt x="2679" y="1"/>
                    <a:pt x="173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45" name="Google Shape;8345;p70"/>
            <p:cNvSpPr/>
            <p:nvPr/>
          </p:nvSpPr>
          <p:spPr>
            <a:xfrm>
              <a:off x="3622525" y="3421825"/>
              <a:ext cx="41775" cy="25225"/>
            </a:xfrm>
            <a:custGeom>
              <a:avLst/>
              <a:gdLst/>
              <a:ahLst/>
              <a:cxnLst/>
              <a:rect l="l" t="t" r="r" b="b"/>
              <a:pathLst>
                <a:path w="1671" h="1009" extrusionOk="0">
                  <a:moveTo>
                    <a:pt x="1" y="0"/>
                  </a:moveTo>
                  <a:lnTo>
                    <a:pt x="851" y="1008"/>
                  </a:lnTo>
                  <a:lnTo>
                    <a:pt x="1671" y="0"/>
                  </a:lnTo>
                  <a:lnTo>
                    <a:pt x="1671" y="0"/>
                  </a:lnTo>
                  <a:cubicBezTo>
                    <a:pt x="1450" y="126"/>
                    <a:pt x="1167" y="158"/>
                    <a:pt x="851" y="158"/>
                  </a:cubicBezTo>
                  <a:cubicBezTo>
                    <a:pt x="568" y="158"/>
                    <a:pt x="284" y="95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46" name="Google Shape;8346;p70"/>
            <p:cNvSpPr/>
            <p:nvPr/>
          </p:nvSpPr>
          <p:spPr>
            <a:xfrm>
              <a:off x="3566600" y="3416300"/>
              <a:ext cx="70125" cy="106350"/>
            </a:xfrm>
            <a:custGeom>
              <a:avLst/>
              <a:gdLst/>
              <a:ahLst/>
              <a:cxnLst/>
              <a:rect l="l" t="t" r="r" b="b"/>
              <a:pathLst>
                <a:path w="2805" h="4254" extrusionOk="0">
                  <a:moveTo>
                    <a:pt x="1261" y="1"/>
                  </a:moveTo>
                  <a:cubicBezTo>
                    <a:pt x="474" y="599"/>
                    <a:pt x="1" y="1513"/>
                    <a:pt x="1" y="2490"/>
                  </a:cubicBezTo>
                  <a:lnTo>
                    <a:pt x="1" y="3907"/>
                  </a:lnTo>
                  <a:cubicBezTo>
                    <a:pt x="1" y="4096"/>
                    <a:pt x="158" y="4254"/>
                    <a:pt x="379" y="4254"/>
                  </a:cubicBezTo>
                  <a:lnTo>
                    <a:pt x="2805" y="4254"/>
                  </a:lnTo>
                  <a:lnTo>
                    <a:pt x="2805" y="1891"/>
                  </a:lnTo>
                  <a:lnTo>
                    <a:pt x="1261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47" name="Google Shape;8347;p70"/>
            <p:cNvSpPr/>
            <p:nvPr/>
          </p:nvSpPr>
          <p:spPr>
            <a:xfrm>
              <a:off x="3653250" y="3417100"/>
              <a:ext cx="70125" cy="106350"/>
            </a:xfrm>
            <a:custGeom>
              <a:avLst/>
              <a:gdLst/>
              <a:ahLst/>
              <a:cxnLst/>
              <a:rect l="l" t="t" r="r" b="b"/>
              <a:pathLst>
                <a:path w="2805" h="4254" extrusionOk="0">
                  <a:moveTo>
                    <a:pt x="1544" y="0"/>
                  </a:moveTo>
                  <a:lnTo>
                    <a:pt x="1" y="1890"/>
                  </a:lnTo>
                  <a:lnTo>
                    <a:pt x="1" y="4253"/>
                  </a:lnTo>
                  <a:lnTo>
                    <a:pt x="2458" y="4253"/>
                  </a:lnTo>
                  <a:cubicBezTo>
                    <a:pt x="2647" y="4253"/>
                    <a:pt x="2804" y="4096"/>
                    <a:pt x="2804" y="3907"/>
                  </a:cubicBezTo>
                  <a:lnTo>
                    <a:pt x="2804" y="2489"/>
                  </a:lnTo>
                  <a:cubicBezTo>
                    <a:pt x="2773" y="1481"/>
                    <a:pt x="2300" y="567"/>
                    <a:pt x="154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48" name="Google Shape;8348;p70"/>
            <p:cNvSpPr/>
            <p:nvPr/>
          </p:nvSpPr>
          <p:spPr>
            <a:xfrm>
              <a:off x="3655625" y="3310775"/>
              <a:ext cx="137850" cy="108700"/>
            </a:xfrm>
            <a:custGeom>
              <a:avLst/>
              <a:gdLst/>
              <a:ahLst/>
              <a:cxnLst/>
              <a:rect l="l" t="t" r="r" b="b"/>
              <a:pathLst>
                <a:path w="5514" h="4348" extrusionOk="0">
                  <a:moveTo>
                    <a:pt x="3686" y="1512"/>
                  </a:moveTo>
                  <a:cubicBezTo>
                    <a:pt x="3907" y="1512"/>
                    <a:pt x="4064" y="1670"/>
                    <a:pt x="4064" y="1859"/>
                  </a:cubicBezTo>
                  <a:cubicBezTo>
                    <a:pt x="4064" y="2048"/>
                    <a:pt x="3907" y="2205"/>
                    <a:pt x="3686" y="2205"/>
                  </a:cubicBezTo>
                  <a:lnTo>
                    <a:pt x="2993" y="2205"/>
                  </a:lnTo>
                  <a:cubicBezTo>
                    <a:pt x="2804" y="2205"/>
                    <a:pt x="2646" y="2048"/>
                    <a:pt x="2646" y="1859"/>
                  </a:cubicBezTo>
                  <a:cubicBezTo>
                    <a:pt x="2646" y="1670"/>
                    <a:pt x="2804" y="1512"/>
                    <a:pt x="2993" y="1512"/>
                  </a:cubicBezTo>
                  <a:close/>
                  <a:moveTo>
                    <a:pt x="4127" y="0"/>
                  </a:moveTo>
                  <a:cubicBezTo>
                    <a:pt x="3686" y="536"/>
                    <a:pt x="3056" y="851"/>
                    <a:pt x="2331" y="851"/>
                  </a:cubicBezTo>
                  <a:cubicBezTo>
                    <a:pt x="1607" y="851"/>
                    <a:pt x="977" y="504"/>
                    <a:pt x="536" y="63"/>
                  </a:cubicBezTo>
                  <a:cubicBezTo>
                    <a:pt x="347" y="221"/>
                    <a:pt x="158" y="378"/>
                    <a:pt x="0" y="567"/>
                  </a:cubicBezTo>
                  <a:cubicBezTo>
                    <a:pt x="945" y="756"/>
                    <a:pt x="1638" y="1575"/>
                    <a:pt x="1638" y="2615"/>
                  </a:cubicBezTo>
                  <a:cubicBezTo>
                    <a:pt x="1638" y="2930"/>
                    <a:pt x="1575" y="3214"/>
                    <a:pt x="1449" y="3466"/>
                  </a:cubicBezTo>
                  <a:cubicBezTo>
                    <a:pt x="1859" y="3718"/>
                    <a:pt x="2205" y="4001"/>
                    <a:pt x="2520" y="4348"/>
                  </a:cubicBezTo>
                  <a:lnTo>
                    <a:pt x="5167" y="4348"/>
                  </a:lnTo>
                  <a:cubicBezTo>
                    <a:pt x="5356" y="4348"/>
                    <a:pt x="5513" y="4190"/>
                    <a:pt x="5513" y="4001"/>
                  </a:cubicBezTo>
                  <a:lnTo>
                    <a:pt x="5513" y="2615"/>
                  </a:lnTo>
                  <a:cubicBezTo>
                    <a:pt x="5482" y="1512"/>
                    <a:pt x="4915" y="567"/>
                    <a:pt x="412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49" name="Google Shape;8349;p70"/>
            <p:cNvSpPr/>
            <p:nvPr/>
          </p:nvSpPr>
          <p:spPr>
            <a:xfrm>
              <a:off x="3497300" y="3309975"/>
              <a:ext cx="136275" cy="108725"/>
            </a:xfrm>
            <a:custGeom>
              <a:avLst/>
              <a:gdLst/>
              <a:ahLst/>
              <a:cxnLst/>
              <a:rect l="l" t="t" r="r" b="b"/>
              <a:pathLst>
                <a:path w="5451" h="4349" extrusionOk="0">
                  <a:moveTo>
                    <a:pt x="2426" y="1544"/>
                  </a:moveTo>
                  <a:cubicBezTo>
                    <a:pt x="2615" y="1544"/>
                    <a:pt x="2773" y="1702"/>
                    <a:pt x="2773" y="1891"/>
                  </a:cubicBezTo>
                  <a:cubicBezTo>
                    <a:pt x="2773" y="2080"/>
                    <a:pt x="2615" y="2237"/>
                    <a:pt x="2426" y="2237"/>
                  </a:cubicBezTo>
                  <a:lnTo>
                    <a:pt x="1733" y="2237"/>
                  </a:lnTo>
                  <a:cubicBezTo>
                    <a:pt x="1513" y="2237"/>
                    <a:pt x="1355" y="2080"/>
                    <a:pt x="1355" y="1891"/>
                  </a:cubicBezTo>
                  <a:cubicBezTo>
                    <a:pt x="1355" y="1702"/>
                    <a:pt x="1513" y="1544"/>
                    <a:pt x="1733" y="1544"/>
                  </a:cubicBezTo>
                  <a:close/>
                  <a:moveTo>
                    <a:pt x="1324" y="1"/>
                  </a:moveTo>
                  <a:cubicBezTo>
                    <a:pt x="536" y="568"/>
                    <a:pt x="1" y="1513"/>
                    <a:pt x="1" y="2552"/>
                  </a:cubicBezTo>
                  <a:lnTo>
                    <a:pt x="1" y="3939"/>
                  </a:lnTo>
                  <a:cubicBezTo>
                    <a:pt x="1" y="4191"/>
                    <a:pt x="95" y="4348"/>
                    <a:pt x="316" y="4348"/>
                  </a:cubicBezTo>
                  <a:lnTo>
                    <a:pt x="2930" y="4348"/>
                  </a:lnTo>
                  <a:cubicBezTo>
                    <a:pt x="3214" y="3970"/>
                    <a:pt x="3561" y="3655"/>
                    <a:pt x="4002" y="3466"/>
                  </a:cubicBezTo>
                  <a:cubicBezTo>
                    <a:pt x="3876" y="3183"/>
                    <a:pt x="3813" y="2930"/>
                    <a:pt x="3813" y="2615"/>
                  </a:cubicBezTo>
                  <a:cubicBezTo>
                    <a:pt x="3813" y="1607"/>
                    <a:pt x="4506" y="757"/>
                    <a:pt x="5451" y="568"/>
                  </a:cubicBezTo>
                  <a:cubicBezTo>
                    <a:pt x="5293" y="347"/>
                    <a:pt x="5104" y="190"/>
                    <a:pt x="4915" y="32"/>
                  </a:cubicBezTo>
                  <a:cubicBezTo>
                    <a:pt x="4474" y="505"/>
                    <a:pt x="3844" y="820"/>
                    <a:pt x="3151" y="820"/>
                  </a:cubicBezTo>
                  <a:cubicBezTo>
                    <a:pt x="2426" y="820"/>
                    <a:pt x="1796" y="505"/>
                    <a:pt x="132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350" name="Google Shape;8350;p70"/>
          <p:cNvGrpSpPr/>
          <p:nvPr/>
        </p:nvGrpSpPr>
        <p:grpSpPr>
          <a:xfrm>
            <a:off x="4883345" y="3332506"/>
            <a:ext cx="349133" cy="347272"/>
            <a:chOff x="3497300" y="3591950"/>
            <a:chExt cx="295375" cy="293800"/>
          </a:xfrm>
          <a:solidFill>
            <a:srgbClr val="FFC867"/>
          </a:solidFill>
        </p:grpSpPr>
        <p:sp>
          <p:nvSpPr>
            <p:cNvPr id="8351" name="Google Shape;8351;p70"/>
            <p:cNvSpPr/>
            <p:nvPr/>
          </p:nvSpPr>
          <p:spPr>
            <a:xfrm>
              <a:off x="3628825" y="3724275"/>
              <a:ext cx="18150" cy="16550"/>
            </a:xfrm>
            <a:custGeom>
              <a:avLst/>
              <a:gdLst/>
              <a:ahLst/>
              <a:cxnLst/>
              <a:rect l="l" t="t" r="r" b="b"/>
              <a:pathLst>
                <a:path w="726" h="662" extrusionOk="0">
                  <a:moveTo>
                    <a:pt x="375" y="0"/>
                  </a:moveTo>
                  <a:cubicBezTo>
                    <a:pt x="292" y="0"/>
                    <a:pt x="206" y="32"/>
                    <a:pt x="127" y="95"/>
                  </a:cubicBezTo>
                  <a:cubicBezTo>
                    <a:pt x="1" y="221"/>
                    <a:pt x="1" y="441"/>
                    <a:pt x="127" y="567"/>
                  </a:cubicBezTo>
                  <a:cubicBezTo>
                    <a:pt x="190" y="630"/>
                    <a:pt x="277" y="662"/>
                    <a:pt x="363" y="662"/>
                  </a:cubicBezTo>
                  <a:cubicBezTo>
                    <a:pt x="450" y="662"/>
                    <a:pt x="536" y="630"/>
                    <a:pt x="599" y="567"/>
                  </a:cubicBezTo>
                  <a:cubicBezTo>
                    <a:pt x="725" y="441"/>
                    <a:pt x="725" y="221"/>
                    <a:pt x="599" y="95"/>
                  </a:cubicBezTo>
                  <a:cubicBezTo>
                    <a:pt x="536" y="32"/>
                    <a:pt x="458" y="0"/>
                    <a:pt x="37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52" name="Google Shape;8352;p70"/>
            <p:cNvSpPr/>
            <p:nvPr/>
          </p:nvSpPr>
          <p:spPr>
            <a:xfrm>
              <a:off x="3590250" y="3689400"/>
              <a:ext cx="94525" cy="86675"/>
            </a:xfrm>
            <a:custGeom>
              <a:avLst/>
              <a:gdLst/>
              <a:ahLst/>
              <a:cxnLst/>
              <a:rect l="l" t="t" r="r" b="b"/>
              <a:pathLst>
                <a:path w="3781" h="3467" extrusionOk="0">
                  <a:moveTo>
                    <a:pt x="1922" y="710"/>
                  </a:moveTo>
                  <a:cubicBezTo>
                    <a:pt x="2190" y="710"/>
                    <a:pt x="2458" y="812"/>
                    <a:pt x="2647" y="1017"/>
                  </a:cubicBezTo>
                  <a:cubicBezTo>
                    <a:pt x="3088" y="1395"/>
                    <a:pt x="3088" y="2088"/>
                    <a:pt x="2647" y="2466"/>
                  </a:cubicBezTo>
                  <a:cubicBezTo>
                    <a:pt x="2458" y="2671"/>
                    <a:pt x="2190" y="2773"/>
                    <a:pt x="1922" y="2773"/>
                  </a:cubicBezTo>
                  <a:cubicBezTo>
                    <a:pt x="1654" y="2773"/>
                    <a:pt x="1386" y="2671"/>
                    <a:pt x="1197" y="2466"/>
                  </a:cubicBezTo>
                  <a:cubicBezTo>
                    <a:pt x="788" y="2088"/>
                    <a:pt x="788" y="1395"/>
                    <a:pt x="1197" y="1017"/>
                  </a:cubicBezTo>
                  <a:cubicBezTo>
                    <a:pt x="1386" y="812"/>
                    <a:pt x="1654" y="710"/>
                    <a:pt x="1922" y="710"/>
                  </a:cubicBezTo>
                  <a:close/>
                  <a:moveTo>
                    <a:pt x="1930" y="1"/>
                  </a:moveTo>
                  <a:cubicBezTo>
                    <a:pt x="1489" y="1"/>
                    <a:pt x="1040" y="182"/>
                    <a:pt x="693" y="544"/>
                  </a:cubicBezTo>
                  <a:cubicBezTo>
                    <a:pt x="0" y="1206"/>
                    <a:pt x="0" y="2309"/>
                    <a:pt x="693" y="2970"/>
                  </a:cubicBezTo>
                  <a:cubicBezTo>
                    <a:pt x="1024" y="3301"/>
                    <a:pt x="1473" y="3466"/>
                    <a:pt x="1918" y="3466"/>
                  </a:cubicBezTo>
                  <a:cubicBezTo>
                    <a:pt x="2363" y="3466"/>
                    <a:pt x="2804" y="3301"/>
                    <a:pt x="3119" y="2970"/>
                  </a:cubicBezTo>
                  <a:cubicBezTo>
                    <a:pt x="3781" y="2309"/>
                    <a:pt x="3781" y="1206"/>
                    <a:pt x="3119" y="544"/>
                  </a:cubicBezTo>
                  <a:cubicBezTo>
                    <a:pt x="2804" y="182"/>
                    <a:pt x="2371" y="1"/>
                    <a:pt x="193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53" name="Google Shape;8353;p70"/>
            <p:cNvSpPr/>
            <p:nvPr/>
          </p:nvSpPr>
          <p:spPr>
            <a:xfrm>
              <a:off x="3674525" y="3601400"/>
              <a:ext cx="118150" cy="118950"/>
            </a:xfrm>
            <a:custGeom>
              <a:avLst/>
              <a:gdLst/>
              <a:ahLst/>
              <a:cxnLst/>
              <a:rect l="l" t="t" r="r" b="b"/>
              <a:pathLst>
                <a:path w="4726" h="4758" extrusionOk="0">
                  <a:moveTo>
                    <a:pt x="3533" y="0"/>
                  </a:moveTo>
                  <a:cubicBezTo>
                    <a:pt x="3442" y="0"/>
                    <a:pt x="3355" y="32"/>
                    <a:pt x="3308" y="95"/>
                  </a:cubicBezTo>
                  <a:lnTo>
                    <a:pt x="0" y="3308"/>
                  </a:lnTo>
                  <a:cubicBezTo>
                    <a:pt x="410" y="3623"/>
                    <a:pt x="788" y="4127"/>
                    <a:pt x="1953" y="4758"/>
                  </a:cubicBezTo>
                  <a:lnTo>
                    <a:pt x="4600" y="2678"/>
                  </a:lnTo>
                  <a:cubicBezTo>
                    <a:pt x="4663" y="2615"/>
                    <a:pt x="4726" y="2521"/>
                    <a:pt x="4726" y="2395"/>
                  </a:cubicBezTo>
                  <a:cubicBezTo>
                    <a:pt x="4726" y="1544"/>
                    <a:pt x="4348" y="693"/>
                    <a:pt x="3781" y="95"/>
                  </a:cubicBezTo>
                  <a:cubicBezTo>
                    <a:pt x="3718" y="32"/>
                    <a:pt x="3623" y="0"/>
                    <a:pt x="353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54" name="Google Shape;8354;p70"/>
            <p:cNvSpPr/>
            <p:nvPr/>
          </p:nvSpPr>
          <p:spPr>
            <a:xfrm>
              <a:off x="3631200" y="3774675"/>
              <a:ext cx="103200" cy="102400"/>
            </a:xfrm>
            <a:custGeom>
              <a:avLst/>
              <a:gdLst/>
              <a:ahLst/>
              <a:cxnLst/>
              <a:rect l="l" t="t" r="r" b="b"/>
              <a:pathLst>
                <a:path w="4128" h="4096" extrusionOk="0">
                  <a:moveTo>
                    <a:pt x="2048" y="0"/>
                  </a:moveTo>
                  <a:cubicBezTo>
                    <a:pt x="1985" y="32"/>
                    <a:pt x="1985" y="63"/>
                    <a:pt x="1954" y="126"/>
                  </a:cubicBezTo>
                  <a:cubicBezTo>
                    <a:pt x="1506" y="546"/>
                    <a:pt x="859" y="767"/>
                    <a:pt x="235" y="767"/>
                  </a:cubicBezTo>
                  <a:cubicBezTo>
                    <a:pt x="156" y="767"/>
                    <a:pt x="78" y="764"/>
                    <a:pt x="0" y="756"/>
                  </a:cubicBezTo>
                  <a:lnTo>
                    <a:pt x="0" y="756"/>
                  </a:lnTo>
                  <a:cubicBezTo>
                    <a:pt x="567" y="1670"/>
                    <a:pt x="1355" y="3749"/>
                    <a:pt x="1418" y="3875"/>
                  </a:cubicBezTo>
                  <a:cubicBezTo>
                    <a:pt x="1450" y="4001"/>
                    <a:pt x="1607" y="4096"/>
                    <a:pt x="1733" y="4096"/>
                  </a:cubicBezTo>
                  <a:cubicBezTo>
                    <a:pt x="1891" y="4096"/>
                    <a:pt x="1985" y="4033"/>
                    <a:pt x="2048" y="3875"/>
                  </a:cubicBezTo>
                  <a:lnTo>
                    <a:pt x="2426" y="2647"/>
                  </a:lnTo>
                  <a:lnTo>
                    <a:pt x="3182" y="2647"/>
                  </a:lnTo>
                  <a:cubicBezTo>
                    <a:pt x="4128" y="2647"/>
                    <a:pt x="2710" y="630"/>
                    <a:pt x="204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55" name="Google Shape;8355;p70"/>
            <p:cNvSpPr/>
            <p:nvPr/>
          </p:nvSpPr>
          <p:spPr>
            <a:xfrm>
              <a:off x="3691850" y="3726625"/>
              <a:ext cx="89800" cy="89050"/>
            </a:xfrm>
            <a:custGeom>
              <a:avLst/>
              <a:gdLst/>
              <a:ahLst/>
              <a:cxnLst/>
              <a:rect l="l" t="t" r="r" b="b"/>
              <a:pathLst>
                <a:path w="3592" h="3562" extrusionOk="0">
                  <a:moveTo>
                    <a:pt x="252" y="1"/>
                  </a:moveTo>
                  <a:cubicBezTo>
                    <a:pt x="284" y="410"/>
                    <a:pt x="189" y="883"/>
                    <a:pt x="0" y="1292"/>
                  </a:cubicBezTo>
                  <a:cubicBezTo>
                    <a:pt x="630" y="1922"/>
                    <a:pt x="1134" y="2615"/>
                    <a:pt x="1544" y="3466"/>
                  </a:cubicBezTo>
                  <a:cubicBezTo>
                    <a:pt x="1565" y="3530"/>
                    <a:pt x="1634" y="3562"/>
                    <a:pt x="1715" y="3562"/>
                  </a:cubicBezTo>
                  <a:cubicBezTo>
                    <a:pt x="1874" y="3562"/>
                    <a:pt x="2080" y="3443"/>
                    <a:pt x="2080" y="3214"/>
                  </a:cubicBezTo>
                  <a:lnTo>
                    <a:pt x="2080" y="2458"/>
                  </a:lnTo>
                  <a:lnTo>
                    <a:pt x="3308" y="2080"/>
                  </a:lnTo>
                  <a:cubicBezTo>
                    <a:pt x="3497" y="1985"/>
                    <a:pt x="3592" y="1891"/>
                    <a:pt x="3592" y="1733"/>
                  </a:cubicBezTo>
                  <a:cubicBezTo>
                    <a:pt x="3592" y="1576"/>
                    <a:pt x="3497" y="1450"/>
                    <a:pt x="3340" y="1418"/>
                  </a:cubicBezTo>
                  <a:cubicBezTo>
                    <a:pt x="3182" y="1355"/>
                    <a:pt x="1134" y="568"/>
                    <a:pt x="25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56" name="Google Shape;8356;p70"/>
            <p:cNvSpPr/>
            <p:nvPr/>
          </p:nvSpPr>
          <p:spPr>
            <a:xfrm>
              <a:off x="3505175" y="3767575"/>
              <a:ext cx="120525" cy="118175"/>
            </a:xfrm>
            <a:custGeom>
              <a:avLst/>
              <a:gdLst/>
              <a:ahLst/>
              <a:cxnLst/>
              <a:rect l="l" t="t" r="r" b="b"/>
              <a:pathLst>
                <a:path w="4821" h="4727" extrusionOk="0">
                  <a:moveTo>
                    <a:pt x="3372" y="1"/>
                  </a:moveTo>
                  <a:lnTo>
                    <a:pt x="95" y="3277"/>
                  </a:lnTo>
                  <a:cubicBezTo>
                    <a:pt x="1" y="3435"/>
                    <a:pt x="1" y="3687"/>
                    <a:pt x="158" y="3781"/>
                  </a:cubicBezTo>
                  <a:cubicBezTo>
                    <a:pt x="788" y="4411"/>
                    <a:pt x="1607" y="4727"/>
                    <a:pt x="2458" y="4727"/>
                  </a:cubicBezTo>
                  <a:cubicBezTo>
                    <a:pt x="2584" y="4727"/>
                    <a:pt x="2679" y="4695"/>
                    <a:pt x="2742" y="4632"/>
                  </a:cubicBezTo>
                  <a:lnTo>
                    <a:pt x="4821" y="1986"/>
                  </a:lnTo>
                  <a:cubicBezTo>
                    <a:pt x="4254" y="851"/>
                    <a:pt x="3718" y="442"/>
                    <a:pt x="337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57" name="Google Shape;8357;p70"/>
            <p:cNvSpPr/>
            <p:nvPr/>
          </p:nvSpPr>
          <p:spPr>
            <a:xfrm>
              <a:off x="3631200" y="3591950"/>
              <a:ext cx="104000" cy="84300"/>
            </a:xfrm>
            <a:custGeom>
              <a:avLst/>
              <a:gdLst/>
              <a:ahLst/>
              <a:cxnLst/>
              <a:rect l="l" t="t" r="r" b="b"/>
              <a:pathLst>
                <a:path w="4160" h="3372" extrusionOk="0">
                  <a:moveTo>
                    <a:pt x="2836" y="0"/>
                  </a:moveTo>
                  <a:cubicBezTo>
                    <a:pt x="2678" y="0"/>
                    <a:pt x="2584" y="32"/>
                    <a:pt x="2521" y="95"/>
                  </a:cubicBezTo>
                  <a:lnTo>
                    <a:pt x="0" y="3245"/>
                  </a:lnTo>
                  <a:cubicBezTo>
                    <a:pt x="90" y="3238"/>
                    <a:pt x="181" y="3234"/>
                    <a:pt x="272" y="3234"/>
                  </a:cubicBezTo>
                  <a:cubicBezTo>
                    <a:pt x="568" y="3234"/>
                    <a:pt x="870" y="3275"/>
                    <a:pt x="1135" y="3371"/>
                  </a:cubicBezTo>
                  <a:cubicBezTo>
                    <a:pt x="1324" y="3119"/>
                    <a:pt x="3939" y="567"/>
                    <a:pt x="4159" y="347"/>
                  </a:cubicBezTo>
                  <a:cubicBezTo>
                    <a:pt x="3718" y="158"/>
                    <a:pt x="3308" y="0"/>
                    <a:pt x="283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58" name="Google Shape;8358;p70"/>
            <p:cNvSpPr/>
            <p:nvPr/>
          </p:nvSpPr>
          <p:spPr>
            <a:xfrm>
              <a:off x="3497300" y="3721900"/>
              <a:ext cx="84300" cy="107150"/>
            </a:xfrm>
            <a:custGeom>
              <a:avLst/>
              <a:gdLst/>
              <a:ahLst/>
              <a:cxnLst/>
              <a:rect l="l" t="t" r="r" b="b"/>
              <a:pathLst>
                <a:path w="3372" h="4286" extrusionOk="0">
                  <a:moveTo>
                    <a:pt x="3246" y="1"/>
                  </a:moveTo>
                  <a:lnTo>
                    <a:pt x="95" y="2552"/>
                  </a:lnTo>
                  <a:cubicBezTo>
                    <a:pt x="32" y="2615"/>
                    <a:pt x="1" y="2710"/>
                    <a:pt x="1" y="2836"/>
                  </a:cubicBezTo>
                  <a:cubicBezTo>
                    <a:pt x="1" y="3340"/>
                    <a:pt x="95" y="3844"/>
                    <a:pt x="347" y="4285"/>
                  </a:cubicBezTo>
                  <a:lnTo>
                    <a:pt x="3372" y="1261"/>
                  </a:lnTo>
                  <a:cubicBezTo>
                    <a:pt x="3214" y="851"/>
                    <a:pt x="3183" y="410"/>
                    <a:pt x="324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359" name="Google Shape;8359;p70"/>
          <p:cNvGrpSpPr/>
          <p:nvPr/>
        </p:nvGrpSpPr>
        <p:grpSpPr>
          <a:xfrm>
            <a:off x="4883345" y="3807644"/>
            <a:ext cx="349133" cy="349163"/>
            <a:chOff x="3497300" y="3955025"/>
            <a:chExt cx="295375" cy="295400"/>
          </a:xfrm>
          <a:solidFill>
            <a:srgbClr val="FFC867"/>
          </a:solidFill>
        </p:grpSpPr>
        <p:sp>
          <p:nvSpPr>
            <p:cNvPr id="8360" name="Google Shape;8360;p70"/>
            <p:cNvSpPr/>
            <p:nvPr/>
          </p:nvSpPr>
          <p:spPr>
            <a:xfrm>
              <a:off x="3660350" y="4035375"/>
              <a:ext cx="132325" cy="155175"/>
            </a:xfrm>
            <a:custGeom>
              <a:avLst/>
              <a:gdLst/>
              <a:ahLst/>
              <a:cxnLst/>
              <a:rect l="l" t="t" r="r" b="b"/>
              <a:pathLst>
                <a:path w="5293" h="6207" extrusionOk="0">
                  <a:moveTo>
                    <a:pt x="4663" y="0"/>
                  </a:moveTo>
                  <a:lnTo>
                    <a:pt x="0" y="2773"/>
                  </a:lnTo>
                  <a:lnTo>
                    <a:pt x="4127" y="6207"/>
                  </a:lnTo>
                  <a:cubicBezTo>
                    <a:pt x="4852" y="5199"/>
                    <a:pt x="5293" y="4033"/>
                    <a:pt x="5293" y="2678"/>
                  </a:cubicBezTo>
                  <a:cubicBezTo>
                    <a:pt x="5293" y="1733"/>
                    <a:pt x="5041" y="851"/>
                    <a:pt x="466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61" name="Google Shape;8361;p70"/>
            <p:cNvSpPr/>
            <p:nvPr/>
          </p:nvSpPr>
          <p:spPr>
            <a:xfrm>
              <a:off x="3653250" y="3955025"/>
              <a:ext cx="114225" cy="133150"/>
            </a:xfrm>
            <a:custGeom>
              <a:avLst/>
              <a:gdLst/>
              <a:ahLst/>
              <a:cxnLst/>
              <a:rect l="l" t="t" r="r" b="b"/>
              <a:pathLst>
                <a:path w="4569" h="5326" extrusionOk="0">
                  <a:moveTo>
                    <a:pt x="1" y="1"/>
                  </a:moveTo>
                  <a:lnTo>
                    <a:pt x="1" y="5325"/>
                  </a:lnTo>
                  <a:lnTo>
                    <a:pt x="4569" y="2679"/>
                  </a:lnTo>
                  <a:cubicBezTo>
                    <a:pt x="3561" y="1167"/>
                    <a:pt x="1891" y="127"/>
                    <a:pt x="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62" name="Google Shape;8362;p70"/>
            <p:cNvSpPr/>
            <p:nvPr/>
          </p:nvSpPr>
          <p:spPr>
            <a:xfrm>
              <a:off x="3497300" y="3955025"/>
              <a:ext cx="256000" cy="295400"/>
            </a:xfrm>
            <a:custGeom>
              <a:avLst/>
              <a:gdLst/>
              <a:ahLst/>
              <a:cxnLst/>
              <a:rect l="l" t="t" r="r" b="b"/>
              <a:pathLst>
                <a:path w="10240" h="11816" extrusionOk="0">
                  <a:moveTo>
                    <a:pt x="5577" y="1"/>
                  </a:moveTo>
                  <a:cubicBezTo>
                    <a:pt x="2521" y="190"/>
                    <a:pt x="1" y="2805"/>
                    <a:pt x="1" y="5892"/>
                  </a:cubicBezTo>
                  <a:cubicBezTo>
                    <a:pt x="1" y="9137"/>
                    <a:pt x="2678" y="11815"/>
                    <a:pt x="5923" y="11815"/>
                  </a:cubicBezTo>
                  <a:cubicBezTo>
                    <a:pt x="7625" y="11815"/>
                    <a:pt x="9168" y="11059"/>
                    <a:pt x="10240" y="9925"/>
                  </a:cubicBezTo>
                  <a:lnTo>
                    <a:pt x="5703" y="6176"/>
                  </a:lnTo>
                  <a:cubicBezTo>
                    <a:pt x="5608" y="6144"/>
                    <a:pt x="5577" y="5987"/>
                    <a:pt x="5577" y="5892"/>
                  </a:cubicBezTo>
                  <a:lnTo>
                    <a:pt x="5577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363" name="Google Shape;8363;p70"/>
          <p:cNvGrpSpPr/>
          <p:nvPr/>
        </p:nvGrpSpPr>
        <p:grpSpPr>
          <a:xfrm>
            <a:off x="7107917" y="2883835"/>
            <a:ext cx="327739" cy="348631"/>
            <a:chOff x="5364750" y="3235150"/>
            <a:chExt cx="277275" cy="294950"/>
          </a:xfrm>
          <a:solidFill>
            <a:srgbClr val="FFC867"/>
          </a:solidFill>
        </p:grpSpPr>
        <p:sp>
          <p:nvSpPr>
            <p:cNvPr id="8364" name="Google Shape;8364;p70"/>
            <p:cNvSpPr/>
            <p:nvPr/>
          </p:nvSpPr>
          <p:spPr>
            <a:xfrm>
              <a:off x="5502600" y="3235150"/>
              <a:ext cx="17350" cy="44125"/>
            </a:xfrm>
            <a:custGeom>
              <a:avLst/>
              <a:gdLst/>
              <a:ahLst/>
              <a:cxnLst/>
              <a:rect l="l" t="t" r="r" b="b"/>
              <a:pathLst>
                <a:path w="694" h="1765" extrusionOk="0">
                  <a:moveTo>
                    <a:pt x="347" y="1"/>
                  </a:moveTo>
                  <a:cubicBezTo>
                    <a:pt x="158" y="1"/>
                    <a:pt x="0" y="158"/>
                    <a:pt x="0" y="347"/>
                  </a:cubicBezTo>
                  <a:lnTo>
                    <a:pt x="0" y="1418"/>
                  </a:lnTo>
                  <a:cubicBezTo>
                    <a:pt x="0" y="1607"/>
                    <a:pt x="158" y="1765"/>
                    <a:pt x="347" y="1765"/>
                  </a:cubicBezTo>
                  <a:cubicBezTo>
                    <a:pt x="536" y="1765"/>
                    <a:pt x="693" y="1607"/>
                    <a:pt x="693" y="1418"/>
                  </a:cubicBezTo>
                  <a:lnTo>
                    <a:pt x="693" y="347"/>
                  </a:lnTo>
                  <a:cubicBezTo>
                    <a:pt x="693" y="158"/>
                    <a:pt x="536" y="1"/>
                    <a:pt x="34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65" name="Google Shape;8365;p70"/>
            <p:cNvSpPr/>
            <p:nvPr/>
          </p:nvSpPr>
          <p:spPr>
            <a:xfrm>
              <a:off x="5555375" y="3253850"/>
              <a:ext cx="35450" cy="34100"/>
            </a:xfrm>
            <a:custGeom>
              <a:avLst/>
              <a:gdLst/>
              <a:ahLst/>
              <a:cxnLst/>
              <a:rect l="l" t="t" r="r" b="b"/>
              <a:pathLst>
                <a:path w="1418" h="1364" extrusionOk="0">
                  <a:moveTo>
                    <a:pt x="1071" y="1"/>
                  </a:moveTo>
                  <a:cubicBezTo>
                    <a:pt x="977" y="1"/>
                    <a:pt x="882" y="24"/>
                    <a:pt x="819" y="72"/>
                  </a:cubicBezTo>
                  <a:lnTo>
                    <a:pt x="126" y="796"/>
                  </a:lnTo>
                  <a:cubicBezTo>
                    <a:pt x="0" y="922"/>
                    <a:pt x="0" y="1143"/>
                    <a:pt x="126" y="1269"/>
                  </a:cubicBezTo>
                  <a:cubicBezTo>
                    <a:pt x="189" y="1332"/>
                    <a:pt x="268" y="1363"/>
                    <a:pt x="350" y="1363"/>
                  </a:cubicBezTo>
                  <a:cubicBezTo>
                    <a:pt x="433" y="1363"/>
                    <a:pt x="520" y="1332"/>
                    <a:pt x="599" y="1269"/>
                  </a:cubicBezTo>
                  <a:lnTo>
                    <a:pt x="1323" y="544"/>
                  </a:lnTo>
                  <a:cubicBezTo>
                    <a:pt x="1418" y="418"/>
                    <a:pt x="1418" y="198"/>
                    <a:pt x="1323" y="72"/>
                  </a:cubicBezTo>
                  <a:cubicBezTo>
                    <a:pt x="1260" y="24"/>
                    <a:pt x="1166" y="1"/>
                    <a:pt x="107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66" name="Google Shape;8366;p70"/>
            <p:cNvSpPr/>
            <p:nvPr/>
          </p:nvSpPr>
          <p:spPr>
            <a:xfrm>
              <a:off x="5606550" y="3357225"/>
              <a:ext cx="35475" cy="18150"/>
            </a:xfrm>
            <a:custGeom>
              <a:avLst/>
              <a:gdLst/>
              <a:ahLst/>
              <a:cxnLst/>
              <a:rect l="l" t="t" r="r" b="b"/>
              <a:pathLst>
                <a:path w="1419" h="726" extrusionOk="0">
                  <a:moveTo>
                    <a:pt x="379" y="1"/>
                  </a:moveTo>
                  <a:cubicBezTo>
                    <a:pt x="158" y="1"/>
                    <a:pt x="1" y="158"/>
                    <a:pt x="1" y="347"/>
                  </a:cubicBezTo>
                  <a:cubicBezTo>
                    <a:pt x="1" y="568"/>
                    <a:pt x="158" y="725"/>
                    <a:pt x="379" y="725"/>
                  </a:cubicBezTo>
                  <a:lnTo>
                    <a:pt x="1072" y="725"/>
                  </a:lnTo>
                  <a:cubicBezTo>
                    <a:pt x="1261" y="725"/>
                    <a:pt x="1419" y="568"/>
                    <a:pt x="1419" y="347"/>
                  </a:cubicBezTo>
                  <a:cubicBezTo>
                    <a:pt x="1419" y="158"/>
                    <a:pt x="1261" y="1"/>
                    <a:pt x="107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67" name="Google Shape;8367;p70"/>
            <p:cNvSpPr/>
            <p:nvPr/>
          </p:nvSpPr>
          <p:spPr>
            <a:xfrm>
              <a:off x="5364750" y="3357225"/>
              <a:ext cx="35475" cy="17350"/>
            </a:xfrm>
            <a:custGeom>
              <a:avLst/>
              <a:gdLst/>
              <a:ahLst/>
              <a:cxnLst/>
              <a:rect l="l" t="t" r="r" b="b"/>
              <a:pathLst>
                <a:path w="1419" h="694" extrusionOk="0">
                  <a:moveTo>
                    <a:pt x="347" y="1"/>
                  </a:moveTo>
                  <a:cubicBezTo>
                    <a:pt x="158" y="1"/>
                    <a:pt x="1" y="158"/>
                    <a:pt x="1" y="347"/>
                  </a:cubicBezTo>
                  <a:cubicBezTo>
                    <a:pt x="1" y="568"/>
                    <a:pt x="158" y="694"/>
                    <a:pt x="347" y="694"/>
                  </a:cubicBezTo>
                  <a:lnTo>
                    <a:pt x="1072" y="694"/>
                  </a:lnTo>
                  <a:cubicBezTo>
                    <a:pt x="1261" y="694"/>
                    <a:pt x="1419" y="568"/>
                    <a:pt x="1419" y="347"/>
                  </a:cubicBezTo>
                  <a:cubicBezTo>
                    <a:pt x="1419" y="158"/>
                    <a:pt x="1261" y="1"/>
                    <a:pt x="107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68" name="Google Shape;8368;p70"/>
            <p:cNvSpPr/>
            <p:nvPr/>
          </p:nvSpPr>
          <p:spPr>
            <a:xfrm>
              <a:off x="5433275" y="3253850"/>
              <a:ext cx="35475" cy="34100"/>
            </a:xfrm>
            <a:custGeom>
              <a:avLst/>
              <a:gdLst/>
              <a:ahLst/>
              <a:cxnLst/>
              <a:rect l="l" t="t" r="r" b="b"/>
              <a:pathLst>
                <a:path w="1419" h="1364" extrusionOk="0">
                  <a:moveTo>
                    <a:pt x="363" y="1"/>
                  </a:moveTo>
                  <a:cubicBezTo>
                    <a:pt x="276" y="1"/>
                    <a:pt x="190" y="24"/>
                    <a:pt x="127" y="72"/>
                  </a:cubicBezTo>
                  <a:cubicBezTo>
                    <a:pt x="1" y="198"/>
                    <a:pt x="1" y="450"/>
                    <a:pt x="127" y="544"/>
                  </a:cubicBezTo>
                  <a:lnTo>
                    <a:pt x="820" y="1269"/>
                  </a:lnTo>
                  <a:cubicBezTo>
                    <a:pt x="883" y="1332"/>
                    <a:pt x="977" y="1363"/>
                    <a:pt x="1072" y="1363"/>
                  </a:cubicBezTo>
                  <a:cubicBezTo>
                    <a:pt x="1166" y="1363"/>
                    <a:pt x="1261" y="1332"/>
                    <a:pt x="1324" y="1269"/>
                  </a:cubicBezTo>
                  <a:cubicBezTo>
                    <a:pt x="1418" y="1143"/>
                    <a:pt x="1418" y="922"/>
                    <a:pt x="1324" y="796"/>
                  </a:cubicBezTo>
                  <a:lnTo>
                    <a:pt x="599" y="72"/>
                  </a:lnTo>
                  <a:cubicBezTo>
                    <a:pt x="536" y="24"/>
                    <a:pt x="450" y="1"/>
                    <a:pt x="36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69" name="Google Shape;8369;p70"/>
            <p:cNvSpPr/>
            <p:nvPr/>
          </p:nvSpPr>
          <p:spPr>
            <a:xfrm>
              <a:off x="5380500" y="3287775"/>
              <a:ext cx="37050" cy="25975"/>
            </a:xfrm>
            <a:custGeom>
              <a:avLst/>
              <a:gdLst/>
              <a:ahLst/>
              <a:cxnLst/>
              <a:rect l="l" t="t" r="r" b="b"/>
              <a:pathLst>
                <a:path w="1482" h="1039" extrusionOk="0">
                  <a:moveTo>
                    <a:pt x="396" y="0"/>
                  </a:moveTo>
                  <a:cubicBezTo>
                    <a:pt x="267" y="0"/>
                    <a:pt x="132" y="81"/>
                    <a:pt x="64" y="195"/>
                  </a:cubicBezTo>
                  <a:cubicBezTo>
                    <a:pt x="1" y="353"/>
                    <a:pt x="64" y="573"/>
                    <a:pt x="221" y="668"/>
                  </a:cubicBezTo>
                  <a:lnTo>
                    <a:pt x="946" y="1015"/>
                  </a:lnTo>
                  <a:cubicBezTo>
                    <a:pt x="987" y="1031"/>
                    <a:pt x="1032" y="1039"/>
                    <a:pt x="1077" y="1039"/>
                  </a:cubicBezTo>
                  <a:cubicBezTo>
                    <a:pt x="1209" y="1039"/>
                    <a:pt x="1349" y="974"/>
                    <a:pt x="1419" y="857"/>
                  </a:cubicBezTo>
                  <a:cubicBezTo>
                    <a:pt x="1482" y="699"/>
                    <a:pt x="1419" y="447"/>
                    <a:pt x="1261" y="384"/>
                  </a:cubicBezTo>
                  <a:lnTo>
                    <a:pt x="536" y="38"/>
                  </a:lnTo>
                  <a:cubicBezTo>
                    <a:pt x="493" y="12"/>
                    <a:pt x="445" y="0"/>
                    <a:pt x="39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70" name="Google Shape;8370;p70"/>
            <p:cNvSpPr/>
            <p:nvPr/>
          </p:nvSpPr>
          <p:spPr>
            <a:xfrm>
              <a:off x="5588450" y="3288075"/>
              <a:ext cx="37025" cy="26800"/>
            </a:xfrm>
            <a:custGeom>
              <a:avLst/>
              <a:gdLst/>
              <a:ahLst/>
              <a:cxnLst/>
              <a:rect l="l" t="t" r="r" b="b"/>
              <a:pathLst>
                <a:path w="1481" h="1072" extrusionOk="0">
                  <a:moveTo>
                    <a:pt x="1110" y="0"/>
                  </a:moveTo>
                  <a:cubicBezTo>
                    <a:pt x="1049" y="0"/>
                    <a:pt x="983" y="18"/>
                    <a:pt x="914" y="57"/>
                  </a:cubicBezTo>
                  <a:lnTo>
                    <a:pt x="221" y="404"/>
                  </a:lnTo>
                  <a:cubicBezTo>
                    <a:pt x="63" y="498"/>
                    <a:pt x="0" y="687"/>
                    <a:pt x="63" y="877"/>
                  </a:cubicBezTo>
                  <a:cubicBezTo>
                    <a:pt x="132" y="991"/>
                    <a:pt x="250" y="1072"/>
                    <a:pt x="382" y="1072"/>
                  </a:cubicBezTo>
                  <a:cubicBezTo>
                    <a:pt x="432" y="1072"/>
                    <a:pt x="484" y="1060"/>
                    <a:pt x="536" y="1034"/>
                  </a:cubicBezTo>
                  <a:lnTo>
                    <a:pt x="1260" y="687"/>
                  </a:lnTo>
                  <a:cubicBezTo>
                    <a:pt x="1418" y="593"/>
                    <a:pt x="1481" y="404"/>
                    <a:pt x="1418" y="215"/>
                  </a:cubicBezTo>
                  <a:cubicBezTo>
                    <a:pt x="1353" y="85"/>
                    <a:pt x="1244" y="0"/>
                    <a:pt x="111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71" name="Google Shape;8371;p70"/>
            <p:cNvSpPr/>
            <p:nvPr/>
          </p:nvSpPr>
          <p:spPr>
            <a:xfrm>
              <a:off x="5412025" y="3286350"/>
              <a:ext cx="177225" cy="243750"/>
            </a:xfrm>
            <a:custGeom>
              <a:avLst/>
              <a:gdLst/>
              <a:ahLst/>
              <a:cxnLst/>
              <a:rect l="l" t="t" r="r" b="b"/>
              <a:pathLst>
                <a:path w="7089" h="9750" extrusionOk="0">
                  <a:moveTo>
                    <a:pt x="3529" y="0"/>
                  </a:moveTo>
                  <a:cubicBezTo>
                    <a:pt x="3151" y="0"/>
                    <a:pt x="2836" y="315"/>
                    <a:pt x="2836" y="725"/>
                  </a:cubicBezTo>
                  <a:lnTo>
                    <a:pt x="2836" y="1418"/>
                  </a:lnTo>
                  <a:cubicBezTo>
                    <a:pt x="2836" y="1040"/>
                    <a:pt x="2520" y="725"/>
                    <a:pt x="2111" y="725"/>
                  </a:cubicBezTo>
                  <a:cubicBezTo>
                    <a:pt x="1733" y="725"/>
                    <a:pt x="1418" y="1040"/>
                    <a:pt x="1418" y="1418"/>
                  </a:cubicBezTo>
                  <a:lnTo>
                    <a:pt x="1418" y="2143"/>
                  </a:lnTo>
                  <a:cubicBezTo>
                    <a:pt x="1544" y="2143"/>
                    <a:pt x="1638" y="2080"/>
                    <a:pt x="1764" y="2080"/>
                  </a:cubicBezTo>
                  <a:lnTo>
                    <a:pt x="3497" y="2080"/>
                  </a:lnTo>
                  <a:cubicBezTo>
                    <a:pt x="4253" y="2080"/>
                    <a:pt x="4883" y="2710"/>
                    <a:pt x="4883" y="3466"/>
                  </a:cubicBezTo>
                  <a:cubicBezTo>
                    <a:pt x="4883" y="4096"/>
                    <a:pt x="4474" y="4600"/>
                    <a:pt x="3907" y="4758"/>
                  </a:cubicBezTo>
                  <a:cubicBezTo>
                    <a:pt x="4064" y="5073"/>
                    <a:pt x="4159" y="5482"/>
                    <a:pt x="4159" y="5860"/>
                  </a:cubicBezTo>
                  <a:cubicBezTo>
                    <a:pt x="4159" y="6081"/>
                    <a:pt x="4001" y="6238"/>
                    <a:pt x="3812" y="6238"/>
                  </a:cubicBezTo>
                  <a:cubicBezTo>
                    <a:pt x="3623" y="6238"/>
                    <a:pt x="3466" y="6081"/>
                    <a:pt x="3466" y="5860"/>
                  </a:cubicBezTo>
                  <a:cubicBezTo>
                    <a:pt x="3466" y="4915"/>
                    <a:pt x="2678" y="4128"/>
                    <a:pt x="1733" y="4128"/>
                  </a:cubicBezTo>
                  <a:lnTo>
                    <a:pt x="3466" y="4128"/>
                  </a:lnTo>
                  <a:cubicBezTo>
                    <a:pt x="3844" y="4128"/>
                    <a:pt x="4159" y="3812"/>
                    <a:pt x="4159" y="3434"/>
                  </a:cubicBezTo>
                  <a:cubicBezTo>
                    <a:pt x="4159" y="3025"/>
                    <a:pt x="3844" y="2710"/>
                    <a:pt x="3466" y="2710"/>
                  </a:cubicBezTo>
                  <a:lnTo>
                    <a:pt x="1733" y="2710"/>
                  </a:lnTo>
                  <a:cubicBezTo>
                    <a:pt x="788" y="2710"/>
                    <a:pt x="0" y="3497"/>
                    <a:pt x="0" y="4443"/>
                  </a:cubicBezTo>
                  <a:lnTo>
                    <a:pt x="0" y="5167"/>
                  </a:lnTo>
                  <a:cubicBezTo>
                    <a:pt x="0" y="6112"/>
                    <a:pt x="536" y="6963"/>
                    <a:pt x="1386" y="7372"/>
                  </a:cubicBezTo>
                  <a:lnTo>
                    <a:pt x="1386" y="8318"/>
                  </a:lnTo>
                  <a:cubicBezTo>
                    <a:pt x="977" y="8318"/>
                    <a:pt x="662" y="8633"/>
                    <a:pt x="662" y="9011"/>
                  </a:cubicBezTo>
                  <a:lnTo>
                    <a:pt x="662" y="9389"/>
                  </a:lnTo>
                  <a:cubicBezTo>
                    <a:pt x="662" y="9578"/>
                    <a:pt x="819" y="9735"/>
                    <a:pt x="1008" y="9735"/>
                  </a:cubicBezTo>
                  <a:lnTo>
                    <a:pt x="5860" y="9735"/>
                  </a:lnTo>
                  <a:cubicBezTo>
                    <a:pt x="5923" y="9745"/>
                    <a:pt x="5979" y="9749"/>
                    <a:pt x="6029" y="9749"/>
                  </a:cubicBezTo>
                  <a:cubicBezTo>
                    <a:pt x="6305" y="9749"/>
                    <a:pt x="6396" y="9612"/>
                    <a:pt x="6396" y="9452"/>
                  </a:cubicBezTo>
                  <a:lnTo>
                    <a:pt x="6396" y="9105"/>
                  </a:lnTo>
                  <a:cubicBezTo>
                    <a:pt x="6396" y="8696"/>
                    <a:pt x="6112" y="8381"/>
                    <a:pt x="5702" y="8381"/>
                  </a:cubicBezTo>
                  <a:lnTo>
                    <a:pt x="5702" y="7436"/>
                  </a:lnTo>
                  <a:cubicBezTo>
                    <a:pt x="6522" y="7057"/>
                    <a:pt x="7089" y="6175"/>
                    <a:pt x="7089" y="5230"/>
                  </a:cubicBezTo>
                  <a:lnTo>
                    <a:pt x="7089" y="2143"/>
                  </a:lnTo>
                  <a:cubicBezTo>
                    <a:pt x="7089" y="1733"/>
                    <a:pt x="6774" y="1418"/>
                    <a:pt x="6364" y="1418"/>
                  </a:cubicBezTo>
                  <a:cubicBezTo>
                    <a:pt x="5986" y="1418"/>
                    <a:pt x="5671" y="1733"/>
                    <a:pt x="5671" y="2143"/>
                  </a:cubicBezTo>
                  <a:lnTo>
                    <a:pt x="5671" y="1418"/>
                  </a:lnTo>
                  <a:cubicBezTo>
                    <a:pt x="5671" y="1040"/>
                    <a:pt x="5356" y="725"/>
                    <a:pt x="4946" y="725"/>
                  </a:cubicBezTo>
                  <a:cubicBezTo>
                    <a:pt x="4568" y="725"/>
                    <a:pt x="4253" y="1040"/>
                    <a:pt x="4253" y="1418"/>
                  </a:cubicBezTo>
                  <a:lnTo>
                    <a:pt x="4253" y="725"/>
                  </a:lnTo>
                  <a:cubicBezTo>
                    <a:pt x="4253" y="315"/>
                    <a:pt x="3938" y="0"/>
                    <a:pt x="352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372" name="Google Shape;8372;p70"/>
          <p:cNvGrpSpPr/>
          <p:nvPr/>
        </p:nvGrpSpPr>
        <p:grpSpPr>
          <a:xfrm>
            <a:off x="7096274" y="3330171"/>
            <a:ext cx="351024" cy="351940"/>
            <a:chOff x="5355300" y="3598250"/>
            <a:chExt cx="296975" cy="297750"/>
          </a:xfrm>
          <a:solidFill>
            <a:srgbClr val="FFC867"/>
          </a:solidFill>
        </p:grpSpPr>
        <p:sp>
          <p:nvSpPr>
            <p:cNvPr id="8373" name="Google Shape;8373;p70"/>
            <p:cNvSpPr/>
            <p:nvPr/>
          </p:nvSpPr>
          <p:spPr>
            <a:xfrm>
              <a:off x="5355300" y="3703000"/>
              <a:ext cx="35475" cy="191425"/>
            </a:xfrm>
            <a:custGeom>
              <a:avLst/>
              <a:gdLst/>
              <a:ahLst/>
              <a:cxnLst/>
              <a:rect l="l" t="t" r="r" b="b"/>
              <a:pathLst>
                <a:path w="1419" h="7657" extrusionOk="0">
                  <a:moveTo>
                    <a:pt x="410" y="0"/>
                  </a:moveTo>
                  <a:cubicBezTo>
                    <a:pt x="221" y="0"/>
                    <a:pt x="64" y="158"/>
                    <a:pt x="64" y="347"/>
                  </a:cubicBezTo>
                  <a:cubicBezTo>
                    <a:pt x="1" y="2867"/>
                    <a:pt x="1" y="4789"/>
                    <a:pt x="1" y="7310"/>
                  </a:cubicBezTo>
                  <a:cubicBezTo>
                    <a:pt x="1" y="7530"/>
                    <a:pt x="158" y="7656"/>
                    <a:pt x="379" y="7656"/>
                  </a:cubicBezTo>
                  <a:cubicBezTo>
                    <a:pt x="568" y="7656"/>
                    <a:pt x="725" y="7530"/>
                    <a:pt x="725" y="7310"/>
                  </a:cubicBezTo>
                  <a:lnTo>
                    <a:pt x="725" y="1355"/>
                  </a:lnTo>
                  <a:lnTo>
                    <a:pt x="1418" y="1355"/>
                  </a:lnTo>
                  <a:lnTo>
                    <a:pt x="1418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74" name="Google Shape;8374;p70"/>
            <p:cNvSpPr/>
            <p:nvPr/>
          </p:nvSpPr>
          <p:spPr>
            <a:xfrm>
              <a:off x="5389175" y="3773100"/>
              <a:ext cx="122900" cy="122900"/>
            </a:xfrm>
            <a:custGeom>
              <a:avLst/>
              <a:gdLst/>
              <a:ahLst/>
              <a:cxnLst/>
              <a:rect l="l" t="t" r="r" b="b"/>
              <a:pathLst>
                <a:path w="4916" h="4916" extrusionOk="0">
                  <a:moveTo>
                    <a:pt x="2080" y="0"/>
                  </a:moveTo>
                  <a:lnTo>
                    <a:pt x="2080" y="693"/>
                  </a:lnTo>
                  <a:lnTo>
                    <a:pt x="1733" y="693"/>
                  </a:lnTo>
                  <a:cubicBezTo>
                    <a:pt x="788" y="693"/>
                    <a:pt x="0" y="1481"/>
                    <a:pt x="0" y="2458"/>
                  </a:cubicBezTo>
                  <a:cubicBezTo>
                    <a:pt x="0" y="2678"/>
                    <a:pt x="158" y="2836"/>
                    <a:pt x="347" y="2836"/>
                  </a:cubicBezTo>
                  <a:lnTo>
                    <a:pt x="2080" y="2836"/>
                  </a:lnTo>
                  <a:lnTo>
                    <a:pt x="2080" y="3529"/>
                  </a:lnTo>
                  <a:lnTo>
                    <a:pt x="1072" y="3529"/>
                  </a:lnTo>
                  <a:cubicBezTo>
                    <a:pt x="473" y="3529"/>
                    <a:pt x="32" y="4001"/>
                    <a:pt x="32" y="4569"/>
                  </a:cubicBezTo>
                  <a:cubicBezTo>
                    <a:pt x="32" y="4758"/>
                    <a:pt x="189" y="4915"/>
                    <a:pt x="410" y="4915"/>
                  </a:cubicBezTo>
                  <a:cubicBezTo>
                    <a:pt x="599" y="4915"/>
                    <a:pt x="757" y="4758"/>
                    <a:pt x="757" y="4569"/>
                  </a:cubicBezTo>
                  <a:cubicBezTo>
                    <a:pt x="757" y="4348"/>
                    <a:pt x="914" y="4190"/>
                    <a:pt x="1103" y="4190"/>
                  </a:cubicBezTo>
                  <a:lnTo>
                    <a:pt x="2143" y="4190"/>
                  </a:lnTo>
                  <a:lnTo>
                    <a:pt x="2143" y="4569"/>
                  </a:lnTo>
                  <a:cubicBezTo>
                    <a:pt x="2143" y="4758"/>
                    <a:pt x="2300" y="4915"/>
                    <a:pt x="2489" y="4915"/>
                  </a:cubicBezTo>
                  <a:cubicBezTo>
                    <a:pt x="2678" y="4915"/>
                    <a:pt x="2836" y="4758"/>
                    <a:pt x="2836" y="4569"/>
                  </a:cubicBezTo>
                  <a:lnTo>
                    <a:pt x="2836" y="4190"/>
                  </a:lnTo>
                  <a:lnTo>
                    <a:pt x="3876" y="4190"/>
                  </a:lnTo>
                  <a:cubicBezTo>
                    <a:pt x="4065" y="4190"/>
                    <a:pt x="4222" y="4348"/>
                    <a:pt x="4222" y="4569"/>
                  </a:cubicBezTo>
                  <a:cubicBezTo>
                    <a:pt x="4222" y="4758"/>
                    <a:pt x="4380" y="4915"/>
                    <a:pt x="4569" y="4915"/>
                  </a:cubicBezTo>
                  <a:cubicBezTo>
                    <a:pt x="4758" y="4915"/>
                    <a:pt x="4915" y="4758"/>
                    <a:pt x="4915" y="4569"/>
                  </a:cubicBezTo>
                  <a:cubicBezTo>
                    <a:pt x="4915" y="3970"/>
                    <a:pt x="4443" y="3529"/>
                    <a:pt x="3907" y="3529"/>
                  </a:cubicBezTo>
                  <a:lnTo>
                    <a:pt x="2867" y="3529"/>
                  </a:lnTo>
                  <a:lnTo>
                    <a:pt x="2867" y="2836"/>
                  </a:lnTo>
                  <a:lnTo>
                    <a:pt x="4537" y="2836"/>
                  </a:lnTo>
                  <a:lnTo>
                    <a:pt x="4537" y="2773"/>
                  </a:lnTo>
                  <a:cubicBezTo>
                    <a:pt x="4726" y="2773"/>
                    <a:pt x="4884" y="2615"/>
                    <a:pt x="4884" y="2426"/>
                  </a:cubicBezTo>
                  <a:cubicBezTo>
                    <a:pt x="4884" y="1481"/>
                    <a:pt x="4096" y="662"/>
                    <a:pt x="3151" y="662"/>
                  </a:cubicBezTo>
                  <a:lnTo>
                    <a:pt x="2804" y="662"/>
                  </a:lnTo>
                  <a:lnTo>
                    <a:pt x="2804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75" name="Google Shape;8375;p70"/>
            <p:cNvSpPr/>
            <p:nvPr/>
          </p:nvSpPr>
          <p:spPr>
            <a:xfrm>
              <a:off x="5527800" y="3598250"/>
              <a:ext cx="105550" cy="35450"/>
            </a:xfrm>
            <a:custGeom>
              <a:avLst/>
              <a:gdLst/>
              <a:ahLst/>
              <a:cxnLst/>
              <a:rect l="l" t="t" r="r" b="b"/>
              <a:pathLst>
                <a:path w="4222" h="1418" extrusionOk="0">
                  <a:moveTo>
                    <a:pt x="725" y="0"/>
                  </a:moveTo>
                  <a:cubicBezTo>
                    <a:pt x="315" y="0"/>
                    <a:pt x="0" y="315"/>
                    <a:pt x="0" y="725"/>
                  </a:cubicBezTo>
                  <a:cubicBezTo>
                    <a:pt x="63" y="1103"/>
                    <a:pt x="378" y="1418"/>
                    <a:pt x="725" y="1418"/>
                  </a:cubicBezTo>
                  <a:lnTo>
                    <a:pt x="3875" y="1418"/>
                  </a:lnTo>
                  <a:cubicBezTo>
                    <a:pt x="4064" y="1418"/>
                    <a:pt x="4222" y="1260"/>
                    <a:pt x="4222" y="1071"/>
                  </a:cubicBezTo>
                  <a:lnTo>
                    <a:pt x="4222" y="378"/>
                  </a:lnTo>
                  <a:cubicBezTo>
                    <a:pt x="4222" y="158"/>
                    <a:pt x="4064" y="0"/>
                    <a:pt x="387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76" name="Google Shape;8376;p70"/>
            <p:cNvSpPr/>
            <p:nvPr/>
          </p:nvSpPr>
          <p:spPr>
            <a:xfrm>
              <a:off x="5545900" y="3651800"/>
              <a:ext cx="104800" cy="35475"/>
            </a:xfrm>
            <a:custGeom>
              <a:avLst/>
              <a:gdLst/>
              <a:ahLst/>
              <a:cxnLst/>
              <a:rect l="l" t="t" r="r" b="b"/>
              <a:pathLst>
                <a:path w="4192" h="1419" extrusionOk="0">
                  <a:moveTo>
                    <a:pt x="694" y="1"/>
                  </a:moveTo>
                  <a:cubicBezTo>
                    <a:pt x="316" y="1"/>
                    <a:pt x="1" y="316"/>
                    <a:pt x="1" y="694"/>
                  </a:cubicBezTo>
                  <a:cubicBezTo>
                    <a:pt x="1" y="1103"/>
                    <a:pt x="316" y="1418"/>
                    <a:pt x="694" y="1418"/>
                  </a:cubicBezTo>
                  <a:lnTo>
                    <a:pt x="3845" y="1418"/>
                  </a:lnTo>
                  <a:cubicBezTo>
                    <a:pt x="4065" y="1418"/>
                    <a:pt x="4191" y="1261"/>
                    <a:pt x="4191" y="1072"/>
                  </a:cubicBezTo>
                  <a:lnTo>
                    <a:pt x="4191" y="347"/>
                  </a:lnTo>
                  <a:cubicBezTo>
                    <a:pt x="4191" y="158"/>
                    <a:pt x="4065" y="1"/>
                    <a:pt x="384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77" name="Google Shape;8377;p70"/>
            <p:cNvSpPr/>
            <p:nvPr/>
          </p:nvSpPr>
          <p:spPr>
            <a:xfrm>
              <a:off x="5529375" y="3754975"/>
              <a:ext cx="122100" cy="35475"/>
            </a:xfrm>
            <a:custGeom>
              <a:avLst/>
              <a:gdLst/>
              <a:ahLst/>
              <a:cxnLst/>
              <a:rect l="l" t="t" r="r" b="b"/>
              <a:pathLst>
                <a:path w="4884" h="1419" extrusionOk="0">
                  <a:moveTo>
                    <a:pt x="0" y="1"/>
                  </a:moveTo>
                  <a:lnTo>
                    <a:pt x="0" y="1418"/>
                  </a:lnTo>
                  <a:lnTo>
                    <a:pt x="4884" y="1418"/>
                  </a:lnTo>
                  <a:lnTo>
                    <a:pt x="4884" y="1"/>
                  </a:lnTo>
                  <a:lnTo>
                    <a:pt x="2773" y="1"/>
                  </a:lnTo>
                  <a:lnTo>
                    <a:pt x="2773" y="347"/>
                  </a:lnTo>
                  <a:cubicBezTo>
                    <a:pt x="2773" y="568"/>
                    <a:pt x="2615" y="725"/>
                    <a:pt x="2426" y="725"/>
                  </a:cubicBezTo>
                  <a:cubicBezTo>
                    <a:pt x="2237" y="725"/>
                    <a:pt x="2080" y="568"/>
                    <a:pt x="2080" y="347"/>
                  </a:cubicBezTo>
                  <a:lnTo>
                    <a:pt x="2080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78" name="Google Shape;8378;p70"/>
            <p:cNvSpPr/>
            <p:nvPr/>
          </p:nvSpPr>
          <p:spPr>
            <a:xfrm>
              <a:off x="5511250" y="3703000"/>
              <a:ext cx="140225" cy="33900"/>
            </a:xfrm>
            <a:custGeom>
              <a:avLst/>
              <a:gdLst/>
              <a:ahLst/>
              <a:cxnLst/>
              <a:rect l="l" t="t" r="r" b="b"/>
              <a:pathLst>
                <a:path w="5609" h="1356" extrusionOk="0">
                  <a:moveTo>
                    <a:pt x="1" y="0"/>
                  </a:moveTo>
                  <a:lnTo>
                    <a:pt x="1" y="1355"/>
                  </a:lnTo>
                  <a:lnTo>
                    <a:pt x="5609" y="1355"/>
                  </a:lnTo>
                  <a:lnTo>
                    <a:pt x="5609" y="347"/>
                  </a:lnTo>
                  <a:cubicBezTo>
                    <a:pt x="5577" y="158"/>
                    <a:pt x="5451" y="0"/>
                    <a:pt x="523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79" name="Google Shape;8379;p70"/>
            <p:cNvSpPr/>
            <p:nvPr/>
          </p:nvSpPr>
          <p:spPr>
            <a:xfrm>
              <a:off x="5529375" y="3808550"/>
              <a:ext cx="122900" cy="87450"/>
            </a:xfrm>
            <a:custGeom>
              <a:avLst/>
              <a:gdLst/>
              <a:ahLst/>
              <a:cxnLst/>
              <a:rect l="l" t="t" r="r" b="b"/>
              <a:pathLst>
                <a:path w="4916" h="3498" extrusionOk="0">
                  <a:moveTo>
                    <a:pt x="0" y="0"/>
                  </a:moveTo>
                  <a:lnTo>
                    <a:pt x="0" y="3151"/>
                  </a:lnTo>
                  <a:cubicBezTo>
                    <a:pt x="0" y="3340"/>
                    <a:pt x="158" y="3497"/>
                    <a:pt x="347" y="3497"/>
                  </a:cubicBezTo>
                  <a:cubicBezTo>
                    <a:pt x="536" y="3497"/>
                    <a:pt x="693" y="3340"/>
                    <a:pt x="693" y="3151"/>
                  </a:cubicBezTo>
                  <a:lnTo>
                    <a:pt x="693" y="1418"/>
                  </a:lnTo>
                  <a:lnTo>
                    <a:pt x="4190" y="1418"/>
                  </a:lnTo>
                  <a:lnTo>
                    <a:pt x="4190" y="3151"/>
                  </a:lnTo>
                  <a:cubicBezTo>
                    <a:pt x="4190" y="3340"/>
                    <a:pt x="4348" y="3497"/>
                    <a:pt x="4569" y="3497"/>
                  </a:cubicBezTo>
                  <a:cubicBezTo>
                    <a:pt x="4758" y="3497"/>
                    <a:pt x="4915" y="3340"/>
                    <a:pt x="4915" y="3151"/>
                  </a:cubicBezTo>
                  <a:lnTo>
                    <a:pt x="4915" y="0"/>
                  </a:lnTo>
                  <a:lnTo>
                    <a:pt x="2773" y="0"/>
                  </a:lnTo>
                  <a:lnTo>
                    <a:pt x="2773" y="347"/>
                  </a:lnTo>
                  <a:cubicBezTo>
                    <a:pt x="2773" y="536"/>
                    <a:pt x="2615" y="693"/>
                    <a:pt x="2426" y="693"/>
                  </a:cubicBezTo>
                  <a:cubicBezTo>
                    <a:pt x="2237" y="693"/>
                    <a:pt x="2080" y="536"/>
                    <a:pt x="2080" y="347"/>
                  </a:cubicBezTo>
                  <a:lnTo>
                    <a:pt x="208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80" name="Google Shape;8380;p70"/>
            <p:cNvSpPr/>
            <p:nvPr/>
          </p:nvSpPr>
          <p:spPr>
            <a:xfrm>
              <a:off x="5408075" y="3651025"/>
              <a:ext cx="86675" cy="103975"/>
            </a:xfrm>
            <a:custGeom>
              <a:avLst/>
              <a:gdLst/>
              <a:ahLst/>
              <a:cxnLst/>
              <a:rect l="l" t="t" r="r" b="b"/>
              <a:pathLst>
                <a:path w="3467" h="4159" extrusionOk="0">
                  <a:moveTo>
                    <a:pt x="1733" y="0"/>
                  </a:moveTo>
                  <a:cubicBezTo>
                    <a:pt x="788" y="0"/>
                    <a:pt x="1" y="788"/>
                    <a:pt x="1" y="1733"/>
                  </a:cubicBezTo>
                  <a:lnTo>
                    <a:pt x="1" y="3812"/>
                  </a:lnTo>
                  <a:cubicBezTo>
                    <a:pt x="1" y="4001"/>
                    <a:pt x="158" y="4159"/>
                    <a:pt x="347" y="4159"/>
                  </a:cubicBezTo>
                  <a:lnTo>
                    <a:pt x="3120" y="4159"/>
                  </a:lnTo>
                  <a:cubicBezTo>
                    <a:pt x="3309" y="4159"/>
                    <a:pt x="3466" y="4001"/>
                    <a:pt x="3466" y="3812"/>
                  </a:cubicBezTo>
                  <a:lnTo>
                    <a:pt x="3466" y="1733"/>
                  </a:lnTo>
                  <a:cubicBezTo>
                    <a:pt x="3466" y="788"/>
                    <a:pt x="2678" y="0"/>
                    <a:pt x="173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381" name="Google Shape;8381;p70"/>
          <p:cNvGrpSpPr/>
          <p:nvPr/>
        </p:nvGrpSpPr>
        <p:grpSpPr>
          <a:xfrm>
            <a:off x="7100470" y="3869093"/>
            <a:ext cx="342632" cy="226264"/>
            <a:chOff x="5358450" y="4015675"/>
            <a:chExt cx="289875" cy="191425"/>
          </a:xfrm>
          <a:solidFill>
            <a:srgbClr val="FFC867"/>
          </a:solidFill>
        </p:grpSpPr>
        <p:sp>
          <p:nvSpPr>
            <p:cNvPr id="8382" name="Google Shape;8382;p70"/>
            <p:cNvSpPr/>
            <p:nvPr/>
          </p:nvSpPr>
          <p:spPr>
            <a:xfrm>
              <a:off x="5358450" y="4015675"/>
              <a:ext cx="289875" cy="89025"/>
            </a:xfrm>
            <a:custGeom>
              <a:avLst/>
              <a:gdLst/>
              <a:ahLst/>
              <a:cxnLst/>
              <a:rect l="l" t="t" r="r" b="b"/>
              <a:pathLst>
                <a:path w="11595" h="3561" extrusionOk="0">
                  <a:moveTo>
                    <a:pt x="5798" y="1"/>
                  </a:moveTo>
                  <a:cubicBezTo>
                    <a:pt x="2773" y="1"/>
                    <a:pt x="316" y="3120"/>
                    <a:pt x="1" y="3561"/>
                  </a:cubicBezTo>
                  <a:cubicBezTo>
                    <a:pt x="1229" y="2679"/>
                    <a:pt x="3561" y="1734"/>
                    <a:pt x="5798" y="1734"/>
                  </a:cubicBezTo>
                  <a:cubicBezTo>
                    <a:pt x="7751" y="1734"/>
                    <a:pt x="10051" y="2490"/>
                    <a:pt x="11595" y="3561"/>
                  </a:cubicBezTo>
                  <a:cubicBezTo>
                    <a:pt x="11280" y="3120"/>
                    <a:pt x="8822" y="1"/>
                    <a:pt x="579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83" name="Google Shape;8383;p70"/>
            <p:cNvSpPr/>
            <p:nvPr/>
          </p:nvSpPr>
          <p:spPr>
            <a:xfrm>
              <a:off x="5494725" y="4101525"/>
              <a:ext cx="17350" cy="18150"/>
            </a:xfrm>
            <a:custGeom>
              <a:avLst/>
              <a:gdLst/>
              <a:ahLst/>
              <a:cxnLst/>
              <a:rect l="l" t="t" r="r" b="b"/>
              <a:pathLst>
                <a:path w="694" h="726" extrusionOk="0">
                  <a:moveTo>
                    <a:pt x="347" y="1"/>
                  </a:moveTo>
                  <a:cubicBezTo>
                    <a:pt x="158" y="1"/>
                    <a:pt x="0" y="158"/>
                    <a:pt x="0" y="347"/>
                  </a:cubicBezTo>
                  <a:cubicBezTo>
                    <a:pt x="0" y="568"/>
                    <a:pt x="158" y="725"/>
                    <a:pt x="347" y="725"/>
                  </a:cubicBezTo>
                  <a:cubicBezTo>
                    <a:pt x="536" y="725"/>
                    <a:pt x="693" y="568"/>
                    <a:pt x="693" y="347"/>
                  </a:cubicBezTo>
                  <a:cubicBezTo>
                    <a:pt x="693" y="158"/>
                    <a:pt x="536" y="1"/>
                    <a:pt x="34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84" name="Google Shape;8384;p70"/>
            <p:cNvSpPr/>
            <p:nvPr/>
          </p:nvSpPr>
          <p:spPr>
            <a:xfrm>
              <a:off x="5460050" y="4077125"/>
              <a:ext cx="86675" cy="78000"/>
            </a:xfrm>
            <a:custGeom>
              <a:avLst/>
              <a:gdLst/>
              <a:ahLst/>
              <a:cxnLst/>
              <a:rect l="l" t="t" r="r" b="b"/>
              <a:pathLst>
                <a:path w="3467" h="3120" extrusionOk="0">
                  <a:moveTo>
                    <a:pt x="1734" y="315"/>
                  </a:moveTo>
                  <a:cubicBezTo>
                    <a:pt x="2332" y="315"/>
                    <a:pt x="2773" y="788"/>
                    <a:pt x="2773" y="1323"/>
                  </a:cubicBezTo>
                  <a:cubicBezTo>
                    <a:pt x="2773" y="1922"/>
                    <a:pt x="2269" y="2363"/>
                    <a:pt x="1734" y="2363"/>
                  </a:cubicBezTo>
                  <a:cubicBezTo>
                    <a:pt x="1135" y="2363"/>
                    <a:pt x="694" y="1890"/>
                    <a:pt x="694" y="1323"/>
                  </a:cubicBezTo>
                  <a:cubicBezTo>
                    <a:pt x="663" y="788"/>
                    <a:pt x="1135" y="315"/>
                    <a:pt x="1734" y="315"/>
                  </a:cubicBezTo>
                  <a:close/>
                  <a:moveTo>
                    <a:pt x="1734" y="0"/>
                  </a:moveTo>
                  <a:cubicBezTo>
                    <a:pt x="1324" y="0"/>
                    <a:pt x="978" y="32"/>
                    <a:pt x="599" y="63"/>
                  </a:cubicBezTo>
                  <a:cubicBezTo>
                    <a:pt x="190" y="378"/>
                    <a:pt x="1" y="851"/>
                    <a:pt x="1" y="1386"/>
                  </a:cubicBezTo>
                  <a:cubicBezTo>
                    <a:pt x="1" y="2332"/>
                    <a:pt x="789" y="3119"/>
                    <a:pt x="1734" y="3119"/>
                  </a:cubicBezTo>
                  <a:cubicBezTo>
                    <a:pt x="2679" y="3119"/>
                    <a:pt x="3466" y="2332"/>
                    <a:pt x="3466" y="1386"/>
                  </a:cubicBezTo>
                  <a:cubicBezTo>
                    <a:pt x="3466" y="851"/>
                    <a:pt x="3214" y="378"/>
                    <a:pt x="2868" y="63"/>
                  </a:cubicBezTo>
                  <a:cubicBezTo>
                    <a:pt x="2521" y="32"/>
                    <a:pt x="2112" y="0"/>
                    <a:pt x="173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85" name="Google Shape;8385;p70"/>
            <p:cNvSpPr/>
            <p:nvPr/>
          </p:nvSpPr>
          <p:spPr>
            <a:xfrm>
              <a:off x="5362400" y="4084200"/>
              <a:ext cx="282000" cy="122900"/>
            </a:xfrm>
            <a:custGeom>
              <a:avLst/>
              <a:gdLst/>
              <a:ahLst/>
              <a:cxnLst/>
              <a:rect l="l" t="t" r="r" b="b"/>
              <a:pathLst>
                <a:path w="11280" h="4916" extrusionOk="0">
                  <a:moveTo>
                    <a:pt x="3466" y="1"/>
                  </a:moveTo>
                  <a:lnTo>
                    <a:pt x="3466" y="1"/>
                  </a:lnTo>
                  <a:cubicBezTo>
                    <a:pt x="2332" y="253"/>
                    <a:pt x="1103" y="820"/>
                    <a:pt x="0" y="1576"/>
                  </a:cubicBezTo>
                  <a:cubicBezTo>
                    <a:pt x="693" y="2395"/>
                    <a:pt x="2899" y="4915"/>
                    <a:pt x="5640" y="4915"/>
                  </a:cubicBezTo>
                  <a:cubicBezTo>
                    <a:pt x="8349" y="4884"/>
                    <a:pt x="10617" y="2395"/>
                    <a:pt x="11279" y="1576"/>
                  </a:cubicBezTo>
                  <a:cubicBezTo>
                    <a:pt x="10176" y="820"/>
                    <a:pt x="8948" y="253"/>
                    <a:pt x="7814" y="1"/>
                  </a:cubicBezTo>
                  <a:lnTo>
                    <a:pt x="7814" y="1"/>
                  </a:lnTo>
                  <a:cubicBezTo>
                    <a:pt x="7971" y="347"/>
                    <a:pt x="8097" y="694"/>
                    <a:pt x="8097" y="1103"/>
                  </a:cubicBezTo>
                  <a:cubicBezTo>
                    <a:pt x="8097" y="2427"/>
                    <a:pt x="6994" y="3529"/>
                    <a:pt x="5640" y="3529"/>
                  </a:cubicBezTo>
                  <a:cubicBezTo>
                    <a:pt x="4316" y="3529"/>
                    <a:pt x="3214" y="2427"/>
                    <a:pt x="3214" y="1103"/>
                  </a:cubicBezTo>
                  <a:cubicBezTo>
                    <a:pt x="3214" y="694"/>
                    <a:pt x="3277" y="347"/>
                    <a:pt x="34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386" name="Google Shape;8386;p70"/>
          <p:cNvGrpSpPr/>
          <p:nvPr/>
        </p:nvGrpSpPr>
        <p:grpSpPr>
          <a:xfrm>
            <a:off x="6226953" y="4251624"/>
            <a:ext cx="351024" cy="325464"/>
            <a:chOff x="6543825" y="3202075"/>
            <a:chExt cx="296975" cy="275350"/>
          </a:xfrm>
          <a:solidFill>
            <a:srgbClr val="FFC867"/>
          </a:solidFill>
        </p:grpSpPr>
        <p:sp>
          <p:nvSpPr>
            <p:cNvPr id="8387" name="Google Shape;8387;p70"/>
            <p:cNvSpPr/>
            <p:nvPr/>
          </p:nvSpPr>
          <p:spPr>
            <a:xfrm>
              <a:off x="6683250" y="3202075"/>
              <a:ext cx="17350" cy="43350"/>
            </a:xfrm>
            <a:custGeom>
              <a:avLst/>
              <a:gdLst/>
              <a:ahLst/>
              <a:cxnLst/>
              <a:rect l="l" t="t" r="r" b="b"/>
              <a:pathLst>
                <a:path w="694" h="1734" extrusionOk="0">
                  <a:moveTo>
                    <a:pt x="347" y="0"/>
                  </a:moveTo>
                  <a:cubicBezTo>
                    <a:pt x="158" y="0"/>
                    <a:pt x="0" y="158"/>
                    <a:pt x="0" y="347"/>
                  </a:cubicBezTo>
                  <a:lnTo>
                    <a:pt x="0" y="1355"/>
                  </a:lnTo>
                  <a:cubicBezTo>
                    <a:pt x="0" y="1576"/>
                    <a:pt x="158" y="1733"/>
                    <a:pt x="347" y="1733"/>
                  </a:cubicBezTo>
                  <a:cubicBezTo>
                    <a:pt x="536" y="1733"/>
                    <a:pt x="693" y="1576"/>
                    <a:pt x="693" y="1355"/>
                  </a:cubicBezTo>
                  <a:lnTo>
                    <a:pt x="693" y="347"/>
                  </a:lnTo>
                  <a:cubicBezTo>
                    <a:pt x="693" y="158"/>
                    <a:pt x="536" y="0"/>
                    <a:pt x="34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88" name="Google Shape;8388;p70"/>
            <p:cNvSpPr/>
            <p:nvPr/>
          </p:nvSpPr>
          <p:spPr>
            <a:xfrm>
              <a:off x="6613925" y="3236125"/>
              <a:ext cx="35475" cy="34700"/>
            </a:xfrm>
            <a:custGeom>
              <a:avLst/>
              <a:gdLst/>
              <a:ahLst/>
              <a:cxnLst/>
              <a:rect l="l" t="t" r="r" b="b"/>
              <a:pathLst>
                <a:path w="1419" h="1388" extrusionOk="0">
                  <a:moveTo>
                    <a:pt x="363" y="1"/>
                  </a:moveTo>
                  <a:cubicBezTo>
                    <a:pt x="276" y="1"/>
                    <a:pt x="190" y="40"/>
                    <a:pt x="127" y="119"/>
                  </a:cubicBezTo>
                  <a:cubicBezTo>
                    <a:pt x="1" y="245"/>
                    <a:pt x="1" y="466"/>
                    <a:pt x="127" y="592"/>
                  </a:cubicBezTo>
                  <a:lnTo>
                    <a:pt x="820" y="1316"/>
                  </a:lnTo>
                  <a:cubicBezTo>
                    <a:pt x="883" y="1364"/>
                    <a:pt x="969" y="1387"/>
                    <a:pt x="1056" y="1387"/>
                  </a:cubicBezTo>
                  <a:cubicBezTo>
                    <a:pt x="1143" y="1387"/>
                    <a:pt x="1229" y="1364"/>
                    <a:pt x="1292" y="1316"/>
                  </a:cubicBezTo>
                  <a:cubicBezTo>
                    <a:pt x="1418" y="1190"/>
                    <a:pt x="1418" y="938"/>
                    <a:pt x="1292" y="844"/>
                  </a:cubicBezTo>
                  <a:lnTo>
                    <a:pt x="599" y="119"/>
                  </a:lnTo>
                  <a:cubicBezTo>
                    <a:pt x="536" y="40"/>
                    <a:pt x="450" y="1"/>
                    <a:pt x="36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89" name="Google Shape;8389;p70"/>
            <p:cNvSpPr/>
            <p:nvPr/>
          </p:nvSpPr>
          <p:spPr>
            <a:xfrm>
              <a:off x="6734425" y="3236425"/>
              <a:ext cx="35475" cy="34400"/>
            </a:xfrm>
            <a:custGeom>
              <a:avLst/>
              <a:gdLst/>
              <a:ahLst/>
              <a:cxnLst/>
              <a:rect l="l" t="t" r="r" b="b"/>
              <a:pathLst>
                <a:path w="1419" h="1376" extrusionOk="0">
                  <a:moveTo>
                    <a:pt x="1054" y="0"/>
                  </a:moveTo>
                  <a:cubicBezTo>
                    <a:pt x="976" y="0"/>
                    <a:pt x="894" y="33"/>
                    <a:pt x="820" y="107"/>
                  </a:cubicBezTo>
                  <a:lnTo>
                    <a:pt x="95" y="832"/>
                  </a:lnTo>
                  <a:cubicBezTo>
                    <a:pt x="1" y="926"/>
                    <a:pt x="1" y="1178"/>
                    <a:pt x="95" y="1304"/>
                  </a:cubicBezTo>
                  <a:cubicBezTo>
                    <a:pt x="158" y="1352"/>
                    <a:pt x="253" y="1375"/>
                    <a:pt x="344" y="1375"/>
                  </a:cubicBezTo>
                  <a:cubicBezTo>
                    <a:pt x="434" y="1375"/>
                    <a:pt x="521" y="1352"/>
                    <a:pt x="568" y="1304"/>
                  </a:cubicBezTo>
                  <a:lnTo>
                    <a:pt x="1293" y="580"/>
                  </a:lnTo>
                  <a:cubicBezTo>
                    <a:pt x="1419" y="454"/>
                    <a:pt x="1419" y="233"/>
                    <a:pt x="1293" y="107"/>
                  </a:cubicBezTo>
                  <a:cubicBezTo>
                    <a:pt x="1226" y="41"/>
                    <a:pt x="1142" y="0"/>
                    <a:pt x="105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90" name="Google Shape;8390;p70"/>
            <p:cNvSpPr/>
            <p:nvPr/>
          </p:nvSpPr>
          <p:spPr>
            <a:xfrm>
              <a:off x="6805325" y="3322575"/>
              <a:ext cx="35475" cy="121325"/>
            </a:xfrm>
            <a:custGeom>
              <a:avLst/>
              <a:gdLst/>
              <a:ahLst/>
              <a:cxnLst/>
              <a:rect l="l" t="t" r="r" b="b"/>
              <a:pathLst>
                <a:path w="1419" h="4853" extrusionOk="0">
                  <a:moveTo>
                    <a:pt x="0" y="1"/>
                  </a:moveTo>
                  <a:lnTo>
                    <a:pt x="0" y="4852"/>
                  </a:lnTo>
                  <a:lnTo>
                    <a:pt x="1040" y="4852"/>
                  </a:lnTo>
                  <a:cubicBezTo>
                    <a:pt x="1261" y="4852"/>
                    <a:pt x="1418" y="4695"/>
                    <a:pt x="1418" y="4506"/>
                  </a:cubicBezTo>
                  <a:lnTo>
                    <a:pt x="1418" y="316"/>
                  </a:lnTo>
                  <a:cubicBezTo>
                    <a:pt x="1355" y="158"/>
                    <a:pt x="1198" y="1"/>
                    <a:pt x="104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91" name="Google Shape;8391;p70"/>
            <p:cNvSpPr/>
            <p:nvPr/>
          </p:nvSpPr>
          <p:spPr>
            <a:xfrm>
              <a:off x="6543825" y="3323275"/>
              <a:ext cx="35475" cy="121400"/>
            </a:xfrm>
            <a:custGeom>
              <a:avLst/>
              <a:gdLst/>
              <a:ahLst/>
              <a:cxnLst/>
              <a:rect l="l" t="t" r="r" b="b"/>
              <a:pathLst>
                <a:path w="1419" h="4856" extrusionOk="0">
                  <a:moveTo>
                    <a:pt x="323" y="0"/>
                  </a:moveTo>
                  <a:cubicBezTo>
                    <a:pt x="132" y="0"/>
                    <a:pt x="1" y="149"/>
                    <a:pt x="1" y="351"/>
                  </a:cubicBezTo>
                  <a:lnTo>
                    <a:pt x="1" y="4509"/>
                  </a:lnTo>
                  <a:cubicBezTo>
                    <a:pt x="1" y="4698"/>
                    <a:pt x="158" y="4856"/>
                    <a:pt x="379" y="4856"/>
                  </a:cubicBezTo>
                  <a:lnTo>
                    <a:pt x="1418" y="4856"/>
                  </a:lnTo>
                  <a:lnTo>
                    <a:pt x="1418" y="4"/>
                  </a:lnTo>
                  <a:lnTo>
                    <a:pt x="379" y="4"/>
                  </a:lnTo>
                  <a:cubicBezTo>
                    <a:pt x="360" y="1"/>
                    <a:pt x="341" y="0"/>
                    <a:pt x="32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92" name="Google Shape;8392;p70"/>
            <p:cNvSpPr/>
            <p:nvPr/>
          </p:nvSpPr>
          <p:spPr>
            <a:xfrm>
              <a:off x="6643075" y="3332025"/>
              <a:ext cx="143375" cy="104000"/>
            </a:xfrm>
            <a:custGeom>
              <a:avLst/>
              <a:gdLst/>
              <a:ahLst/>
              <a:cxnLst/>
              <a:rect l="l" t="t" r="r" b="b"/>
              <a:pathLst>
                <a:path w="5735" h="4160" extrusionOk="0">
                  <a:moveTo>
                    <a:pt x="1639" y="1"/>
                  </a:moveTo>
                  <a:cubicBezTo>
                    <a:pt x="1450" y="1"/>
                    <a:pt x="1198" y="158"/>
                    <a:pt x="1072" y="379"/>
                  </a:cubicBezTo>
                  <a:lnTo>
                    <a:pt x="0" y="2490"/>
                  </a:lnTo>
                  <a:cubicBezTo>
                    <a:pt x="158" y="2584"/>
                    <a:pt x="378" y="2616"/>
                    <a:pt x="567" y="2616"/>
                  </a:cubicBezTo>
                  <a:cubicBezTo>
                    <a:pt x="1072" y="2616"/>
                    <a:pt x="1544" y="2364"/>
                    <a:pt x="1796" y="1891"/>
                  </a:cubicBezTo>
                  <a:lnTo>
                    <a:pt x="2017" y="1418"/>
                  </a:lnTo>
                  <a:lnTo>
                    <a:pt x="2710" y="1418"/>
                  </a:lnTo>
                  <a:cubicBezTo>
                    <a:pt x="2899" y="1418"/>
                    <a:pt x="3056" y="1481"/>
                    <a:pt x="3182" y="1607"/>
                  </a:cubicBezTo>
                  <a:lnTo>
                    <a:pt x="5734" y="4159"/>
                  </a:lnTo>
                  <a:lnTo>
                    <a:pt x="5734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93" name="Google Shape;8393;p70"/>
            <p:cNvSpPr/>
            <p:nvPr/>
          </p:nvSpPr>
          <p:spPr>
            <a:xfrm>
              <a:off x="6595025" y="3288700"/>
              <a:ext cx="175675" cy="188725"/>
            </a:xfrm>
            <a:custGeom>
              <a:avLst/>
              <a:gdLst/>
              <a:ahLst/>
              <a:cxnLst/>
              <a:rect l="l" t="t" r="r" b="b"/>
              <a:pathLst>
                <a:path w="7027" h="7549" extrusionOk="0">
                  <a:moveTo>
                    <a:pt x="2206" y="1"/>
                  </a:moveTo>
                  <a:cubicBezTo>
                    <a:pt x="1828" y="1"/>
                    <a:pt x="1481" y="221"/>
                    <a:pt x="1261" y="568"/>
                  </a:cubicBezTo>
                  <a:lnTo>
                    <a:pt x="946" y="1198"/>
                  </a:lnTo>
                  <a:cubicBezTo>
                    <a:pt x="914" y="1324"/>
                    <a:pt x="757" y="1419"/>
                    <a:pt x="631" y="1419"/>
                  </a:cubicBezTo>
                  <a:lnTo>
                    <a:pt x="1" y="1419"/>
                  </a:lnTo>
                  <a:lnTo>
                    <a:pt x="1" y="6239"/>
                  </a:lnTo>
                  <a:lnTo>
                    <a:pt x="1576" y="6239"/>
                  </a:lnTo>
                  <a:lnTo>
                    <a:pt x="2584" y="7247"/>
                  </a:lnTo>
                  <a:cubicBezTo>
                    <a:pt x="2768" y="7431"/>
                    <a:pt x="3054" y="7548"/>
                    <a:pt x="3330" y="7548"/>
                  </a:cubicBezTo>
                  <a:cubicBezTo>
                    <a:pt x="3431" y="7548"/>
                    <a:pt x="3531" y="7533"/>
                    <a:pt x="3624" y="7499"/>
                  </a:cubicBezTo>
                  <a:lnTo>
                    <a:pt x="6585" y="6554"/>
                  </a:lnTo>
                  <a:cubicBezTo>
                    <a:pt x="6743" y="6522"/>
                    <a:pt x="6900" y="6396"/>
                    <a:pt x="7026" y="6302"/>
                  </a:cubicBezTo>
                  <a:lnTo>
                    <a:pt x="4537" y="3813"/>
                  </a:lnTo>
                  <a:lnTo>
                    <a:pt x="4380" y="3813"/>
                  </a:lnTo>
                  <a:lnTo>
                    <a:pt x="4348" y="3844"/>
                  </a:lnTo>
                  <a:cubicBezTo>
                    <a:pt x="4033" y="4506"/>
                    <a:pt x="3340" y="4947"/>
                    <a:pt x="2647" y="5042"/>
                  </a:cubicBezTo>
                  <a:cubicBezTo>
                    <a:pt x="2601" y="5044"/>
                    <a:pt x="2556" y="5046"/>
                    <a:pt x="2511" y="5046"/>
                  </a:cubicBezTo>
                  <a:cubicBezTo>
                    <a:pt x="2046" y="5046"/>
                    <a:pt x="1698" y="4899"/>
                    <a:pt x="1324" y="4727"/>
                  </a:cubicBezTo>
                  <a:cubicBezTo>
                    <a:pt x="1103" y="4632"/>
                    <a:pt x="1040" y="4412"/>
                    <a:pt x="1166" y="4254"/>
                  </a:cubicBezTo>
                  <a:lnTo>
                    <a:pt x="2363" y="1797"/>
                  </a:lnTo>
                  <a:cubicBezTo>
                    <a:pt x="2615" y="1324"/>
                    <a:pt x="3088" y="1041"/>
                    <a:pt x="3592" y="1041"/>
                  </a:cubicBezTo>
                  <a:lnTo>
                    <a:pt x="5104" y="1041"/>
                  </a:lnTo>
                  <a:cubicBezTo>
                    <a:pt x="5167" y="852"/>
                    <a:pt x="5262" y="631"/>
                    <a:pt x="5262" y="347"/>
                  </a:cubicBezTo>
                  <a:cubicBezTo>
                    <a:pt x="5262" y="158"/>
                    <a:pt x="5104" y="1"/>
                    <a:pt x="488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394" name="Google Shape;8394;p70"/>
          <p:cNvGrpSpPr/>
          <p:nvPr/>
        </p:nvGrpSpPr>
        <p:grpSpPr>
          <a:xfrm>
            <a:off x="6633934" y="1531372"/>
            <a:ext cx="350079" cy="350079"/>
            <a:chOff x="2037825" y="3254050"/>
            <a:chExt cx="296175" cy="296175"/>
          </a:xfrm>
          <a:solidFill>
            <a:srgbClr val="FFC867"/>
          </a:solidFill>
        </p:grpSpPr>
        <p:sp>
          <p:nvSpPr>
            <p:cNvPr id="8395" name="Google Shape;8395;p70"/>
            <p:cNvSpPr/>
            <p:nvPr/>
          </p:nvSpPr>
          <p:spPr>
            <a:xfrm>
              <a:off x="2063825" y="3254050"/>
              <a:ext cx="86675" cy="86675"/>
            </a:xfrm>
            <a:custGeom>
              <a:avLst/>
              <a:gdLst/>
              <a:ahLst/>
              <a:cxnLst/>
              <a:rect l="l" t="t" r="r" b="b"/>
              <a:pathLst>
                <a:path w="3467" h="3467" extrusionOk="0">
                  <a:moveTo>
                    <a:pt x="1733" y="1"/>
                  </a:moveTo>
                  <a:cubicBezTo>
                    <a:pt x="788" y="1"/>
                    <a:pt x="1" y="788"/>
                    <a:pt x="1" y="1733"/>
                  </a:cubicBezTo>
                  <a:cubicBezTo>
                    <a:pt x="1" y="2679"/>
                    <a:pt x="788" y="3466"/>
                    <a:pt x="1733" y="3466"/>
                  </a:cubicBezTo>
                  <a:cubicBezTo>
                    <a:pt x="2678" y="3466"/>
                    <a:pt x="3466" y="2679"/>
                    <a:pt x="3466" y="1733"/>
                  </a:cubicBezTo>
                  <a:cubicBezTo>
                    <a:pt x="3466" y="788"/>
                    <a:pt x="2678" y="1"/>
                    <a:pt x="173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96" name="Google Shape;8396;p70"/>
            <p:cNvSpPr/>
            <p:nvPr/>
          </p:nvSpPr>
          <p:spPr>
            <a:xfrm>
              <a:off x="2178025" y="3289500"/>
              <a:ext cx="104000" cy="67950"/>
            </a:xfrm>
            <a:custGeom>
              <a:avLst/>
              <a:gdLst/>
              <a:ahLst/>
              <a:cxnLst/>
              <a:rect l="l" t="t" r="r" b="b"/>
              <a:pathLst>
                <a:path w="4160" h="2718" extrusionOk="0">
                  <a:moveTo>
                    <a:pt x="347" y="0"/>
                  </a:moveTo>
                  <a:cubicBezTo>
                    <a:pt x="158" y="0"/>
                    <a:pt x="1" y="158"/>
                    <a:pt x="1" y="347"/>
                  </a:cubicBezTo>
                  <a:cubicBezTo>
                    <a:pt x="1" y="536"/>
                    <a:pt x="95" y="662"/>
                    <a:pt x="316" y="662"/>
                  </a:cubicBezTo>
                  <a:lnTo>
                    <a:pt x="2395" y="662"/>
                  </a:lnTo>
                  <a:cubicBezTo>
                    <a:pt x="2584" y="662"/>
                    <a:pt x="2742" y="820"/>
                    <a:pt x="2742" y="1009"/>
                  </a:cubicBezTo>
                  <a:lnTo>
                    <a:pt x="2742" y="1576"/>
                  </a:lnTo>
                  <a:lnTo>
                    <a:pt x="2616" y="1450"/>
                  </a:lnTo>
                  <a:cubicBezTo>
                    <a:pt x="2568" y="1387"/>
                    <a:pt x="2482" y="1355"/>
                    <a:pt x="2391" y="1355"/>
                  </a:cubicBezTo>
                  <a:cubicBezTo>
                    <a:pt x="2301" y="1355"/>
                    <a:pt x="2206" y="1387"/>
                    <a:pt x="2143" y="1450"/>
                  </a:cubicBezTo>
                  <a:cubicBezTo>
                    <a:pt x="2049" y="1576"/>
                    <a:pt x="2049" y="1796"/>
                    <a:pt x="2143" y="1922"/>
                  </a:cubicBezTo>
                  <a:lnTo>
                    <a:pt x="2868" y="2647"/>
                  </a:lnTo>
                  <a:cubicBezTo>
                    <a:pt x="2931" y="2694"/>
                    <a:pt x="3017" y="2718"/>
                    <a:pt x="3104" y="2718"/>
                  </a:cubicBezTo>
                  <a:cubicBezTo>
                    <a:pt x="3191" y="2718"/>
                    <a:pt x="3277" y="2694"/>
                    <a:pt x="3340" y="2647"/>
                  </a:cubicBezTo>
                  <a:lnTo>
                    <a:pt x="4033" y="1922"/>
                  </a:lnTo>
                  <a:cubicBezTo>
                    <a:pt x="4159" y="1796"/>
                    <a:pt x="4159" y="1576"/>
                    <a:pt x="4033" y="1450"/>
                  </a:cubicBezTo>
                  <a:cubicBezTo>
                    <a:pt x="3986" y="1387"/>
                    <a:pt x="3899" y="1355"/>
                    <a:pt x="3809" y="1355"/>
                  </a:cubicBezTo>
                  <a:cubicBezTo>
                    <a:pt x="3718" y="1355"/>
                    <a:pt x="3624" y="1387"/>
                    <a:pt x="3561" y="1450"/>
                  </a:cubicBezTo>
                  <a:lnTo>
                    <a:pt x="3466" y="1576"/>
                  </a:lnTo>
                  <a:lnTo>
                    <a:pt x="3466" y="1009"/>
                  </a:lnTo>
                  <a:cubicBezTo>
                    <a:pt x="3466" y="441"/>
                    <a:pt x="2994" y="0"/>
                    <a:pt x="242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97" name="Google Shape;8397;p70"/>
            <p:cNvSpPr/>
            <p:nvPr/>
          </p:nvSpPr>
          <p:spPr>
            <a:xfrm>
              <a:off x="2070125" y="3444225"/>
              <a:ext cx="106350" cy="69075"/>
            </a:xfrm>
            <a:custGeom>
              <a:avLst/>
              <a:gdLst/>
              <a:ahLst/>
              <a:cxnLst/>
              <a:rect l="l" t="t" r="r" b="b"/>
              <a:pathLst>
                <a:path w="4254" h="2763" extrusionOk="0">
                  <a:moveTo>
                    <a:pt x="1095" y="0"/>
                  </a:moveTo>
                  <a:cubicBezTo>
                    <a:pt x="1002" y="0"/>
                    <a:pt x="904" y="28"/>
                    <a:pt x="820" y="112"/>
                  </a:cubicBezTo>
                  <a:lnTo>
                    <a:pt x="127" y="805"/>
                  </a:lnTo>
                  <a:cubicBezTo>
                    <a:pt x="1" y="931"/>
                    <a:pt x="1" y="1184"/>
                    <a:pt x="127" y="1278"/>
                  </a:cubicBezTo>
                  <a:cubicBezTo>
                    <a:pt x="190" y="1341"/>
                    <a:pt x="276" y="1373"/>
                    <a:pt x="363" y="1373"/>
                  </a:cubicBezTo>
                  <a:cubicBezTo>
                    <a:pt x="449" y="1373"/>
                    <a:pt x="536" y="1341"/>
                    <a:pt x="599" y="1278"/>
                  </a:cubicBezTo>
                  <a:lnTo>
                    <a:pt x="725" y="1184"/>
                  </a:lnTo>
                  <a:lnTo>
                    <a:pt x="725" y="1719"/>
                  </a:lnTo>
                  <a:cubicBezTo>
                    <a:pt x="725" y="2318"/>
                    <a:pt x="1198" y="2759"/>
                    <a:pt x="1733" y="2759"/>
                  </a:cubicBezTo>
                  <a:lnTo>
                    <a:pt x="3813" y="2759"/>
                  </a:lnTo>
                  <a:cubicBezTo>
                    <a:pt x="3837" y="2761"/>
                    <a:pt x="3861" y="2763"/>
                    <a:pt x="3883" y="2763"/>
                  </a:cubicBezTo>
                  <a:cubicBezTo>
                    <a:pt x="4122" y="2763"/>
                    <a:pt x="4254" y="2616"/>
                    <a:pt x="4254" y="2444"/>
                  </a:cubicBezTo>
                  <a:cubicBezTo>
                    <a:pt x="4254" y="2223"/>
                    <a:pt x="4096" y="2066"/>
                    <a:pt x="3907" y="2066"/>
                  </a:cubicBezTo>
                  <a:lnTo>
                    <a:pt x="1828" y="2066"/>
                  </a:lnTo>
                  <a:cubicBezTo>
                    <a:pt x="1639" y="2066"/>
                    <a:pt x="1481" y="1908"/>
                    <a:pt x="1481" y="1719"/>
                  </a:cubicBezTo>
                  <a:lnTo>
                    <a:pt x="1481" y="1184"/>
                  </a:lnTo>
                  <a:lnTo>
                    <a:pt x="1576" y="1278"/>
                  </a:lnTo>
                  <a:cubicBezTo>
                    <a:pt x="1639" y="1341"/>
                    <a:pt x="1733" y="1373"/>
                    <a:pt x="1824" y="1373"/>
                  </a:cubicBezTo>
                  <a:cubicBezTo>
                    <a:pt x="1914" y="1373"/>
                    <a:pt x="2001" y="1341"/>
                    <a:pt x="2048" y="1278"/>
                  </a:cubicBezTo>
                  <a:cubicBezTo>
                    <a:pt x="2174" y="1184"/>
                    <a:pt x="2174" y="931"/>
                    <a:pt x="2048" y="805"/>
                  </a:cubicBezTo>
                  <a:lnTo>
                    <a:pt x="1355" y="112"/>
                  </a:lnTo>
                  <a:cubicBezTo>
                    <a:pt x="1292" y="81"/>
                    <a:pt x="1261" y="81"/>
                    <a:pt x="1229" y="18"/>
                  </a:cubicBezTo>
                  <a:cubicBezTo>
                    <a:pt x="1187" y="7"/>
                    <a:pt x="1142" y="0"/>
                    <a:pt x="109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98" name="Google Shape;8398;p70"/>
            <p:cNvSpPr/>
            <p:nvPr/>
          </p:nvSpPr>
          <p:spPr>
            <a:xfrm>
              <a:off x="2219775" y="3375350"/>
              <a:ext cx="89025" cy="85875"/>
            </a:xfrm>
            <a:custGeom>
              <a:avLst/>
              <a:gdLst/>
              <a:ahLst/>
              <a:cxnLst/>
              <a:rect l="l" t="t" r="r" b="b"/>
              <a:pathLst>
                <a:path w="3561" h="3435" extrusionOk="0">
                  <a:moveTo>
                    <a:pt x="1796" y="0"/>
                  </a:moveTo>
                  <a:cubicBezTo>
                    <a:pt x="788" y="0"/>
                    <a:pt x="0" y="788"/>
                    <a:pt x="0" y="1733"/>
                  </a:cubicBezTo>
                  <a:cubicBezTo>
                    <a:pt x="0" y="2647"/>
                    <a:pt x="788" y="3434"/>
                    <a:pt x="1796" y="3434"/>
                  </a:cubicBezTo>
                  <a:cubicBezTo>
                    <a:pt x="2741" y="3434"/>
                    <a:pt x="3561" y="2647"/>
                    <a:pt x="3561" y="1733"/>
                  </a:cubicBezTo>
                  <a:cubicBezTo>
                    <a:pt x="3561" y="788"/>
                    <a:pt x="2773" y="0"/>
                    <a:pt x="179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99" name="Google Shape;8399;p70"/>
            <p:cNvSpPr/>
            <p:nvPr/>
          </p:nvSpPr>
          <p:spPr>
            <a:xfrm>
              <a:off x="2037825" y="3339125"/>
              <a:ext cx="138650" cy="88225"/>
            </a:xfrm>
            <a:custGeom>
              <a:avLst/>
              <a:gdLst/>
              <a:ahLst/>
              <a:cxnLst/>
              <a:rect l="l" t="t" r="r" b="b"/>
              <a:pathLst>
                <a:path w="5546" h="3529" extrusionOk="0">
                  <a:moveTo>
                    <a:pt x="1072" y="0"/>
                  </a:moveTo>
                  <a:cubicBezTo>
                    <a:pt x="442" y="536"/>
                    <a:pt x="32" y="1292"/>
                    <a:pt x="32" y="2143"/>
                  </a:cubicBezTo>
                  <a:lnTo>
                    <a:pt x="32" y="3182"/>
                  </a:lnTo>
                  <a:cubicBezTo>
                    <a:pt x="1" y="3371"/>
                    <a:pt x="158" y="3529"/>
                    <a:pt x="347" y="3529"/>
                  </a:cubicBezTo>
                  <a:lnTo>
                    <a:pt x="5199" y="3529"/>
                  </a:lnTo>
                  <a:cubicBezTo>
                    <a:pt x="5388" y="3529"/>
                    <a:pt x="5546" y="3371"/>
                    <a:pt x="5546" y="3182"/>
                  </a:cubicBezTo>
                  <a:lnTo>
                    <a:pt x="5546" y="2143"/>
                  </a:lnTo>
                  <a:cubicBezTo>
                    <a:pt x="5546" y="1292"/>
                    <a:pt x="5168" y="536"/>
                    <a:pt x="4538" y="0"/>
                  </a:cubicBezTo>
                  <a:cubicBezTo>
                    <a:pt x="4096" y="473"/>
                    <a:pt x="3466" y="756"/>
                    <a:pt x="2805" y="756"/>
                  </a:cubicBezTo>
                  <a:cubicBezTo>
                    <a:pt x="2143" y="756"/>
                    <a:pt x="1513" y="504"/>
                    <a:pt x="107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00" name="Google Shape;8400;p70"/>
            <p:cNvSpPr/>
            <p:nvPr/>
          </p:nvSpPr>
          <p:spPr>
            <a:xfrm>
              <a:off x="2193775" y="3460400"/>
              <a:ext cx="140225" cy="89825"/>
            </a:xfrm>
            <a:custGeom>
              <a:avLst/>
              <a:gdLst/>
              <a:ahLst/>
              <a:cxnLst/>
              <a:rect l="l" t="t" r="r" b="b"/>
              <a:pathLst>
                <a:path w="5609" h="3593" extrusionOk="0">
                  <a:moveTo>
                    <a:pt x="1009" y="1"/>
                  </a:moveTo>
                  <a:cubicBezTo>
                    <a:pt x="379" y="537"/>
                    <a:pt x="1" y="1261"/>
                    <a:pt x="1" y="2143"/>
                  </a:cubicBezTo>
                  <a:lnTo>
                    <a:pt x="1" y="3246"/>
                  </a:lnTo>
                  <a:cubicBezTo>
                    <a:pt x="1" y="3435"/>
                    <a:pt x="158" y="3592"/>
                    <a:pt x="347" y="3592"/>
                  </a:cubicBezTo>
                  <a:lnTo>
                    <a:pt x="5262" y="3592"/>
                  </a:lnTo>
                  <a:cubicBezTo>
                    <a:pt x="5451" y="3592"/>
                    <a:pt x="5609" y="3435"/>
                    <a:pt x="5609" y="3246"/>
                  </a:cubicBezTo>
                  <a:lnTo>
                    <a:pt x="5609" y="2143"/>
                  </a:lnTo>
                  <a:cubicBezTo>
                    <a:pt x="5577" y="1261"/>
                    <a:pt x="5199" y="537"/>
                    <a:pt x="4569" y="1"/>
                  </a:cubicBezTo>
                  <a:cubicBezTo>
                    <a:pt x="4128" y="474"/>
                    <a:pt x="3498" y="757"/>
                    <a:pt x="2773" y="757"/>
                  </a:cubicBezTo>
                  <a:cubicBezTo>
                    <a:pt x="2080" y="757"/>
                    <a:pt x="1450" y="474"/>
                    <a:pt x="100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401" name="Google Shape;8401;p70"/>
          <p:cNvGrpSpPr/>
          <p:nvPr/>
        </p:nvGrpSpPr>
        <p:grpSpPr>
          <a:xfrm>
            <a:off x="6632072" y="1972539"/>
            <a:ext cx="353802" cy="348926"/>
            <a:chOff x="2034675" y="3617925"/>
            <a:chExt cx="299325" cy="295200"/>
          </a:xfrm>
          <a:solidFill>
            <a:srgbClr val="FFC867"/>
          </a:solidFill>
        </p:grpSpPr>
        <p:sp>
          <p:nvSpPr>
            <p:cNvPr id="8402" name="Google Shape;8402;p70"/>
            <p:cNvSpPr/>
            <p:nvPr/>
          </p:nvSpPr>
          <p:spPr>
            <a:xfrm>
              <a:off x="2195350" y="3721900"/>
              <a:ext cx="69350" cy="33900"/>
            </a:xfrm>
            <a:custGeom>
              <a:avLst/>
              <a:gdLst/>
              <a:ahLst/>
              <a:cxnLst/>
              <a:rect l="l" t="t" r="r" b="b"/>
              <a:pathLst>
                <a:path w="2774" h="1356" extrusionOk="0">
                  <a:moveTo>
                    <a:pt x="1387" y="1"/>
                  </a:moveTo>
                  <a:cubicBezTo>
                    <a:pt x="631" y="1"/>
                    <a:pt x="1" y="631"/>
                    <a:pt x="1" y="1355"/>
                  </a:cubicBezTo>
                  <a:lnTo>
                    <a:pt x="2773" y="1355"/>
                  </a:lnTo>
                  <a:cubicBezTo>
                    <a:pt x="2773" y="599"/>
                    <a:pt x="2143" y="1"/>
                    <a:pt x="138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03" name="Google Shape;8403;p70"/>
            <p:cNvSpPr/>
            <p:nvPr/>
          </p:nvSpPr>
          <p:spPr>
            <a:xfrm>
              <a:off x="2211900" y="3669125"/>
              <a:ext cx="35475" cy="35475"/>
            </a:xfrm>
            <a:custGeom>
              <a:avLst/>
              <a:gdLst/>
              <a:ahLst/>
              <a:cxnLst/>
              <a:rect l="l" t="t" r="r" b="b"/>
              <a:pathLst>
                <a:path w="1419" h="1419" extrusionOk="0">
                  <a:moveTo>
                    <a:pt x="725" y="1"/>
                  </a:moveTo>
                  <a:cubicBezTo>
                    <a:pt x="315" y="1"/>
                    <a:pt x="0" y="316"/>
                    <a:pt x="0" y="725"/>
                  </a:cubicBezTo>
                  <a:cubicBezTo>
                    <a:pt x="0" y="1103"/>
                    <a:pt x="315" y="1418"/>
                    <a:pt x="725" y="1418"/>
                  </a:cubicBezTo>
                  <a:cubicBezTo>
                    <a:pt x="1103" y="1418"/>
                    <a:pt x="1418" y="1103"/>
                    <a:pt x="1418" y="725"/>
                  </a:cubicBezTo>
                  <a:cubicBezTo>
                    <a:pt x="1418" y="316"/>
                    <a:pt x="1103" y="1"/>
                    <a:pt x="72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04" name="Google Shape;8404;p70"/>
            <p:cNvSpPr/>
            <p:nvPr/>
          </p:nvSpPr>
          <p:spPr>
            <a:xfrm>
              <a:off x="2125250" y="3617925"/>
              <a:ext cx="208750" cy="208750"/>
            </a:xfrm>
            <a:custGeom>
              <a:avLst/>
              <a:gdLst/>
              <a:ahLst/>
              <a:cxnLst/>
              <a:rect l="l" t="t" r="r" b="b"/>
              <a:pathLst>
                <a:path w="8350" h="8350" extrusionOk="0">
                  <a:moveTo>
                    <a:pt x="4128" y="1387"/>
                  </a:moveTo>
                  <a:cubicBezTo>
                    <a:pt x="4884" y="1387"/>
                    <a:pt x="5514" y="2017"/>
                    <a:pt x="5514" y="2773"/>
                  </a:cubicBezTo>
                  <a:cubicBezTo>
                    <a:pt x="5514" y="3120"/>
                    <a:pt x="5357" y="3466"/>
                    <a:pt x="5136" y="3718"/>
                  </a:cubicBezTo>
                  <a:cubicBezTo>
                    <a:pt x="5766" y="4065"/>
                    <a:pt x="6176" y="4727"/>
                    <a:pt x="6176" y="5514"/>
                  </a:cubicBezTo>
                  <a:lnTo>
                    <a:pt x="6176" y="5892"/>
                  </a:lnTo>
                  <a:lnTo>
                    <a:pt x="6270" y="5892"/>
                  </a:lnTo>
                  <a:cubicBezTo>
                    <a:pt x="6270" y="6081"/>
                    <a:pt x="6113" y="6239"/>
                    <a:pt x="5924" y="6239"/>
                  </a:cubicBezTo>
                  <a:lnTo>
                    <a:pt x="2458" y="6239"/>
                  </a:lnTo>
                  <a:cubicBezTo>
                    <a:pt x="2238" y="6239"/>
                    <a:pt x="2080" y="6081"/>
                    <a:pt x="2080" y="5892"/>
                  </a:cubicBezTo>
                  <a:lnTo>
                    <a:pt x="2080" y="5514"/>
                  </a:lnTo>
                  <a:cubicBezTo>
                    <a:pt x="2080" y="4727"/>
                    <a:pt x="2521" y="4065"/>
                    <a:pt x="3151" y="3718"/>
                  </a:cubicBezTo>
                  <a:cubicBezTo>
                    <a:pt x="2931" y="3466"/>
                    <a:pt x="2773" y="3120"/>
                    <a:pt x="2773" y="2773"/>
                  </a:cubicBezTo>
                  <a:cubicBezTo>
                    <a:pt x="2773" y="2017"/>
                    <a:pt x="3403" y="1387"/>
                    <a:pt x="4128" y="1387"/>
                  </a:cubicBezTo>
                  <a:close/>
                  <a:moveTo>
                    <a:pt x="4191" y="1"/>
                  </a:moveTo>
                  <a:cubicBezTo>
                    <a:pt x="1891" y="1"/>
                    <a:pt x="1" y="1860"/>
                    <a:pt x="1" y="4191"/>
                  </a:cubicBezTo>
                  <a:cubicBezTo>
                    <a:pt x="1" y="6522"/>
                    <a:pt x="1860" y="8350"/>
                    <a:pt x="4191" y="8350"/>
                  </a:cubicBezTo>
                  <a:cubicBezTo>
                    <a:pt x="6459" y="8350"/>
                    <a:pt x="8350" y="6522"/>
                    <a:pt x="8350" y="4191"/>
                  </a:cubicBezTo>
                  <a:cubicBezTo>
                    <a:pt x="8350" y="1860"/>
                    <a:pt x="6459" y="1"/>
                    <a:pt x="419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05" name="Google Shape;8405;p70"/>
            <p:cNvSpPr/>
            <p:nvPr/>
          </p:nvSpPr>
          <p:spPr>
            <a:xfrm>
              <a:off x="2107150" y="3771525"/>
              <a:ext cx="73275" cy="72475"/>
            </a:xfrm>
            <a:custGeom>
              <a:avLst/>
              <a:gdLst/>
              <a:ahLst/>
              <a:cxnLst/>
              <a:rect l="l" t="t" r="r" b="b"/>
              <a:pathLst>
                <a:path w="2931" h="2899" extrusionOk="0">
                  <a:moveTo>
                    <a:pt x="504" y="0"/>
                  </a:moveTo>
                  <a:lnTo>
                    <a:pt x="378" y="126"/>
                  </a:lnTo>
                  <a:cubicBezTo>
                    <a:pt x="0" y="536"/>
                    <a:pt x="0" y="1198"/>
                    <a:pt x="378" y="1576"/>
                  </a:cubicBezTo>
                  <a:lnTo>
                    <a:pt x="1355" y="2584"/>
                  </a:lnTo>
                  <a:cubicBezTo>
                    <a:pt x="1576" y="2773"/>
                    <a:pt x="1828" y="2899"/>
                    <a:pt x="2111" y="2899"/>
                  </a:cubicBezTo>
                  <a:cubicBezTo>
                    <a:pt x="2395" y="2899"/>
                    <a:pt x="2678" y="2773"/>
                    <a:pt x="2867" y="2584"/>
                  </a:cubicBezTo>
                  <a:lnTo>
                    <a:pt x="2930" y="2458"/>
                  </a:lnTo>
                  <a:cubicBezTo>
                    <a:pt x="1828" y="1985"/>
                    <a:pt x="977" y="1071"/>
                    <a:pt x="50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06" name="Google Shape;8406;p70"/>
            <p:cNvSpPr/>
            <p:nvPr/>
          </p:nvSpPr>
          <p:spPr>
            <a:xfrm>
              <a:off x="2034675" y="3816425"/>
              <a:ext cx="100050" cy="96700"/>
            </a:xfrm>
            <a:custGeom>
              <a:avLst/>
              <a:gdLst/>
              <a:ahLst/>
              <a:cxnLst/>
              <a:rect l="l" t="t" r="r" b="b"/>
              <a:pathLst>
                <a:path w="4002" h="3868" extrusionOk="0">
                  <a:moveTo>
                    <a:pt x="2521" y="0"/>
                  </a:moveTo>
                  <a:lnTo>
                    <a:pt x="410" y="2111"/>
                  </a:lnTo>
                  <a:cubicBezTo>
                    <a:pt x="1" y="2520"/>
                    <a:pt x="1" y="3182"/>
                    <a:pt x="410" y="3560"/>
                  </a:cubicBezTo>
                  <a:cubicBezTo>
                    <a:pt x="599" y="3765"/>
                    <a:pt x="867" y="3867"/>
                    <a:pt x="1135" y="3867"/>
                  </a:cubicBezTo>
                  <a:cubicBezTo>
                    <a:pt x="1403" y="3867"/>
                    <a:pt x="1671" y="3765"/>
                    <a:pt x="1860" y="3560"/>
                  </a:cubicBezTo>
                  <a:lnTo>
                    <a:pt x="4002" y="1449"/>
                  </a:lnTo>
                  <a:cubicBezTo>
                    <a:pt x="3907" y="1418"/>
                    <a:pt x="3844" y="1323"/>
                    <a:pt x="3750" y="1260"/>
                  </a:cubicBezTo>
                  <a:lnTo>
                    <a:pt x="2773" y="252"/>
                  </a:lnTo>
                  <a:cubicBezTo>
                    <a:pt x="2679" y="189"/>
                    <a:pt x="2616" y="95"/>
                    <a:pt x="252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407" name="Google Shape;8407;p70"/>
          <p:cNvGrpSpPr/>
          <p:nvPr/>
        </p:nvGrpSpPr>
        <p:grpSpPr>
          <a:xfrm>
            <a:off x="6633934" y="2418916"/>
            <a:ext cx="350079" cy="349133"/>
            <a:chOff x="2037825" y="3981825"/>
            <a:chExt cx="296175" cy="295375"/>
          </a:xfrm>
          <a:solidFill>
            <a:srgbClr val="FFC867"/>
          </a:solidFill>
        </p:grpSpPr>
        <p:sp>
          <p:nvSpPr>
            <p:cNvPr id="8408" name="Google Shape;8408;p70"/>
            <p:cNvSpPr/>
            <p:nvPr/>
          </p:nvSpPr>
          <p:spPr>
            <a:xfrm>
              <a:off x="2072500" y="4085775"/>
              <a:ext cx="88225" cy="86675"/>
            </a:xfrm>
            <a:custGeom>
              <a:avLst/>
              <a:gdLst/>
              <a:ahLst/>
              <a:cxnLst/>
              <a:rect l="l" t="t" r="r" b="b"/>
              <a:pathLst>
                <a:path w="3529" h="3467" extrusionOk="0">
                  <a:moveTo>
                    <a:pt x="1764" y="1"/>
                  </a:moveTo>
                  <a:cubicBezTo>
                    <a:pt x="819" y="1"/>
                    <a:pt x="0" y="788"/>
                    <a:pt x="0" y="1734"/>
                  </a:cubicBezTo>
                  <a:cubicBezTo>
                    <a:pt x="0" y="2679"/>
                    <a:pt x="819" y="3466"/>
                    <a:pt x="1764" y="3466"/>
                  </a:cubicBezTo>
                  <a:cubicBezTo>
                    <a:pt x="2709" y="3466"/>
                    <a:pt x="3529" y="2679"/>
                    <a:pt x="3529" y="1734"/>
                  </a:cubicBezTo>
                  <a:cubicBezTo>
                    <a:pt x="3529" y="788"/>
                    <a:pt x="2741" y="1"/>
                    <a:pt x="176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09" name="Google Shape;8409;p70"/>
            <p:cNvSpPr/>
            <p:nvPr/>
          </p:nvSpPr>
          <p:spPr>
            <a:xfrm>
              <a:off x="2176450" y="3981825"/>
              <a:ext cx="157550" cy="155975"/>
            </a:xfrm>
            <a:custGeom>
              <a:avLst/>
              <a:gdLst/>
              <a:ahLst/>
              <a:cxnLst/>
              <a:rect l="l" t="t" r="r" b="b"/>
              <a:pathLst>
                <a:path w="6302" h="6239" extrusionOk="0">
                  <a:moveTo>
                    <a:pt x="3151" y="1733"/>
                  </a:moveTo>
                  <a:cubicBezTo>
                    <a:pt x="3372" y="1733"/>
                    <a:pt x="3529" y="1890"/>
                    <a:pt x="3529" y="2079"/>
                  </a:cubicBezTo>
                  <a:cubicBezTo>
                    <a:pt x="3529" y="2268"/>
                    <a:pt x="3372" y="2426"/>
                    <a:pt x="3151" y="2426"/>
                  </a:cubicBezTo>
                  <a:cubicBezTo>
                    <a:pt x="2962" y="2426"/>
                    <a:pt x="2805" y="2268"/>
                    <a:pt x="2805" y="2079"/>
                  </a:cubicBezTo>
                  <a:cubicBezTo>
                    <a:pt x="2805" y="1890"/>
                    <a:pt x="2962" y="1733"/>
                    <a:pt x="3151" y="1733"/>
                  </a:cubicBezTo>
                  <a:close/>
                  <a:moveTo>
                    <a:pt x="3151" y="2773"/>
                  </a:moveTo>
                  <a:cubicBezTo>
                    <a:pt x="3372" y="2773"/>
                    <a:pt x="3529" y="2930"/>
                    <a:pt x="3529" y="3151"/>
                  </a:cubicBezTo>
                  <a:lnTo>
                    <a:pt x="3529" y="4505"/>
                  </a:lnTo>
                  <a:cubicBezTo>
                    <a:pt x="3529" y="4726"/>
                    <a:pt x="3372" y="4883"/>
                    <a:pt x="3151" y="4883"/>
                  </a:cubicBezTo>
                  <a:cubicBezTo>
                    <a:pt x="2962" y="4883"/>
                    <a:pt x="2805" y="4726"/>
                    <a:pt x="2805" y="4505"/>
                  </a:cubicBezTo>
                  <a:lnTo>
                    <a:pt x="2805" y="3151"/>
                  </a:lnTo>
                  <a:cubicBezTo>
                    <a:pt x="2805" y="2930"/>
                    <a:pt x="2962" y="2773"/>
                    <a:pt x="3151" y="2773"/>
                  </a:cubicBezTo>
                  <a:close/>
                  <a:moveTo>
                    <a:pt x="3151" y="0"/>
                  </a:moveTo>
                  <a:cubicBezTo>
                    <a:pt x="1418" y="0"/>
                    <a:pt x="64" y="1418"/>
                    <a:pt x="64" y="3088"/>
                  </a:cubicBezTo>
                  <a:cubicBezTo>
                    <a:pt x="64" y="3655"/>
                    <a:pt x="158" y="4159"/>
                    <a:pt x="442" y="4631"/>
                  </a:cubicBezTo>
                  <a:lnTo>
                    <a:pt x="64" y="5765"/>
                  </a:lnTo>
                  <a:cubicBezTo>
                    <a:pt x="1" y="5892"/>
                    <a:pt x="64" y="6018"/>
                    <a:pt x="127" y="6112"/>
                  </a:cubicBezTo>
                  <a:cubicBezTo>
                    <a:pt x="190" y="6207"/>
                    <a:pt x="379" y="6238"/>
                    <a:pt x="473" y="6238"/>
                  </a:cubicBezTo>
                  <a:lnTo>
                    <a:pt x="1796" y="5923"/>
                  </a:lnTo>
                  <a:cubicBezTo>
                    <a:pt x="2206" y="6175"/>
                    <a:pt x="2679" y="6238"/>
                    <a:pt x="3214" y="6238"/>
                  </a:cubicBezTo>
                  <a:cubicBezTo>
                    <a:pt x="4947" y="6238"/>
                    <a:pt x="6302" y="4820"/>
                    <a:pt x="6302" y="3119"/>
                  </a:cubicBezTo>
                  <a:cubicBezTo>
                    <a:pt x="6270" y="1418"/>
                    <a:pt x="4884" y="0"/>
                    <a:pt x="315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10" name="Google Shape;8410;p70"/>
            <p:cNvSpPr/>
            <p:nvPr/>
          </p:nvSpPr>
          <p:spPr>
            <a:xfrm>
              <a:off x="2037825" y="4168475"/>
              <a:ext cx="157550" cy="108725"/>
            </a:xfrm>
            <a:custGeom>
              <a:avLst/>
              <a:gdLst/>
              <a:ahLst/>
              <a:cxnLst/>
              <a:rect l="l" t="t" r="r" b="b"/>
              <a:pathLst>
                <a:path w="6302" h="4349" extrusionOk="0">
                  <a:moveTo>
                    <a:pt x="1356" y="1"/>
                  </a:moveTo>
                  <a:cubicBezTo>
                    <a:pt x="568" y="568"/>
                    <a:pt x="1" y="1513"/>
                    <a:pt x="1" y="2553"/>
                  </a:cubicBezTo>
                  <a:lnTo>
                    <a:pt x="1" y="3970"/>
                  </a:lnTo>
                  <a:cubicBezTo>
                    <a:pt x="1" y="4222"/>
                    <a:pt x="158" y="4348"/>
                    <a:pt x="347" y="4348"/>
                  </a:cubicBezTo>
                  <a:lnTo>
                    <a:pt x="5955" y="4348"/>
                  </a:lnTo>
                  <a:cubicBezTo>
                    <a:pt x="6144" y="4348"/>
                    <a:pt x="6302" y="4191"/>
                    <a:pt x="6302" y="3970"/>
                  </a:cubicBezTo>
                  <a:lnTo>
                    <a:pt x="6302" y="2553"/>
                  </a:lnTo>
                  <a:cubicBezTo>
                    <a:pt x="6302" y="1513"/>
                    <a:pt x="5798" y="599"/>
                    <a:pt x="4947" y="1"/>
                  </a:cubicBezTo>
                  <a:cubicBezTo>
                    <a:pt x="4538" y="505"/>
                    <a:pt x="3844" y="820"/>
                    <a:pt x="3151" y="820"/>
                  </a:cubicBezTo>
                  <a:cubicBezTo>
                    <a:pt x="2427" y="820"/>
                    <a:pt x="1765" y="505"/>
                    <a:pt x="135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411" name="Google Shape;8411;p70"/>
          <p:cNvGrpSpPr/>
          <p:nvPr/>
        </p:nvGrpSpPr>
        <p:grpSpPr>
          <a:xfrm>
            <a:off x="5318952" y="2915232"/>
            <a:ext cx="350079" cy="285837"/>
            <a:chOff x="3860400" y="3254050"/>
            <a:chExt cx="296175" cy="241825"/>
          </a:xfrm>
          <a:solidFill>
            <a:srgbClr val="FFC867"/>
          </a:solidFill>
        </p:grpSpPr>
        <p:sp>
          <p:nvSpPr>
            <p:cNvPr id="8412" name="Google Shape;8412;p70"/>
            <p:cNvSpPr/>
            <p:nvPr/>
          </p:nvSpPr>
          <p:spPr>
            <a:xfrm>
              <a:off x="4112425" y="3358025"/>
              <a:ext cx="44150" cy="18125"/>
            </a:xfrm>
            <a:custGeom>
              <a:avLst/>
              <a:gdLst/>
              <a:ahLst/>
              <a:cxnLst/>
              <a:rect l="l" t="t" r="r" b="b"/>
              <a:pathLst>
                <a:path w="1766" h="725" extrusionOk="0">
                  <a:moveTo>
                    <a:pt x="347" y="0"/>
                  </a:moveTo>
                  <a:cubicBezTo>
                    <a:pt x="158" y="0"/>
                    <a:pt x="1" y="158"/>
                    <a:pt x="1" y="378"/>
                  </a:cubicBezTo>
                  <a:cubicBezTo>
                    <a:pt x="1" y="567"/>
                    <a:pt x="158" y="725"/>
                    <a:pt x="347" y="725"/>
                  </a:cubicBezTo>
                  <a:lnTo>
                    <a:pt x="1419" y="725"/>
                  </a:lnTo>
                  <a:cubicBezTo>
                    <a:pt x="1608" y="725"/>
                    <a:pt x="1765" y="567"/>
                    <a:pt x="1765" y="378"/>
                  </a:cubicBezTo>
                  <a:cubicBezTo>
                    <a:pt x="1734" y="158"/>
                    <a:pt x="1608" y="0"/>
                    <a:pt x="141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13" name="Google Shape;8413;p70"/>
            <p:cNvSpPr/>
            <p:nvPr/>
          </p:nvSpPr>
          <p:spPr>
            <a:xfrm>
              <a:off x="4102200" y="3393475"/>
              <a:ext cx="37050" cy="33875"/>
            </a:xfrm>
            <a:custGeom>
              <a:avLst/>
              <a:gdLst/>
              <a:ahLst/>
              <a:cxnLst/>
              <a:rect l="l" t="t" r="r" b="b"/>
              <a:pathLst>
                <a:path w="1482" h="1355" extrusionOk="0">
                  <a:moveTo>
                    <a:pt x="394" y="0"/>
                  </a:moveTo>
                  <a:cubicBezTo>
                    <a:pt x="308" y="0"/>
                    <a:pt x="221" y="32"/>
                    <a:pt x="158" y="95"/>
                  </a:cubicBezTo>
                  <a:cubicBezTo>
                    <a:pt x="0" y="221"/>
                    <a:pt x="0" y="410"/>
                    <a:pt x="158" y="567"/>
                  </a:cubicBezTo>
                  <a:lnTo>
                    <a:pt x="882" y="1260"/>
                  </a:lnTo>
                  <a:cubicBezTo>
                    <a:pt x="945" y="1323"/>
                    <a:pt x="1032" y="1355"/>
                    <a:pt x="1119" y="1355"/>
                  </a:cubicBezTo>
                  <a:cubicBezTo>
                    <a:pt x="1205" y="1355"/>
                    <a:pt x="1292" y="1323"/>
                    <a:pt x="1355" y="1260"/>
                  </a:cubicBezTo>
                  <a:cubicBezTo>
                    <a:pt x="1481" y="1134"/>
                    <a:pt x="1481" y="914"/>
                    <a:pt x="1355" y="788"/>
                  </a:cubicBezTo>
                  <a:lnTo>
                    <a:pt x="630" y="95"/>
                  </a:lnTo>
                  <a:cubicBezTo>
                    <a:pt x="567" y="32"/>
                    <a:pt x="481" y="0"/>
                    <a:pt x="39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14" name="Google Shape;8414;p70"/>
            <p:cNvSpPr/>
            <p:nvPr/>
          </p:nvSpPr>
          <p:spPr>
            <a:xfrm>
              <a:off x="4103775" y="3306025"/>
              <a:ext cx="35475" cy="34500"/>
            </a:xfrm>
            <a:custGeom>
              <a:avLst/>
              <a:gdLst/>
              <a:ahLst/>
              <a:cxnLst/>
              <a:rect l="l" t="t" r="r" b="b"/>
              <a:pathLst>
                <a:path w="1419" h="1380" extrusionOk="0">
                  <a:moveTo>
                    <a:pt x="1056" y="1"/>
                  </a:moveTo>
                  <a:cubicBezTo>
                    <a:pt x="969" y="1"/>
                    <a:pt x="882" y="32"/>
                    <a:pt x="819" y="96"/>
                  </a:cubicBezTo>
                  <a:lnTo>
                    <a:pt x="95" y="789"/>
                  </a:lnTo>
                  <a:cubicBezTo>
                    <a:pt x="0" y="915"/>
                    <a:pt x="0" y="1135"/>
                    <a:pt x="95" y="1261"/>
                  </a:cubicBezTo>
                  <a:cubicBezTo>
                    <a:pt x="158" y="1340"/>
                    <a:pt x="252" y="1379"/>
                    <a:pt x="343" y="1379"/>
                  </a:cubicBezTo>
                  <a:cubicBezTo>
                    <a:pt x="434" y="1379"/>
                    <a:pt x="520" y="1340"/>
                    <a:pt x="567" y="1261"/>
                  </a:cubicBezTo>
                  <a:lnTo>
                    <a:pt x="1292" y="568"/>
                  </a:lnTo>
                  <a:cubicBezTo>
                    <a:pt x="1418" y="442"/>
                    <a:pt x="1418" y="190"/>
                    <a:pt x="1292" y="96"/>
                  </a:cubicBezTo>
                  <a:cubicBezTo>
                    <a:pt x="1229" y="32"/>
                    <a:pt x="1142" y="1"/>
                    <a:pt x="105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15" name="Google Shape;8415;p70"/>
            <p:cNvSpPr/>
            <p:nvPr/>
          </p:nvSpPr>
          <p:spPr>
            <a:xfrm>
              <a:off x="3860400" y="3306025"/>
              <a:ext cx="105550" cy="104800"/>
            </a:xfrm>
            <a:custGeom>
              <a:avLst/>
              <a:gdLst/>
              <a:ahLst/>
              <a:cxnLst/>
              <a:rect l="l" t="t" r="r" b="b"/>
              <a:pathLst>
                <a:path w="4222" h="4192" extrusionOk="0">
                  <a:moveTo>
                    <a:pt x="2489" y="1"/>
                  </a:moveTo>
                  <a:cubicBezTo>
                    <a:pt x="2048" y="1"/>
                    <a:pt x="1639" y="285"/>
                    <a:pt x="1481" y="726"/>
                  </a:cubicBezTo>
                  <a:lnTo>
                    <a:pt x="1418" y="726"/>
                  </a:lnTo>
                  <a:cubicBezTo>
                    <a:pt x="662" y="726"/>
                    <a:pt x="0" y="1356"/>
                    <a:pt x="0" y="2080"/>
                  </a:cubicBezTo>
                  <a:cubicBezTo>
                    <a:pt x="0" y="2836"/>
                    <a:pt x="630" y="3467"/>
                    <a:pt x="1418" y="3467"/>
                  </a:cubicBezTo>
                  <a:lnTo>
                    <a:pt x="1481" y="3467"/>
                  </a:lnTo>
                  <a:cubicBezTo>
                    <a:pt x="1639" y="3845"/>
                    <a:pt x="2017" y="4191"/>
                    <a:pt x="2489" y="4191"/>
                  </a:cubicBezTo>
                  <a:lnTo>
                    <a:pt x="4222" y="4191"/>
                  </a:lnTo>
                  <a:lnTo>
                    <a:pt x="4222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16" name="Google Shape;8416;p70"/>
            <p:cNvSpPr/>
            <p:nvPr/>
          </p:nvSpPr>
          <p:spPr>
            <a:xfrm>
              <a:off x="4050225" y="3254050"/>
              <a:ext cx="35450" cy="208750"/>
            </a:xfrm>
            <a:custGeom>
              <a:avLst/>
              <a:gdLst/>
              <a:ahLst/>
              <a:cxnLst/>
              <a:rect l="l" t="t" r="r" b="b"/>
              <a:pathLst>
                <a:path w="1418" h="8350" extrusionOk="0">
                  <a:moveTo>
                    <a:pt x="725" y="1"/>
                  </a:moveTo>
                  <a:cubicBezTo>
                    <a:pt x="315" y="1"/>
                    <a:pt x="0" y="316"/>
                    <a:pt x="0" y="694"/>
                  </a:cubicBezTo>
                  <a:lnTo>
                    <a:pt x="0" y="7625"/>
                  </a:lnTo>
                  <a:cubicBezTo>
                    <a:pt x="0" y="8034"/>
                    <a:pt x="315" y="8349"/>
                    <a:pt x="725" y="8349"/>
                  </a:cubicBezTo>
                  <a:cubicBezTo>
                    <a:pt x="1134" y="8286"/>
                    <a:pt x="1418" y="8003"/>
                    <a:pt x="1418" y="7625"/>
                  </a:cubicBezTo>
                  <a:lnTo>
                    <a:pt x="1418" y="694"/>
                  </a:lnTo>
                  <a:cubicBezTo>
                    <a:pt x="1418" y="316"/>
                    <a:pt x="1103" y="1"/>
                    <a:pt x="72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17" name="Google Shape;8417;p70"/>
            <p:cNvSpPr/>
            <p:nvPr/>
          </p:nvSpPr>
          <p:spPr>
            <a:xfrm>
              <a:off x="3912375" y="3426550"/>
              <a:ext cx="51225" cy="69325"/>
            </a:xfrm>
            <a:custGeom>
              <a:avLst/>
              <a:gdLst/>
              <a:ahLst/>
              <a:cxnLst/>
              <a:rect l="l" t="t" r="r" b="b"/>
              <a:pathLst>
                <a:path w="2049" h="2773" extrusionOk="0">
                  <a:moveTo>
                    <a:pt x="1" y="0"/>
                  </a:moveTo>
                  <a:lnTo>
                    <a:pt x="1" y="1764"/>
                  </a:lnTo>
                  <a:cubicBezTo>
                    <a:pt x="1" y="2363"/>
                    <a:pt x="473" y="2773"/>
                    <a:pt x="1040" y="2773"/>
                  </a:cubicBezTo>
                  <a:cubicBezTo>
                    <a:pt x="1607" y="2773"/>
                    <a:pt x="2048" y="2300"/>
                    <a:pt x="2048" y="1764"/>
                  </a:cubicBezTo>
                  <a:lnTo>
                    <a:pt x="2048" y="32"/>
                  </a:lnTo>
                  <a:lnTo>
                    <a:pt x="316" y="32"/>
                  </a:lnTo>
                  <a:cubicBezTo>
                    <a:pt x="253" y="32"/>
                    <a:pt x="127" y="32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18" name="Google Shape;8418;p70"/>
            <p:cNvSpPr/>
            <p:nvPr/>
          </p:nvSpPr>
          <p:spPr>
            <a:xfrm>
              <a:off x="3982475" y="3275325"/>
              <a:ext cx="52000" cy="163850"/>
            </a:xfrm>
            <a:custGeom>
              <a:avLst/>
              <a:gdLst/>
              <a:ahLst/>
              <a:cxnLst/>
              <a:rect l="l" t="t" r="r" b="b"/>
              <a:pathLst>
                <a:path w="2080" h="6554" extrusionOk="0">
                  <a:moveTo>
                    <a:pt x="2080" y="0"/>
                  </a:moveTo>
                  <a:lnTo>
                    <a:pt x="1765" y="315"/>
                  </a:lnTo>
                  <a:cubicBezTo>
                    <a:pt x="1292" y="788"/>
                    <a:pt x="662" y="1071"/>
                    <a:pt x="1" y="1166"/>
                  </a:cubicBezTo>
                  <a:lnTo>
                    <a:pt x="1" y="5419"/>
                  </a:lnTo>
                  <a:cubicBezTo>
                    <a:pt x="662" y="5482"/>
                    <a:pt x="1292" y="5766"/>
                    <a:pt x="1765" y="6238"/>
                  </a:cubicBezTo>
                  <a:lnTo>
                    <a:pt x="2080" y="6553"/>
                  </a:lnTo>
                  <a:lnTo>
                    <a:pt x="208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419" name="Google Shape;8419;p70"/>
          <p:cNvGrpSpPr/>
          <p:nvPr/>
        </p:nvGrpSpPr>
        <p:grpSpPr>
          <a:xfrm>
            <a:off x="5318479" y="3331102"/>
            <a:ext cx="351024" cy="350079"/>
            <a:chOff x="3859600" y="3591950"/>
            <a:chExt cx="296975" cy="296175"/>
          </a:xfrm>
          <a:solidFill>
            <a:srgbClr val="FFC867"/>
          </a:solidFill>
        </p:grpSpPr>
        <p:sp>
          <p:nvSpPr>
            <p:cNvPr id="8420" name="Google Shape;8420;p70"/>
            <p:cNvSpPr/>
            <p:nvPr/>
          </p:nvSpPr>
          <p:spPr>
            <a:xfrm>
              <a:off x="4034450" y="3766000"/>
              <a:ext cx="122125" cy="122125"/>
            </a:xfrm>
            <a:custGeom>
              <a:avLst/>
              <a:gdLst/>
              <a:ahLst/>
              <a:cxnLst/>
              <a:rect l="l" t="t" r="r" b="b"/>
              <a:pathLst>
                <a:path w="4885" h="4885" extrusionOk="0">
                  <a:moveTo>
                    <a:pt x="2395" y="1324"/>
                  </a:moveTo>
                  <a:cubicBezTo>
                    <a:pt x="2616" y="1324"/>
                    <a:pt x="2773" y="1482"/>
                    <a:pt x="2773" y="1702"/>
                  </a:cubicBezTo>
                  <a:lnTo>
                    <a:pt x="2773" y="2049"/>
                  </a:lnTo>
                  <a:lnTo>
                    <a:pt x="3120" y="2049"/>
                  </a:lnTo>
                  <a:cubicBezTo>
                    <a:pt x="3309" y="2049"/>
                    <a:pt x="3466" y="2206"/>
                    <a:pt x="3466" y="2395"/>
                  </a:cubicBezTo>
                  <a:cubicBezTo>
                    <a:pt x="3466" y="2584"/>
                    <a:pt x="3309" y="2742"/>
                    <a:pt x="3120" y="2742"/>
                  </a:cubicBezTo>
                  <a:lnTo>
                    <a:pt x="2395" y="2742"/>
                  </a:lnTo>
                  <a:cubicBezTo>
                    <a:pt x="2206" y="2742"/>
                    <a:pt x="2049" y="2584"/>
                    <a:pt x="2049" y="2395"/>
                  </a:cubicBezTo>
                  <a:lnTo>
                    <a:pt x="2049" y="1702"/>
                  </a:lnTo>
                  <a:cubicBezTo>
                    <a:pt x="2049" y="1482"/>
                    <a:pt x="2206" y="1324"/>
                    <a:pt x="2395" y="1324"/>
                  </a:cubicBezTo>
                  <a:close/>
                  <a:moveTo>
                    <a:pt x="2458" y="1"/>
                  </a:moveTo>
                  <a:cubicBezTo>
                    <a:pt x="1104" y="1"/>
                    <a:pt x="1" y="1103"/>
                    <a:pt x="1" y="2427"/>
                  </a:cubicBezTo>
                  <a:cubicBezTo>
                    <a:pt x="1" y="3781"/>
                    <a:pt x="1104" y="4884"/>
                    <a:pt x="2458" y="4884"/>
                  </a:cubicBezTo>
                  <a:cubicBezTo>
                    <a:pt x="3782" y="4884"/>
                    <a:pt x="4884" y="3781"/>
                    <a:pt x="4884" y="2427"/>
                  </a:cubicBezTo>
                  <a:cubicBezTo>
                    <a:pt x="4853" y="1072"/>
                    <a:pt x="3782" y="1"/>
                    <a:pt x="245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21" name="Google Shape;8421;p70"/>
            <p:cNvSpPr/>
            <p:nvPr/>
          </p:nvSpPr>
          <p:spPr>
            <a:xfrm>
              <a:off x="3860400" y="3679375"/>
              <a:ext cx="260725" cy="173300"/>
            </a:xfrm>
            <a:custGeom>
              <a:avLst/>
              <a:gdLst/>
              <a:ahLst/>
              <a:cxnLst/>
              <a:rect l="l" t="t" r="r" b="b"/>
              <a:pathLst>
                <a:path w="10429" h="6932" extrusionOk="0">
                  <a:moveTo>
                    <a:pt x="2426" y="662"/>
                  </a:moveTo>
                  <a:cubicBezTo>
                    <a:pt x="2647" y="662"/>
                    <a:pt x="2804" y="819"/>
                    <a:pt x="2804" y="1008"/>
                  </a:cubicBezTo>
                  <a:cubicBezTo>
                    <a:pt x="2804" y="1197"/>
                    <a:pt x="2647" y="1355"/>
                    <a:pt x="2426" y="1355"/>
                  </a:cubicBezTo>
                  <a:lnTo>
                    <a:pt x="1733" y="1355"/>
                  </a:lnTo>
                  <a:cubicBezTo>
                    <a:pt x="1544" y="1355"/>
                    <a:pt x="1387" y="1197"/>
                    <a:pt x="1387" y="1008"/>
                  </a:cubicBezTo>
                  <a:cubicBezTo>
                    <a:pt x="1387" y="819"/>
                    <a:pt x="1544" y="662"/>
                    <a:pt x="1733" y="662"/>
                  </a:cubicBezTo>
                  <a:close/>
                  <a:moveTo>
                    <a:pt x="4537" y="662"/>
                  </a:moveTo>
                  <a:cubicBezTo>
                    <a:pt x="4726" y="662"/>
                    <a:pt x="4884" y="819"/>
                    <a:pt x="4884" y="1008"/>
                  </a:cubicBezTo>
                  <a:cubicBezTo>
                    <a:pt x="4884" y="1197"/>
                    <a:pt x="4695" y="1355"/>
                    <a:pt x="4537" y="1355"/>
                  </a:cubicBezTo>
                  <a:lnTo>
                    <a:pt x="3812" y="1355"/>
                  </a:lnTo>
                  <a:cubicBezTo>
                    <a:pt x="3623" y="1355"/>
                    <a:pt x="3466" y="1197"/>
                    <a:pt x="3466" y="1008"/>
                  </a:cubicBezTo>
                  <a:cubicBezTo>
                    <a:pt x="3466" y="819"/>
                    <a:pt x="3623" y="662"/>
                    <a:pt x="3812" y="662"/>
                  </a:cubicBezTo>
                  <a:close/>
                  <a:moveTo>
                    <a:pt x="6648" y="662"/>
                  </a:moveTo>
                  <a:cubicBezTo>
                    <a:pt x="6837" y="662"/>
                    <a:pt x="6994" y="819"/>
                    <a:pt x="6994" y="1008"/>
                  </a:cubicBezTo>
                  <a:cubicBezTo>
                    <a:pt x="6994" y="1197"/>
                    <a:pt x="6837" y="1355"/>
                    <a:pt x="6648" y="1355"/>
                  </a:cubicBezTo>
                  <a:lnTo>
                    <a:pt x="5955" y="1355"/>
                  </a:lnTo>
                  <a:cubicBezTo>
                    <a:pt x="5734" y="1355"/>
                    <a:pt x="5577" y="1197"/>
                    <a:pt x="5577" y="1008"/>
                  </a:cubicBezTo>
                  <a:cubicBezTo>
                    <a:pt x="5577" y="819"/>
                    <a:pt x="5734" y="662"/>
                    <a:pt x="5955" y="662"/>
                  </a:cubicBezTo>
                  <a:close/>
                  <a:moveTo>
                    <a:pt x="8727" y="662"/>
                  </a:moveTo>
                  <a:cubicBezTo>
                    <a:pt x="8948" y="662"/>
                    <a:pt x="9105" y="819"/>
                    <a:pt x="9105" y="1008"/>
                  </a:cubicBezTo>
                  <a:cubicBezTo>
                    <a:pt x="9105" y="1197"/>
                    <a:pt x="8948" y="1355"/>
                    <a:pt x="8727" y="1355"/>
                  </a:cubicBezTo>
                  <a:lnTo>
                    <a:pt x="8034" y="1355"/>
                  </a:lnTo>
                  <a:cubicBezTo>
                    <a:pt x="7845" y="1355"/>
                    <a:pt x="7688" y="1197"/>
                    <a:pt x="7688" y="1008"/>
                  </a:cubicBezTo>
                  <a:cubicBezTo>
                    <a:pt x="7688" y="819"/>
                    <a:pt x="7845" y="662"/>
                    <a:pt x="8034" y="662"/>
                  </a:cubicBezTo>
                  <a:close/>
                  <a:moveTo>
                    <a:pt x="2426" y="2080"/>
                  </a:moveTo>
                  <a:cubicBezTo>
                    <a:pt x="2647" y="2080"/>
                    <a:pt x="2804" y="2237"/>
                    <a:pt x="2804" y="2426"/>
                  </a:cubicBezTo>
                  <a:cubicBezTo>
                    <a:pt x="2804" y="2647"/>
                    <a:pt x="2647" y="2773"/>
                    <a:pt x="2426" y="2773"/>
                  </a:cubicBezTo>
                  <a:lnTo>
                    <a:pt x="1733" y="2773"/>
                  </a:lnTo>
                  <a:cubicBezTo>
                    <a:pt x="1544" y="2773"/>
                    <a:pt x="1387" y="2647"/>
                    <a:pt x="1387" y="2426"/>
                  </a:cubicBezTo>
                  <a:cubicBezTo>
                    <a:pt x="1387" y="2206"/>
                    <a:pt x="1544" y="2080"/>
                    <a:pt x="1733" y="2080"/>
                  </a:cubicBezTo>
                  <a:close/>
                  <a:moveTo>
                    <a:pt x="4537" y="2080"/>
                  </a:moveTo>
                  <a:cubicBezTo>
                    <a:pt x="4726" y="2080"/>
                    <a:pt x="4884" y="2237"/>
                    <a:pt x="4884" y="2426"/>
                  </a:cubicBezTo>
                  <a:cubicBezTo>
                    <a:pt x="4884" y="2647"/>
                    <a:pt x="4695" y="2773"/>
                    <a:pt x="4537" y="2773"/>
                  </a:cubicBezTo>
                  <a:lnTo>
                    <a:pt x="3812" y="2773"/>
                  </a:lnTo>
                  <a:cubicBezTo>
                    <a:pt x="3623" y="2773"/>
                    <a:pt x="3466" y="2647"/>
                    <a:pt x="3466" y="2426"/>
                  </a:cubicBezTo>
                  <a:cubicBezTo>
                    <a:pt x="3466" y="2206"/>
                    <a:pt x="3623" y="2080"/>
                    <a:pt x="3812" y="2080"/>
                  </a:cubicBezTo>
                  <a:close/>
                  <a:moveTo>
                    <a:pt x="6648" y="2080"/>
                  </a:moveTo>
                  <a:cubicBezTo>
                    <a:pt x="6837" y="2080"/>
                    <a:pt x="6994" y="2237"/>
                    <a:pt x="6994" y="2426"/>
                  </a:cubicBezTo>
                  <a:cubicBezTo>
                    <a:pt x="6994" y="2647"/>
                    <a:pt x="6837" y="2773"/>
                    <a:pt x="6648" y="2773"/>
                  </a:cubicBezTo>
                  <a:lnTo>
                    <a:pt x="5955" y="2773"/>
                  </a:lnTo>
                  <a:cubicBezTo>
                    <a:pt x="5734" y="2773"/>
                    <a:pt x="5577" y="2647"/>
                    <a:pt x="5577" y="2426"/>
                  </a:cubicBezTo>
                  <a:cubicBezTo>
                    <a:pt x="5577" y="2206"/>
                    <a:pt x="5734" y="2080"/>
                    <a:pt x="5955" y="2080"/>
                  </a:cubicBezTo>
                  <a:close/>
                  <a:moveTo>
                    <a:pt x="8727" y="2080"/>
                  </a:moveTo>
                  <a:cubicBezTo>
                    <a:pt x="8948" y="2080"/>
                    <a:pt x="9105" y="2237"/>
                    <a:pt x="9105" y="2426"/>
                  </a:cubicBezTo>
                  <a:cubicBezTo>
                    <a:pt x="9105" y="2647"/>
                    <a:pt x="8948" y="2773"/>
                    <a:pt x="8727" y="2773"/>
                  </a:cubicBezTo>
                  <a:lnTo>
                    <a:pt x="8034" y="2773"/>
                  </a:lnTo>
                  <a:cubicBezTo>
                    <a:pt x="7845" y="2773"/>
                    <a:pt x="7688" y="2647"/>
                    <a:pt x="7688" y="2426"/>
                  </a:cubicBezTo>
                  <a:cubicBezTo>
                    <a:pt x="7688" y="2206"/>
                    <a:pt x="7845" y="2080"/>
                    <a:pt x="8034" y="2080"/>
                  </a:cubicBezTo>
                  <a:close/>
                  <a:moveTo>
                    <a:pt x="2426" y="3466"/>
                  </a:moveTo>
                  <a:cubicBezTo>
                    <a:pt x="2647" y="3466"/>
                    <a:pt x="2804" y="3623"/>
                    <a:pt x="2804" y="3812"/>
                  </a:cubicBezTo>
                  <a:cubicBezTo>
                    <a:pt x="2804" y="4001"/>
                    <a:pt x="2647" y="4159"/>
                    <a:pt x="2426" y="4159"/>
                  </a:cubicBezTo>
                  <a:lnTo>
                    <a:pt x="1733" y="4159"/>
                  </a:lnTo>
                  <a:cubicBezTo>
                    <a:pt x="1544" y="4159"/>
                    <a:pt x="1387" y="4001"/>
                    <a:pt x="1387" y="3812"/>
                  </a:cubicBezTo>
                  <a:cubicBezTo>
                    <a:pt x="1387" y="3623"/>
                    <a:pt x="1544" y="3466"/>
                    <a:pt x="1733" y="3466"/>
                  </a:cubicBezTo>
                  <a:close/>
                  <a:moveTo>
                    <a:pt x="4537" y="3466"/>
                  </a:moveTo>
                  <a:cubicBezTo>
                    <a:pt x="4726" y="3466"/>
                    <a:pt x="4884" y="3623"/>
                    <a:pt x="4884" y="3812"/>
                  </a:cubicBezTo>
                  <a:cubicBezTo>
                    <a:pt x="4884" y="4001"/>
                    <a:pt x="4695" y="4159"/>
                    <a:pt x="4537" y="4159"/>
                  </a:cubicBezTo>
                  <a:lnTo>
                    <a:pt x="3812" y="4159"/>
                  </a:lnTo>
                  <a:cubicBezTo>
                    <a:pt x="3623" y="4159"/>
                    <a:pt x="3466" y="4001"/>
                    <a:pt x="3466" y="3812"/>
                  </a:cubicBezTo>
                  <a:cubicBezTo>
                    <a:pt x="3466" y="3623"/>
                    <a:pt x="3623" y="3466"/>
                    <a:pt x="3812" y="3466"/>
                  </a:cubicBezTo>
                  <a:close/>
                  <a:moveTo>
                    <a:pt x="6648" y="3466"/>
                  </a:moveTo>
                  <a:cubicBezTo>
                    <a:pt x="6837" y="3466"/>
                    <a:pt x="6994" y="3623"/>
                    <a:pt x="6994" y="3812"/>
                  </a:cubicBezTo>
                  <a:cubicBezTo>
                    <a:pt x="6994" y="4001"/>
                    <a:pt x="6837" y="4159"/>
                    <a:pt x="6648" y="4159"/>
                  </a:cubicBezTo>
                  <a:lnTo>
                    <a:pt x="5955" y="4159"/>
                  </a:lnTo>
                  <a:cubicBezTo>
                    <a:pt x="5734" y="4159"/>
                    <a:pt x="5577" y="4001"/>
                    <a:pt x="5577" y="3812"/>
                  </a:cubicBezTo>
                  <a:cubicBezTo>
                    <a:pt x="5577" y="3623"/>
                    <a:pt x="5734" y="3466"/>
                    <a:pt x="5955" y="3466"/>
                  </a:cubicBezTo>
                  <a:close/>
                  <a:moveTo>
                    <a:pt x="2426" y="4852"/>
                  </a:moveTo>
                  <a:cubicBezTo>
                    <a:pt x="2647" y="4852"/>
                    <a:pt x="2804" y="5010"/>
                    <a:pt x="2804" y="5199"/>
                  </a:cubicBezTo>
                  <a:cubicBezTo>
                    <a:pt x="2804" y="5388"/>
                    <a:pt x="2647" y="5545"/>
                    <a:pt x="2426" y="5545"/>
                  </a:cubicBezTo>
                  <a:lnTo>
                    <a:pt x="1733" y="5545"/>
                  </a:lnTo>
                  <a:cubicBezTo>
                    <a:pt x="1544" y="5545"/>
                    <a:pt x="1387" y="5388"/>
                    <a:pt x="1387" y="5199"/>
                  </a:cubicBezTo>
                  <a:cubicBezTo>
                    <a:pt x="1387" y="5010"/>
                    <a:pt x="1544" y="4852"/>
                    <a:pt x="1733" y="4852"/>
                  </a:cubicBezTo>
                  <a:close/>
                  <a:moveTo>
                    <a:pt x="4537" y="4852"/>
                  </a:moveTo>
                  <a:cubicBezTo>
                    <a:pt x="4726" y="4852"/>
                    <a:pt x="4884" y="5010"/>
                    <a:pt x="4884" y="5199"/>
                  </a:cubicBezTo>
                  <a:cubicBezTo>
                    <a:pt x="4884" y="5388"/>
                    <a:pt x="4695" y="5545"/>
                    <a:pt x="4537" y="5545"/>
                  </a:cubicBezTo>
                  <a:lnTo>
                    <a:pt x="3812" y="5545"/>
                  </a:lnTo>
                  <a:cubicBezTo>
                    <a:pt x="3623" y="5545"/>
                    <a:pt x="3466" y="5388"/>
                    <a:pt x="3466" y="5199"/>
                  </a:cubicBezTo>
                  <a:cubicBezTo>
                    <a:pt x="3466" y="5010"/>
                    <a:pt x="3623" y="4852"/>
                    <a:pt x="3812" y="4852"/>
                  </a:cubicBezTo>
                  <a:close/>
                  <a:moveTo>
                    <a:pt x="0" y="0"/>
                  </a:moveTo>
                  <a:lnTo>
                    <a:pt x="0" y="5892"/>
                  </a:lnTo>
                  <a:cubicBezTo>
                    <a:pt x="0" y="6459"/>
                    <a:pt x="473" y="6931"/>
                    <a:pt x="1071" y="6931"/>
                  </a:cubicBezTo>
                  <a:lnTo>
                    <a:pt x="6490" y="6931"/>
                  </a:lnTo>
                  <a:cubicBezTo>
                    <a:pt x="6364" y="6616"/>
                    <a:pt x="6301" y="6270"/>
                    <a:pt x="6301" y="5892"/>
                  </a:cubicBezTo>
                  <a:cubicBezTo>
                    <a:pt x="6301" y="5797"/>
                    <a:pt x="6333" y="5671"/>
                    <a:pt x="6333" y="5545"/>
                  </a:cubicBezTo>
                  <a:lnTo>
                    <a:pt x="5955" y="5545"/>
                  </a:lnTo>
                  <a:cubicBezTo>
                    <a:pt x="5734" y="5545"/>
                    <a:pt x="5577" y="5388"/>
                    <a:pt x="5577" y="5199"/>
                  </a:cubicBezTo>
                  <a:cubicBezTo>
                    <a:pt x="5577" y="5010"/>
                    <a:pt x="5734" y="4852"/>
                    <a:pt x="5955" y="4852"/>
                  </a:cubicBezTo>
                  <a:lnTo>
                    <a:pt x="6490" y="4852"/>
                  </a:lnTo>
                  <a:cubicBezTo>
                    <a:pt x="6931" y="3623"/>
                    <a:pt x="8066" y="2741"/>
                    <a:pt x="9420" y="2741"/>
                  </a:cubicBezTo>
                  <a:cubicBezTo>
                    <a:pt x="9767" y="2741"/>
                    <a:pt x="10113" y="2836"/>
                    <a:pt x="10428" y="2962"/>
                  </a:cubicBezTo>
                  <a:lnTo>
                    <a:pt x="10428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22" name="Google Shape;8422;p70"/>
            <p:cNvSpPr/>
            <p:nvPr/>
          </p:nvSpPr>
          <p:spPr>
            <a:xfrm>
              <a:off x="3859600" y="3591950"/>
              <a:ext cx="261525" cy="70900"/>
            </a:xfrm>
            <a:custGeom>
              <a:avLst/>
              <a:gdLst/>
              <a:ahLst/>
              <a:cxnLst/>
              <a:rect l="l" t="t" r="r" b="b"/>
              <a:pathLst>
                <a:path w="10461" h="2836" extrusionOk="0">
                  <a:moveTo>
                    <a:pt x="1734" y="0"/>
                  </a:moveTo>
                  <a:cubicBezTo>
                    <a:pt x="1513" y="0"/>
                    <a:pt x="1356" y="158"/>
                    <a:pt x="1356" y="347"/>
                  </a:cubicBezTo>
                  <a:lnTo>
                    <a:pt x="1356" y="693"/>
                  </a:lnTo>
                  <a:lnTo>
                    <a:pt x="1009" y="693"/>
                  </a:lnTo>
                  <a:cubicBezTo>
                    <a:pt x="410" y="693"/>
                    <a:pt x="1" y="1166"/>
                    <a:pt x="1" y="1733"/>
                  </a:cubicBezTo>
                  <a:lnTo>
                    <a:pt x="1" y="2836"/>
                  </a:lnTo>
                  <a:lnTo>
                    <a:pt x="10429" y="2836"/>
                  </a:lnTo>
                  <a:lnTo>
                    <a:pt x="10429" y="1733"/>
                  </a:lnTo>
                  <a:lnTo>
                    <a:pt x="10460" y="1733"/>
                  </a:lnTo>
                  <a:cubicBezTo>
                    <a:pt x="10460" y="1134"/>
                    <a:pt x="9988" y="693"/>
                    <a:pt x="9421" y="693"/>
                  </a:cubicBezTo>
                  <a:lnTo>
                    <a:pt x="9074" y="693"/>
                  </a:lnTo>
                  <a:lnTo>
                    <a:pt x="9074" y="347"/>
                  </a:lnTo>
                  <a:cubicBezTo>
                    <a:pt x="9074" y="158"/>
                    <a:pt x="8917" y="0"/>
                    <a:pt x="8728" y="0"/>
                  </a:cubicBezTo>
                  <a:cubicBezTo>
                    <a:pt x="8539" y="0"/>
                    <a:pt x="8381" y="158"/>
                    <a:pt x="8381" y="347"/>
                  </a:cubicBezTo>
                  <a:lnTo>
                    <a:pt x="8381" y="693"/>
                  </a:lnTo>
                  <a:lnTo>
                    <a:pt x="6995" y="693"/>
                  </a:lnTo>
                  <a:lnTo>
                    <a:pt x="6995" y="347"/>
                  </a:lnTo>
                  <a:cubicBezTo>
                    <a:pt x="6995" y="158"/>
                    <a:pt x="6837" y="0"/>
                    <a:pt x="6648" y="0"/>
                  </a:cubicBezTo>
                  <a:cubicBezTo>
                    <a:pt x="6459" y="0"/>
                    <a:pt x="6302" y="158"/>
                    <a:pt x="6302" y="347"/>
                  </a:cubicBezTo>
                  <a:lnTo>
                    <a:pt x="6302" y="693"/>
                  </a:lnTo>
                  <a:lnTo>
                    <a:pt x="4159" y="693"/>
                  </a:lnTo>
                  <a:lnTo>
                    <a:pt x="4159" y="347"/>
                  </a:lnTo>
                  <a:cubicBezTo>
                    <a:pt x="4159" y="158"/>
                    <a:pt x="4002" y="0"/>
                    <a:pt x="3813" y="0"/>
                  </a:cubicBezTo>
                  <a:cubicBezTo>
                    <a:pt x="3624" y="0"/>
                    <a:pt x="3466" y="158"/>
                    <a:pt x="3466" y="347"/>
                  </a:cubicBezTo>
                  <a:lnTo>
                    <a:pt x="3466" y="693"/>
                  </a:lnTo>
                  <a:lnTo>
                    <a:pt x="2080" y="693"/>
                  </a:lnTo>
                  <a:lnTo>
                    <a:pt x="2080" y="347"/>
                  </a:lnTo>
                  <a:cubicBezTo>
                    <a:pt x="2080" y="158"/>
                    <a:pt x="1923" y="0"/>
                    <a:pt x="173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423" name="Google Shape;8423;p70"/>
          <p:cNvGrpSpPr/>
          <p:nvPr/>
        </p:nvGrpSpPr>
        <p:grpSpPr>
          <a:xfrm>
            <a:off x="5318952" y="3807186"/>
            <a:ext cx="350079" cy="350079"/>
            <a:chOff x="3860400" y="3955025"/>
            <a:chExt cx="296175" cy="296175"/>
          </a:xfrm>
          <a:solidFill>
            <a:srgbClr val="FFC867"/>
          </a:solidFill>
        </p:grpSpPr>
        <p:sp>
          <p:nvSpPr>
            <p:cNvPr id="8424" name="Google Shape;8424;p70"/>
            <p:cNvSpPr/>
            <p:nvPr/>
          </p:nvSpPr>
          <p:spPr>
            <a:xfrm>
              <a:off x="3973825" y="3955025"/>
              <a:ext cx="68525" cy="68550"/>
            </a:xfrm>
            <a:custGeom>
              <a:avLst/>
              <a:gdLst/>
              <a:ahLst/>
              <a:cxnLst/>
              <a:rect l="l" t="t" r="r" b="b"/>
              <a:pathLst>
                <a:path w="2741" h="2742" extrusionOk="0">
                  <a:moveTo>
                    <a:pt x="1355" y="1"/>
                  </a:moveTo>
                  <a:cubicBezTo>
                    <a:pt x="630" y="1"/>
                    <a:pt x="0" y="631"/>
                    <a:pt x="0" y="1387"/>
                  </a:cubicBezTo>
                  <a:cubicBezTo>
                    <a:pt x="0" y="2112"/>
                    <a:pt x="630" y="2742"/>
                    <a:pt x="1355" y="2742"/>
                  </a:cubicBezTo>
                  <a:cubicBezTo>
                    <a:pt x="2111" y="2742"/>
                    <a:pt x="2741" y="2112"/>
                    <a:pt x="2741" y="1387"/>
                  </a:cubicBezTo>
                  <a:cubicBezTo>
                    <a:pt x="2741" y="631"/>
                    <a:pt x="2142" y="1"/>
                    <a:pt x="135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25" name="Google Shape;8425;p70"/>
            <p:cNvSpPr/>
            <p:nvPr/>
          </p:nvSpPr>
          <p:spPr>
            <a:xfrm>
              <a:off x="3947025" y="4021975"/>
              <a:ext cx="122125" cy="71700"/>
            </a:xfrm>
            <a:custGeom>
              <a:avLst/>
              <a:gdLst/>
              <a:ahLst/>
              <a:cxnLst/>
              <a:rect l="l" t="t" r="r" b="b"/>
              <a:pathLst>
                <a:path w="4885" h="2868" extrusionOk="0">
                  <a:moveTo>
                    <a:pt x="820" y="1"/>
                  </a:moveTo>
                  <a:cubicBezTo>
                    <a:pt x="316" y="442"/>
                    <a:pt x="1" y="1104"/>
                    <a:pt x="1" y="1797"/>
                  </a:cubicBezTo>
                  <a:lnTo>
                    <a:pt x="1" y="2521"/>
                  </a:lnTo>
                  <a:cubicBezTo>
                    <a:pt x="1" y="2710"/>
                    <a:pt x="158" y="2868"/>
                    <a:pt x="347" y="2868"/>
                  </a:cubicBezTo>
                  <a:lnTo>
                    <a:pt x="4506" y="2868"/>
                  </a:lnTo>
                  <a:cubicBezTo>
                    <a:pt x="4727" y="2868"/>
                    <a:pt x="4884" y="2710"/>
                    <a:pt x="4884" y="2521"/>
                  </a:cubicBezTo>
                  <a:lnTo>
                    <a:pt x="4884" y="1860"/>
                  </a:lnTo>
                  <a:cubicBezTo>
                    <a:pt x="4884" y="1135"/>
                    <a:pt x="4569" y="473"/>
                    <a:pt x="4034" y="32"/>
                  </a:cubicBezTo>
                  <a:cubicBezTo>
                    <a:pt x="3655" y="473"/>
                    <a:pt x="3120" y="788"/>
                    <a:pt x="2427" y="788"/>
                  </a:cubicBezTo>
                  <a:cubicBezTo>
                    <a:pt x="1797" y="788"/>
                    <a:pt x="1198" y="473"/>
                    <a:pt x="82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26" name="Google Shape;8426;p70"/>
            <p:cNvSpPr/>
            <p:nvPr/>
          </p:nvSpPr>
          <p:spPr>
            <a:xfrm>
              <a:off x="4086450" y="4145650"/>
              <a:ext cx="70125" cy="104775"/>
            </a:xfrm>
            <a:custGeom>
              <a:avLst/>
              <a:gdLst/>
              <a:ahLst/>
              <a:cxnLst/>
              <a:rect l="l" t="t" r="r" b="b"/>
              <a:pathLst>
                <a:path w="2805" h="4191" extrusionOk="0">
                  <a:moveTo>
                    <a:pt x="0" y="0"/>
                  </a:moveTo>
                  <a:lnTo>
                    <a:pt x="0" y="4190"/>
                  </a:lnTo>
                  <a:lnTo>
                    <a:pt x="2458" y="4190"/>
                  </a:lnTo>
                  <a:cubicBezTo>
                    <a:pt x="2647" y="4190"/>
                    <a:pt x="2804" y="4033"/>
                    <a:pt x="2804" y="3844"/>
                  </a:cubicBezTo>
                  <a:lnTo>
                    <a:pt x="2804" y="315"/>
                  </a:lnTo>
                  <a:cubicBezTo>
                    <a:pt x="2773" y="158"/>
                    <a:pt x="2647" y="0"/>
                    <a:pt x="245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27" name="Google Shape;8427;p70"/>
            <p:cNvSpPr/>
            <p:nvPr/>
          </p:nvSpPr>
          <p:spPr>
            <a:xfrm>
              <a:off x="3860400" y="4180300"/>
              <a:ext cx="70125" cy="70125"/>
            </a:xfrm>
            <a:custGeom>
              <a:avLst/>
              <a:gdLst/>
              <a:ahLst/>
              <a:cxnLst/>
              <a:rect l="l" t="t" r="r" b="b"/>
              <a:pathLst>
                <a:path w="2805" h="2805" extrusionOk="0">
                  <a:moveTo>
                    <a:pt x="347" y="0"/>
                  </a:moveTo>
                  <a:cubicBezTo>
                    <a:pt x="158" y="0"/>
                    <a:pt x="0" y="189"/>
                    <a:pt x="0" y="347"/>
                  </a:cubicBezTo>
                  <a:lnTo>
                    <a:pt x="0" y="2458"/>
                  </a:lnTo>
                  <a:cubicBezTo>
                    <a:pt x="0" y="2678"/>
                    <a:pt x="158" y="2804"/>
                    <a:pt x="347" y="2804"/>
                  </a:cubicBezTo>
                  <a:lnTo>
                    <a:pt x="2804" y="2804"/>
                  </a:lnTo>
                  <a:lnTo>
                    <a:pt x="2804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28" name="Google Shape;8428;p70"/>
            <p:cNvSpPr/>
            <p:nvPr/>
          </p:nvSpPr>
          <p:spPr>
            <a:xfrm>
              <a:off x="3947025" y="4111775"/>
              <a:ext cx="122125" cy="139425"/>
            </a:xfrm>
            <a:custGeom>
              <a:avLst/>
              <a:gdLst/>
              <a:ahLst/>
              <a:cxnLst/>
              <a:rect l="l" t="t" r="r" b="b"/>
              <a:pathLst>
                <a:path w="4885" h="5577" extrusionOk="0">
                  <a:moveTo>
                    <a:pt x="2466" y="1377"/>
                  </a:moveTo>
                  <a:cubicBezTo>
                    <a:pt x="2522" y="1377"/>
                    <a:pt x="2582" y="1392"/>
                    <a:pt x="2647" y="1418"/>
                  </a:cubicBezTo>
                  <a:cubicBezTo>
                    <a:pt x="2742" y="1450"/>
                    <a:pt x="2836" y="1607"/>
                    <a:pt x="2836" y="1733"/>
                  </a:cubicBezTo>
                  <a:lnTo>
                    <a:pt x="2836" y="3497"/>
                  </a:lnTo>
                  <a:lnTo>
                    <a:pt x="3183" y="3497"/>
                  </a:lnTo>
                  <a:cubicBezTo>
                    <a:pt x="3372" y="3497"/>
                    <a:pt x="3529" y="3655"/>
                    <a:pt x="3529" y="3844"/>
                  </a:cubicBezTo>
                  <a:cubicBezTo>
                    <a:pt x="3529" y="4033"/>
                    <a:pt x="3340" y="4159"/>
                    <a:pt x="3151" y="4159"/>
                  </a:cubicBezTo>
                  <a:lnTo>
                    <a:pt x="1765" y="4159"/>
                  </a:lnTo>
                  <a:cubicBezTo>
                    <a:pt x="1576" y="4159"/>
                    <a:pt x="1419" y="4002"/>
                    <a:pt x="1419" y="3812"/>
                  </a:cubicBezTo>
                  <a:cubicBezTo>
                    <a:pt x="1419" y="3623"/>
                    <a:pt x="1576" y="3466"/>
                    <a:pt x="1765" y="3466"/>
                  </a:cubicBezTo>
                  <a:lnTo>
                    <a:pt x="2112" y="3466"/>
                  </a:lnTo>
                  <a:lnTo>
                    <a:pt x="2112" y="2552"/>
                  </a:lnTo>
                  <a:lnTo>
                    <a:pt x="1986" y="2678"/>
                  </a:lnTo>
                  <a:cubicBezTo>
                    <a:pt x="1938" y="2726"/>
                    <a:pt x="1852" y="2749"/>
                    <a:pt x="1765" y="2749"/>
                  </a:cubicBezTo>
                  <a:cubicBezTo>
                    <a:pt x="1679" y="2749"/>
                    <a:pt x="1592" y="2726"/>
                    <a:pt x="1545" y="2678"/>
                  </a:cubicBezTo>
                  <a:cubicBezTo>
                    <a:pt x="1419" y="2552"/>
                    <a:pt x="1419" y="2300"/>
                    <a:pt x="1545" y="2206"/>
                  </a:cubicBezTo>
                  <a:lnTo>
                    <a:pt x="2238" y="1481"/>
                  </a:lnTo>
                  <a:cubicBezTo>
                    <a:pt x="2312" y="1407"/>
                    <a:pt x="2385" y="1377"/>
                    <a:pt x="2466" y="1377"/>
                  </a:cubicBezTo>
                  <a:close/>
                  <a:moveTo>
                    <a:pt x="347" y="0"/>
                  </a:moveTo>
                  <a:cubicBezTo>
                    <a:pt x="158" y="0"/>
                    <a:pt x="1" y="158"/>
                    <a:pt x="1" y="347"/>
                  </a:cubicBezTo>
                  <a:lnTo>
                    <a:pt x="1" y="5577"/>
                  </a:lnTo>
                  <a:lnTo>
                    <a:pt x="4853" y="5577"/>
                  </a:lnTo>
                  <a:cubicBezTo>
                    <a:pt x="4884" y="3245"/>
                    <a:pt x="4884" y="2678"/>
                    <a:pt x="4884" y="347"/>
                  </a:cubicBezTo>
                  <a:cubicBezTo>
                    <a:pt x="4884" y="158"/>
                    <a:pt x="4727" y="0"/>
                    <a:pt x="453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429" name="Google Shape;8429;p70"/>
          <p:cNvGrpSpPr/>
          <p:nvPr/>
        </p:nvGrpSpPr>
        <p:grpSpPr>
          <a:xfrm>
            <a:off x="7534167" y="2883584"/>
            <a:ext cx="355664" cy="349133"/>
            <a:chOff x="5716825" y="3235950"/>
            <a:chExt cx="300900" cy="295375"/>
          </a:xfrm>
          <a:solidFill>
            <a:srgbClr val="FFC867"/>
          </a:solidFill>
        </p:grpSpPr>
        <p:sp>
          <p:nvSpPr>
            <p:cNvPr id="8430" name="Google Shape;8430;p70"/>
            <p:cNvSpPr/>
            <p:nvPr/>
          </p:nvSpPr>
          <p:spPr>
            <a:xfrm>
              <a:off x="5716825" y="3309975"/>
              <a:ext cx="137075" cy="146525"/>
            </a:xfrm>
            <a:custGeom>
              <a:avLst/>
              <a:gdLst/>
              <a:ahLst/>
              <a:cxnLst/>
              <a:rect l="l" t="t" r="r" b="b"/>
              <a:pathLst>
                <a:path w="5483" h="5861" extrusionOk="0">
                  <a:moveTo>
                    <a:pt x="2584" y="1"/>
                  </a:moveTo>
                  <a:lnTo>
                    <a:pt x="410" y="2206"/>
                  </a:lnTo>
                  <a:cubicBezTo>
                    <a:pt x="1" y="2615"/>
                    <a:pt x="1" y="3277"/>
                    <a:pt x="410" y="3655"/>
                  </a:cubicBezTo>
                  <a:lnTo>
                    <a:pt x="2584" y="5860"/>
                  </a:lnTo>
                  <a:lnTo>
                    <a:pt x="3781" y="4632"/>
                  </a:lnTo>
                  <a:cubicBezTo>
                    <a:pt x="3844" y="4584"/>
                    <a:pt x="3939" y="4561"/>
                    <a:pt x="4029" y="4561"/>
                  </a:cubicBezTo>
                  <a:cubicBezTo>
                    <a:pt x="4120" y="4561"/>
                    <a:pt x="4206" y="4584"/>
                    <a:pt x="4254" y="4632"/>
                  </a:cubicBezTo>
                  <a:lnTo>
                    <a:pt x="4726" y="5104"/>
                  </a:lnTo>
                  <a:cubicBezTo>
                    <a:pt x="4789" y="5167"/>
                    <a:pt x="4884" y="5199"/>
                    <a:pt x="4974" y="5199"/>
                  </a:cubicBezTo>
                  <a:cubicBezTo>
                    <a:pt x="5065" y="5199"/>
                    <a:pt x="5152" y="5167"/>
                    <a:pt x="5199" y="5104"/>
                  </a:cubicBezTo>
                  <a:cubicBezTo>
                    <a:pt x="5325" y="5010"/>
                    <a:pt x="5325" y="4758"/>
                    <a:pt x="5199" y="4632"/>
                  </a:cubicBezTo>
                  <a:lnTo>
                    <a:pt x="4726" y="4159"/>
                  </a:lnTo>
                  <a:cubicBezTo>
                    <a:pt x="4632" y="4065"/>
                    <a:pt x="4632" y="3813"/>
                    <a:pt x="4726" y="3687"/>
                  </a:cubicBezTo>
                  <a:lnTo>
                    <a:pt x="5482" y="2962"/>
                  </a:lnTo>
                  <a:lnTo>
                    <a:pt x="5010" y="2489"/>
                  </a:lnTo>
                  <a:lnTo>
                    <a:pt x="4789" y="2710"/>
                  </a:lnTo>
                  <a:cubicBezTo>
                    <a:pt x="4584" y="2915"/>
                    <a:pt x="4317" y="3017"/>
                    <a:pt x="4049" y="3017"/>
                  </a:cubicBezTo>
                  <a:cubicBezTo>
                    <a:pt x="3781" y="3017"/>
                    <a:pt x="3513" y="2915"/>
                    <a:pt x="3309" y="2710"/>
                  </a:cubicBezTo>
                  <a:cubicBezTo>
                    <a:pt x="2930" y="2332"/>
                    <a:pt x="2930" y="1670"/>
                    <a:pt x="3309" y="1261"/>
                  </a:cubicBezTo>
                  <a:lnTo>
                    <a:pt x="3561" y="1040"/>
                  </a:lnTo>
                  <a:lnTo>
                    <a:pt x="2584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31" name="Google Shape;8431;p70"/>
            <p:cNvSpPr/>
            <p:nvPr/>
          </p:nvSpPr>
          <p:spPr>
            <a:xfrm>
              <a:off x="5794025" y="3235950"/>
              <a:ext cx="145725" cy="133900"/>
            </a:xfrm>
            <a:custGeom>
              <a:avLst/>
              <a:gdLst/>
              <a:ahLst/>
              <a:cxnLst/>
              <a:rect l="l" t="t" r="r" b="b"/>
              <a:pathLst>
                <a:path w="5829" h="5356" extrusionOk="0">
                  <a:moveTo>
                    <a:pt x="2926" y="0"/>
                  </a:moveTo>
                  <a:cubicBezTo>
                    <a:pt x="2662" y="0"/>
                    <a:pt x="2394" y="95"/>
                    <a:pt x="2205" y="284"/>
                  </a:cubicBezTo>
                  <a:lnTo>
                    <a:pt x="0" y="2457"/>
                  </a:lnTo>
                  <a:lnTo>
                    <a:pt x="1229" y="3686"/>
                  </a:lnTo>
                  <a:cubicBezTo>
                    <a:pt x="1323" y="3781"/>
                    <a:pt x="1323" y="4033"/>
                    <a:pt x="1229" y="4127"/>
                  </a:cubicBezTo>
                  <a:lnTo>
                    <a:pt x="725" y="4600"/>
                  </a:lnTo>
                  <a:cubicBezTo>
                    <a:pt x="630" y="4726"/>
                    <a:pt x="630" y="4978"/>
                    <a:pt x="725" y="5072"/>
                  </a:cubicBezTo>
                  <a:cubicBezTo>
                    <a:pt x="788" y="5135"/>
                    <a:pt x="882" y="5167"/>
                    <a:pt x="977" y="5167"/>
                  </a:cubicBezTo>
                  <a:cubicBezTo>
                    <a:pt x="1071" y="5167"/>
                    <a:pt x="1166" y="5135"/>
                    <a:pt x="1229" y="5072"/>
                  </a:cubicBezTo>
                  <a:lnTo>
                    <a:pt x="1701" y="4600"/>
                  </a:lnTo>
                  <a:cubicBezTo>
                    <a:pt x="1749" y="4553"/>
                    <a:pt x="1835" y="4529"/>
                    <a:pt x="1926" y="4529"/>
                  </a:cubicBezTo>
                  <a:cubicBezTo>
                    <a:pt x="2016" y="4529"/>
                    <a:pt x="2111" y="4553"/>
                    <a:pt x="2174" y="4600"/>
                  </a:cubicBezTo>
                  <a:lnTo>
                    <a:pt x="2898" y="5356"/>
                  </a:lnTo>
                  <a:lnTo>
                    <a:pt x="3371" y="4883"/>
                  </a:lnTo>
                  <a:lnTo>
                    <a:pt x="3151" y="4663"/>
                  </a:lnTo>
                  <a:cubicBezTo>
                    <a:pt x="2741" y="4253"/>
                    <a:pt x="2741" y="3592"/>
                    <a:pt x="3151" y="3214"/>
                  </a:cubicBezTo>
                  <a:cubicBezTo>
                    <a:pt x="3340" y="3009"/>
                    <a:pt x="3607" y="2906"/>
                    <a:pt x="3875" y="2906"/>
                  </a:cubicBezTo>
                  <a:cubicBezTo>
                    <a:pt x="4143" y="2906"/>
                    <a:pt x="4411" y="3009"/>
                    <a:pt x="4600" y="3214"/>
                  </a:cubicBezTo>
                  <a:lnTo>
                    <a:pt x="4852" y="3434"/>
                  </a:lnTo>
                  <a:lnTo>
                    <a:pt x="5828" y="2457"/>
                  </a:lnTo>
                  <a:lnTo>
                    <a:pt x="3623" y="284"/>
                  </a:lnTo>
                  <a:cubicBezTo>
                    <a:pt x="3450" y="95"/>
                    <a:pt x="3190" y="0"/>
                    <a:pt x="29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32" name="Google Shape;8432;p70"/>
            <p:cNvSpPr/>
            <p:nvPr/>
          </p:nvSpPr>
          <p:spPr>
            <a:xfrm>
              <a:off x="5880650" y="3309975"/>
              <a:ext cx="137075" cy="145725"/>
            </a:xfrm>
            <a:custGeom>
              <a:avLst/>
              <a:gdLst/>
              <a:ahLst/>
              <a:cxnLst/>
              <a:rect l="l" t="t" r="r" b="b"/>
              <a:pathLst>
                <a:path w="5483" h="5829" extrusionOk="0">
                  <a:moveTo>
                    <a:pt x="2899" y="1"/>
                  </a:moveTo>
                  <a:lnTo>
                    <a:pt x="1702" y="1229"/>
                  </a:lnTo>
                  <a:cubicBezTo>
                    <a:pt x="1639" y="1292"/>
                    <a:pt x="1544" y="1324"/>
                    <a:pt x="1450" y="1324"/>
                  </a:cubicBezTo>
                  <a:cubicBezTo>
                    <a:pt x="1355" y="1324"/>
                    <a:pt x="1261" y="1292"/>
                    <a:pt x="1198" y="1229"/>
                  </a:cubicBezTo>
                  <a:lnTo>
                    <a:pt x="725" y="757"/>
                  </a:lnTo>
                  <a:cubicBezTo>
                    <a:pt x="678" y="694"/>
                    <a:pt x="591" y="662"/>
                    <a:pt x="501" y="662"/>
                  </a:cubicBezTo>
                  <a:cubicBezTo>
                    <a:pt x="410" y="662"/>
                    <a:pt x="316" y="694"/>
                    <a:pt x="253" y="757"/>
                  </a:cubicBezTo>
                  <a:cubicBezTo>
                    <a:pt x="158" y="883"/>
                    <a:pt x="158" y="1103"/>
                    <a:pt x="253" y="1229"/>
                  </a:cubicBezTo>
                  <a:lnTo>
                    <a:pt x="725" y="1702"/>
                  </a:lnTo>
                  <a:cubicBezTo>
                    <a:pt x="851" y="1828"/>
                    <a:pt x="851" y="2048"/>
                    <a:pt x="725" y="2174"/>
                  </a:cubicBezTo>
                  <a:lnTo>
                    <a:pt x="1" y="2899"/>
                  </a:lnTo>
                  <a:lnTo>
                    <a:pt x="473" y="3372"/>
                  </a:lnTo>
                  <a:lnTo>
                    <a:pt x="694" y="3151"/>
                  </a:lnTo>
                  <a:cubicBezTo>
                    <a:pt x="898" y="2946"/>
                    <a:pt x="1166" y="2844"/>
                    <a:pt x="1434" y="2844"/>
                  </a:cubicBezTo>
                  <a:cubicBezTo>
                    <a:pt x="1702" y="2844"/>
                    <a:pt x="1970" y="2946"/>
                    <a:pt x="2174" y="3151"/>
                  </a:cubicBezTo>
                  <a:cubicBezTo>
                    <a:pt x="2552" y="3529"/>
                    <a:pt x="2552" y="4222"/>
                    <a:pt x="2174" y="4600"/>
                  </a:cubicBezTo>
                  <a:lnTo>
                    <a:pt x="1922" y="4852"/>
                  </a:lnTo>
                  <a:lnTo>
                    <a:pt x="2899" y="5829"/>
                  </a:lnTo>
                  <a:lnTo>
                    <a:pt x="5073" y="3655"/>
                  </a:lnTo>
                  <a:cubicBezTo>
                    <a:pt x="5482" y="3277"/>
                    <a:pt x="5482" y="2615"/>
                    <a:pt x="5073" y="2206"/>
                  </a:cubicBezTo>
                  <a:lnTo>
                    <a:pt x="2899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33" name="Google Shape;8433;p70"/>
            <p:cNvSpPr/>
            <p:nvPr/>
          </p:nvSpPr>
          <p:spPr>
            <a:xfrm>
              <a:off x="5794025" y="3396625"/>
              <a:ext cx="147300" cy="134700"/>
            </a:xfrm>
            <a:custGeom>
              <a:avLst/>
              <a:gdLst/>
              <a:ahLst/>
              <a:cxnLst/>
              <a:rect l="l" t="t" r="r" b="b"/>
              <a:pathLst>
                <a:path w="5892" h="5388" extrusionOk="0">
                  <a:moveTo>
                    <a:pt x="2993" y="0"/>
                  </a:moveTo>
                  <a:lnTo>
                    <a:pt x="2520" y="473"/>
                  </a:lnTo>
                  <a:lnTo>
                    <a:pt x="2741" y="725"/>
                  </a:lnTo>
                  <a:cubicBezTo>
                    <a:pt x="3151" y="1103"/>
                    <a:pt x="3151" y="1764"/>
                    <a:pt x="2741" y="2174"/>
                  </a:cubicBezTo>
                  <a:cubicBezTo>
                    <a:pt x="2505" y="2363"/>
                    <a:pt x="2221" y="2457"/>
                    <a:pt x="1949" y="2457"/>
                  </a:cubicBezTo>
                  <a:cubicBezTo>
                    <a:pt x="1678" y="2457"/>
                    <a:pt x="1418" y="2363"/>
                    <a:pt x="1229" y="2174"/>
                  </a:cubicBezTo>
                  <a:lnTo>
                    <a:pt x="977" y="1922"/>
                  </a:lnTo>
                  <a:lnTo>
                    <a:pt x="0" y="2930"/>
                  </a:lnTo>
                  <a:lnTo>
                    <a:pt x="2205" y="5072"/>
                  </a:lnTo>
                  <a:cubicBezTo>
                    <a:pt x="2394" y="5293"/>
                    <a:pt x="2678" y="5387"/>
                    <a:pt x="2930" y="5387"/>
                  </a:cubicBezTo>
                  <a:cubicBezTo>
                    <a:pt x="3214" y="5387"/>
                    <a:pt x="3497" y="5293"/>
                    <a:pt x="3686" y="5072"/>
                  </a:cubicBezTo>
                  <a:lnTo>
                    <a:pt x="5891" y="2930"/>
                  </a:lnTo>
                  <a:lnTo>
                    <a:pt x="4663" y="1701"/>
                  </a:lnTo>
                  <a:cubicBezTo>
                    <a:pt x="4568" y="1575"/>
                    <a:pt x="4568" y="1355"/>
                    <a:pt x="4663" y="1229"/>
                  </a:cubicBezTo>
                  <a:lnTo>
                    <a:pt x="5167" y="756"/>
                  </a:lnTo>
                  <a:cubicBezTo>
                    <a:pt x="5261" y="630"/>
                    <a:pt x="5261" y="410"/>
                    <a:pt x="5167" y="284"/>
                  </a:cubicBezTo>
                  <a:cubicBezTo>
                    <a:pt x="5104" y="221"/>
                    <a:pt x="5009" y="189"/>
                    <a:pt x="4915" y="189"/>
                  </a:cubicBezTo>
                  <a:cubicBezTo>
                    <a:pt x="4820" y="189"/>
                    <a:pt x="4726" y="221"/>
                    <a:pt x="4663" y="284"/>
                  </a:cubicBezTo>
                  <a:lnTo>
                    <a:pt x="4190" y="756"/>
                  </a:lnTo>
                  <a:cubicBezTo>
                    <a:pt x="4143" y="819"/>
                    <a:pt x="4056" y="851"/>
                    <a:pt x="3966" y="851"/>
                  </a:cubicBezTo>
                  <a:cubicBezTo>
                    <a:pt x="3875" y="851"/>
                    <a:pt x="3781" y="819"/>
                    <a:pt x="3718" y="756"/>
                  </a:cubicBezTo>
                  <a:lnTo>
                    <a:pt x="299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434" name="Google Shape;8434;p70"/>
          <p:cNvGrpSpPr/>
          <p:nvPr/>
        </p:nvGrpSpPr>
        <p:grpSpPr>
          <a:xfrm>
            <a:off x="7547199" y="3342272"/>
            <a:ext cx="329601" cy="327739"/>
            <a:chOff x="5727850" y="3609275"/>
            <a:chExt cx="278850" cy="277275"/>
          </a:xfrm>
          <a:solidFill>
            <a:srgbClr val="FFC867"/>
          </a:solidFill>
        </p:grpSpPr>
        <p:sp>
          <p:nvSpPr>
            <p:cNvPr id="8435" name="Google Shape;8435;p70"/>
            <p:cNvSpPr/>
            <p:nvPr/>
          </p:nvSpPr>
          <p:spPr>
            <a:xfrm>
              <a:off x="5884600" y="3765225"/>
              <a:ext cx="122100" cy="121325"/>
            </a:xfrm>
            <a:custGeom>
              <a:avLst/>
              <a:gdLst/>
              <a:ahLst/>
              <a:cxnLst/>
              <a:rect l="l" t="t" r="r" b="b"/>
              <a:pathLst>
                <a:path w="4884" h="4853" extrusionOk="0">
                  <a:moveTo>
                    <a:pt x="2426" y="662"/>
                  </a:moveTo>
                  <a:cubicBezTo>
                    <a:pt x="2646" y="662"/>
                    <a:pt x="2804" y="819"/>
                    <a:pt x="2804" y="1008"/>
                  </a:cubicBezTo>
                  <a:cubicBezTo>
                    <a:pt x="2804" y="1197"/>
                    <a:pt x="2646" y="1355"/>
                    <a:pt x="2426" y="1355"/>
                  </a:cubicBezTo>
                  <a:cubicBezTo>
                    <a:pt x="2237" y="1355"/>
                    <a:pt x="2079" y="1197"/>
                    <a:pt x="2079" y="1008"/>
                  </a:cubicBezTo>
                  <a:cubicBezTo>
                    <a:pt x="2079" y="819"/>
                    <a:pt x="2237" y="662"/>
                    <a:pt x="2426" y="662"/>
                  </a:cubicBezTo>
                  <a:close/>
                  <a:moveTo>
                    <a:pt x="2426" y="1670"/>
                  </a:moveTo>
                  <a:cubicBezTo>
                    <a:pt x="2646" y="1670"/>
                    <a:pt x="2804" y="1828"/>
                    <a:pt x="2804" y="2048"/>
                  </a:cubicBezTo>
                  <a:lnTo>
                    <a:pt x="2804" y="3781"/>
                  </a:lnTo>
                  <a:cubicBezTo>
                    <a:pt x="2804" y="3970"/>
                    <a:pt x="2646" y="4127"/>
                    <a:pt x="2426" y="4127"/>
                  </a:cubicBezTo>
                  <a:cubicBezTo>
                    <a:pt x="2237" y="4127"/>
                    <a:pt x="2079" y="3970"/>
                    <a:pt x="2079" y="3781"/>
                  </a:cubicBezTo>
                  <a:lnTo>
                    <a:pt x="2079" y="2048"/>
                  </a:lnTo>
                  <a:cubicBezTo>
                    <a:pt x="2079" y="1828"/>
                    <a:pt x="2237" y="1670"/>
                    <a:pt x="2426" y="1670"/>
                  </a:cubicBezTo>
                  <a:close/>
                  <a:moveTo>
                    <a:pt x="2426" y="0"/>
                  </a:moveTo>
                  <a:cubicBezTo>
                    <a:pt x="1103" y="0"/>
                    <a:pt x="0" y="1103"/>
                    <a:pt x="0" y="2426"/>
                  </a:cubicBezTo>
                  <a:cubicBezTo>
                    <a:pt x="0" y="3749"/>
                    <a:pt x="1103" y="4852"/>
                    <a:pt x="2426" y="4852"/>
                  </a:cubicBezTo>
                  <a:cubicBezTo>
                    <a:pt x="3781" y="4852"/>
                    <a:pt x="4883" y="3749"/>
                    <a:pt x="4883" y="2426"/>
                  </a:cubicBezTo>
                  <a:cubicBezTo>
                    <a:pt x="4883" y="1040"/>
                    <a:pt x="3781" y="0"/>
                    <a:pt x="24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36" name="Google Shape;8436;p70"/>
            <p:cNvSpPr/>
            <p:nvPr/>
          </p:nvSpPr>
          <p:spPr>
            <a:xfrm>
              <a:off x="5727850" y="3669125"/>
              <a:ext cx="35475" cy="216625"/>
            </a:xfrm>
            <a:custGeom>
              <a:avLst/>
              <a:gdLst/>
              <a:ahLst/>
              <a:cxnLst/>
              <a:rect l="l" t="t" r="r" b="b"/>
              <a:pathLst>
                <a:path w="1419" h="8665" extrusionOk="0">
                  <a:moveTo>
                    <a:pt x="32" y="1"/>
                  </a:moveTo>
                  <a:lnTo>
                    <a:pt x="32" y="7310"/>
                  </a:lnTo>
                  <a:cubicBezTo>
                    <a:pt x="1" y="8034"/>
                    <a:pt x="631" y="8665"/>
                    <a:pt x="1418" y="8665"/>
                  </a:cubicBezTo>
                  <a:lnTo>
                    <a:pt x="1418" y="347"/>
                  </a:lnTo>
                  <a:lnTo>
                    <a:pt x="1072" y="347"/>
                  </a:lnTo>
                  <a:cubicBezTo>
                    <a:pt x="662" y="347"/>
                    <a:pt x="316" y="253"/>
                    <a:pt x="3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37" name="Google Shape;8437;p70"/>
            <p:cNvSpPr/>
            <p:nvPr/>
          </p:nvSpPr>
          <p:spPr>
            <a:xfrm>
              <a:off x="5779825" y="3677800"/>
              <a:ext cx="174900" cy="207950"/>
            </a:xfrm>
            <a:custGeom>
              <a:avLst/>
              <a:gdLst/>
              <a:ahLst/>
              <a:cxnLst/>
              <a:rect l="l" t="t" r="r" b="b"/>
              <a:pathLst>
                <a:path w="6996" h="8318" extrusionOk="0">
                  <a:moveTo>
                    <a:pt x="5262" y="693"/>
                  </a:moveTo>
                  <a:cubicBezTo>
                    <a:pt x="5451" y="693"/>
                    <a:pt x="5609" y="851"/>
                    <a:pt x="5609" y="1040"/>
                  </a:cubicBezTo>
                  <a:cubicBezTo>
                    <a:pt x="5609" y="1229"/>
                    <a:pt x="5451" y="1386"/>
                    <a:pt x="5262" y="1386"/>
                  </a:cubicBezTo>
                  <a:lnTo>
                    <a:pt x="1072" y="1386"/>
                  </a:lnTo>
                  <a:cubicBezTo>
                    <a:pt x="883" y="1386"/>
                    <a:pt x="726" y="1229"/>
                    <a:pt x="726" y="1040"/>
                  </a:cubicBezTo>
                  <a:cubicBezTo>
                    <a:pt x="726" y="851"/>
                    <a:pt x="883" y="693"/>
                    <a:pt x="1072" y="693"/>
                  </a:cubicBezTo>
                  <a:close/>
                  <a:moveTo>
                    <a:pt x="5262" y="2080"/>
                  </a:moveTo>
                  <a:cubicBezTo>
                    <a:pt x="5451" y="2080"/>
                    <a:pt x="5609" y="2237"/>
                    <a:pt x="5609" y="2426"/>
                  </a:cubicBezTo>
                  <a:cubicBezTo>
                    <a:pt x="5609" y="2615"/>
                    <a:pt x="5451" y="2773"/>
                    <a:pt x="5262" y="2773"/>
                  </a:cubicBezTo>
                  <a:lnTo>
                    <a:pt x="1072" y="2773"/>
                  </a:lnTo>
                  <a:cubicBezTo>
                    <a:pt x="883" y="2773"/>
                    <a:pt x="726" y="2615"/>
                    <a:pt x="726" y="2426"/>
                  </a:cubicBezTo>
                  <a:cubicBezTo>
                    <a:pt x="726" y="2237"/>
                    <a:pt x="883" y="2080"/>
                    <a:pt x="1072" y="2080"/>
                  </a:cubicBezTo>
                  <a:close/>
                  <a:moveTo>
                    <a:pt x="1" y="0"/>
                  </a:moveTo>
                  <a:lnTo>
                    <a:pt x="1" y="8318"/>
                  </a:lnTo>
                  <a:lnTo>
                    <a:pt x="4695" y="8318"/>
                  </a:lnTo>
                  <a:cubicBezTo>
                    <a:pt x="4002" y="7750"/>
                    <a:pt x="3498" y="6868"/>
                    <a:pt x="3498" y="5892"/>
                  </a:cubicBezTo>
                  <a:cubicBezTo>
                    <a:pt x="3498" y="5766"/>
                    <a:pt x="3561" y="5640"/>
                    <a:pt x="3561" y="5545"/>
                  </a:cubicBezTo>
                  <a:lnTo>
                    <a:pt x="1072" y="5545"/>
                  </a:lnTo>
                  <a:cubicBezTo>
                    <a:pt x="883" y="5545"/>
                    <a:pt x="726" y="5388"/>
                    <a:pt x="726" y="5167"/>
                  </a:cubicBezTo>
                  <a:lnTo>
                    <a:pt x="726" y="3812"/>
                  </a:lnTo>
                  <a:cubicBezTo>
                    <a:pt x="726" y="3592"/>
                    <a:pt x="883" y="3434"/>
                    <a:pt x="1072" y="3434"/>
                  </a:cubicBezTo>
                  <a:lnTo>
                    <a:pt x="4695" y="3434"/>
                  </a:lnTo>
                  <a:cubicBezTo>
                    <a:pt x="5199" y="3056"/>
                    <a:pt x="5861" y="2773"/>
                    <a:pt x="6617" y="2773"/>
                  </a:cubicBezTo>
                  <a:cubicBezTo>
                    <a:pt x="6743" y="2773"/>
                    <a:pt x="6869" y="2804"/>
                    <a:pt x="6995" y="2804"/>
                  </a:cubicBezTo>
                  <a:lnTo>
                    <a:pt x="6995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38" name="Google Shape;8438;p70"/>
            <p:cNvSpPr/>
            <p:nvPr/>
          </p:nvSpPr>
          <p:spPr>
            <a:xfrm>
              <a:off x="5815275" y="3781750"/>
              <a:ext cx="66200" cy="17350"/>
            </a:xfrm>
            <a:custGeom>
              <a:avLst/>
              <a:gdLst/>
              <a:ahLst/>
              <a:cxnLst/>
              <a:rect l="l" t="t" r="r" b="b"/>
              <a:pathLst>
                <a:path w="2648" h="694" extrusionOk="0">
                  <a:moveTo>
                    <a:pt x="1" y="1"/>
                  </a:moveTo>
                  <a:lnTo>
                    <a:pt x="1" y="694"/>
                  </a:lnTo>
                  <a:lnTo>
                    <a:pt x="2301" y="694"/>
                  </a:lnTo>
                  <a:cubicBezTo>
                    <a:pt x="2364" y="473"/>
                    <a:pt x="2490" y="221"/>
                    <a:pt x="264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39" name="Google Shape;8439;p70"/>
            <p:cNvSpPr/>
            <p:nvPr/>
          </p:nvSpPr>
          <p:spPr>
            <a:xfrm>
              <a:off x="5727850" y="3609275"/>
              <a:ext cx="226075" cy="51225"/>
            </a:xfrm>
            <a:custGeom>
              <a:avLst/>
              <a:gdLst/>
              <a:ahLst/>
              <a:cxnLst/>
              <a:rect l="l" t="t" r="r" b="b"/>
              <a:pathLst>
                <a:path w="9043" h="2049" extrusionOk="0">
                  <a:moveTo>
                    <a:pt x="1072" y="0"/>
                  </a:moveTo>
                  <a:cubicBezTo>
                    <a:pt x="473" y="0"/>
                    <a:pt x="32" y="473"/>
                    <a:pt x="32" y="1040"/>
                  </a:cubicBezTo>
                  <a:cubicBezTo>
                    <a:pt x="1" y="1576"/>
                    <a:pt x="473" y="2048"/>
                    <a:pt x="1072" y="2048"/>
                  </a:cubicBezTo>
                  <a:lnTo>
                    <a:pt x="9043" y="2048"/>
                  </a:lnTo>
                  <a:cubicBezTo>
                    <a:pt x="8475" y="2048"/>
                    <a:pt x="8034" y="1576"/>
                    <a:pt x="8034" y="1040"/>
                  </a:cubicBezTo>
                  <a:cubicBezTo>
                    <a:pt x="8034" y="441"/>
                    <a:pt x="8507" y="0"/>
                    <a:pt x="904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440" name="Google Shape;8440;p70"/>
          <p:cNvGrpSpPr/>
          <p:nvPr/>
        </p:nvGrpSpPr>
        <p:grpSpPr>
          <a:xfrm>
            <a:off x="7558383" y="3807659"/>
            <a:ext cx="307231" cy="349133"/>
            <a:chOff x="5736525" y="3963700"/>
            <a:chExt cx="259925" cy="295375"/>
          </a:xfrm>
          <a:solidFill>
            <a:srgbClr val="FFC867"/>
          </a:solidFill>
        </p:grpSpPr>
        <p:sp>
          <p:nvSpPr>
            <p:cNvPr id="8441" name="Google Shape;8441;p70"/>
            <p:cNvSpPr/>
            <p:nvPr/>
          </p:nvSpPr>
          <p:spPr>
            <a:xfrm>
              <a:off x="5736525" y="4153525"/>
              <a:ext cx="121300" cy="105550"/>
            </a:xfrm>
            <a:custGeom>
              <a:avLst/>
              <a:gdLst/>
              <a:ahLst/>
              <a:cxnLst/>
              <a:rect l="l" t="t" r="r" b="b"/>
              <a:pathLst>
                <a:path w="4852" h="4222" extrusionOk="0">
                  <a:moveTo>
                    <a:pt x="1733" y="0"/>
                  </a:moveTo>
                  <a:cubicBezTo>
                    <a:pt x="788" y="0"/>
                    <a:pt x="0" y="788"/>
                    <a:pt x="0" y="1733"/>
                  </a:cubicBezTo>
                  <a:lnTo>
                    <a:pt x="0" y="3875"/>
                  </a:lnTo>
                  <a:cubicBezTo>
                    <a:pt x="0" y="4064"/>
                    <a:pt x="158" y="4222"/>
                    <a:pt x="378" y="4222"/>
                  </a:cubicBezTo>
                  <a:lnTo>
                    <a:pt x="4852" y="4222"/>
                  </a:lnTo>
                  <a:lnTo>
                    <a:pt x="4852" y="2584"/>
                  </a:lnTo>
                  <a:lnTo>
                    <a:pt x="230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42" name="Google Shape;8442;p70"/>
            <p:cNvSpPr/>
            <p:nvPr/>
          </p:nvSpPr>
          <p:spPr>
            <a:xfrm>
              <a:off x="5833400" y="4168475"/>
              <a:ext cx="66975" cy="33900"/>
            </a:xfrm>
            <a:custGeom>
              <a:avLst/>
              <a:gdLst/>
              <a:ahLst/>
              <a:cxnLst/>
              <a:rect l="l" t="t" r="r" b="b"/>
              <a:pathLst>
                <a:path w="2679" h="1356" extrusionOk="0">
                  <a:moveTo>
                    <a:pt x="2678" y="1"/>
                  </a:moveTo>
                  <a:lnTo>
                    <a:pt x="2678" y="1"/>
                  </a:lnTo>
                  <a:cubicBezTo>
                    <a:pt x="2458" y="32"/>
                    <a:pt x="2237" y="127"/>
                    <a:pt x="1985" y="127"/>
                  </a:cubicBezTo>
                  <a:lnTo>
                    <a:pt x="662" y="127"/>
                  </a:lnTo>
                  <a:cubicBezTo>
                    <a:pt x="441" y="127"/>
                    <a:pt x="221" y="95"/>
                    <a:pt x="0" y="1"/>
                  </a:cubicBezTo>
                  <a:lnTo>
                    <a:pt x="0" y="1"/>
                  </a:lnTo>
                  <a:lnTo>
                    <a:pt x="1323" y="1355"/>
                  </a:lnTo>
                  <a:lnTo>
                    <a:pt x="2678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43" name="Google Shape;8443;p70"/>
            <p:cNvSpPr/>
            <p:nvPr/>
          </p:nvSpPr>
          <p:spPr>
            <a:xfrm>
              <a:off x="5875925" y="4153525"/>
              <a:ext cx="120525" cy="105550"/>
            </a:xfrm>
            <a:custGeom>
              <a:avLst/>
              <a:gdLst/>
              <a:ahLst/>
              <a:cxnLst/>
              <a:rect l="l" t="t" r="r" b="b"/>
              <a:pathLst>
                <a:path w="4821" h="4222" extrusionOk="0">
                  <a:moveTo>
                    <a:pt x="2426" y="2048"/>
                  </a:moveTo>
                  <a:cubicBezTo>
                    <a:pt x="2615" y="2048"/>
                    <a:pt x="2773" y="2205"/>
                    <a:pt x="2773" y="2426"/>
                  </a:cubicBezTo>
                  <a:cubicBezTo>
                    <a:pt x="2773" y="2615"/>
                    <a:pt x="2615" y="2773"/>
                    <a:pt x="2426" y="2773"/>
                  </a:cubicBezTo>
                  <a:lnTo>
                    <a:pt x="1733" y="2773"/>
                  </a:lnTo>
                  <a:cubicBezTo>
                    <a:pt x="1513" y="2773"/>
                    <a:pt x="1355" y="2615"/>
                    <a:pt x="1355" y="2426"/>
                  </a:cubicBezTo>
                  <a:cubicBezTo>
                    <a:pt x="1355" y="2205"/>
                    <a:pt x="1513" y="2048"/>
                    <a:pt x="1733" y="2048"/>
                  </a:cubicBezTo>
                  <a:close/>
                  <a:moveTo>
                    <a:pt x="2552" y="0"/>
                  </a:moveTo>
                  <a:lnTo>
                    <a:pt x="1" y="2584"/>
                  </a:lnTo>
                  <a:lnTo>
                    <a:pt x="1" y="4222"/>
                  </a:lnTo>
                  <a:lnTo>
                    <a:pt x="4474" y="4222"/>
                  </a:lnTo>
                  <a:cubicBezTo>
                    <a:pt x="4663" y="4222"/>
                    <a:pt x="4821" y="4064"/>
                    <a:pt x="4821" y="3875"/>
                  </a:cubicBezTo>
                  <a:lnTo>
                    <a:pt x="4821" y="1733"/>
                  </a:lnTo>
                  <a:cubicBezTo>
                    <a:pt x="4821" y="788"/>
                    <a:pt x="4033" y="0"/>
                    <a:pt x="308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44" name="Google Shape;8444;p70"/>
            <p:cNvSpPr/>
            <p:nvPr/>
          </p:nvSpPr>
          <p:spPr>
            <a:xfrm>
              <a:off x="5754625" y="3963700"/>
              <a:ext cx="224500" cy="154400"/>
            </a:xfrm>
            <a:custGeom>
              <a:avLst/>
              <a:gdLst/>
              <a:ahLst/>
              <a:cxnLst/>
              <a:rect l="l" t="t" r="r" b="b"/>
              <a:pathLst>
                <a:path w="8980" h="6176" extrusionOk="0">
                  <a:moveTo>
                    <a:pt x="3120" y="1"/>
                  </a:moveTo>
                  <a:cubicBezTo>
                    <a:pt x="1387" y="1"/>
                    <a:pt x="1" y="1418"/>
                    <a:pt x="1" y="3119"/>
                  </a:cubicBezTo>
                  <a:lnTo>
                    <a:pt x="1" y="4506"/>
                  </a:lnTo>
                  <a:cubicBezTo>
                    <a:pt x="1" y="5325"/>
                    <a:pt x="568" y="6018"/>
                    <a:pt x="1355" y="6175"/>
                  </a:cubicBezTo>
                  <a:lnTo>
                    <a:pt x="1355" y="2773"/>
                  </a:lnTo>
                  <a:lnTo>
                    <a:pt x="1009" y="2773"/>
                  </a:lnTo>
                  <a:cubicBezTo>
                    <a:pt x="914" y="2773"/>
                    <a:pt x="820" y="2804"/>
                    <a:pt x="694" y="2804"/>
                  </a:cubicBezTo>
                  <a:cubicBezTo>
                    <a:pt x="851" y="1607"/>
                    <a:pt x="1860" y="662"/>
                    <a:pt x="3120" y="662"/>
                  </a:cubicBezTo>
                  <a:lnTo>
                    <a:pt x="5861" y="662"/>
                  </a:lnTo>
                  <a:cubicBezTo>
                    <a:pt x="7089" y="662"/>
                    <a:pt x="8098" y="1607"/>
                    <a:pt x="8255" y="2804"/>
                  </a:cubicBezTo>
                  <a:cubicBezTo>
                    <a:pt x="8161" y="2773"/>
                    <a:pt x="8066" y="2773"/>
                    <a:pt x="7940" y="2773"/>
                  </a:cubicBezTo>
                  <a:lnTo>
                    <a:pt x="7593" y="2773"/>
                  </a:lnTo>
                  <a:lnTo>
                    <a:pt x="7593" y="6175"/>
                  </a:lnTo>
                  <a:cubicBezTo>
                    <a:pt x="8381" y="6018"/>
                    <a:pt x="8980" y="5325"/>
                    <a:pt x="8980" y="4506"/>
                  </a:cubicBezTo>
                  <a:lnTo>
                    <a:pt x="8980" y="3119"/>
                  </a:lnTo>
                  <a:cubicBezTo>
                    <a:pt x="8980" y="1387"/>
                    <a:pt x="7562" y="1"/>
                    <a:pt x="586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45" name="Google Shape;8445;p70"/>
            <p:cNvSpPr/>
            <p:nvPr/>
          </p:nvSpPr>
          <p:spPr>
            <a:xfrm>
              <a:off x="5806625" y="3998350"/>
              <a:ext cx="69325" cy="52025"/>
            </a:xfrm>
            <a:custGeom>
              <a:avLst/>
              <a:gdLst/>
              <a:ahLst/>
              <a:cxnLst/>
              <a:rect l="l" t="t" r="r" b="b"/>
              <a:pathLst>
                <a:path w="2773" h="2081" extrusionOk="0">
                  <a:moveTo>
                    <a:pt x="1733" y="1"/>
                  </a:moveTo>
                  <a:cubicBezTo>
                    <a:pt x="788" y="1"/>
                    <a:pt x="0" y="788"/>
                    <a:pt x="0" y="1733"/>
                  </a:cubicBezTo>
                  <a:lnTo>
                    <a:pt x="0" y="2080"/>
                  </a:lnTo>
                  <a:lnTo>
                    <a:pt x="1733" y="2080"/>
                  </a:lnTo>
                  <a:cubicBezTo>
                    <a:pt x="2300" y="2049"/>
                    <a:pt x="2773" y="1607"/>
                    <a:pt x="2773" y="1009"/>
                  </a:cubicBezTo>
                  <a:lnTo>
                    <a:pt x="2773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46" name="Google Shape;8446;p70"/>
            <p:cNvSpPr/>
            <p:nvPr/>
          </p:nvSpPr>
          <p:spPr>
            <a:xfrm>
              <a:off x="5893250" y="3999150"/>
              <a:ext cx="34675" cy="51225"/>
            </a:xfrm>
            <a:custGeom>
              <a:avLst/>
              <a:gdLst/>
              <a:ahLst/>
              <a:cxnLst/>
              <a:rect l="l" t="t" r="r" b="b"/>
              <a:pathLst>
                <a:path w="1387" h="2049" extrusionOk="0">
                  <a:moveTo>
                    <a:pt x="1" y="0"/>
                  </a:moveTo>
                  <a:lnTo>
                    <a:pt x="1" y="1040"/>
                  </a:lnTo>
                  <a:cubicBezTo>
                    <a:pt x="1" y="1607"/>
                    <a:pt x="473" y="2048"/>
                    <a:pt x="1040" y="2048"/>
                  </a:cubicBezTo>
                  <a:lnTo>
                    <a:pt x="1387" y="2048"/>
                  </a:lnTo>
                  <a:lnTo>
                    <a:pt x="1387" y="1701"/>
                  </a:lnTo>
                  <a:cubicBezTo>
                    <a:pt x="1387" y="882"/>
                    <a:pt x="788" y="158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47" name="Google Shape;8447;p70"/>
            <p:cNvSpPr/>
            <p:nvPr/>
          </p:nvSpPr>
          <p:spPr>
            <a:xfrm>
              <a:off x="5806625" y="4049550"/>
              <a:ext cx="121300" cy="104000"/>
            </a:xfrm>
            <a:custGeom>
              <a:avLst/>
              <a:gdLst/>
              <a:ahLst/>
              <a:cxnLst/>
              <a:rect l="l" t="t" r="r" b="b"/>
              <a:pathLst>
                <a:path w="4852" h="4160" extrusionOk="0">
                  <a:moveTo>
                    <a:pt x="3119" y="1"/>
                  </a:moveTo>
                  <a:cubicBezTo>
                    <a:pt x="2804" y="442"/>
                    <a:pt x="2300" y="694"/>
                    <a:pt x="1733" y="694"/>
                  </a:cubicBezTo>
                  <a:lnTo>
                    <a:pt x="0" y="694"/>
                  </a:lnTo>
                  <a:lnTo>
                    <a:pt x="0" y="2426"/>
                  </a:lnTo>
                  <a:cubicBezTo>
                    <a:pt x="0" y="3372"/>
                    <a:pt x="788" y="4159"/>
                    <a:pt x="1733" y="4159"/>
                  </a:cubicBezTo>
                  <a:lnTo>
                    <a:pt x="3119" y="4159"/>
                  </a:lnTo>
                  <a:cubicBezTo>
                    <a:pt x="4064" y="4159"/>
                    <a:pt x="4852" y="3372"/>
                    <a:pt x="4852" y="2426"/>
                  </a:cubicBezTo>
                  <a:lnTo>
                    <a:pt x="4852" y="694"/>
                  </a:lnTo>
                  <a:lnTo>
                    <a:pt x="4505" y="694"/>
                  </a:lnTo>
                  <a:cubicBezTo>
                    <a:pt x="3938" y="694"/>
                    <a:pt x="3434" y="442"/>
                    <a:pt x="311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448" name="Google Shape;8448;p70"/>
          <p:cNvGrpSpPr/>
          <p:nvPr/>
        </p:nvGrpSpPr>
        <p:grpSpPr>
          <a:xfrm>
            <a:off x="6649963" y="4256985"/>
            <a:ext cx="351024" cy="350079"/>
            <a:chOff x="6553275" y="3604550"/>
            <a:chExt cx="296975" cy="296175"/>
          </a:xfrm>
          <a:solidFill>
            <a:srgbClr val="FFC867"/>
          </a:solidFill>
        </p:grpSpPr>
        <p:sp>
          <p:nvSpPr>
            <p:cNvPr id="8449" name="Google Shape;8449;p70"/>
            <p:cNvSpPr/>
            <p:nvPr/>
          </p:nvSpPr>
          <p:spPr>
            <a:xfrm>
              <a:off x="6657250" y="3604550"/>
              <a:ext cx="86650" cy="86650"/>
            </a:xfrm>
            <a:custGeom>
              <a:avLst/>
              <a:gdLst/>
              <a:ahLst/>
              <a:cxnLst/>
              <a:rect l="l" t="t" r="r" b="b"/>
              <a:pathLst>
                <a:path w="3466" h="3466" extrusionOk="0">
                  <a:moveTo>
                    <a:pt x="1733" y="0"/>
                  </a:moveTo>
                  <a:cubicBezTo>
                    <a:pt x="788" y="0"/>
                    <a:pt x="0" y="788"/>
                    <a:pt x="0" y="1733"/>
                  </a:cubicBezTo>
                  <a:cubicBezTo>
                    <a:pt x="0" y="2678"/>
                    <a:pt x="788" y="3466"/>
                    <a:pt x="1733" y="3466"/>
                  </a:cubicBezTo>
                  <a:cubicBezTo>
                    <a:pt x="2678" y="3466"/>
                    <a:pt x="3466" y="2678"/>
                    <a:pt x="3466" y="1733"/>
                  </a:cubicBezTo>
                  <a:cubicBezTo>
                    <a:pt x="3466" y="788"/>
                    <a:pt x="2678" y="0"/>
                    <a:pt x="173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50" name="Google Shape;8450;p70"/>
            <p:cNvSpPr/>
            <p:nvPr/>
          </p:nvSpPr>
          <p:spPr>
            <a:xfrm>
              <a:off x="6553275" y="3777825"/>
              <a:ext cx="296975" cy="122900"/>
            </a:xfrm>
            <a:custGeom>
              <a:avLst/>
              <a:gdLst/>
              <a:ahLst/>
              <a:cxnLst/>
              <a:rect l="l" t="t" r="r" b="b"/>
              <a:pathLst>
                <a:path w="11879" h="4916" extrusionOk="0">
                  <a:moveTo>
                    <a:pt x="694" y="0"/>
                  </a:moveTo>
                  <a:cubicBezTo>
                    <a:pt x="316" y="0"/>
                    <a:pt x="1" y="315"/>
                    <a:pt x="1" y="693"/>
                  </a:cubicBezTo>
                  <a:cubicBezTo>
                    <a:pt x="1" y="1103"/>
                    <a:pt x="316" y="1418"/>
                    <a:pt x="694" y="1418"/>
                  </a:cubicBezTo>
                  <a:lnTo>
                    <a:pt x="694" y="4569"/>
                  </a:lnTo>
                  <a:cubicBezTo>
                    <a:pt x="694" y="4758"/>
                    <a:pt x="851" y="4915"/>
                    <a:pt x="1040" y="4915"/>
                  </a:cubicBezTo>
                  <a:lnTo>
                    <a:pt x="10807" y="4915"/>
                  </a:lnTo>
                  <a:cubicBezTo>
                    <a:pt x="11028" y="4915"/>
                    <a:pt x="11185" y="4758"/>
                    <a:pt x="11185" y="4569"/>
                  </a:cubicBezTo>
                  <a:lnTo>
                    <a:pt x="11185" y="1418"/>
                  </a:lnTo>
                  <a:cubicBezTo>
                    <a:pt x="11563" y="1418"/>
                    <a:pt x="11878" y="1103"/>
                    <a:pt x="11878" y="693"/>
                  </a:cubicBezTo>
                  <a:cubicBezTo>
                    <a:pt x="11815" y="315"/>
                    <a:pt x="11500" y="0"/>
                    <a:pt x="111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51" name="Google Shape;8451;p70"/>
            <p:cNvSpPr/>
            <p:nvPr/>
          </p:nvSpPr>
          <p:spPr>
            <a:xfrm>
              <a:off x="6755700" y="3640000"/>
              <a:ext cx="74850" cy="121300"/>
            </a:xfrm>
            <a:custGeom>
              <a:avLst/>
              <a:gdLst/>
              <a:ahLst/>
              <a:cxnLst/>
              <a:rect l="l" t="t" r="r" b="b"/>
              <a:pathLst>
                <a:path w="2994" h="4852" extrusionOk="0">
                  <a:moveTo>
                    <a:pt x="190" y="0"/>
                  </a:moveTo>
                  <a:cubicBezTo>
                    <a:pt x="190" y="126"/>
                    <a:pt x="253" y="221"/>
                    <a:pt x="253" y="347"/>
                  </a:cubicBezTo>
                  <a:cubicBezTo>
                    <a:pt x="253" y="693"/>
                    <a:pt x="158" y="1071"/>
                    <a:pt x="1" y="1386"/>
                  </a:cubicBezTo>
                  <a:cubicBezTo>
                    <a:pt x="977" y="2079"/>
                    <a:pt x="1607" y="3182"/>
                    <a:pt x="1607" y="4474"/>
                  </a:cubicBezTo>
                  <a:lnTo>
                    <a:pt x="1607" y="4852"/>
                  </a:lnTo>
                  <a:lnTo>
                    <a:pt x="2994" y="4852"/>
                  </a:lnTo>
                  <a:lnTo>
                    <a:pt x="2489" y="756"/>
                  </a:lnTo>
                  <a:cubicBezTo>
                    <a:pt x="2363" y="315"/>
                    <a:pt x="1922" y="0"/>
                    <a:pt x="145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52" name="Google Shape;8452;p70"/>
            <p:cNvSpPr/>
            <p:nvPr/>
          </p:nvSpPr>
          <p:spPr>
            <a:xfrm>
              <a:off x="6570600" y="3640000"/>
              <a:ext cx="74850" cy="121300"/>
            </a:xfrm>
            <a:custGeom>
              <a:avLst/>
              <a:gdLst/>
              <a:ahLst/>
              <a:cxnLst/>
              <a:rect l="l" t="t" r="r" b="b"/>
              <a:pathLst>
                <a:path w="2994" h="4852" extrusionOk="0">
                  <a:moveTo>
                    <a:pt x="1545" y="0"/>
                  </a:moveTo>
                  <a:cubicBezTo>
                    <a:pt x="1072" y="0"/>
                    <a:pt x="663" y="315"/>
                    <a:pt x="505" y="788"/>
                  </a:cubicBezTo>
                  <a:lnTo>
                    <a:pt x="1" y="4852"/>
                  </a:lnTo>
                  <a:lnTo>
                    <a:pt x="1356" y="4852"/>
                  </a:lnTo>
                  <a:lnTo>
                    <a:pt x="1356" y="4474"/>
                  </a:lnTo>
                  <a:lnTo>
                    <a:pt x="1387" y="4474"/>
                  </a:lnTo>
                  <a:cubicBezTo>
                    <a:pt x="1387" y="3182"/>
                    <a:pt x="2017" y="2048"/>
                    <a:pt x="2994" y="1386"/>
                  </a:cubicBezTo>
                  <a:cubicBezTo>
                    <a:pt x="2836" y="1071"/>
                    <a:pt x="2773" y="693"/>
                    <a:pt x="2773" y="347"/>
                  </a:cubicBezTo>
                  <a:cubicBezTo>
                    <a:pt x="2773" y="221"/>
                    <a:pt x="2773" y="95"/>
                    <a:pt x="280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53" name="Google Shape;8453;p70"/>
            <p:cNvSpPr/>
            <p:nvPr/>
          </p:nvSpPr>
          <p:spPr>
            <a:xfrm>
              <a:off x="6707650" y="3688025"/>
              <a:ext cx="70925" cy="70925"/>
            </a:xfrm>
            <a:custGeom>
              <a:avLst/>
              <a:gdLst/>
              <a:ahLst/>
              <a:cxnLst/>
              <a:rect l="l" t="t" r="r" b="b"/>
              <a:pathLst>
                <a:path w="2837" h="2837" extrusionOk="0">
                  <a:moveTo>
                    <a:pt x="1482" y="1"/>
                  </a:moveTo>
                  <a:cubicBezTo>
                    <a:pt x="1450" y="32"/>
                    <a:pt x="1418" y="64"/>
                    <a:pt x="1324" y="127"/>
                  </a:cubicBezTo>
                  <a:cubicBezTo>
                    <a:pt x="1324" y="190"/>
                    <a:pt x="1292" y="253"/>
                    <a:pt x="1261" y="284"/>
                  </a:cubicBezTo>
                  <a:lnTo>
                    <a:pt x="1" y="1923"/>
                  </a:lnTo>
                  <a:lnTo>
                    <a:pt x="1" y="2836"/>
                  </a:lnTo>
                  <a:lnTo>
                    <a:pt x="2742" y="2836"/>
                  </a:lnTo>
                  <a:lnTo>
                    <a:pt x="2742" y="2553"/>
                  </a:lnTo>
                  <a:lnTo>
                    <a:pt x="2836" y="2553"/>
                  </a:lnTo>
                  <a:cubicBezTo>
                    <a:pt x="2836" y="1513"/>
                    <a:pt x="2332" y="599"/>
                    <a:pt x="148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54" name="Google Shape;8454;p70"/>
            <p:cNvSpPr/>
            <p:nvPr/>
          </p:nvSpPr>
          <p:spPr>
            <a:xfrm>
              <a:off x="6621025" y="3688825"/>
              <a:ext cx="70900" cy="73275"/>
            </a:xfrm>
            <a:custGeom>
              <a:avLst/>
              <a:gdLst/>
              <a:ahLst/>
              <a:cxnLst/>
              <a:rect l="l" t="t" r="r" b="b"/>
              <a:pathLst>
                <a:path w="2836" h="2931" extrusionOk="0">
                  <a:moveTo>
                    <a:pt x="1323" y="0"/>
                  </a:moveTo>
                  <a:cubicBezTo>
                    <a:pt x="536" y="567"/>
                    <a:pt x="0" y="1513"/>
                    <a:pt x="0" y="2584"/>
                  </a:cubicBezTo>
                  <a:lnTo>
                    <a:pt x="0" y="2930"/>
                  </a:lnTo>
                  <a:lnTo>
                    <a:pt x="2741" y="2930"/>
                  </a:lnTo>
                  <a:lnTo>
                    <a:pt x="2741" y="1922"/>
                  </a:lnTo>
                  <a:lnTo>
                    <a:pt x="2836" y="1922"/>
                  </a:lnTo>
                  <a:lnTo>
                    <a:pt x="1575" y="284"/>
                  </a:lnTo>
                  <a:cubicBezTo>
                    <a:pt x="1512" y="252"/>
                    <a:pt x="1512" y="158"/>
                    <a:pt x="1481" y="126"/>
                  </a:cubicBezTo>
                  <a:cubicBezTo>
                    <a:pt x="1449" y="95"/>
                    <a:pt x="1355" y="63"/>
                    <a:pt x="132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11" name="Google Shape;7588;p69"/>
          <p:cNvSpPr txBox="1">
            <a:spLocks noGrp="1"/>
          </p:cNvSpPr>
          <p:nvPr>
            <p:ph type="title"/>
          </p:nvPr>
        </p:nvSpPr>
        <p:spPr>
          <a:xfrm>
            <a:off x="-528356" y="734739"/>
            <a:ext cx="7717500" cy="70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4000" dirty="0">
                <a:latin typeface="Arial"/>
                <a:ea typeface="Arial"/>
                <a:cs typeface="Arial"/>
                <a:sym typeface="Arial"/>
              </a:rPr>
              <a:t>Educational I</a:t>
            </a:r>
            <a:r>
              <a:rPr lang="en" sz="4000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cons</a:t>
            </a:r>
            <a:endParaRPr sz="4000" dirty="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2" name="Google Shape;7589;p69"/>
          <p:cNvSpPr txBox="1">
            <a:spLocks/>
          </p:cNvSpPr>
          <p:nvPr/>
        </p:nvSpPr>
        <p:spPr>
          <a:xfrm>
            <a:off x="5027077" y="807069"/>
            <a:ext cx="3482975" cy="48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Fredoka One"/>
              <a:buNone/>
              <a:defRPr sz="3800" b="0" i="0" u="none" strike="noStrike" cap="none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redoka One"/>
              <a:buNone/>
              <a:defRPr sz="4800" b="0" i="0" u="none" strike="noStrike" cap="none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redoka One"/>
              <a:buNone/>
              <a:defRPr sz="4800" b="0" i="0" u="none" strike="noStrike" cap="none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redoka One"/>
              <a:buNone/>
              <a:defRPr sz="4800" b="0" i="0" u="none" strike="noStrike" cap="none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redoka One"/>
              <a:buNone/>
              <a:defRPr sz="4800" b="0" i="0" u="none" strike="noStrike" cap="none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redoka One"/>
              <a:buNone/>
              <a:defRPr sz="4800" b="0" i="0" u="none" strike="noStrike" cap="none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redoka One"/>
              <a:buNone/>
              <a:defRPr sz="4800" b="0" i="0" u="none" strike="noStrike" cap="none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redoka One"/>
              <a:buNone/>
              <a:defRPr sz="4800" b="0" i="0" u="none" strike="noStrike" cap="none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redoka One"/>
              <a:buNone/>
              <a:defRPr sz="4800" b="0" i="0" u="none" strike="noStrike" cap="none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9pPr>
          </a:lstStyle>
          <a:p>
            <a:pPr algn="ctr">
              <a:buClr>
                <a:srgbClr val="000000"/>
              </a:buClr>
              <a:buSzPts val="1100"/>
              <a:buFont typeface="Arial"/>
              <a:buNone/>
            </a:pPr>
            <a:r>
              <a:rPr lang="es-PE" smtClean="0">
                <a:latin typeface="Arial"/>
                <a:ea typeface="Arial"/>
                <a:cs typeface="Arial"/>
                <a:sym typeface="Arial"/>
              </a:rPr>
              <a:t>Medical Icons</a:t>
            </a:r>
            <a:endParaRPr lang="es-PE" dirty="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" name="Google Shape;440;p30"/>
          <p:cNvSpPr txBox="1">
            <a:spLocks noGrp="1"/>
          </p:cNvSpPr>
          <p:nvPr>
            <p:ph type="subTitle" idx="1"/>
          </p:nvPr>
        </p:nvSpPr>
        <p:spPr>
          <a:xfrm>
            <a:off x="2771310" y="3356025"/>
            <a:ext cx="3875700" cy="93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Jupiter is a gas giant, the biggest planet in the Solar System and the fourth-brightest object in the night sky</a:t>
            </a:r>
            <a:endParaRPr dirty="0"/>
          </a:p>
        </p:txBody>
      </p:sp>
      <p:sp>
        <p:nvSpPr>
          <p:cNvPr id="441" name="Google Shape;441;p30"/>
          <p:cNvSpPr txBox="1">
            <a:spLocks noGrp="1"/>
          </p:cNvSpPr>
          <p:nvPr>
            <p:ph type="title"/>
          </p:nvPr>
        </p:nvSpPr>
        <p:spPr>
          <a:xfrm>
            <a:off x="2140860" y="2514300"/>
            <a:ext cx="5136600" cy="75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INTRODUCTION</a:t>
            </a:r>
            <a:endParaRPr dirty="0"/>
          </a:p>
        </p:txBody>
      </p:sp>
      <p:sp>
        <p:nvSpPr>
          <p:cNvPr id="442" name="Google Shape;442;p30"/>
          <p:cNvSpPr/>
          <p:nvPr/>
        </p:nvSpPr>
        <p:spPr>
          <a:xfrm>
            <a:off x="2691488" y="2885925"/>
            <a:ext cx="4750" cy="7875"/>
          </a:xfrm>
          <a:custGeom>
            <a:avLst/>
            <a:gdLst/>
            <a:ahLst/>
            <a:cxnLst/>
            <a:rect l="l" t="t" r="r" b="b"/>
            <a:pathLst>
              <a:path w="190" h="315" fill="none" extrusionOk="0">
                <a:moveTo>
                  <a:pt x="190" y="0"/>
                </a:moveTo>
                <a:lnTo>
                  <a:pt x="1" y="315"/>
                </a:lnTo>
              </a:path>
            </a:pathLst>
          </a:custGeom>
          <a:noFill/>
          <a:ln w="19675" cap="flat" cmpd="sng">
            <a:solidFill>
              <a:schemeClr val="accent4"/>
            </a:solidFill>
            <a:prstDash val="solid"/>
            <a:miter lim="31463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" name="Freeform 5"/>
          <p:cNvSpPr>
            <a:spLocks noEditPoints="1"/>
          </p:cNvSpPr>
          <p:nvPr/>
        </p:nvSpPr>
        <p:spPr bwMode="auto">
          <a:xfrm>
            <a:off x="3556001" y="419100"/>
            <a:ext cx="2295524" cy="1822450"/>
          </a:xfrm>
          <a:custGeom>
            <a:avLst/>
            <a:gdLst>
              <a:gd name="T0" fmla="*/ 102 w 205"/>
              <a:gd name="T1" fmla="*/ 0 h 162"/>
              <a:gd name="T2" fmla="*/ 196 w 205"/>
              <a:gd name="T3" fmla="*/ 0 h 162"/>
              <a:gd name="T4" fmla="*/ 205 w 205"/>
              <a:gd name="T5" fmla="*/ 9 h 162"/>
              <a:gd name="T6" fmla="*/ 205 w 205"/>
              <a:gd name="T7" fmla="*/ 154 h 162"/>
              <a:gd name="T8" fmla="*/ 195 w 205"/>
              <a:gd name="T9" fmla="*/ 162 h 162"/>
              <a:gd name="T10" fmla="*/ 34 w 205"/>
              <a:gd name="T11" fmla="*/ 161 h 162"/>
              <a:gd name="T12" fmla="*/ 9 w 205"/>
              <a:gd name="T13" fmla="*/ 161 h 162"/>
              <a:gd name="T14" fmla="*/ 0 w 205"/>
              <a:gd name="T15" fmla="*/ 152 h 162"/>
              <a:gd name="T16" fmla="*/ 0 w 205"/>
              <a:gd name="T17" fmla="*/ 9 h 162"/>
              <a:gd name="T18" fmla="*/ 9 w 205"/>
              <a:gd name="T19" fmla="*/ 0 h 162"/>
              <a:gd name="T20" fmla="*/ 102 w 205"/>
              <a:gd name="T21" fmla="*/ 0 h 162"/>
              <a:gd name="T22" fmla="*/ 102 w 205"/>
              <a:gd name="T23" fmla="*/ 0 h 162"/>
              <a:gd name="T24" fmla="*/ 7 w 205"/>
              <a:gd name="T25" fmla="*/ 7 h 162"/>
              <a:gd name="T26" fmla="*/ 7 w 205"/>
              <a:gd name="T27" fmla="*/ 154 h 162"/>
              <a:gd name="T28" fmla="*/ 197 w 205"/>
              <a:gd name="T29" fmla="*/ 154 h 162"/>
              <a:gd name="T30" fmla="*/ 197 w 205"/>
              <a:gd name="T31" fmla="*/ 7 h 162"/>
              <a:gd name="T32" fmla="*/ 7 w 205"/>
              <a:gd name="T33" fmla="*/ 7 h 1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205" h="162">
                <a:moveTo>
                  <a:pt x="102" y="0"/>
                </a:moveTo>
                <a:cubicBezTo>
                  <a:pt x="134" y="0"/>
                  <a:pt x="165" y="0"/>
                  <a:pt x="196" y="0"/>
                </a:cubicBezTo>
                <a:cubicBezTo>
                  <a:pt x="203" y="0"/>
                  <a:pt x="204" y="2"/>
                  <a:pt x="205" y="9"/>
                </a:cubicBezTo>
                <a:cubicBezTo>
                  <a:pt x="205" y="57"/>
                  <a:pt x="205" y="105"/>
                  <a:pt x="205" y="154"/>
                </a:cubicBezTo>
                <a:cubicBezTo>
                  <a:pt x="205" y="160"/>
                  <a:pt x="202" y="162"/>
                  <a:pt x="195" y="162"/>
                </a:cubicBezTo>
                <a:cubicBezTo>
                  <a:pt x="141" y="162"/>
                  <a:pt x="87" y="161"/>
                  <a:pt x="34" y="161"/>
                </a:cubicBezTo>
                <a:cubicBezTo>
                  <a:pt x="25" y="161"/>
                  <a:pt x="17" y="161"/>
                  <a:pt x="9" y="161"/>
                </a:cubicBezTo>
                <a:cubicBezTo>
                  <a:pt x="1" y="161"/>
                  <a:pt x="0" y="160"/>
                  <a:pt x="0" y="152"/>
                </a:cubicBezTo>
                <a:cubicBezTo>
                  <a:pt x="0" y="105"/>
                  <a:pt x="0" y="57"/>
                  <a:pt x="0" y="9"/>
                </a:cubicBezTo>
                <a:cubicBezTo>
                  <a:pt x="0" y="1"/>
                  <a:pt x="1" y="0"/>
                  <a:pt x="9" y="0"/>
                </a:cubicBezTo>
                <a:cubicBezTo>
                  <a:pt x="40" y="0"/>
                  <a:pt x="71" y="0"/>
                  <a:pt x="102" y="0"/>
                </a:cubicBezTo>
                <a:cubicBezTo>
                  <a:pt x="102" y="0"/>
                  <a:pt x="102" y="0"/>
                  <a:pt x="102" y="0"/>
                </a:cubicBezTo>
                <a:close/>
                <a:moveTo>
                  <a:pt x="7" y="7"/>
                </a:moveTo>
                <a:cubicBezTo>
                  <a:pt x="7" y="56"/>
                  <a:pt x="7" y="105"/>
                  <a:pt x="7" y="154"/>
                </a:cubicBezTo>
                <a:cubicBezTo>
                  <a:pt x="71" y="154"/>
                  <a:pt x="134" y="154"/>
                  <a:pt x="197" y="154"/>
                </a:cubicBezTo>
                <a:cubicBezTo>
                  <a:pt x="197" y="105"/>
                  <a:pt x="197" y="56"/>
                  <a:pt x="197" y="7"/>
                </a:cubicBezTo>
                <a:cubicBezTo>
                  <a:pt x="134" y="7"/>
                  <a:pt x="70" y="7"/>
                  <a:pt x="7" y="7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  <p:sp>
        <p:nvSpPr>
          <p:cNvPr id="6" name="Freeform 6"/>
          <p:cNvSpPr>
            <a:spLocks noEditPoints="1"/>
          </p:cNvSpPr>
          <p:nvPr/>
        </p:nvSpPr>
        <p:spPr bwMode="auto">
          <a:xfrm>
            <a:off x="3689350" y="554038"/>
            <a:ext cx="2016125" cy="1519238"/>
          </a:xfrm>
          <a:custGeom>
            <a:avLst/>
            <a:gdLst>
              <a:gd name="T0" fmla="*/ 180 w 180"/>
              <a:gd name="T1" fmla="*/ 0 h 135"/>
              <a:gd name="T2" fmla="*/ 0 w 180"/>
              <a:gd name="T3" fmla="*/ 135 h 135"/>
              <a:gd name="T4" fmla="*/ 119 w 180"/>
              <a:gd name="T5" fmla="*/ 74 h 135"/>
              <a:gd name="T6" fmla="*/ 109 w 180"/>
              <a:gd name="T7" fmla="*/ 69 h 135"/>
              <a:gd name="T8" fmla="*/ 108 w 180"/>
              <a:gd name="T9" fmla="*/ 73 h 135"/>
              <a:gd name="T10" fmla="*/ 111 w 180"/>
              <a:gd name="T11" fmla="*/ 75 h 135"/>
              <a:gd name="T12" fmla="*/ 111 w 180"/>
              <a:gd name="T13" fmla="*/ 80 h 135"/>
              <a:gd name="T14" fmla="*/ 123 w 180"/>
              <a:gd name="T15" fmla="*/ 78 h 135"/>
              <a:gd name="T16" fmla="*/ 145 w 180"/>
              <a:gd name="T17" fmla="*/ 60 h 135"/>
              <a:gd name="T18" fmla="*/ 148 w 180"/>
              <a:gd name="T19" fmla="*/ 50 h 135"/>
              <a:gd name="T20" fmla="*/ 130 w 180"/>
              <a:gd name="T21" fmla="*/ 53 h 135"/>
              <a:gd name="T22" fmla="*/ 142 w 180"/>
              <a:gd name="T23" fmla="*/ 54 h 135"/>
              <a:gd name="T24" fmla="*/ 135 w 180"/>
              <a:gd name="T25" fmla="*/ 64 h 135"/>
              <a:gd name="T26" fmla="*/ 142 w 180"/>
              <a:gd name="T27" fmla="*/ 65 h 135"/>
              <a:gd name="T28" fmla="*/ 133 w 180"/>
              <a:gd name="T29" fmla="*/ 84 h 135"/>
              <a:gd name="T30" fmla="*/ 123 w 180"/>
              <a:gd name="T31" fmla="*/ 82 h 135"/>
              <a:gd name="T32" fmla="*/ 139 w 180"/>
              <a:gd name="T33" fmla="*/ 90 h 135"/>
              <a:gd name="T34" fmla="*/ 145 w 180"/>
              <a:gd name="T35" fmla="*/ 61 h 135"/>
              <a:gd name="T36" fmla="*/ 84 w 180"/>
              <a:gd name="T37" fmla="*/ 83 h 135"/>
              <a:gd name="T38" fmla="*/ 93 w 180"/>
              <a:gd name="T39" fmla="*/ 54 h 135"/>
              <a:gd name="T40" fmla="*/ 75 w 180"/>
              <a:gd name="T41" fmla="*/ 53 h 135"/>
              <a:gd name="T42" fmla="*/ 79 w 180"/>
              <a:gd name="T43" fmla="*/ 55 h 135"/>
              <a:gd name="T44" fmla="*/ 88 w 180"/>
              <a:gd name="T45" fmla="*/ 62 h 135"/>
              <a:gd name="T46" fmla="*/ 75 w 180"/>
              <a:gd name="T47" fmla="*/ 85 h 135"/>
              <a:gd name="T48" fmla="*/ 77 w 180"/>
              <a:gd name="T49" fmla="*/ 89 h 135"/>
              <a:gd name="T50" fmla="*/ 101 w 180"/>
              <a:gd name="T51" fmla="*/ 89 h 135"/>
              <a:gd name="T52" fmla="*/ 100 w 180"/>
              <a:gd name="T53" fmla="*/ 84 h 135"/>
              <a:gd name="T54" fmla="*/ 34 w 180"/>
              <a:gd name="T55" fmla="*/ 56 h 135"/>
              <a:gd name="T56" fmla="*/ 36 w 180"/>
              <a:gd name="T57" fmla="*/ 89 h 135"/>
              <a:gd name="T58" fmla="*/ 41 w 180"/>
              <a:gd name="T59" fmla="*/ 89 h 135"/>
              <a:gd name="T60" fmla="*/ 39 w 180"/>
              <a:gd name="T61" fmla="*/ 45 h 135"/>
              <a:gd name="T62" fmla="*/ 33 w 180"/>
              <a:gd name="T63" fmla="*/ 44 h 135"/>
              <a:gd name="T64" fmla="*/ 28 w 180"/>
              <a:gd name="T65" fmla="*/ 63 h 135"/>
              <a:gd name="T66" fmla="*/ 34 w 180"/>
              <a:gd name="T67" fmla="*/ 56 h 135"/>
              <a:gd name="T68" fmla="*/ 56 w 180"/>
              <a:gd name="T69" fmla="*/ 77 h 135"/>
              <a:gd name="T70" fmla="*/ 58 w 180"/>
              <a:gd name="T71" fmla="*/ 91 h 135"/>
              <a:gd name="T72" fmla="*/ 61 w 180"/>
              <a:gd name="T73" fmla="*/ 77 h 135"/>
              <a:gd name="T74" fmla="*/ 72 w 180"/>
              <a:gd name="T75" fmla="*/ 75 h 135"/>
              <a:gd name="T76" fmla="*/ 60 w 180"/>
              <a:gd name="T77" fmla="*/ 71 h 135"/>
              <a:gd name="T78" fmla="*/ 56 w 180"/>
              <a:gd name="T79" fmla="*/ 63 h 135"/>
              <a:gd name="T80" fmla="*/ 54 w 180"/>
              <a:gd name="T81" fmla="*/ 71 h 135"/>
              <a:gd name="T82" fmla="*/ 48 w 180"/>
              <a:gd name="T83" fmla="*/ 75 h 1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180" h="135">
                <a:moveTo>
                  <a:pt x="0" y="0"/>
                </a:moveTo>
                <a:cubicBezTo>
                  <a:pt x="60" y="0"/>
                  <a:pt x="120" y="0"/>
                  <a:pt x="180" y="0"/>
                </a:cubicBezTo>
                <a:cubicBezTo>
                  <a:pt x="180" y="45"/>
                  <a:pt x="180" y="90"/>
                  <a:pt x="180" y="135"/>
                </a:cubicBezTo>
                <a:cubicBezTo>
                  <a:pt x="120" y="135"/>
                  <a:pt x="60" y="135"/>
                  <a:pt x="0" y="135"/>
                </a:cubicBezTo>
                <a:cubicBezTo>
                  <a:pt x="0" y="90"/>
                  <a:pt x="0" y="46"/>
                  <a:pt x="0" y="0"/>
                </a:cubicBezTo>
                <a:close/>
                <a:moveTo>
                  <a:pt x="119" y="74"/>
                </a:moveTo>
                <a:cubicBezTo>
                  <a:pt x="121" y="71"/>
                  <a:pt x="120" y="70"/>
                  <a:pt x="117" y="69"/>
                </a:cubicBezTo>
                <a:cubicBezTo>
                  <a:pt x="114" y="69"/>
                  <a:pt x="111" y="69"/>
                  <a:pt x="109" y="69"/>
                </a:cubicBezTo>
                <a:cubicBezTo>
                  <a:pt x="108" y="69"/>
                  <a:pt x="106" y="70"/>
                  <a:pt x="106" y="71"/>
                </a:cubicBezTo>
                <a:cubicBezTo>
                  <a:pt x="106" y="71"/>
                  <a:pt x="107" y="73"/>
                  <a:pt x="108" y="73"/>
                </a:cubicBezTo>
                <a:cubicBezTo>
                  <a:pt x="112" y="74"/>
                  <a:pt x="115" y="74"/>
                  <a:pt x="119" y="74"/>
                </a:cubicBezTo>
                <a:cubicBezTo>
                  <a:pt x="117" y="74"/>
                  <a:pt x="114" y="74"/>
                  <a:pt x="111" y="75"/>
                </a:cubicBezTo>
                <a:cubicBezTo>
                  <a:pt x="110" y="75"/>
                  <a:pt x="108" y="76"/>
                  <a:pt x="107" y="77"/>
                </a:cubicBezTo>
                <a:cubicBezTo>
                  <a:pt x="108" y="78"/>
                  <a:pt x="109" y="79"/>
                  <a:pt x="111" y="80"/>
                </a:cubicBezTo>
                <a:cubicBezTo>
                  <a:pt x="113" y="80"/>
                  <a:pt x="116" y="80"/>
                  <a:pt x="119" y="80"/>
                </a:cubicBezTo>
                <a:cubicBezTo>
                  <a:pt x="120" y="80"/>
                  <a:pt x="121" y="78"/>
                  <a:pt x="123" y="78"/>
                </a:cubicBezTo>
                <a:cubicBezTo>
                  <a:pt x="122" y="76"/>
                  <a:pt x="120" y="75"/>
                  <a:pt x="119" y="74"/>
                </a:cubicBezTo>
                <a:close/>
                <a:moveTo>
                  <a:pt x="145" y="60"/>
                </a:moveTo>
                <a:cubicBezTo>
                  <a:pt x="146" y="59"/>
                  <a:pt x="148" y="57"/>
                  <a:pt x="150" y="55"/>
                </a:cubicBezTo>
                <a:cubicBezTo>
                  <a:pt x="153" y="52"/>
                  <a:pt x="152" y="50"/>
                  <a:pt x="148" y="50"/>
                </a:cubicBezTo>
                <a:cubicBezTo>
                  <a:pt x="144" y="49"/>
                  <a:pt x="139" y="49"/>
                  <a:pt x="134" y="50"/>
                </a:cubicBezTo>
                <a:cubicBezTo>
                  <a:pt x="133" y="50"/>
                  <a:pt x="131" y="52"/>
                  <a:pt x="130" y="53"/>
                </a:cubicBezTo>
                <a:cubicBezTo>
                  <a:pt x="132" y="54"/>
                  <a:pt x="133" y="55"/>
                  <a:pt x="135" y="55"/>
                </a:cubicBezTo>
                <a:cubicBezTo>
                  <a:pt x="137" y="55"/>
                  <a:pt x="140" y="54"/>
                  <a:pt x="142" y="54"/>
                </a:cubicBezTo>
                <a:cubicBezTo>
                  <a:pt x="140" y="57"/>
                  <a:pt x="138" y="59"/>
                  <a:pt x="136" y="61"/>
                </a:cubicBezTo>
                <a:cubicBezTo>
                  <a:pt x="135" y="62"/>
                  <a:pt x="135" y="64"/>
                  <a:pt x="135" y="64"/>
                </a:cubicBezTo>
                <a:cubicBezTo>
                  <a:pt x="136" y="65"/>
                  <a:pt x="137" y="66"/>
                  <a:pt x="138" y="66"/>
                </a:cubicBezTo>
                <a:cubicBezTo>
                  <a:pt x="139" y="66"/>
                  <a:pt x="140" y="65"/>
                  <a:pt x="142" y="65"/>
                </a:cubicBezTo>
                <a:cubicBezTo>
                  <a:pt x="149" y="65"/>
                  <a:pt x="153" y="71"/>
                  <a:pt x="149" y="78"/>
                </a:cubicBezTo>
                <a:cubicBezTo>
                  <a:pt x="146" y="84"/>
                  <a:pt x="141" y="87"/>
                  <a:pt x="133" y="84"/>
                </a:cubicBezTo>
                <a:cubicBezTo>
                  <a:pt x="131" y="84"/>
                  <a:pt x="129" y="82"/>
                  <a:pt x="127" y="82"/>
                </a:cubicBezTo>
                <a:cubicBezTo>
                  <a:pt x="126" y="81"/>
                  <a:pt x="125" y="82"/>
                  <a:pt x="123" y="82"/>
                </a:cubicBezTo>
                <a:cubicBezTo>
                  <a:pt x="124" y="84"/>
                  <a:pt x="124" y="86"/>
                  <a:pt x="125" y="86"/>
                </a:cubicBezTo>
                <a:cubicBezTo>
                  <a:pt x="129" y="88"/>
                  <a:pt x="134" y="90"/>
                  <a:pt x="139" y="90"/>
                </a:cubicBezTo>
                <a:cubicBezTo>
                  <a:pt x="147" y="90"/>
                  <a:pt x="154" y="83"/>
                  <a:pt x="156" y="75"/>
                </a:cubicBezTo>
                <a:cubicBezTo>
                  <a:pt x="157" y="69"/>
                  <a:pt x="154" y="65"/>
                  <a:pt x="145" y="61"/>
                </a:cubicBezTo>
                <a:cubicBezTo>
                  <a:pt x="145" y="61"/>
                  <a:pt x="145" y="61"/>
                  <a:pt x="145" y="60"/>
                </a:cubicBezTo>
                <a:close/>
                <a:moveTo>
                  <a:pt x="84" y="83"/>
                </a:moveTo>
                <a:cubicBezTo>
                  <a:pt x="86" y="80"/>
                  <a:pt x="88" y="78"/>
                  <a:pt x="89" y="75"/>
                </a:cubicBezTo>
                <a:cubicBezTo>
                  <a:pt x="93" y="69"/>
                  <a:pt x="95" y="61"/>
                  <a:pt x="93" y="54"/>
                </a:cubicBezTo>
                <a:cubicBezTo>
                  <a:pt x="92" y="49"/>
                  <a:pt x="89" y="47"/>
                  <a:pt x="84" y="47"/>
                </a:cubicBezTo>
                <a:cubicBezTo>
                  <a:pt x="80" y="47"/>
                  <a:pt x="76" y="49"/>
                  <a:pt x="75" y="53"/>
                </a:cubicBezTo>
                <a:cubicBezTo>
                  <a:pt x="74" y="54"/>
                  <a:pt x="75" y="56"/>
                  <a:pt x="75" y="58"/>
                </a:cubicBezTo>
                <a:cubicBezTo>
                  <a:pt x="77" y="57"/>
                  <a:pt x="78" y="56"/>
                  <a:pt x="79" y="55"/>
                </a:cubicBezTo>
                <a:cubicBezTo>
                  <a:pt x="81" y="52"/>
                  <a:pt x="83" y="51"/>
                  <a:pt x="86" y="54"/>
                </a:cubicBezTo>
                <a:cubicBezTo>
                  <a:pt x="87" y="56"/>
                  <a:pt x="89" y="59"/>
                  <a:pt x="88" y="62"/>
                </a:cubicBezTo>
                <a:cubicBezTo>
                  <a:pt x="87" y="66"/>
                  <a:pt x="86" y="70"/>
                  <a:pt x="83" y="74"/>
                </a:cubicBezTo>
                <a:cubicBezTo>
                  <a:pt x="81" y="78"/>
                  <a:pt x="78" y="81"/>
                  <a:pt x="75" y="85"/>
                </a:cubicBezTo>
                <a:cubicBezTo>
                  <a:pt x="74" y="86"/>
                  <a:pt x="74" y="87"/>
                  <a:pt x="74" y="88"/>
                </a:cubicBezTo>
                <a:cubicBezTo>
                  <a:pt x="75" y="89"/>
                  <a:pt x="77" y="90"/>
                  <a:pt x="77" y="89"/>
                </a:cubicBezTo>
                <a:cubicBezTo>
                  <a:pt x="81" y="87"/>
                  <a:pt x="85" y="88"/>
                  <a:pt x="89" y="89"/>
                </a:cubicBezTo>
                <a:cubicBezTo>
                  <a:pt x="93" y="89"/>
                  <a:pt x="97" y="89"/>
                  <a:pt x="101" y="89"/>
                </a:cubicBezTo>
                <a:cubicBezTo>
                  <a:pt x="102" y="89"/>
                  <a:pt x="103" y="87"/>
                  <a:pt x="104" y="86"/>
                </a:cubicBezTo>
                <a:cubicBezTo>
                  <a:pt x="103" y="85"/>
                  <a:pt x="101" y="84"/>
                  <a:pt x="100" y="84"/>
                </a:cubicBezTo>
                <a:cubicBezTo>
                  <a:pt x="95" y="83"/>
                  <a:pt x="90" y="83"/>
                  <a:pt x="84" y="83"/>
                </a:cubicBezTo>
                <a:close/>
                <a:moveTo>
                  <a:pt x="34" y="56"/>
                </a:moveTo>
                <a:cubicBezTo>
                  <a:pt x="35" y="56"/>
                  <a:pt x="35" y="56"/>
                  <a:pt x="36" y="56"/>
                </a:cubicBezTo>
                <a:cubicBezTo>
                  <a:pt x="36" y="67"/>
                  <a:pt x="36" y="78"/>
                  <a:pt x="36" y="89"/>
                </a:cubicBezTo>
                <a:cubicBezTo>
                  <a:pt x="36" y="91"/>
                  <a:pt x="38" y="92"/>
                  <a:pt x="38" y="94"/>
                </a:cubicBezTo>
                <a:cubicBezTo>
                  <a:pt x="39" y="92"/>
                  <a:pt x="41" y="91"/>
                  <a:pt x="41" y="89"/>
                </a:cubicBezTo>
                <a:cubicBezTo>
                  <a:pt x="41" y="82"/>
                  <a:pt x="41" y="74"/>
                  <a:pt x="41" y="67"/>
                </a:cubicBezTo>
                <a:cubicBezTo>
                  <a:pt x="40" y="59"/>
                  <a:pt x="39" y="52"/>
                  <a:pt x="39" y="45"/>
                </a:cubicBezTo>
                <a:cubicBezTo>
                  <a:pt x="38" y="44"/>
                  <a:pt x="37" y="42"/>
                  <a:pt x="36" y="42"/>
                </a:cubicBezTo>
                <a:cubicBezTo>
                  <a:pt x="35" y="42"/>
                  <a:pt x="34" y="43"/>
                  <a:pt x="33" y="44"/>
                </a:cubicBezTo>
                <a:cubicBezTo>
                  <a:pt x="31" y="49"/>
                  <a:pt x="29" y="55"/>
                  <a:pt x="27" y="60"/>
                </a:cubicBezTo>
                <a:cubicBezTo>
                  <a:pt x="26" y="61"/>
                  <a:pt x="27" y="63"/>
                  <a:pt x="28" y="63"/>
                </a:cubicBezTo>
                <a:cubicBezTo>
                  <a:pt x="29" y="63"/>
                  <a:pt x="31" y="63"/>
                  <a:pt x="31" y="62"/>
                </a:cubicBezTo>
                <a:cubicBezTo>
                  <a:pt x="32" y="60"/>
                  <a:pt x="33" y="58"/>
                  <a:pt x="34" y="56"/>
                </a:cubicBezTo>
                <a:close/>
                <a:moveTo>
                  <a:pt x="54" y="77"/>
                </a:moveTo>
                <a:cubicBezTo>
                  <a:pt x="55" y="77"/>
                  <a:pt x="55" y="77"/>
                  <a:pt x="56" y="77"/>
                </a:cubicBezTo>
                <a:cubicBezTo>
                  <a:pt x="56" y="80"/>
                  <a:pt x="56" y="84"/>
                  <a:pt x="56" y="87"/>
                </a:cubicBezTo>
                <a:cubicBezTo>
                  <a:pt x="56" y="88"/>
                  <a:pt x="57" y="89"/>
                  <a:pt x="58" y="91"/>
                </a:cubicBezTo>
                <a:cubicBezTo>
                  <a:pt x="59" y="89"/>
                  <a:pt x="60" y="88"/>
                  <a:pt x="61" y="87"/>
                </a:cubicBezTo>
                <a:cubicBezTo>
                  <a:pt x="61" y="84"/>
                  <a:pt x="61" y="80"/>
                  <a:pt x="61" y="77"/>
                </a:cubicBezTo>
                <a:cubicBezTo>
                  <a:pt x="64" y="77"/>
                  <a:pt x="66" y="77"/>
                  <a:pt x="69" y="77"/>
                </a:cubicBezTo>
                <a:cubicBezTo>
                  <a:pt x="70" y="77"/>
                  <a:pt x="71" y="76"/>
                  <a:pt x="72" y="75"/>
                </a:cubicBezTo>
                <a:cubicBezTo>
                  <a:pt x="71" y="74"/>
                  <a:pt x="70" y="73"/>
                  <a:pt x="69" y="73"/>
                </a:cubicBezTo>
                <a:cubicBezTo>
                  <a:pt x="66" y="72"/>
                  <a:pt x="63" y="72"/>
                  <a:pt x="60" y="71"/>
                </a:cubicBezTo>
                <a:cubicBezTo>
                  <a:pt x="60" y="69"/>
                  <a:pt x="60" y="67"/>
                  <a:pt x="59" y="65"/>
                </a:cubicBezTo>
                <a:cubicBezTo>
                  <a:pt x="59" y="64"/>
                  <a:pt x="57" y="64"/>
                  <a:pt x="56" y="63"/>
                </a:cubicBezTo>
                <a:cubicBezTo>
                  <a:pt x="55" y="64"/>
                  <a:pt x="54" y="65"/>
                  <a:pt x="54" y="66"/>
                </a:cubicBezTo>
                <a:cubicBezTo>
                  <a:pt x="54" y="68"/>
                  <a:pt x="54" y="69"/>
                  <a:pt x="54" y="71"/>
                </a:cubicBezTo>
                <a:cubicBezTo>
                  <a:pt x="54" y="71"/>
                  <a:pt x="54" y="71"/>
                  <a:pt x="53" y="70"/>
                </a:cubicBezTo>
                <a:cubicBezTo>
                  <a:pt x="52" y="72"/>
                  <a:pt x="50" y="73"/>
                  <a:pt x="48" y="75"/>
                </a:cubicBezTo>
                <a:cubicBezTo>
                  <a:pt x="50" y="75"/>
                  <a:pt x="52" y="76"/>
                  <a:pt x="54" y="77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" name="Google Shape;326;p19"/>
          <p:cNvSpPr txBox="1">
            <a:spLocks noGrp="1"/>
          </p:cNvSpPr>
          <p:nvPr>
            <p:ph type="title"/>
          </p:nvPr>
        </p:nvSpPr>
        <p:spPr>
          <a:xfrm>
            <a:off x="-305198" y="480581"/>
            <a:ext cx="6138571" cy="48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3200" dirty="0"/>
              <a:t>Real Estate Infographics</a:t>
            </a:r>
            <a:endParaRPr sz="3200" dirty="0"/>
          </a:p>
        </p:txBody>
      </p:sp>
      <p:grpSp>
        <p:nvGrpSpPr>
          <p:cNvPr id="327" name="Google Shape;327;p19"/>
          <p:cNvGrpSpPr/>
          <p:nvPr/>
        </p:nvGrpSpPr>
        <p:grpSpPr>
          <a:xfrm>
            <a:off x="2649647" y="2331554"/>
            <a:ext cx="3846672" cy="1678303"/>
            <a:chOff x="2812947" y="2184794"/>
            <a:chExt cx="3519693" cy="1678303"/>
          </a:xfrm>
        </p:grpSpPr>
        <p:sp>
          <p:nvSpPr>
            <p:cNvPr id="328" name="Google Shape;328;p19"/>
            <p:cNvSpPr/>
            <p:nvPr/>
          </p:nvSpPr>
          <p:spPr>
            <a:xfrm>
              <a:off x="2827571" y="2205870"/>
              <a:ext cx="1424072" cy="190989"/>
            </a:xfrm>
            <a:custGeom>
              <a:avLst/>
              <a:gdLst/>
              <a:ahLst/>
              <a:cxnLst/>
              <a:rect l="l" t="t" r="r" b="b"/>
              <a:pathLst>
                <a:path w="65815" h="11476" fill="none" extrusionOk="0">
                  <a:moveTo>
                    <a:pt x="1" y="1"/>
                  </a:moveTo>
                  <a:lnTo>
                    <a:pt x="55540" y="1"/>
                  </a:lnTo>
                  <a:lnTo>
                    <a:pt x="65814" y="11476"/>
                  </a:lnTo>
                </a:path>
              </a:pathLst>
            </a:custGeom>
            <a:solidFill>
              <a:schemeClr val="accent1"/>
            </a:solidFill>
            <a:ln w="20850" cap="rnd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1"/>
                </a:solidFill>
              </a:endParaRPr>
            </a:p>
          </p:txBody>
        </p:sp>
        <p:sp>
          <p:nvSpPr>
            <p:cNvPr id="329" name="Google Shape;329;p19"/>
            <p:cNvSpPr/>
            <p:nvPr/>
          </p:nvSpPr>
          <p:spPr>
            <a:xfrm>
              <a:off x="2812947" y="2184794"/>
              <a:ext cx="42755" cy="42755"/>
            </a:xfrm>
            <a:custGeom>
              <a:avLst/>
              <a:gdLst/>
              <a:ahLst/>
              <a:cxnLst/>
              <a:rect l="l" t="t" r="r" b="b"/>
              <a:pathLst>
                <a:path w="2569" h="2569" extrusionOk="0">
                  <a:moveTo>
                    <a:pt x="1301" y="0"/>
                  </a:moveTo>
                  <a:cubicBezTo>
                    <a:pt x="567" y="0"/>
                    <a:pt x="0" y="567"/>
                    <a:pt x="0" y="1268"/>
                  </a:cubicBezTo>
                  <a:cubicBezTo>
                    <a:pt x="0" y="2002"/>
                    <a:pt x="567" y="2569"/>
                    <a:pt x="1301" y="2569"/>
                  </a:cubicBezTo>
                  <a:cubicBezTo>
                    <a:pt x="2002" y="2569"/>
                    <a:pt x="2569" y="2002"/>
                    <a:pt x="2569" y="1268"/>
                  </a:cubicBezTo>
                  <a:cubicBezTo>
                    <a:pt x="2569" y="567"/>
                    <a:pt x="2002" y="0"/>
                    <a:pt x="1301" y="0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1"/>
                </a:solidFill>
              </a:endParaRPr>
            </a:p>
          </p:txBody>
        </p:sp>
        <p:sp>
          <p:nvSpPr>
            <p:cNvPr id="330" name="Google Shape;330;p19"/>
            <p:cNvSpPr/>
            <p:nvPr/>
          </p:nvSpPr>
          <p:spPr>
            <a:xfrm>
              <a:off x="5151712" y="2208475"/>
              <a:ext cx="1148670" cy="190973"/>
            </a:xfrm>
            <a:custGeom>
              <a:avLst/>
              <a:gdLst/>
              <a:ahLst/>
              <a:cxnLst/>
              <a:rect l="l" t="t" r="r" b="b"/>
              <a:pathLst>
                <a:path w="73187" h="11475" fill="none" extrusionOk="0">
                  <a:moveTo>
                    <a:pt x="73186" y="0"/>
                  </a:moveTo>
                  <a:lnTo>
                    <a:pt x="10241" y="0"/>
                  </a:lnTo>
                  <a:lnTo>
                    <a:pt x="0" y="11475"/>
                  </a:lnTo>
                </a:path>
              </a:pathLst>
            </a:custGeom>
            <a:solidFill>
              <a:schemeClr val="accent1"/>
            </a:solidFill>
            <a:ln w="20850" cap="rnd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1"/>
                </a:solidFill>
              </a:endParaRPr>
            </a:p>
          </p:txBody>
        </p:sp>
        <p:sp>
          <p:nvSpPr>
            <p:cNvPr id="331" name="Google Shape;331;p19"/>
            <p:cNvSpPr/>
            <p:nvPr/>
          </p:nvSpPr>
          <p:spPr>
            <a:xfrm>
              <a:off x="6289606" y="2188534"/>
              <a:ext cx="42755" cy="42755"/>
            </a:xfrm>
            <a:custGeom>
              <a:avLst/>
              <a:gdLst/>
              <a:ahLst/>
              <a:cxnLst/>
              <a:rect l="l" t="t" r="r" b="b"/>
              <a:pathLst>
                <a:path w="2569" h="2569" extrusionOk="0">
                  <a:moveTo>
                    <a:pt x="1268" y="0"/>
                  </a:moveTo>
                  <a:cubicBezTo>
                    <a:pt x="568" y="0"/>
                    <a:pt x="1" y="568"/>
                    <a:pt x="1" y="1268"/>
                  </a:cubicBezTo>
                  <a:cubicBezTo>
                    <a:pt x="1" y="2002"/>
                    <a:pt x="568" y="2569"/>
                    <a:pt x="1268" y="2569"/>
                  </a:cubicBezTo>
                  <a:cubicBezTo>
                    <a:pt x="2002" y="2569"/>
                    <a:pt x="2569" y="2002"/>
                    <a:pt x="2569" y="1268"/>
                  </a:cubicBezTo>
                  <a:cubicBezTo>
                    <a:pt x="2569" y="568"/>
                    <a:pt x="2002" y="0"/>
                    <a:pt x="1268" y="0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1"/>
                </a:solidFill>
              </a:endParaRPr>
            </a:p>
          </p:txBody>
        </p:sp>
        <p:sp>
          <p:nvSpPr>
            <p:cNvPr id="332" name="Google Shape;332;p19"/>
            <p:cNvSpPr/>
            <p:nvPr/>
          </p:nvSpPr>
          <p:spPr>
            <a:xfrm>
              <a:off x="2824681" y="3008826"/>
              <a:ext cx="1197514" cy="832175"/>
            </a:xfrm>
            <a:custGeom>
              <a:avLst/>
              <a:gdLst/>
              <a:ahLst/>
              <a:cxnLst/>
              <a:rect l="l" t="t" r="r" b="b"/>
              <a:pathLst>
                <a:path w="97004" h="50003" fill="none" extrusionOk="0">
                  <a:moveTo>
                    <a:pt x="1" y="50003"/>
                  </a:moveTo>
                  <a:lnTo>
                    <a:pt x="70218" y="50003"/>
                  </a:lnTo>
                  <a:lnTo>
                    <a:pt x="97003" y="0"/>
                  </a:lnTo>
                </a:path>
              </a:pathLst>
            </a:custGeom>
            <a:solidFill>
              <a:schemeClr val="accent1"/>
            </a:solidFill>
            <a:ln w="20850" cap="rnd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1"/>
                </a:solidFill>
              </a:endParaRPr>
            </a:p>
          </p:txBody>
        </p:sp>
        <p:sp>
          <p:nvSpPr>
            <p:cNvPr id="333" name="Google Shape;333;p19"/>
            <p:cNvSpPr/>
            <p:nvPr/>
          </p:nvSpPr>
          <p:spPr>
            <a:xfrm>
              <a:off x="2819748" y="3819295"/>
              <a:ext cx="42755" cy="42771"/>
            </a:xfrm>
            <a:custGeom>
              <a:avLst/>
              <a:gdLst/>
              <a:ahLst/>
              <a:cxnLst/>
              <a:rect l="l" t="t" r="r" b="b"/>
              <a:pathLst>
                <a:path w="2569" h="2570" extrusionOk="0">
                  <a:moveTo>
                    <a:pt x="1301" y="1"/>
                  </a:moveTo>
                  <a:cubicBezTo>
                    <a:pt x="567" y="1"/>
                    <a:pt x="0" y="568"/>
                    <a:pt x="0" y="1302"/>
                  </a:cubicBezTo>
                  <a:cubicBezTo>
                    <a:pt x="0" y="2002"/>
                    <a:pt x="567" y="2569"/>
                    <a:pt x="1301" y="2569"/>
                  </a:cubicBezTo>
                  <a:cubicBezTo>
                    <a:pt x="2002" y="2569"/>
                    <a:pt x="2569" y="2002"/>
                    <a:pt x="2569" y="1302"/>
                  </a:cubicBezTo>
                  <a:cubicBezTo>
                    <a:pt x="2569" y="568"/>
                    <a:pt x="2002" y="1"/>
                    <a:pt x="1301" y="1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1"/>
                </a:solidFill>
              </a:endParaRPr>
            </a:p>
          </p:txBody>
        </p:sp>
        <p:sp>
          <p:nvSpPr>
            <p:cNvPr id="334" name="Google Shape;334;p19"/>
            <p:cNvSpPr/>
            <p:nvPr/>
          </p:nvSpPr>
          <p:spPr>
            <a:xfrm>
              <a:off x="5625216" y="3841988"/>
              <a:ext cx="682457" cy="17"/>
            </a:xfrm>
            <a:custGeom>
              <a:avLst/>
              <a:gdLst/>
              <a:ahLst/>
              <a:cxnLst/>
              <a:rect l="l" t="t" r="r" b="b"/>
              <a:pathLst>
                <a:path w="73620" h="1" fill="none" extrusionOk="0">
                  <a:moveTo>
                    <a:pt x="73619" y="1"/>
                  </a:moveTo>
                  <a:lnTo>
                    <a:pt x="0" y="1"/>
                  </a:lnTo>
                </a:path>
              </a:pathLst>
            </a:custGeom>
            <a:solidFill>
              <a:schemeClr val="accent1"/>
            </a:solidFill>
            <a:ln w="20850" cap="rnd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1"/>
                </a:solidFill>
              </a:endParaRPr>
            </a:p>
          </p:txBody>
        </p:sp>
        <p:sp>
          <p:nvSpPr>
            <p:cNvPr id="335" name="Google Shape;335;p19"/>
            <p:cNvSpPr/>
            <p:nvPr/>
          </p:nvSpPr>
          <p:spPr>
            <a:xfrm>
              <a:off x="6289320" y="3820326"/>
              <a:ext cx="43320" cy="42771"/>
            </a:xfrm>
            <a:custGeom>
              <a:avLst/>
              <a:gdLst/>
              <a:ahLst/>
              <a:cxnLst/>
              <a:rect l="l" t="t" r="r" b="b"/>
              <a:pathLst>
                <a:path w="2603" h="2570" extrusionOk="0">
                  <a:moveTo>
                    <a:pt x="1301" y="1"/>
                  </a:moveTo>
                  <a:cubicBezTo>
                    <a:pt x="601" y="1"/>
                    <a:pt x="0" y="568"/>
                    <a:pt x="0" y="1302"/>
                  </a:cubicBezTo>
                  <a:cubicBezTo>
                    <a:pt x="0" y="2002"/>
                    <a:pt x="601" y="2569"/>
                    <a:pt x="1301" y="2569"/>
                  </a:cubicBezTo>
                  <a:cubicBezTo>
                    <a:pt x="2002" y="2569"/>
                    <a:pt x="2602" y="2002"/>
                    <a:pt x="2602" y="1302"/>
                  </a:cubicBezTo>
                  <a:cubicBezTo>
                    <a:pt x="2602" y="568"/>
                    <a:pt x="2002" y="1"/>
                    <a:pt x="1301" y="1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1"/>
                </a:solidFill>
              </a:endParaRPr>
            </a:p>
          </p:txBody>
        </p:sp>
      </p:grpSp>
      <p:sp>
        <p:nvSpPr>
          <p:cNvPr id="336" name="Google Shape;336;p19"/>
          <p:cNvSpPr txBox="1"/>
          <p:nvPr/>
        </p:nvSpPr>
        <p:spPr>
          <a:xfrm>
            <a:off x="6896784" y="3600818"/>
            <a:ext cx="968400" cy="51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 b="1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15%</a:t>
            </a:r>
            <a:endParaRPr sz="2500" b="1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37" name="Google Shape;337;p19"/>
          <p:cNvSpPr txBox="1"/>
          <p:nvPr/>
        </p:nvSpPr>
        <p:spPr>
          <a:xfrm>
            <a:off x="6896784" y="1968738"/>
            <a:ext cx="968400" cy="51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 b="1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35%</a:t>
            </a:r>
            <a:endParaRPr sz="2500" b="1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38" name="Google Shape;338;p19"/>
          <p:cNvSpPr txBox="1"/>
          <p:nvPr/>
        </p:nvSpPr>
        <p:spPr>
          <a:xfrm>
            <a:off x="1400560" y="1904409"/>
            <a:ext cx="968400" cy="51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 b="1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29%</a:t>
            </a:r>
            <a:endParaRPr sz="2500" b="1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39" name="Google Shape;339;p19"/>
          <p:cNvSpPr txBox="1"/>
          <p:nvPr/>
        </p:nvSpPr>
        <p:spPr>
          <a:xfrm>
            <a:off x="1396260" y="3537269"/>
            <a:ext cx="968400" cy="51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 b="1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21%</a:t>
            </a:r>
            <a:endParaRPr sz="2500" b="1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40" name="Google Shape;340;p19"/>
          <p:cNvSpPr/>
          <p:nvPr/>
        </p:nvSpPr>
        <p:spPr>
          <a:xfrm>
            <a:off x="443735" y="2350030"/>
            <a:ext cx="1940400" cy="6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Mercury is the closest planet to the Sun and the smallest one</a:t>
            </a:r>
            <a:endParaRPr sz="1200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41" name="Google Shape;341;p19"/>
          <p:cNvSpPr/>
          <p:nvPr/>
        </p:nvSpPr>
        <p:spPr>
          <a:xfrm>
            <a:off x="446585" y="3987761"/>
            <a:ext cx="1940400" cy="6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Roboto"/>
                <a:ea typeface="Roboto"/>
                <a:cs typeface="Roboto"/>
                <a:sym typeface="Roboto"/>
              </a:rPr>
              <a:t>Venus</a:t>
            </a:r>
            <a:r>
              <a:rPr lang="en" sz="12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 has a beautiful name and it</a:t>
            </a:r>
            <a:r>
              <a:rPr lang="en" sz="1200">
                <a:latin typeface="Roboto"/>
                <a:ea typeface="Roboto"/>
                <a:cs typeface="Roboto"/>
                <a:sym typeface="Roboto"/>
              </a:rPr>
              <a:t>’</a:t>
            </a:r>
            <a:r>
              <a:rPr lang="en" sz="12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s the second planet from the Sun</a:t>
            </a:r>
            <a:endParaRPr sz="1200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42" name="Google Shape;342;p19"/>
          <p:cNvSpPr/>
          <p:nvPr/>
        </p:nvSpPr>
        <p:spPr>
          <a:xfrm>
            <a:off x="6893934" y="2413547"/>
            <a:ext cx="1943100" cy="6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Mars is actually a cold place. This planet is full of iron oxide dust</a:t>
            </a:r>
            <a:endParaRPr sz="1200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43" name="Google Shape;343;p19"/>
          <p:cNvSpPr/>
          <p:nvPr/>
        </p:nvSpPr>
        <p:spPr>
          <a:xfrm>
            <a:off x="6896785" y="4051303"/>
            <a:ext cx="1943100" cy="6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Jupiter is a gas giant and the biggest planet in </a:t>
            </a:r>
            <a:r>
              <a:rPr lang="en" sz="1200">
                <a:latin typeface="Roboto"/>
                <a:ea typeface="Roboto"/>
                <a:cs typeface="Roboto"/>
                <a:sym typeface="Roboto"/>
              </a:rPr>
              <a:t>the </a:t>
            </a:r>
            <a:r>
              <a:rPr lang="en" sz="12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Solar System</a:t>
            </a:r>
            <a:endParaRPr sz="1200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78248" y="1716867"/>
            <a:ext cx="1744542" cy="242821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xmlns="" id="{206381AD-4C2B-4745-99B1-0BBCE6131A71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-16530" y="399657"/>
            <a:ext cx="9144000" cy="576064"/>
          </a:xfrm>
          <a:prstGeom prst="rect">
            <a:avLst/>
          </a:prstGeom>
        </p:spPr>
        <p:txBody>
          <a:bodyPr>
            <a:normAutofit fontScale="92500" lnSpcReduction="20000"/>
          </a:bodyPr>
          <a:lstStyle/>
          <a:p>
            <a:r>
              <a:rPr lang="en-US" sz="3200" b="1" dirty="0">
                <a:solidFill>
                  <a:srgbClr val="EEB245"/>
                </a:solidFill>
              </a:rPr>
              <a:t>Infographic Style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xmlns="" id="{99FA7C73-F319-4332-801B-77BBC7758721}"/>
              </a:ext>
            </a:extLst>
          </p:cNvPr>
          <p:cNvGrpSpPr/>
          <p:nvPr/>
        </p:nvGrpSpPr>
        <p:grpSpPr>
          <a:xfrm>
            <a:off x="513252" y="1341387"/>
            <a:ext cx="5009708" cy="1131079"/>
            <a:chOff x="3017859" y="4283314"/>
            <a:chExt cx="1249476" cy="1508105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xmlns="" id="{196C8E37-6674-4C10-83F1-BA709CC0A238}"/>
                </a:ext>
              </a:extLst>
            </p:cNvPr>
            <p:cNvSpPr txBox="1"/>
            <p:nvPr/>
          </p:nvSpPr>
          <p:spPr>
            <a:xfrm>
              <a:off x="3017859" y="4560313"/>
              <a:ext cx="1245478" cy="123110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900" dirty="0">
                  <a:solidFill>
                    <a:schemeClr val="bg1">
                      <a:lumMod val="25000"/>
                    </a:schemeClr>
                  </a:solidFill>
                </a:rPr>
                <a:t>You can simply impress your audience and add a unique zing and appeal to your Reports and Presentations with our Templates.</a:t>
              </a:r>
              <a:r>
                <a:rPr lang="en-US" altLang="ko-KR" sz="900" dirty="0">
                  <a:solidFill>
                    <a:schemeClr val="bg1">
                      <a:lumMod val="25000"/>
                    </a:schemeClr>
                  </a:solidFill>
                  <a:cs typeface="Arial" pitchFamily="34" charset="0"/>
                </a:rPr>
                <a:t> Easy to change colors, photos and Text. Get a modern PowerPoint  Presentation that is beautifully designed. I hope and I believe that this Template will your Time, Money and Reputation. </a:t>
              </a:r>
              <a:r>
                <a:rPr lang="en-US" altLang="ko-KR" sz="900" dirty="0">
                  <a:solidFill>
                    <a:schemeClr val="bg1">
                      <a:lumMod val="25000"/>
                    </a:schemeClr>
                  </a:solidFill>
                </a:rPr>
                <a:t>You can simply impress your audience and add a unique zing and appeal to your Reports and Presentations with our Templates.</a:t>
              </a:r>
              <a:r>
                <a:rPr lang="en-US" altLang="ko-KR" sz="900" dirty="0">
                  <a:solidFill>
                    <a:schemeClr val="bg1">
                      <a:lumMod val="25000"/>
                    </a:schemeClr>
                  </a:solidFill>
                  <a:cs typeface="Arial" pitchFamily="34" charset="0"/>
                </a:rPr>
                <a:t> Easy to change colors, photos and Text. Get a modern PowerPoint  Presentation that is beautifully designed. </a:t>
              </a:r>
              <a:endParaRPr lang="ko-KR" altLang="en-US" sz="900" dirty="0">
                <a:solidFill>
                  <a:schemeClr val="bg1">
                    <a:lumMod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xmlns="" id="{8537E3D3-C9DF-4351-BC31-2FD5984B6D6A}"/>
                </a:ext>
              </a:extLst>
            </p:cNvPr>
            <p:cNvSpPr txBox="1"/>
            <p:nvPr/>
          </p:nvSpPr>
          <p:spPr>
            <a:xfrm>
              <a:off x="3017859" y="4283314"/>
              <a:ext cx="124947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bg1">
                      <a:lumMod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bg1">
                    <a:lumMod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7" name="Oval 6">
            <a:extLst>
              <a:ext uri="{FF2B5EF4-FFF2-40B4-BE49-F238E27FC236}">
                <a16:creationId xmlns:a16="http://schemas.microsoft.com/office/drawing/2014/main" xmlns="" id="{D2B83BC3-44E9-4972-B4FF-6C161A45EEE0}"/>
              </a:ext>
            </a:extLst>
          </p:cNvPr>
          <p:cNvSpPr/>
          <p:nvPr/>
        </p:nvSpPr>
        <p:spPr>
          <a:xfrm>
            <a:off x="3465753" y="2834962"/>
            <a:ext cx="520061" cy="520061"/>
          </a:xfrm>
          <a:prstGeom prst="ellipse">
            <a:avLst/>
          </a:prstGeom>
          <a:solidFill>
            <a:srgbClr val="FFFFFF"/>
          </a:solidFill>
          <a:ln w="38100">
            <a:solidFill>
              <a:srgbClr val="EEB24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0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xmlns="" id="{AB6072A5-1141-42BE-B876-57E30EDA65D5}"/>
              </a:ext>
            </a:extLst>
          </p:cNvPr>
          <p:cNvSpPr/>
          <p:nvPr/>
        </p:nvSpPr>
        <p:spPr>
          <a:xfrm>
            <a:off x="2132473" y="2834962"/>
            <a:ext cx="520061" cy="520061"/>
          </a:xfrm>
          <a:prstGeom prst="ellipse">
            <a:avLst/>
          </a:prstGeom>
          <a:solidFill>
            <a:srgbClr val="FFFFFF"/>
          </a:solidFill>
          <a:ln w="38100">
            <a:solidFill>
              <a:srgbClr val="EEB24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0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xmlns="" id="{A33B705A-9821-429A-8B44-5AF712A11077}"/>
              </a:ext>
            </a:extLst>
          </p:cNvPr>
          <p:cNvSpPr/>
          <p:nvPr/>
        </p:nvSpPr>
        <p:spPr>
          <a:xfrm>
            <a:off x="799193" y="2834962"/>
            <a:ext cx="520061" cy="520061"/>
          </a:xfrm>
          <a:prstGeom prst="ellipse">
            <a:avLst/>
          </a:prstGeom>
          <a:solidFill>
            <a:srgbClr val="FFFFFF"/>
          </a:solidFill>
          <a:ln w="38100">
            <a:solidFill>
              <a:srgbClr val="EEB24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350" dirty="0" smtClean="0"/>
              <a:t> </a:t>
            </a:r>
            <a:endParaRPr lang="ko-KR" altLang="en-US" sz="1350" dirty="0"/>
          </a:p>
        </p:txBody>
      </p:sp>
      <p:sp>
        <p:nvSpPr>
          <p:cNvPr id="19" name="Oval 27">
            <a:extLst>
              <a:ext uri="{FF2B5EF4-FFF2-40B4-BE49-F238E27FC236}">
                <a16:creationId xmlns:a16="http://schemas.microsoft.com/office/drawing/2014/main" xmlns="" id="{1B77E68D-DEDF-4F2C-8F6E-1503964BFFDB}"/>
              </a:ext>
            </a:extLst>
          </p:cNvPr>
          <p:cNvSpPr/>
          <p:nvPr/>
        </p:nvSpPr>
        <p:spPr>
          <a:xfrm>
            <a:off x="4799034" y="2834962"/>
            <a:ext cx="520061" cy="520061"/>
          </a:xfrm>
          <a:prstGeom prst="ellipse">
            <a:avLst/>
          </a:prstGeom>
          <a:solidFill>
            <a:srgbClr val="FFFFFF"/>
          </a:solidFill>
          <a:ln w="38100">
            <a:solidFill>
              <a:srgbClr val="EEB24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0"/>
          </a:p>
        </p:txBody>
      </p:sp>
      <p:grpSp>
        <p:nvGrpSpPr>
          <p:cNvPr id="20" name="Group 33">
            <a:extLst>
              <a:ext uri="{FF2B5EF4-FFF2-40B4-BE49-F238E27FC236}">
                <a16:creationId xmlns:a16="http://schemas.microsoft.com/office/drawing/2014/main" xmlns="" id="{6DD04B88-1187-4A92-B780-59A2A1D30C9C}"/>
              </a:ext>
            </a:extLst>
          </p:cNvPr>
          <p:cNvGrpSpPr/>
          <p:nvPr/>
        </p:nvGrpSpPr>
        <p:grpSpPr>
          <a:xfrm>
            <a:off x="4555470" y="3480796"/>
            <a:ext cx="1007189" cy="715580"/>
            <a:chOff x="3017859" y="4283314"/>
            <a:chExt cx="1870812" cy="954107"/>
          </a:xfrm>
        </p:grpSpPr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xmlns="" id="{EC74EC39-9F8B-43D4-AA11-79E81BE57346}"/>
                </a:ext>
              </a:extLst>
            </p:cNvPr>
            <p:cNvSpPr txBox="1"/>
            <p:nvPr/>
          </p:nvSpPr>
          <p:spPr>
            <a:xfrm>
              <a:off x="3021856" y="4560313"/>
              <a:ext cx="1843922" cy="6771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900" dirty="0">
                  <a:solidFill>
                    <a:schemeClr val="bg1">
                      <a:lumMod val="25000"/>
                    </a:schemeClr>
                  </a:solidFill>
                  <a:cs typeface="Arial" pitchFamily="34" charset="0"/>
                </a:rPr>
                <a:t>Get a modern PowerPoint  Presen. </a:t>
              </a: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xmlns="" id="{EEBB252F-4298-4A1B-8716-5B0075B1AF6E}"/>
                </a:ext>
              </a:extLst>
            </p:cNvPr>
            <p:cNvSpPr txBox="1"/>
            <p:nvPr/>
          </p:nvSpPr>
          <p:spPr>
            <a:xfrm>
              <a:off x="3017859" y="4283314"/>
              <a:ext cx="1870812" cy="307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900" b="1" dirty="0">
                  <a:solidFill>
                    <a:schemeClr val="bg1">
                      <a:lumMod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900" b="1" dirty="0">
                <a:solidFill>
                  <a:schemeClr val="bg1">
                    <a:lumMod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32" name="Group 33">
            <a:extLst>
              <a:ext uri="{FF2B5EF4-FFF2-40B4-BE49-F238E27FC236}">
                <a16:creationId xmlns:a16="http://schemas.microsoft.com/office/drawing/2014/main" xmlns="" id="{6DD04B88-1187-4A92-B780-59A2A1D30C9C}"/>
              </a:ext>
            </a:extLst>
          </p:cNvPr>
          <p:cNvGrpSpPr/>
          <p:nvPr/>
        </p:nvGrpSpPr>
        <p:grpSpPr>
          <a:xfrm>
            <a:off x="3204927" y="3449557"/>
            <a:ext cx="1007189" cy="715580"/>
            <a:chOff x="3017859" y="4283314"/>
            <a:chExt cx="1870812" cy="954107"/>
          </a:xfrm>
        </p:grpSpPr>
        <p:sp>
          <p:nvSpPr>
            <p:cNvPr id="33" name="TextBox 20">
              <a:extLst>
                <a:ext uri="{FF2B5EF4-FFF2-40B4-BE49-F238E27FC236}">
                  <a16:creationId xmlns:a16="http://schemas.microsoft.com/office/drawing/2014/main" xmlns="" id="{EC74EC39-9F8B-43D4-AA11-79E81BE57346}"/>
                </a:ext>
              </a:extLst>
            </p:cNvPr>
            <p:cNvSpPr txBox="1"/>
            <p:nvPr/>
          </p:nvSpPr>
          <p:spPr>
            <a:xfrm>
              <a:off x="3021856" y="4560313"/>
              <a:ext cx="1843922" cy="6771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900" dirty="0">
                  <a:solidFill>
                    <a:schemeClr val="bg1">
                      <a:lumMod val="25000"/>
                    </a:schemeClr>
                  </a:solidFill>
                  <a:cs typeface="Arial" pitchFamily="34" charset="0"/>
                </a:rPr>
                <a:t>Get a modern PowerPoint  Presen. </a:t>
              </a:r>
            </a:p>
          </p:txBody>
        </p:sp>
        <p:sp>
          <p:nvSpPr>
            <p:cNvPr id="34" name="TextBox 21">
              <a:extLst>
                <a:ext uri="{FF2B5EF4-FFF2-40B4-BE49-F238E27FC236}">
                  <a16:creationId xmlns:a16="http://schemas.microsoft.com/office/drawing/2014/main" xmlns="" id="{EEBB252F-4298-4A1B-8716-5B0075B1AF6E}"/>
                </a:ext>
              </a:extLst>
            </p:cNvPr>
            <p:cNvSpPr txBox="1"/>
            <p:nvPr/>
          </p:nvSpPr>
          <p:spPr>
            <a:xfrm>
              <a:off x="3017859" y="4283314"/>
              <a:ext cx="1870812" cy="307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900" b="1" dirty="0">
                  <a:solidFill>
                    <a:schemeClr val="bg1">
                      <a:lumMod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900" b="1" dirty="0">
                <a:solidFill>
                  <a:schemeClr val="bg1">
                    <a:lumMod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35" name="Group 33">
            <a:extLst>
              <a:ext uri="{FF2B5EF4-FFF2-40B4-BE49-F238E27FC236}">
                <a16:creationId xmlns:a16="http://schemas.microsoft.com/office/drawing/2014/main" xmlns="" id="{6DD04B88-1187-4A92-B780-59A2A1D30C9C}"/>
              </a:ext>
            </a:extLst>
          </p:cNvPr>
          <p:cNvGrpSpPr/>
          <p:nvPr/>
        </p:nvGrpSpPr>
        <p:grpSpPr>
          <a:xfrm>
            <a:off x="1866328" y="3447127"/>
            <a:ext cx="1007189" cy="715580"/>
            <a:chOff x="3017859" y="4283314"/>
            <a:chExt cx="1870812" cy="954107"/>
          </a:xfrm>
        </p:grpSpPr>
        <p:sp>
          <p:nvSpPr>
            <p:cNvPr id="36" name="TextBox 20">
              <a:extLst>
                <a:ext uri="{FF2B5EF4-FFF2-40B4-BE49-F238E27FC236}">
                  <a16:creationId xmlns:a16="http://schemas.microsoft.com/office/drawing/2014/main" xmlns="" id="{EC74EC39-9F8B-43D4-AA11-79E81BE57346}"/>
                </a:ext>
              </a:extLst>
            </p:cNvPr>
            <p:cNvSpPr txBox="1"/>
            <p:nvPr/>
          </p:nvSpPr>
          <p:spPr>
            <a:xfrm>
              <a:off x="3021856" y="4560313"/>
              <a:ext cx="1843922" cy="6771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900" dirty="0">
                  <a:solidFill>
                    <a:schemeClr val="bg1">
                      <a:lumMod val="25000"/>
                    </a:schemeClr>
                  </a:solidFill>
                  <a:cs typeface="Arial" pitchFamily="34" charset="0"/>
                </a:rPr>
                <a:t>Get a modern PowerPoint  Presen. </a:t>
              </a:r>
            </a:p>
          </p:txBody>
        </p:sp>
        <p:sp>
          <p:nvSpPr>
            <p:cNvPr id="37" name="TextBox 21">
              <a:extLst>
                <a:ext uri="{FF2B5EF4-FFF2-40B4-BE49-F238E27FC236}">
                  <a16:creationId xmlns:a16="http://schemas.microsoft.com/office/drawing/2014/main" xmlns="" id="{EEBB252F-4298-4A1B-8716-5B0075B1AF6E}"/>
                </a:ext>
              </a:extLst>
            </p:cNvPr>
            <p:cNvSpPr txBox="1"/>
            <p:nvPr/>
          </p:nvSpPr>
          <p:spPr>
            <a:xfrm>
              <a:off x="3017859" y="4283314"/>
              <a:ext cx="1870812" cy="307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900" b="1" dirty="0">
                  <a:solidFill>
                    <a:schemeClr val="bg1">
                      <a:lumMod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900" b="1" dirty="0">
                <a:solidFill>
                  <a:schemeClr val="bg1">
                    <a:lumMod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38" name="Group 33">
            <a:extLst>
              <a:ext uri="{FF2B5EF4-FFF2-40B4-BE49-F238E27FC236}">
                <a16:creationId xmlns:a16="http://schemas.microsoft.com/office/drawing/2014/main" xmlns="" id="{6DD04B88-1187-4A92-B780-59A2A1D30C9C}"/>
              </a:ext>
            </a:extLst>
          </p:cNvPr>
          <p:cNvGrpSpPr/>
          <p:nvPr/>
        </p:nvGrpSpPr>
        <p:grpSpPr>
          <a:xfrm>
            <a:off x="513252" y="3447127"/>
            <a:ext cx="1007189" cy="715580"/>
            <a:chOff x="3017859" y="4283314"/>
            <a:chExt cx="1870812" cy="954107"/>
          </a:xfrm>
        </p:grpSpPr>
        <p:sp>
          <p:nvSpPr>
            <p:cNvPr id="39" name="TextBox 20">
              <a:extLst>
                <a:ext uri="{FF2B5EF4-FFF2-40B4-BE49-F238E27FC236}">
                  <a16:creationId xmlns:a16="http://schemas.microsoft.com/office/drawing/2014/main" xmlns="" id="{EC74EC39-9F8B-43D4-AA11-79E81BE57346}"/>
                </a:ext>
              </a:extLst>
            </p:cNvPr>
            <p:cNvSpPr txBox="1"/>
            <p:nvPr/>
          </p:nvSpPr>
          <p:spPr>
            <a:xfrm>
              <a:off x="3021856" y="4560313"/>
              <a:ext cx="1843922" cy="6771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900" dirty="0">
                  <a:solidFill>
                    <a:schemeClr val="bg1">
                      <a:lumMod val="25000"/>
                    </a:schemeClr>
                  </a:solidFill>
                  <a:cs typeface="Arial" pitchFamily="34" charset="0"/>
                </a:rPr>
                <a:t>Get a modern PowerPoint  Presen. </a:t>
              </a:r>
            </a:p>
          </p:txBody>
        </p:sp>
        <p:sp>
          <p:nvSpPr>
            <p:cNvPr id="40" name="TextBox 21">
              <a:extLst>
                <a:ext uri="{FF2B5EF4-FFF2-40B4-BE49-F238E27FC236}">
                  <a16:creationId xmlns:a16="http://schemas.microsoft.com/office/drawing/2014/main" xmlns="" id="{EEBB252F-4298-4A1B-8716-5B0075B1AF6E}"/>
                </a:ext>
              </a:extLst>
            </p:cNvPr>
            <p:cNvSpPr txBox="1"/>
            <p:nvPr/>
          </p:nvSpPr>
          <p:spPr>
            <a:xfrm>
              <a:off x="3017859" y="4283314"/>
              <a:ext cx="1870812" cy="307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900" b="1" dirty="0">
                  <a:solidFill>
                    <a:schemeClr val="bg1">
                      <a:lumMod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900" b="1" dirty="0">
                <a:solidFill>
                  <a:schemeClr val="bg1">
                    <a:lumMod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48" name="Freeform 7"/>
          <p:cNvSpPr>
            <a:spLocks/>
          </p:cNvSpPr>
          <p:nvPr/>
        </p:nvSpPr>
        <p:spPr bwMode="auto">
          <a:xfrm>
            <a:off x="9307116" y="6253163"/>
            <a:ext cx="19050" cy="22622"/>
          </a:xfrm>
          <a:custGeom>
            <a:avLst/>
            <a:gdLst>
              <a:gd name="T0" fmla="*/ 0 w 7"/>
              <a:gd name="T1" fmla="*/ 6 h 8"/>
              <a:gd name="T2" fmla="*/ 6 w 7"/>
              <a:gd name="T3" fmla="*/ 0 h 8"/>
              <a:gd name="T4" fmla="*/ 7 w 7"/>
              <a:gd name="T5" fmla="*/ 1 h 8"/>
              <a:gd name="T6" fmla="*/ 0 w 7"/>
              <a:gd name="T7" fmla="*/ 7 h 8"/>
              <a:gd name="T8" fmla="*/ 0 w 7"/>
              <a:gd name="T9" fmla="*/ 6 h 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7" h="8">
                <a:moveTo>
                  <a:pt x="0" y="6"/>
                </a:moveTo>
                <a:cubicBezTo>
                  <a:pt x="2" y="4"/>
                  <a:pt x="4" y="2"/>
                  <a:pt x="6" y="0"/>
                </a:cubicBezTo>
                <a:cubicBezTo>
                  <a:pt x="6" y="0"/>
                  <a:pt x="7" y="1"/>
                  <a:pt x="7" y="1"/>
                </a:cubicBezTo>
                <a:cubicBezTo>
                  <a:pt x="6" y="4"/>
                  <a:pt x="4" y="8"/>
                  <a:pt x="0" y="7"/>
                </a:cubicBezTo>
                <a:cubicBezTo>
                  <a:pt x="0" y="7"/>
                  <a:pt x="0" y="6"/>
                  <a:pt x="0" y="6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  <a:extLst/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s-PE" sz="1350"/>
          </a:p>
        </p:txBody>
      </p:sp>
      <p:sp>
        <p:nvSpPr>
          <p:cNvPr id="25" name="Text Placeholder 1">
            <a:extLst>
              <a:ext uri="{FF2B5EF4-FFF2-40B4-BE49-F238E27FC236}">
                <a16:creationId xmlns:a16="http://schemas.microsoft.com/office/drawing/2014/main" xmlns="" id="{206381AD-4C2B-4745-99B1-0BBCE6131A71}"/>
              </a:ext>
            </a:extLst>
          </p:cNvPr>
          <p:cNvSpPr txBox="1">
            <a:spLocks/>
          </p:cNvSpPr>
          <p:nvPr/>
        </p:nvSpPr>
        <p:spPr>
          <a:xfrm>
            <a:off x="677813" y="2828250"/>
            <a:ext cx="803608" cy="5760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KoHo Medium"/>
              <a:buNone/>
              <a:defRPr sz="3600" b="0" i="0" u="none" strike="noStrike" cap="none" baseline="0">
                <a:solidFill>
                  <a:schemeClr val="bg1"/>
                </a:solidFill>
                <a:latin typeface="+mj-lt"/>
                <a:ea typeface="KoHo Medium"/>
                <a:cs typeface="Arial" pitchFamily="34" charset="0"/>
                <a:sym typeface="KoHo Medium"/>
              </a:defRPr>
            </a:lvl1pPr>
            <a:lvl2pPr marL="914400" marR="0" lvl="1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KoHo Medium"/>
              <a:buChar char="○"/>
              <a:defRPr sz="1600" b="0" i="0" u="none" strike="noStrike" cap="none">
                <a:solidFill>
                  <a:schemeClr val="dk1"/>
                </a:solidFill>
                <a:latin typeface="KoHo Medium"/>
                <a:ea typeface="KoHo Medium"/>
                <a:cs typeface="KoHo Medium"/>
                <a:sym typeface="KoHo Medium"/>
              </a:defRPr>
            </a:lvl2pPr>
            <a:lvl3pPr marL="1371600" marR="0" lvl="2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KoHo Medium"/>
              <a:buChar char="■"/>
              <a:defRPr sz="1600" b="0" i="0" u="none" strike="noStrike" cap="none">
                <a:solidFill>
                  <a:schemeClr val="dk1"/>
                </a:solidFill>
                <a:latin typeface="KoHo Medium"/>
                <a:ea typeface="KoHo Medium"/>
                <a:cs typeface="KoHo Medium"/>
                <a:sym typeface="KoHo Medium"/>
              </a:defRPr>
            </a:lvl3pPr>
            <a:lvl4pPr marL="1828800" marR="0" lvl="3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KoHo Medium"/>
              <a:buChar char="●"/>
              <a:defRPr sz="1600" b="0" i="0" u="none" strike="noStrike" cap="none">
                <a:solidFill>
                  <a:schemeClr val="dk1"/>
                </a:solidFill>
                <a:latin typeface="KoHo Medium"/>
                <a:ea typeface="KoHo Medium"/>
                <a:cs typeface="KoHo Medium"/>
                <a:sym typeface="KoHo Medium"/>
              </a:defRPr>
            </a:lvl4pPr>
            <a:lvl5pPr marL="2286000" marR="0" lvl="4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KoHo Medium"/>
              <a:buChar char="○"/>
              <a:defRPr sz="1600" b="0" i="0" u="none" strike="noStrike" cap="none">
                <a:solidFill>
                  <a:schemeClr val="dk1"/>
                </a:solidFill>
                <a:latin typeface="KoHo Medium"/>
                <a:ea typeface="KoHo Medium"/>
                <a:cs typeface="KoHo Medium"/>
                <a:sym typeface="KoHo Medium"/>
              </a:defRPr>
            </a:lvl5pPr>
            <a:lvl6pPr marL="2743200" marR="0" lvl="5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KoHo Medium"/>
              <a:buChar char="■"/>
              <a:defRPr sz="1600" b="0" i="0" u="none" strike="noStrike" cap="none">
                <a:solidFill>
                  <a:schemeClr val="dk1"/>
                </a:solidFill>
                <a:latin typeface="KoHo Medium"/>
                <a:ea typeface="KoHo Medium"/>
                <a:cs typeface="KoHo Medium"/>
                <a:sym typeface="KoHo Medium"/>
              </a:defRPr>
            </a:lvl6pPr>
            <a:lvl7pPr marL="3200400" marR="0" lvl="6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KoHo Medium"/>
              <a:buChar char="●"/>
              <a:defRPr sz="1600" b="0" i="0" u="none" strike="noStrike" cap="none">
                <a:solidFill>
                  <a:schemeClr val="dk1"/>
                </a:solidFill>
                <a:latin typeface="KoHo Medium"/>
                <a:ea typeface="KoHo Medium"/>
                <a:cs typeface="KoHo Medium"/>
                <a:sym typeface="KoHo Medium"/>
              </a:defRPr>
            </a:lvl7pPr>
            <a:lvl8pPr marL="3657600" marR="0" lvl="7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KoHo Medium"/>
              <a:buChar char="○"/>
              <a:defRPr sz="1600" b="0" i="0" u="none" strike="noStrike" cap="none">
                <a:solidFill>
                  <a:schemeClr val="dk1"/>
                </a:solidFill>
                <a:latin typeface="KoHo Medium"/>
                <a:ea typeface="KoHo Medium"/>
                <a:cs typeface="KoHo Medium"/>
                <a:sym typeface="KoHo Medium"/>
              </a:defRPr>
            </a:lvl8pPr>
            <a:lvl9pPr marL="4114800" marR="0" lvl="8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KoHo Medium"/>
              <a:buChar char="■"/>
              <a:defRPr sz="1600" b="0" i="0" u="none" strike="noStrike" cap="none">
                <a:solidFill>
                  <a:schemeClr val="dk1"/>
                </a:solidFill>
                <a:latin typeface="KoHo Medium"/>
                <a:ea typeface="KoHo Medium"/>
                <a:cs typeface="KoHo Medium"/>
                <a:sym typeface="KoHo Medium"/>
              </a:defRPr>
            </a:lvl9pPr>
          </a:lstStyle>
          <a:p>
            <a:r>
              <a:rPr lang="en-US" sz="2800" b="1" dirty="0" smtClean="0">
                <a:solidFill>
                  <a:srgbClr val="EEB245"/>
                </a:solidFill>
              </a:rPr>
              <a:t>01</a:t>
            </a:r>
            <a:endParaRPr lang="en-US" sz="2800" b="1" dirty="0">
              <a:solidFill>
                <a:srgbClr val="EEB245"/>
              </a:solidFill>
            </a:endParaRPr>
          </a:p>
        </p:txBody>
      </p:sp>
      <p:sp>
        <p:nvSpPr>
          <p:cNvPr id="26" name="Text Placeholder 1">
            <a:extLst>
              <a:ext uri="{FF2B5EF4-FFF2-40B4-BE49-F238E27FC236}">
                <a16:creationId xmlns:a16="http://schemas.microsoft.com/office/drawing/2014/main" xmlns="" id="{206381AD-4C2B-4745-99B1-0BBCE6131A71}"/>
              </a:ext>
            </a:extLst>
          </p:cNvPr>
          <p:cNvSpPr txBox="1">
            <a:spLocks/>
          </p:cNvSpPr>
          <p:nvPr/>
        </p:nvSpPr>
        <p:spPr>
          <a:xfrm>
            <a:off x="2009933" y="2802245"/>
            <a:ext cx="803608" cy="5760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KoHo Medium"/>
              <a:buNone/>
              <a:defRPr sz="3600" b="0" i="0" u="none" strike="noStrike" cap="none" baseline="0">
                <a:solidFill>
                  <a:schemeClr val="bg1"/>
                </a:solidFill>
                <a:latin typeface="+mj-lt"/>
                <a:ea typeface="KoHo Medium"/>
                <a:cs typeface="Arial" pitchFamily="34" charset="0"/>
                <a:sym typeface="KoHo Medium"/>
              </a:defRPr>
            </a:lvl1pPr>
            <a:lvl2pPr marL="914400" marR="0" lvl="1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KoHo Medium"/>
              <a:buChar char="○"/>
              <a:defRPr sz="1600" b="0" i="0" u="none" strike="noStrike" cap="none">
                <a:solidFill>
                  <a:schemeClr val="dk1"/>
                </a:solidFill>
                <a:latin typeface="KoHo Medium"/>
                <a:ea typeface="KoHo Medium"/>
                <a:cs typeface="KoHo Medium"/>
                <a:sym typeface="KoHo Medium"/>
              </a:defRPr>
            </a:lvl2pPr>
            <a:lvl3pPr marL="1371600" marR="0" lvl="2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KoHo Medium"/>
              <a:buChar char="■"/>
              <a:defRPr sz="1600" b="0" i="0" u="none" strike="noStrike" cap="none">
                <a:solidFill>
                  <a:schemeClr val="dk1"/>
                </a:solidFill>
                <a:latin typeface="KoHo Medium"/>
                <a:ea typeface="KoHo Medium"/>
                <a:cs typeface="KoHo Medium"/>
                <a:sym typeface="KoHo Medium"/>
              </a:defRPr>
            </a:lvl3pPr>
            <a:lvl4pPr marL="1828800" marR="0" lvl="3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KoHo Medium"/>
              <a:buChar char="●"/>
              <a:defRPr sz="1600" b="0" i="0" u="none" strike="noStrike" cap="none">
                <a:solidFill>
                  <a:schemeClr val="dk1"/>
                </a:solidFill>
                <a:latin typeface="KoHo Medium"/>
                <a:ea typeface="KoHo Medium"/>
                <a:cs typeface="KoHo Medium"/>
                <a:sym typeface="KoHo Medium"/>
              </a:defRPr>
            </a:lvl4pPr>
            <a:lvl5pPr marL="2286000" marR="0" lvl="4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KoHo Medium"/>
              <a:buChar char="○"/>
              <a:defRPr sz="1600" b="0" i="0" u="none" strike="noStrike" cap="none">
                <a:solidFill>
                  <a:schemeClr val="dk1"/>
                </a:solidFill>
                <a:latin typeface="KoHo Medium"/>
                <a:ea typeface="KoHo Medium"/>
                <a:cs typeface="KoHo Medium"/>
                <a:sym typeface="KoHo Medium"/>
              </a:defRPr>
            </a:lvl5pPr>
            <a:lvl6pPr marL="2743200" marR="0" lvl="5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KoHo Medium"/>
              <a:buChar char="■"/>
              <a:defRPr sz="1600" b="0" i="0" u="none" strike="noStrike" cap="none">
                <a:solidFill>
                  <a:schemeClr val="dk1"/>
                </a:solidFill>
                <a:latin typeface="KoHo Medium"/>
                <a:ea typeface="KoHo Medium"/>
                <a:cs typeface="KoHo Medium"/>
                <a:sym typeface="KoHo Medium"/>
              </a:defRPr>
            </a:lvl6pPr>
            <a:lvl7pPr marL="3200400" marR="0" lvl="6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KoHo Medium"/>
              <a:buChar char="●"/>
              <a:defRPr sz="1600" b="0" i="0" u="none" strike="noStrike" cap="none">
                <a:solidFill>
                  <a:schemeClr val="dk1"/>
                </a:solidFill>
                <a:latin typeface="KoHo Medium"/>
                <a:ea typeface="KoHo Medium"/>
                <a:cs typeface="KoHo Medium"/>
                <a:sym typeface="KoHo Medium"/>
              </a:defRPr>
            </a:lvl7pPr>
            <a:lvl8pPr marL="3657600" marR="0" lvl="7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KoHo Medium"/>
              <a:buChar char="○"/>
              <a:defRPr sz="1600" b="0" i="0" u="none" strike="noStrike" cap="none">
                <a:solidFill>
                  <a:schemeClr val="dk1"/>
                </a:solidFill>
                <a:latin typeface="KoHo Medium"/>
                <a:ea typeface="KoHo Medium"/>
                <a:cs typeface="KoHo Medium"/>
                <a:sym typeface="KoHo Medium"/>
              </a:defRPr>
            </a:lvl8pPr>
            <a:lvl9pPr marL="4114800" marR="0" lvl="8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KoHo Medium"/>
              <a:buChar char="■"/>
              <a:defRPr sz="1600" b="0" i="0" u="none" strike="noStrike" cap="none">
                <a:solidFill>
                  <a:schemeClr val="dk1"/>
                </a:solidFill>
                <a:latin typeface="KoHo Medium"/>
                <a:ea typeface="KoHo Medium"/>
                <a:cs typeface="KoHo Medium"/>
                <a:sym typeface="KoHo Medium"/>
              </a:defRPr>
            </a:lvl9pPr>
          </a:lstStyle>
          <a:p>
            <a:r>
              <a:rPr lang="en-US" sz="2800" b="1" dirty="0" smtClean="0">
                <a:solidFill>
                  <a:srgbClr val="EEB245"/>
                </a:solidFill>
              </a:rPr>
              <a:t>02</a:t>
            </a:r>
            <a:endParaRPr lang="en-US" sz="2800" b="1" dirty="0">
              <a:solidFill>
                <a:srgbClr val="EEB245"/>
              </a:solidFill>
            </a:endParaRPr>
          </a:p>
        </p:txBody>
      </p:sp>
      <p:sp>
        <p:nvSpPr>
          <p:cNvPr id="27" name="Text Placeholder 1">
            <a:extLst>
              <a:ext uri="{FF2B5EF4-FFF2-40B4-BE49-F238E27FC236}">
                <a16:creationId xmlns:a16="http://schemas.microsoft.com/office/drawing/2014/main" xmlns="" id="{206381AD-4C2B-4745-99B1-0BBCE6131A71}"/>
              </a:ext>
            </a:extLst>
          </p:cNvPr>
          <p:cNvSpPr txBox="1">
            <a:spLocks/>
          </p:cNvSpPr>
          <p:nvPr/>
        </p:nvSpPr>
        <p:spPr>
          <a:xfrm>
            <a:off x="3323979" y="2817843"/>
            <a:ext cx="803608" cy="5760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KoHo Medium"/>
              <a:buNone/>
              <a:defRPr sz="3600" b="0" i="0" u="none" strike="noStrike" cap="none" baseline="0">
                <a:solidFill>
                  <a:schemeClr val="bg1"/>
                </a:solidFill>
                <a:latin typeface="+mj-lt"/>
                <a:ea typeface="KoHo Medium"/>
                <a:cs typeface="Arial" pitchFamily="34" charset="0"/>
                <a:sym typeface="KoHo Medium"/>
              </a:defRPr>
            </a:lvl1pPr>
            <a:lvl2pPr marL="914400" marR="0" lvl="1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KoHo Medium"/>
              <a:buChar char="○"/>
              <a:defRPr sz="1600" b="0" i="0" u="none" strike="noStrike" cap="none">
                <a:solidFill>
                  <a:schemeClr val="dk1"/>
                </a:solidFill>
                <a:latin typeface="KoHo Medium"/>
                <a:ea typeface="KoHo Medium"/>
                <a:cs typeface="KoHo Medium"/>
                <a:sym typeface="KoHo Medium"/>
              </a:defRPr>
            </a:lvl2pPr>
            <a:lvl3pPr marL="1371600" marR="0" lvl="2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KoHo Medium"/>
              <a:buChar char="■"/>
              <a:defRPr sz="1600" b="0" i="0" u="none" strike="noStrike" cap="none">
                <a:solidFill>
                  <a:schemeClr val="dk1"/>
                </a:solidFill>
                <a:latin typeface="KoHo Medium"/>
                <a:ea typeface="KoHo Medium"/>
                <a:cs typeface="KoHo Medium"/>
                <a:sym typeface="KoHo Medium"/>
              </a:defRPr>
            </a:lvl3pPr>
            <a:lvl4pPr marL="1828800" marR="0" lvl="3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KoHo Medium"/>
              <a:buChar char="●"/>
              <a:defRPr sz="1600" b="0" i="0" u="none" strike="noStrike" cap="none">
                <a:solidFill>
                  <a:schemeClr val="dk1"/>
                </a:solidFill>
                <a:latin typeface="KoHo Medium"/>
                <a:ea typeface="KoHo Medium"/>
                <a:cs typeface="KoHo Medium"/>
                <a:sym typeface="KoHo Medium"/>
              </a:defRPr>
            </a:lvl4pPr>
            <a:lvl5pPr marL="2286000" marR="0" lvl="4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KoHo Medium"/>
              <a:buChar char="○"/>
              <a:defRPr sz="1600" b="0" i="0" u="none" strike="noStrike" cap="none">
                <a:solidFill>
                  <a:schemeClr val="dk1"/>
                </a:solidFill>
                <a:latin typeface="KoHo Medium"/>
                <a:ea typeface="KoHo Medium"/>
                <a:cs typeface="KoHo Medium"/>
                <a:sym typeface="KoHo Medium"/>
              </a:defRPr>
            </a:lvl5pPr>
            <a:lvl6pPr marL="2743200" marR="0" lvl="5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KoHo Medium"/>
              <a:buChar char="■"/>
              <a:defRPr sz="1600" b="0" i="0" u="none" strike="noStrike" cap="none">
                <a:solidFill>
                  <a:schemeClr val="dk1"/>
                </a:solidFill>
                <a:latin typeface="KoHo Medium"/>
                <a:ea typeface="KoHo Medium"/>
                <a:cs typeface="KoHo Medium"/>
                <a:sym typeface="KoHo Medium"/>
              </a:defRPr>
            </a:lvl6pPr>
            <a:lvl7pPr marL="3200400" marR="0" lvl="6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KoHo Medium"/>
              <a:buChar char="●"/>
              <a:defRPr sz="1600" b="0" i="0" u="none" strike="noStrike" cap="none">
                <a:solidFill>
                  <a:schemeClr val="dk1"/>
                </a:solidFill>
                <a:latin typeface="KoHo Medium"/>
                <a:ea typeface="KoHo Medium"/>
                <a:cs typeface="KoHo Medium"/>
                <a:sym typeface="KoHo Medium"/>
              </a:defRPr>
            </a:lvl7pPr>
            <a:lvl8pPr marL="3657600" marR="0" lvl="7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KoHo Medium"/>
              <a:buChar char="○"/>
              <a:defRPr sz="1600" b="0" i="0" u="none" strike="noStrike" cap="none">
                <a:solidFill>
                  <a:schemeClr val="dk1"/>
                </a:solidFill>
                <a:latin typeface="KoHo Medium"/>
                <a:ea typeface="KoHo Medium"/>
                <a:cs typeface="KoHo Medium"/>
                <a:sym typeface="KoHo Medium"/>
              </a:defRPr>
            </a:lvl8pPr>
            <a:lvl9pPr marL="4114800" marR="0" lvl="8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KoHo Medium"/>
              <a:buChar char="■"/>
              <a:defRPr sz="1600" b="0" i="0" u="none" strike="noStrike" cap="none">
                <a:solidFill>
                  <a:schemeClr val="dk1"/>
                </a:solidFill>
                <a:latin typeface="KoHo Medium"/>
                <a:ea typeface="KoHo Medium"/>
                <a:cs typeface="KoHo Medium"/>
                <a:sym typeface="KoHo Medium"/>
              </a:defRPr>
            </a:lvl9pPr>
          </a:lstStyle>
          <a:p>
            <a:r>
              <a:rPr lang="en-US" sz="2800" b="1" dirty="0" smtClean="0">
                <a:solidFill>
                  <a:srgbClr val="EEB245"/>
                </a:solidFill>
              </a:rPr>
              <a:t>03</a:t>
            </a:r>
            <a:endParaRPr lang="en-US" sz="2800" b="1" dirty="0">
              <a:solidFill>
                <a:srgbClr val="EEB245"/>
              </a:solidFill>
            </a:endParaRPr>
          </a:p>
        </p:txBody>
      </p:sp>
      <p:sp>
        <p:nvSpPr>
          <p:cNvPr id="28" name="Text Placeholder 1">
            <a:extLst>
              <a:ext uri="{FF2B5EF4-FFF2-40B4-BE49-F238E27FC236}">
                <a16:creationId xmlns:a16="http://schemas.microsoft.com/office/drawing/2014/main" xmlns="" id="{206381AD-4C2B-4745-99B1-0BBCE6131A71}"/>
              </a:ext>
            </a:extLst>
          </p:cNvPr>
          <p:cNvSpPr txBox="1">
            <a:spLocks/>
          </p:cNvSpPr>
          <p:nvPr/>
        </p:nvSpPr>
        <p:spPr>
          <a:xfrm>
            <a:off x="4656099" y="2800858"/>
            <a:ext cx="803608" cy="5760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KoHo Medium"/>
              <a:buNone/>
              <a:defRPr sz="3600" b="0" i="0" u="none" strike="noStrike" cap="none" baseline="0">
                <a:solidFill>
                  <a:schemeClr val="bg1"/>
                </a:solidFill>
                <a:latin typeface="+mj-lt"/>
                <a:ea typeface="KoHo Medium"/>
                <a:cs typeface="Arial" pitchFamily="34" charset="0"/>
                <a:sym typeface="KoHo Medium"/>
              </a:defRPr>
            </a:lvl1pPr>
            <a:lvl2pPr marL="914400" marR="0" lvl="1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KoHo Medium"/>
              <a:buChar char="○"/>
              <a:defRPr sz="1600" b="0" i="0" u="none" strike="noStrike" cap="none">
                <a:solidFill>
                  <a:schemeClr val="dk1"/>
                </a:solidFill>
                <a:latin typeface="KoHo Medium"/>
                <a:ea typeface="KoHo Medium"/>
                <a:cs typeface="KoHo Medium"/>
                <a:sym typeface="KoHo Medium"/>
              </a:defRPr>
            </a:lvl2pPr>
            <a:lvl3pPr marL="1371600" marR="0" lvl="2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KoHo Medium"/>
              <a:buChar char="■"/>
              <a:defRPr sz="1600" b="0" i="0" u="none" strike="noStrike" cap="none">
                <a:solidFill>
                  <a:schemeClr val="dk1"/>
                </a:solidFill>
                <a:latin typeface="KoHo Medium"/>
                <a:ea typeface="KoHo Medium"/>
                <a:cs typeface="KoHo Medium"/>
                <a:sym typeface="KoHo Medium"/>
              </a:defRPr>
            </a:lvl3pPr>
            <a:lvl4pPr marL="1828800" marR="0" lvl="3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KoHo Medium"/>
              <a:buChar char="●"/>
              <a:defRPr sz="1600" b="0" i="0" u="none" strike="noStrike" cap="none">
                <a:solidFill>
                  <a:schemeClr val="dk1"/>
                </a:solidFill>
                <a:latin typeface="KoHo Medium"/>
                <a:ea typeface="KoHo Medium"/>
                <a:cs typeface="KoHo Medium"/>
                <a:sym typeface="KoHo Medium"/>
              </a:defRPr>
            </a:lvl4pPr>
            <a:lvl5pPr marL="2286000" marR="0" lvl="4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KoHo Medium"/>
              <a:buChar char="○"/>
              <a:defRPr sz="1600" b="0" i="0" u="none" strike="noStrike" cap="none">
                <a:solidFill>
                  <a:schemeClr val="dk1"/>
                </a:solidFill>
                <a:latin typeface="KoHo Medium"/>
                <a:ea typeface="KoHo Medium"/>
                <a:cs typeface="KoHo Medium"/>
                <a:sym typeface="KoHo Medium"/>
              </a:defRPr>
            </a:lvl5pPr>
            <a:lvl6pPr marL="2743200" marR="0" lvl="5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KoHo Medium"/>
              <a:buChar char="■"/>
              <a:defRPr sz="1600" b="0" i="0" u="none" strike="noStrike" cap="none">
                <a:solidFill>
                  <a:schemeClr val="dk1"/>
                </a:solidFill>
                <a:latin typeface="KoHo Medium"/>
                <a:ea typeface="KoHo Medium"/>
                <a:cs typeface="KoHo Medium"/>
                <a:sym typeface="KoHo Medium"/>
              </a:defRPr>
            </a:lvl6pPr>
            <a:lvl7pPr marL="3200400" marR="0" lvl="6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KoHo Medium"/>
              <a:buChar char="●"/>
              <a:defRPr sz="1600" b="0" i="0" u="none" strike="noStrike" cap="none">
                <a:solidFill>
                  <a:schemeClr val="dk1"/>
                </a:solidFill>
                <a:latin typeface="KoHo Medium"/>
                <a:ea typeface="KoHo Medium"/>
                <a:cs typeface="KoHo Medium"/>
                <a:sym typeface="KoHo Medium"/>
              </a:defRPr>
            </a:lvl7pPr>
            <a:lvl8pPr marL="3657600" marR="0" lvl="7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KoHo Medium"/>
              <a:buChar char="○"/>
              <a:defRPr sz="1600" b="0" i="0" u="none" strike="noStrike" cap="none">
                <a:solidFill>
                  <a:schemeClr val="dk1"/>
                </a:solidFill>
                <a:latin typeface="KoHo Medium"/>
                <a:ea typeface="KoHo Medium"/>
                <a:cs typeface="KoHo Medium"/>
                <a:sym typeface="KoHo Medium"/>
              </a:defRPr>
            </a:lvl8pPr>
            <a:lvl9pPr marL="4114800" marR="0" lvl="8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KoHo Medium"/>
              <a:buChar char="■"/>
              <a:defRPr sz="1600" b="0" i="0" u="none" strike="noStrike" cap="none">
                <a:solidFill>
                  <a:schemeClr val="dk1"/>
                </a:solidFill>
                <a:latin typeface="KoHo Medium"/>
                <a:ea typeface="KoHo Medium"/>
                <a:cs typeface="KoHo Medium"/>
                <a:sym typeface="KoHo Medium"/>
              </a:defRPr>
            </a:lvl9pPr>
          </a:lstStyle>
          <a:p>
            <a:r>
              <a:rPr lang="en-US" sz="2800" b="1" dirty="0" smtClean="0">
                <a:solidFill>
                  <a:srgbClr val="EEB245"/>
                </a:solidFill>
              </a:rPr>
              <a:t>04</a:t>
            </a:r>
            <a:endParaRPr lang="en-US" sz="2800" b="1" dirty="0">
              <a:solidFill>
                <a:srgbClr val="EEB245"/>
              </a:solidFill>
            </a:endParaRPr>
          </a:p>
        </p:txBody>
      </p:sp>
      <p:sp>
        <p:nvSpPr>
          <p:cNvPr id="13" name="Freeform 5"/>
          <p:cNvSpPr>
            <a:spLocks/>
          </p:cNvSpPr>
          <p:nvPr/>
        </p:nvSpPr>
        <p:spPr bwMode="auto">
          <a:xfrm>
            <a:off x="7575551" y="2379663"/>
            <a:ext cx="942975" cy="1638300"/>
          </a:xfrm>
          <a:custGeom>
            <a:avLst/>
            <a:gdLst>
              <a:gd name="T0" fmla="*/ 37 w 60"/>
              <a:gd name="T1" fmla="*/ 12 h 105"/>
              <a:gd name="T2" fmla="*/ 23 w 60"/>
              <a:gd name="T3" fmla="*/ 9 h 105"/>
              <a:gd name="T4" fmla="*/ 16 w 60"/>
              <a:gd name="T5" fmla="*/ 16 h 105"/>
              <a:gd name="T6" fmla="*/ 24 w 60"/>
              <a:gd name="T7" fmla="*/ 2 h 105"/>
              <a:gd name="T8" fmla="*/ 39 w 60"/>
              <a:gd name="T9" fmla="*/ 6 h 105"/>
              <a:gd name="T10" fmla="*/ 50 w 60"/>
              <a:gd name="T11" fmla="*/ 17 h 105"/>
              <a:gd name="T12" fmla="*/ 49 w 60"/>
              <a:gd name="T13" fmla="*/ 24 h 105"/>
              <a:gd name="T14" fmla="*/ 45 w 60"/>
              <a:gd name="T15" fmla="*/ 45 h 105"/>
              <a:gd name="T16" fmla="*/ 58 w 60"/>
              <a:gd name="T17" fmla="*/ 94 h 105"/>
              <a:gd name="T18" fmla="*/ 52 w 60"/>
              <a:gd name="T19" fmla="*/ 104 h 105"/>
              <a:gd name="T20" fmla="*/ 8 w 60"/>
              <a:gd name="T21" fmla="*/ 104 h 105"/>
              <a:gd name="T22" fmla="*/ 2 w 60"/>
              <a:gd name="T23" fmla="*/ 96 h 105"/>
              <a:gd name="T24" fmla="*/ 18 w 60"/>
              <a:gd name="T25" fmla="*/ 40 h 105"/>
              <a:gd name="T26" fmla="*/ 34 w 60"/>
              <a:gd name="T27" fmla="*/ 23 h 105"/>
              <a:gd name="T28" fmla="*/ 36 w 60"/>
              <a:gd name="T29" fmla="*/ 12 h 105"/>
              <a:gd name="T30" fmla="*/ 37 w 60"/>
              <a:gd name="T31" fmla="*/ 12 h 10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60" h="105">
                <a:moveTo>
                  <a:pt x="37" y="12"/>
                </a:moveTo>
                <a:cubicBezTo>
                  <a:pt x="33" y="5"/>
                  <a:pt x="29" y="4"/>
                  <a:pt x="23" y="9"/>
                </a:cubicBezTo>
                <a:cubicBezTo>
                  <a:pt x="21" y="11"/>
                  <a:pt x="19" y="14"/>
                  <a:pt x="16" y="16"/>
                </a:cubicBezTo>
                <a:cubicBezTo>
                  <a:pt x="16" y="9"/>
                  <a:pt x="19" y="5"/>
                  <a:pt x="24" y="2"/>
                </a:cubicBezTo>
                <a:cubicBezTo>
                  <a:pt x="30" y="0"/>
                  <a:pt x="35" y="2"/>
                  <a:pt x="39" y="6"/>
                </a:cubicBezTo>
                <a:cubicBezTo>
                  <a:pt x="43" y="9"/>
                  <a:pt x="47" y="13"/>
                  <a:pt x="50" y="17"/>
                </a:cubicBezTo>
                <a:cubicBezTo>
                  <a:pt x="51" y="18"/>
                  <a:pt x="50" y="23"/>
                  <a:pt x="49" y="24"/>
                </a:cubicBezTo>
                <a:cubicBezTo>
                  <a:pt x="42" y="30"/>
                  <a:pt x="43" y="38"/>
                  <a:pt x="45" y="45"/>
                </a:cubicBezTo>
                <a:cubicBezTo>
                  <a:pt x="49" y="62"/>
                  <a:pt x="53" y="78"/>
                  <a:pt x="58" y="94"/>
                </a:cubicBezTo>
                <a:cubicBezTo>
                  <a:pt x="60" y="100"/>
                  <a:pt x="58" y="104"/>
                  <a:pt x="52" y="104"/>
                </a:cubicBezTo>
                <a:cubicBezTo>
                  <a:pt x="37" y="105"/>
                  <a:pt x="22" y="104"/>
                  <a:pt x="8" y="104"/>
                </a:cubicBezTo>
                <a:cubicBezTo>
                  <a:pt x="3" y="104"/>
                  <a:pt x="0" y="101"/>
                  <a:pt x="2" y="96"/>
                </a:cubicBezTo>
                <a:cubicBezTo>
                  <a:pt x="7" y="77"/>
                  <a:pt x="11" y="58"/>
                  <a:pt x="18" y="40"/>
                </a:cubicBezTo>
                <a:cubicBezTo>
                  <a:pt x="20" y="33"/>
                  <a:pt x="28" y="28"/>
                  <a:pt x="34" y="23"/>
                </a:cubicBezTo>
                <a:cubicBezTo>
                  <a:pt x="36" y="19"/>
                  <a:pt x="40" y="16"/>
                  <a:pt x="36" y="12"/>
                </a:cubicBezTo>
                <a:lnTo>
                  <a:pt x="37" y="12"/>
                </a:lnTo>
                <a:close/>
              </a:path>
            </a:pathLst>
          </a:custGeom>
          <a:solidFill>
            <a:srgbClr val="FFC00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  <p:sp>
        <p:nvSpPr>
          <p:cNvPr id="14" name="Freeform 6"/>
          <p:cNvSpPr>
            <a:spLocks/>
          </p:cNvSpPr>
          <p:nvPr/>
        </p:nvSpPr>
        <p:spPr bwMode="auto">
          <a:xfrm>
            <a:off x="6492876" y="3254375"/>
            <a:ext cx="738188" cy="1122363"/>
          </a:xfrm>
          <a:custGeom>
            <a:avLst/>
            <a:gdLst>
              <a:gd name="T0" fmla="*/ 15 w 47"/>
              <a:gd name="T1" fmla="*/ 15 h 72"/>
              <a:gd name="T2" fmla="*/ 12 w 47"/>
              <a:gd name="T3" fmla="*/ 12 h 72"/>
              <a:gd name="T4" fmla="*/ 21 w 47"/>
              <a:gd name="T5" fmla="*/ 2 h 72"/>
              <a:gd name="T6" fmla="*/ 33 w 47"/>
              <a:gd name="T7" fmla="*/ 8 h 72"/>
              <a:gd name="T8" fmla="*/ 34 w 47"/>
              <a:gd name="T9" fmla="*/ 14 h 72"/>
              <a:gd name="T10" fmla="*/ 47 w 47"/>
              <a:gd name="T11" fmla="*/ 68 h 72"/>
              <a:gd name="T12" fmla="*/ 0 w 47"/>
              <a:gd name="T13" fmla="*/ 69 h 72"/>
              <a:gd name="T14" fmla="*/ 5 w 47"/>
              <a:gd name="T15" fmla="*/ 55 h 72"/>
              <a:gd name="T16" fmla="*/ 16 w 47"/>
              <a:gd name="T17" fmla="*/ 50 h 72"/>
              <a:gd name="T18" fmla="*/ 24 w 47"/>
              <a:gd name="T19" fmla="*/ 21 h 72"/>
              <a:gd name="T20" fmla="*/ 27 w 47"/>
              <a:gd name="T21" fmla="*/ 8 h 72"/>
              <a:gd name="T22" fmla="*/ 15 w 47"/>
              <a:gd name="T23" fmla="*/ 15 h 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47" h="72">
                <a:moveTo>
                  <a:pt x="15" y="15"/>
                </a:moveTo>
                <a:cubicBezTo>
                  <a:pt x="14" y="14"/>
                  <a:pt x="12" y="12"/>
                  <a:pt x="12" y="12"/>
                </a:cubicBezTo>
                <a:cubicBezTo>
                  <a:pt x="14" y="9"/>
                  <a:pt x="17" y="4"/>
                  <a:pt x="21" y="2"/>
                </a:cubicBezTo>
                <a:cubicBezTo>
                  <a:pt x="26" y="0"/>
                  <a:pt x="30" y="3"/>
                  <a:pt x="33" y="8"/>
                </a:cubicBezTo>
                <a:cubicBezTo>
                  <a:pt x="34" y="10"/>
                  <a:pt x="35" y="12"/>
                  <a:pt x="34" y="14"/>
                </a:cubicBezTo>
                <a:cubicBezTo>
                  <a:pt x="33" y="33"/>
                  <a:pt x="37" y="50"/>
                  <a:pt x="47" y="68"/>
                </a:cubicBezTo>
                <a:cubicBezTo>
                  <a:pt x="31" y="72"/>
                  <a:pt x="16" y="72"/>
                  <a:pt x="0" y="69"/>
                </a:cubicBezTo>
                <a:cubicBezTo>
                  <a:pt x="2" y="64"/>
                  <a:pt x="4" y="59"/>
                  <a:pt x="5" y="55"/>
                </a:cubicBezTo>
                <a:cubicBezTo>
                  <a:pt x="10" y="56"/>
                  <a:pt x="15" y="57"/>
                  <a:pt x="16" y="50"/>
                </a:cubicBezTo>
                <a:cubicBezTo>
                  <a:pt x="18" y="40"/>
                  <a:pt x="17" y="30"/>
                  <a:pt x="24" y="21"/>
                </a:cubicBezTo>
                <a:cubicBezTo>
                  <a:pt x="27" y="18"/>
                  <a:pt x="34" y="13"/>
                  <a:pt x="27" y="8"/>
                </a:cubicBezTo>
                <a:cubicBezTo>
                  <a:pt x="20" y="4"/>
                  <a:pt x="18" y="11"/>
                  <a:pt x="15" y="15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  <p:sp>
        <p:nvSpPr>
          <p:cNvPr id="15" name="Freeform 7"/>
          <p:cNvSpPr>
            <a:spLocks/>
          </p:cNvSpPr>
          <p:nvPr/>
        </p:nvSpPr>
        <p:spPr bwMode="auto">
          <a:xfrm>
            <a:off x="7748588" y="1787525"/>
            <a:ext cx="581025" cy="561975"/>
          </a:xfrm>
          <a:custGeom>
            <a:avLst/>
            <a:gdLst>
              <a:gd name="T0" fmla="*/ 18 w 37"/>
              <a:gd name="T1" fmla="*/ 36 h 36"/>
              <a:gd name="T2" fmla="*/ 0 w 37"/>
              <a:gd name="T3" fmla="*/ 18 h 36"/>
              <a:gd name="T4" fmla="*/ 19 w 37"/>
              <a:gd name="T5" fmla="*/ 0 h 36"/>
              <a:gd name="T6" fmla="*/ 37 w 37"/>
              <a:gd name="T7" fmla="*/ 18 h 36"/>
              <a:gd name="T8" fmla="*/ 18 w 37"/>
              <a:gd name="T9" fmla="*/ 36 h 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7" h="36">
                <a:moveTo>
                  <a:pt x="18" y="36"/>
                </a:moveTo>
                <a:cubicBezTo>
                  <a:pt x="8" y="36"/>
                  <a:pt x="0" y="28"/>
                  <a:pt x="0" y="18"/>
                </a:cubicBezTo>
                <a:cubicBezTo>
                  <a:pt x="0" y="8"/>
                  <a:pt x="8" y="0"/>
                  <a:pt x="19" y="0"/>
                </a:cubicBezTo>
                <a:cubicBezTo>
                  <a:pt x="29" y="0"/>
                  <a:pt x="37" y="8"/>
                  <a:pt x="37" y="18"/>
                </a:cubicBezTo>
                <a:cubicBezTo>
                  <a:pt x="37" y="28"/>
                  <a:pt x="28" y="36"/>
                  <a:pt x="18" y="36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  <p:sp>
        <p:nvSpPr>
          <p:cNvPr id="16" name="Freeform 8"/>
          <p:cNvSpPr>
            <a:spLocks/>
          </p:cNvSpPr>
          <p:nvPr/>
        </p:nvSpPr>
        <p:spPr bwMode="auto">
          <a:xfrm>
            <a:off x="8031163" y="4033838"/>
            <a:ext cx="392113" cy="904875"/>
          </a:xfrm>
          <a:custGeom>
            <a:avLst/>
            <a:gdLst>
              <a:gd name="T0" fmla="*/ 2 w 25"/>
              <a:gd name="T1" fmla="*/ 8 h 58"/>
              <a:gd name="T2" fmla="*/ 0 w 25"/>
              <a:gd name="T3" fmla="*/ 2 h 58"/>
              <a:gd name="T4" fmla="*/ 13 w 25"/>
              <a:gd name="T5" fmla="*/ 1 h 58"/>
              <a:gd name="T6" fmla="*/ 24 w 25"/>
              <a:gd name="T7" fmla="*/ 10 h 58"/>
              <a:gd name="T8" fmla="*/ 25 w 25"/>
              <a:gd name="T9" fmla="*/ 51 h 58"/>
              <a:gd name="T10" fmla="*/ 16 w 25"/>
              <a:gd name="T11" fmla="*/ 58 h 58"/>
              <a:gd name="T12" fmla="*/ 7 w 25"/>
              <a:gd name="T13" fmla="*/ 50 h 58"/>
              <a:gd name="T14" fmla="*/ 6 w 25"/>
              <a:gd name="T15" fmla="*/ 18 h 58"/>
              <a:gd name="T16" fmla="*/ 1 w 25"/>
              <a:gd name="T17" fmla="*/ 7 h 58"/>
              <a:gd name="T18" fmla="*/ 2 w 25"/>
              <a:gd name="T19" fmla="*/ 8 h 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25" h="58">
                <a:moveTo>
                  <a:pt x="2" y="8"/>
                </a:moveTo>
                <a:cubicBezTo>
                  <a:pt x="1" y="6"/>
                  <a:pt x="1" y="4"/>
                  <a:pt x="0" y="2"/>
                </a:cubicBezTo>
                <a:cubicBezTo>
                  <a:pt x="5" y="2"/>
                  <a:pt x="9" y="2"/>
                  <a:pt x="13" y="1"/>
                </a:cubicBezTo>
                <a:cubicBezTo>
                  <a:pt x="20" y="0"/>
                  <a:pt x="24" y="4"/>
                  <a:pt x="24" y="10"/>
                </a:cubicBezTo>
                <a:cubicBezTo>
                  <a:pt x="25" y="23"/>
                  <a:pt x="25" y="37"/>
                  <a:pt x="25" y="51"/>
                </a:cubicBezTo>
                <a:cubicBezTo>
                  <a:pt x="25" y="56"/>
                  <a:pt x="21" y="58"/>
                  <a:pt x="16" y="58"/>
                </a:cubicBezTo>
                <a:cubicBezTo>
                  <a:pt x="10" y="58"/>
                  <a:pt x="7" y="55"/>
                  <a:pt x="7" y="50"/>
                </a:cubicBezTo>
                <a:cubicBezTo>
                  <a:pt x="7" y="39"/>
                  <a:pt x="7" y="29"/>
                  <a:pt x="6" y="18"/>
                </a:cubicBezTo>
                <a:cubicBezTo>
                  <a:pt x="6" y="15"/>
                  <a:pt x="3" y="11"/>
                  <a:pt x="1" y="7"/>
                </a:cubicBezTo>
                <a:lnTo>
                  <a:pt x="2" y="8"/>
                </a:lnTo>
                <a:close/>
              </a:path>
            </a:pathLst>
          </a:custGeom>
          <a:solidFill>
            <a:srgbClr val="FFC00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  <p:sp>
        <p:nvSpPr>
          <p:cNvPr id="17" name="Freeform 9"/>
          <p:cNvSpPr>
            <a:spLocks/>
          </p:cNvSpPr>
          <p:nvPr/>
        </p:nvSpPr>
        <p:spPr bwMode="auto">
          <a:xfrm>
            <a:off x="7654926" y="4017963"/>
            <a:ext cx="469900" cy="952500"/>
          </a:xfrm>
          <a:custGeom>
            <a:avLst/>
            <a:gdLst>
              <a:gd name="T0" fmla="*/ 25 w 30"/>
              <a:gd name="T1" fmla="*/ 8 h 61"/>
              <a:gd name="T2" fmla="*/ 25 w 30"/>
              <a:gd name="T3" fmla="*/ 32 h 61"/>
              <a:gd name="T4" fmla="*/ 20 w 30"/>
              <a:gd name="T5" fmla="*/ 51 h 61"/>
              <a:gd name="T6" fmla="*/ 8 w 30"/>
              <a:gd name="T7" fmla="*/ 59 h 61"/>
              <a:gd name="T8" fmla="*/ 2 w 30"/>
              <a:gd name="T9" fmla="*/ 46 h 61"/>
              <a:gd name="T10" fmla="*/ 7 w 30"/>
              <a:gd name="T11" fmla="*/ 27 h 61"/>
              <a:gd name="T12" fmla="*/ 12 w 30"/>
              <a:gd name="T13" fmla="*/ 3 h 61"/>
              <a:gd name="T14" fmla="*/ 26 w 30"/>
              <a:gd name="T15" fmla="*/ 9 h 61"/>
              <a:gd name="T16" fmla="*/ 25 w 30"/>
              <a:gd name="T17" fmla="*/ 8 h 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0" h="61">
                <a:moveTo>
                  <a:pt x="25" y="8"/>
                </a:moveTo>
                <a:cubicBezTo>
                  <a:pt x="30" y="16"/>
                  <a:pt x="27" y="24"/>
                  <a:pt x="25" y="32"/>
                </a:cubicBezTo>
                <a:cubicBezTo>
                  <a:pt x="23" y="38"/>
                  <a:pt x="22" y="45"/>
                  <a:pt x="20" y="51"/>
                </a:cubicBezTo>
                <a:cubicBezTo>
                  <a:pt x="18" y="58"/>
                  <a:pt x="13" y="61"/>
                  <a:pt x="8" y="59"/>
                </a:cubicBezTo>
                <a:cubicBezTo>
                  <a:pt x="2" y="57"/>
                  <a:pt x="0" y="52"/>
                  <a:pt x="2" y="46"/>
                </a:cubicBezTo>
                <a:cubicBezTo>
                  <a:pt x="4" y="40"/>
                  <a:pt x="6" y="33"/>
                  <a:pt x="7" y="27"/>
                </a:cubicBezTo>
                <a:cubicBezTo>
                  <a:pt x="9" y="19"/>
                  <a:pt x="10" y="11"/>
                  <a:pt x="12" y="3"/>
                </a:cubicBezTo>
                <a:cubicBezTo>
                  <a:pt x="18" y="0"/>
                  <a:pt x="21" y="5"/>
                  <a:pt x="26" y="9"/>
                </a:cubicBezTo>
                <a:cubicBezTo>
                  <a:pt x="26" y="9"/>
                  <a:pt x="25" y="8"/>
                  <a:pt x="25" y="8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  <p:sp>
        <p:nvSpPr>
          <p:cNvPr id="18" name="Freeform 10"/>
          <p:cNvSpPr>
            <a:spLocks/>
          </p:cNvSpPr>
          <p:nvPr/>
        </p:nvSpPr>
        <p:spPr bwMode="auto">
          <a:xfrm>
            <a:off x="7434263" y="2473325"/>
            <a:ext cx="722313" cy="904875"/>
          </a:xfrm>
          <a:custGeom>
            <a:avLst/>
            <a:gdLst>
              <a:gd name="T0" fmla="*/ 45 w 46"/>
              <a:gd name="T1" fmla="*/ 6 h 58"/>
              <a:gd name="T2" fmla="*/ 41 w 46"/>
              <a:gd name="T3" fmla="*/ 15 h 58"/>
              <a:gd name="T4" fmla="*/ 14 w 46"/>
              <a:gd name="T5" fmla="*/ 51 h 58"/>
              <a:gd name="T6" fmla="*/ 5 w 46"/>
              <a:gd name="T7" fmla="*/ 55 h 58"/>
              <a:gd name="T8" fmla="*/ 2 w 46"/>
              <a:gd name="T9" fmla="*/ 45 h 58"/>
              <a:gd name="T10" fmla="*/ 33 w 46"/>
              <a:gd name="T11" fmla="*/ 5 h 58"/>
              <a:gd name="T12" fmla="*/ 46 w 46"/>
              <a:gd name="T13" fmla="*/ 6 h 58"/>
              <a:gd name="T14" fmla="*/ 45 w 46"/>
              <a:gd name="T15" fmla="*/ 6 h 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46" h="58">
                <a:moveTo>
                  <a:pt x="45" y="6"/>
                </a:moveTo>
                <a:cubicBezTo>
                  <a:pt x="44" y="9"/>
                  <a:pt x="44" y="13"/>
                  <a:pt x="41" y="15"/>
                </a:cubicBezTo>
                <a:cubicBezTo>
                  <a:pt x="30" y="25"/>
                  <a:pt x="21" y="37"/>
                  <a:pt x="14" y="51"/>
                </a:cubicBezTo>
                <a:cubicBezTo>
                  <a:pt x="12" y="55"/>
                  <a:pt x="10" y="58"/>
                  <a:pt x="5" y="55"/>
                </a:cubicBezTo>
                <a:cubicBezTo>
                  <a:pt x="1" y="53"/>
                  <a:pt x="0" y="50"/>
                  <a:pt x="2" y="45"/>
                </a:cubicBezTo>
                <a:cubicBezTo>
                  <a:pt x="10" y="30"/>
                  <a:pt x="20" y="16"/>
                  <a:pt x="33" y="5"/>
                </a:cubicBezTo>
                <a:cubicBezTo>
                  <a:pt x="38" y="0"/>
                  <a:pt x="42" y="3"/>
                  <a:pt x="46" y="6"/>
                </a:cubicBezTo>
                <a:cubicBezTo>
                  <a:pt x="46" y="6"/>
                  <a:pt x="45" y="6"/>
                  <a:pt x="45" y="6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  <p:sp>
        <p:nvSpPr>
          <p:cNvPr id="23" name="Freeform 11"/>
          <p:cNvSpPr>
            <a:spLocks/>
          </p:cNvSpPr>
          <p:nvPr/>
        </p:nvSpPr>
        <p:spPr bwMode="auto">
          <a:xfrm>
            <a:off x="7292976" y="1974850"/>
            <a:ext cx="471488" cy="827088"/>
          </a:xfrm>
          <a:custGeom>
            <a:avLst/>
            <a:gdLst>
              <a:gd name="T0" fmla="*/ 30 w 30"/>
              <a:gd name="T1" fmla="*/ 0 h 53"/>
              <a:gd name="T2" fmla="*/ 27 w 30"/>
              <a:gd name="T3" fmla="*/ 33 h 53"/>
              <a:gd name="T4" fmla="*/ 0 w 30"/>
              <a:gd name="T5" fmla="*/ 46 h 53"/>
              <a:gd name="T6" fmla="*/ 4 w 30"/>
              <a:gd name="T7" fmla="*/ 45 h 53"/>
              <a:gd name="T8" fmla="*/ 14 w 30"/>
              <a:gd name="T9" fmla="*/ 31 h 53"/>
              <a:gd name="T10" fmla="*/ 13 w 30"/>
              <a:gd name="T11" fmla="*/ 12 h 53"/>
              <a:gd name="T12" fmla="*/ 30 w 30"/>
              <a:gd name="T13" fmla="*/ 0 h 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0" h="53">
                <a:moveTo>
                  <a:pt x="30" y="0"/>
                </a:moveTo>
                <a:cubicBezTo>
                  <a:pt x="20" y="11"/>
                  <a:pt x="26" y="22"/>
                  <a:pt x="27" y="33"/>
                </a:cubicBezTo>
                <a:cubicBezTo>
                  <a:pt x="27" y="47"/>
                  <a:pt x="14" y="53"/>
                  <a:pt x="0" y="46"/>
                </a:cubicBezTo>
                <a:cubicBezTo>
                  <a:pt x="2" y="45"/>
                  <a:pt x="3" y="45"/>
                  <a:pt x="4" y="45"/>
                </a:cubicBezTo>
                <a:cubicBezTo>
                  <a:pt x="13" y="44"/>
                  <a:pt x="15" y="39"/>
                  <a:pt x="14" y="31"/>
                </a:cubicBezTo>
                <a:cubicBezTo>
                  <a:pt x="13" y="25"/>
                  <a:pt x="12" y="18"/>
                  <a:pt x="13" y="12"/>
                </a:cubicBezTo>
                <a:cubicBezTo>
                  <a:pt x="14" y="4"/>
                  <a:pt x="19" y="1"/>
                  <a:pt x="30" y="0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  <p:sp>
        <p:nvSpPr>
          <p:cNvPr id="24" name="Freeform 12"/>
          <p:cNvSpPr>
            <a:spLocks/>
          </p:cNvSpPr>
          <p:nvPr/>
        </p:nvSpPr>
        <p:spPr bwMode="auto">
          <a:xfrm>
            <a:off x="6634163" y="2817813"/>
            <a:ext cx="423863" cy="436563"/>
          </a:xfrm>
          <a:custGeom>
            <a:avLst/>
            <a:gdLst>
              <a:gd name="T0" fmla="*/ 27 w 27"/>
              <a:gd name="T1" fmla="*/ 14 h 28"/>
              <a:gd name="T2" fmla="*/ 14 w 27"/>
              <a:gd name="T3" fmla="*/ 28 h 28"/>
              <a:gd name="T4" fmla="*/ 0 w 27"/>
              <a:gd name="T5" fmla="*/ 14 h 28"/>
              <a:gd name="T6" fmla="*/ 14 w 27"/>
              <a:gd name="T7" fmla="*/ 1 h 28"/>
              <a:gd name="T8" fmla="*/ 27 w 27"/>
              <a:gd name="T9" fmla="*/ 14 h 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7" h="28">
                <a:moveTo>
                  <a:pt x="27" y="14"/>
                </a:moveTo>
                <a:cubicBezTo>
                  <a:pt x="27" y="22"/>
                  <a:pt x="21" y="28"/>
                  <a:pt x="14" y="28"/>
                </a:cubicBezTo>
                <a:cubicBezTo>
                  <a:pt x="6" y="28"/>
                  <a:pt x="1" y="22"/>
                  <a:pt x="0" y="14"/>
                </a:cubicBezTo>
                <a:cubicBezTo>
                  <a:pt x="0" y="7"/>
                  <a:pt x="6" y="1"/>
                  <a:pt x="14" y="1"/>
                </a:cubicBezTo>
                <a:cubicBezTo>
                  <a:pt x="21" y="0"/>
                  <a:pt x="27" y="7"/>
                  <a:pt x="27" y="14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  <p:sp>
        <p:nvSpPr>
          <p:cNvPr id="29" name="Freeform 13"/>
          <p:cNvSpPr>
            <a:spLocks/>
          </p:cNvSpPr>
          <p:nvPr/>
        </p:nvSpPr>
        <p:spPr bwMode="auto">
          <a:xfrm>
            <a:off x="6586538" y="3316288"/>
            <a:ext cx="439738" cy="765175"/>
          </a:xfrm>
          <a:custGeom>
            <a:avLst/>
            <a:gdLst>
              <a:gd name="T0" fmla="*/ 9 w 28"/>
              <a:gd name="T1" fmla="*/ 11 h 49"/>
              <a:gd name="T2" fmla="*/ 21 w 28"/>
              <a:gd name="T3" fmla="*/ 4 h 49"/>
              <a:gd name="T4" fmla="*/ 18 w 28"/>
              <a:gd name="T5" fmla="*/ 17 h 49"/>
              <a:gd name="T6" fmla="*/ 10 w 28"/>
              <a:gd name="T7" fmla="*/ 46 h 49"/>
              <a:gd name="T8" fmla="*/ 2 w 28"/>
              <a:gd name="T9" fmla="*/ 49 h 49"/>
              <a:gd name="T10" fmla="*/ 0 w 28"/>
              <a:gd name="T11" fmla="*/ 40 h 49"/>
              <a:gd name="T12" fmla="*/ 9 w 28"/>
              <a:gd name="T13" fmla="*/ 11 h 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8" h="49">
                <a:moveTo>
                  <a:pt x="9" y="11"/>
                </a:moveTo>
                <a:cubicBezTo>
                  <a:pt x="12" y="7"/>
                  <a:pt x="14" y="0"/>
                  <a:pt x="21" y="4"/>
                </a:cubicBezTo>
                <a:cubicBezTo>
                  <a:pt x="28" y="9"/>
                  <a:pt x="21" y="14"/>
                  <a:pt x="18" y="17"/>
                </a:cubicBezTo>
                <a:cubicBezTo>
                  <a:pt x="11" y="26"/>
                  <a:pt x="12" y="36"/>
                  <a:pt x="10" y="46"/>
                </a:cubicBezTo>
                <a:cubicBezTo>
                  <a:pt x="7" y="47"/>
                  <a:pt x="5" y="48"/>
                  <a:pt x="2" y="49"/>
                </a:cubicBezTo>
                <a:cubicBezTo>
                  <a:pt x="1" y="46"/>
                  <a:pt x="0" y="43"/>
                  <a:pt x="0" y="40"/>
                </a:cubicBezTo>
                <a:cubicBezTo>
                  <a:pt x="0" y="30"/>
                  <a:pt x="2" y="20"/>
                  <a:pt x="9" y="11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  <p:sp>
        <p:nvSpPr>
          <p:cNvPr id="30" name="Freeform 14"/>
          <p:cNvSpPr>
            <a:spLocks/>
          </p:cNvSpPr>
          <p:nvPr/>
        </p:nvSpPr>
        <p:spPr bwMode="auto">
          <a:xfrm>
            <a:off x="6900863" y="4376738"/>
            <a:ext cx="188913" cy="561975"/>
          </a:xfrm>
          <a:custGeom>
            <a:avLst/>
            <a:gdLst>
              <a:gd name="T0" fmla="*/ 0 w 12"/>
              <a:gd name="T1" fmla="*/ 2 h 36"/>
              <a:gd name="T2" fmla="*/ 12 w 12"/>
              <a:gd name="T3" fmla="*/ 12 h 36"/>
              <a:gd name="T4" fmla="*/ 12 w 12"/>
              <a:gd name="T5" fmla="*/ 29 h 36"/>
              <a:gd name="T6" fmla="*/ 6 w 12"/>
              <a:gd name="T7" fmla="*/ 36 h 36"/>
              <a:gd name="T8" fmla="*/ 1 w 12"/>
              <a:gd name="T9" fmla="*/ 29 h 36"/>
              <a:gd name="T10" fmla="*/ 0 w 12"/>
              <a:gd name="T11" fmla="*/ 2 h 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2" h="36">
                <a:moveTo>
                  <a:pt x="0" y="2"/>
                </a:moveTo>
                <a:cubicBezTo>
                  <a:pt x="11" y="0"/>
                  <a:pt x="11" y="0"/>
                  <a:pt x="12" y="12"/>
                </a:cubicBezTo>
                <a:cubicBezTo>
                  <a:pt x="12" y="17"/>
                  <a:pt x="12" y="23"/>
                  <a:pt x="12" y="29"/>
                </a:cubicBezTo>
                <a:cubicBezTo>
                  <a:pt x="11" y="31"/>
                  <a:pt x="8" y="34"/>
                  <a:pt x="6" y="36"/>
                </a:cubicBezTo>
                <a:cubicBezTo>
                  <a:pt x="4" y="34"/>
                  <a:pt x="1" y="32"/>
                  <a:pt x="1" y="29"/>
                </a:cubicBezTo>
                <a:cubicBezTo>
                  <a:pt x="0" y="20"/>
                  <a:pt x="0" y="12"/>
                  <a:pt x="0" y="2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  <p:sp>
        <p:nvSpPr>
          <p:cNvPr id="31" name="Freeform 15"/>
          <p:cNvSpPr>
            <a:spLocks/>
          </p:cNvSpPr>
          <p:nvPr/>
        </p:nvSpPr>
        <p:spPr bwMode="auto">
          <a:xfrm>
            <a:off x="6397626" y="4376738"/>
            <a:ext cx="471488" cy="406400"/>
          </a:xfrm>
          <a:custGeom>
            <a:avLst/>
            <a:gdLst>
              <a:gd name="T0" fmla="*/ 30 w 30"/>
              <a:gd name="T1" fmla="*/ 10 h 26"/>
              <a:gd name="T2" fmla="*/ 27 w 30"/>
              <a:gd name="T3" fmla="*/ 13 h 26"/>
              <a:gd name="T4" fmla="*/ 9 w 30"/>
              <a:gd name="T5" fmla="*/ 25 h 26"/>
              <a:gd name="T6" fmla="*/ 1 w 30"/>
              <a:gd name="T7" fmla="*/ 23 h 26"/>
              <a:gd name="T8" fmla="*/ 3 w 30"/>
              <a:gd name="T9" fmla="*/ 16 h 26"/>
              <a:gd name="T10" fmla="*/ 22 w 30"/>
              <a:gd name="T11" fmla="*/ 2 h 26"/>
              <a:gd name="T12" fmla="*/ 30 w 30"/>
              <a:gd name="T13" fmla="*/ 10 h 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0" h="26">
                <a:moveTo>
                  <a:pt x="30" y="10"/>
                </a:moveTo>
                <a:cubicBezTo>
                  <a:pt x="29" y="10"/>
                  <a:pt x="29" y="12"/>
                  <a:pt x="27" y="13"/>
                </a:cubicBezTo>
                <a:cubicBezTo>
                  <a:pt x="21" y="17"/>
                  <a:pt x="15" y="21"/>
                  <a:pt x="9" y="25"/>
                </a:cubicBezTo>
                <a:cubicBezTo>
                  <a:pt x="7" y="26"/>
                  <a:pt x="2" y="25"/>
                  <a:pt x="1" y="23"/>
                </a:cubicBezTo>
                <a:cubicBezTo>
                  <a:pt x="0" y="22"/>
                  <a:pt x="1" y="17"/>
                  <a:pt x="3" y="16"/>
                </a:cubicBezTo>
                <a:cubicBezTo>
                  <a:pt x="9" y="11"/>
                  <a:pt x="15" y="6"/>
                  <a:pt x="22" y="2"/>
                </a:cubicBezTo>
                <a:cubicBezTo>
                  <a:pt x="26" y="0"/>
                  <a:pt x="30" y="3"/>
                  <a:pt x="30" y="10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  <p:sp>
        <p:nvSpPr>
          <p:cNvPr id="41" name="Freeform 16"/>
          <p:cNvSpPr>
            <a:spLocks/>
          </p:cNvSpPr>
          <p:nvPr/>
        </p:nvSpPr>
        <p:spPr bwMode="auto">
          <a:xfrm>
            <a:off x="6335713" y="2973388"/>
            <a:ext cx="282575" cy="514350"/>
          </a:xfrm>
          <a:custGeom>
            <a:avLst/>
            <a:gdLst>
              <a:gd name="T0" fmla="*/ 16 w 18"/>
              <a:gd name="T1" fmla="*/ 0 h 33"/>
              <a:gd name="T2" fmla="*/ 18 w 18"/>
              <a:gd name="T3" fmla="*/ 20 h 33"/>
              <a:gd name="T4" fmla="*/ 0 w 18"/>
              <a:gd name="T5" fmla="*/ 31 h 33"/>
              <a:gd name="T6" fmla="*/ 8 w 18"/>
              <a:gd name="T7" fmla="*/ 17 h 33"/>
              <a:gd name="T8" fmla="*/ 16 w 18"/>
              <a:gd name="T9" fmla="*/ 0 h 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8" h="33">
                <a:moveTo>
                  <a:pt x="16" y="0"/>
                </a:moveTo>
                <a:cubicBezTo>
                  <a:pt x="17" y="7"/>
                  <a:pt x="17" y="14"/>
                  <a:pt x="18" y="20"/>
                </a:cubicBezTo>
                <a:cubicBezTo>
                  <a:pt x="18" y="29"/>
                  <a:pt x="13" y="33"/>
                  <a:pt x="0" y="31"/>
                </a:cubicBezTo>
                <a:cubicBezTo>
                  <a:pt x="9" y="29"/>
                  <a:pt x="9" y="24"/>
                  <a:pt x="8" y="17"/>
                </a:cubicBezTo>
                <a:cubicBezTo>
                  <a:pt x="5" y="7"/>
                  <a:pt x="9" y="2"/>
                  <a:pt x="16" y="0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  <p:sp>
        <p:nvSpPr>
          <p:cNvPr id="42" name="Freeform 17"/>
          <p:cNvSpPr>
            <a:spLocks/>
          </p:cNvSpPr>
          <p:nvPr/>
        </p:nvSpPr>
        <p:spPr bwMode="auto">
          <a:xfrm>
            <a:off x="7058026" y="3270250"/>
            <a:ext cx="455613" cy="265113"/>
          </a:xfrm>
          <a:custGeom>
            <a:avLst/>
            <a:gdLst>
              <a:gd name="T0" fmla="*/ 1 w 29"/>
              <a:gd name="T1" fmla="*/ 17 h 17"/>
              <a:gd name="T2" fmla="*/ 0 w 29"/>
              <a:gd name="T3" fmla="*/ 7 h 17"/>
              <a:gd name="T4" fmla="*/ 22 w 29"/>
              <a:gd name="T5" fmla="*/ 0 h 17"/>
              <a:gd name="T6" fmla="*/ 29 w 29"/>
              <a:gd name="T7" fmla="*/ 8 h 17"/>
              <a:gd name="T8" fmla="*/ 1 w 29"/>
              <a:gd name="T9" fmla="*/ 17 h 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9" h="17">
                <a:moveTo>
                  <a:pt x="1" y="17"/>
                </a:moveTo>
                <a:cubicBezTo>
                  <a:pt x="0" y="12"/>
                  <a:pt x="0" y="9"/>
                  <a:pt x="0" y="7"/>
                </a:cubicBezTo>
                <a:cubicBezTo>
                  <a:pt x="7" y="4"/>
                  <a:pt x="14" y="2"/>
                  <a:pt x="22" y="0"/>
                </a:cubicBezTo>
                <a:cubicBezTo>
                  <a:pt x="24" y="2"/>
                  <a:pt x="26" y="5"/>
                  <a:pt x="29" y="8"/>
                </a:cubicBezTo>
                <a:cubicBezTo>
                  <a:pt x="20" y="11"/>
                  <a:pt x="11" y="14"/>
                  <a:pt x="1" y="17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  <p:sp>
        <p:nvSpPr>
          <p:cNvPr id="43" name="Freeform 18"/>
          <p:cNvSpPr>
            <a:spLocks/>
          </p:cNvSpPr>
          <p:nvPr/>
        </p:nvSpPr>
        <p:spPr bwMode="auto">
          <a:xfrm>
            <a:off x="6461126" y="3457575"/>
            <a:ext cx="188913" cy="452438"/>
          </a:xfrm>
          <a:custGeom>
            <a:avLst/>
            <a:gdLst>
              <a:gd name="T0" fmla="*/ 12 w 12"/>
              <a:gd name="T1" fmla="*/ 0 h 29"/>
              <a:gd name="T2" fmla="*/ 11 w 12"/>
              <a:gd name="T3" fmla="*/ 8 h 29"/>
              <a:gd name="T4" fmla="*/ 6 w 12"/>
              <a:gd name="T5" fmla="*/ 26 h 29"/>
              <a:gd name="T6" fmla="*/ 3 w 12"/>
              <a:gd name="T7" fmla="*/ 29 h 29"/>
              <a:gd name="T8" fmla="*/ 0 w 12"/>
              <a:gd name="T9" fmla="*/ 25 h 29"/>
              <a:gd name="T10" fmla="*/ 0 w 12"/>
              <a:gd name="T11" fmla="*/ 10 h 29"/>
              <a:gd name="T12" fmla="*/ 12 w 12"/>
              <a:gd name="T13" fmla="*/ 0 h 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2" h="29">
                <a:moveTo>
                  <a:pt x="12" y="0"/>
                </a:moveTo>
                <a:cubicBezTo>
                  <a:pt x="11" y="4"/>
                  <a:pt x="11" y="6"/>
                  <a:pt x="11" y="8"/>
                </a:cubicBezTo>
                <a:cubicBezTo>
                  <a:pt x="9" y="14"/>
                  <a:pt x="8" y="20"/>
                  <a:pt x="6" y="26"/>
                </a:cubicBezTo>
                <a:cubicBezTo>
                  <a:pt x="5" y="27"/>
                  <a:pt x="4" y="28"/>
                  <a:pt x="3" y="29"/>
                </a:cubicBezTo>
                <a:cubicBezTo>
                  <a:pt x="2" y="28"/>
                  <a:pt x="0" y="27"/>
                  <a:pt x="0" y="25"/>
                </a:cubicBezTo>
                <a:cubicBezTo>
                  <a:pt x="0" y="20"/>
                  <a:pt x="0" y="15"/>
                  <a:pt x="0" y="10"/>
                </a:cubicBezTo>
                <a:cubicBezTo>
                  <a:pt x="0" y="4"/>
                  <a:pt x="5" y="2"/>
                  <a:pt x="12" y="0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  <p:sp>
        <p:nvSpPr>
          <p:cNvPr id="44" name="Freeform 19"/>
          <p:cNvSpPr>
            <a:spLocks/>
          </p:cNvSpPr>
          <p:nvPr/>
        </p:nvSpPr>
        <p:spPr bwMode="auto">
          <a:xfrm>
            <a:off x="8281988" y="3005138"/>
            <a:ext cx="266700" cy="420688"/>
          </a:xfrm>
          <a:custGeom>
            <a:avLst/>
            <a:gdLst>
              <a:gd name="T0" fmla="*/ 2 w 17"/>
              <a:gd name="T1" fmla="*/ 0 h 27"/>
              <a:gd name="T2" fmla="*/ 13 w 17"/>
              <a:gd name="T3" fmla="*/ 17 h 27"/>
              <a:gd name="T4" fmla="*/ 8 w 17"/>
              <a:gd name="T5" fmla="*/ 27 h 27"/>
              <a:gd name="T6" fmla="*/ 0 w 17"/>
              <a:gd name="T7" fmla="*/ 1 h 27"/>
              <a:gd name="T8" fmla="*/ 2 w 17"/>
              <a:gd name="T9" fmla="*/ 0 h 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7" h="27">
                <a:moveTo>
                  <a:pt x="2" y="0"/>
                </a:moveTo>
                <a:cubicBezTo>
                  <a:pt x="6" y="6"/>
                  <a:pt x="10" y="11"/>
                  <a:pt x="13" y="17"/>
                </a:cubicBezTo>
                <a:cubicBezTo>
                  <a:pt x="17" y="22"/>
                  <a:pt x="15" y="25"/>
                  <a:pt x="8" y="27"/>
                </a:cubicBezTo>
                <a:cubicBezTo>
                  <a:pt x="5" y="19"/>
                  <a:pt x="3" y="10"/>
                  <a:pt x="0" y="1"/>
                </a:cubicBezTo>
                <a:cubicBezTo>
                  <a:pt x="1" y="1"/>
                  <a:pt x="2" y="1"/>
                  <a:pt x="2" y="0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881734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xmlns="" id="{206381AD-4C2B-4745-99B1-0BBCE6131A7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prstGeom prst="rect">
            <a:avLst/>
          </a:prstGeom>
        </p:spPr>
        <p:txBody>
          <a:bodyPr>
            <a:noAutofit/>
          </a:bodyPr>
          <a:lstStyle/>
          <a:p>
            <a:r>
              <a:rPr lang="en-US" dirty="0">
                <a:solidFill>
                  <a:srgbClr val="787878"/>
                </a:solidFill>
              </a:rPr>
              <a:t>Infographic Style</a:t>
            </a:r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xmlns="" id="{9CD91629-9AC9-4F00-B41C-5D63A2E135F9}"/>
              </a:ext>
            </a:extLst>
          </p:cNvPr>
          <p:cNvSpPr txBox="1"/>
          <p:nvPr/>
        </p:nvSpPr>
        <p:spPr>
          <a:xfrm>
            <a:off x="612406" y="1638603"/>
            <a:ext cx="2125285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2400" b="1" dirty="0">
                <a:solidFill>
                  <a:srgbClr val="EEB245"/>
                </a:solidFill>
                <a:cs typeface="Arial" pitchFamily="34" charset="0"/>
              </a:rPr>
              <a:t>Contents A</a:t>
            </a:r>
            <a:endParaRPr lang="ko-KR" altLang="en-US" sz="2400" b="1" dirty="0">
              <a:solidFill>
                <a:srgbClr val="EEB245"/>
              </a:solidFill>
              <a:cs typeface="Arial" pitchFamily="34" charset="0"/>
            </a:endParaRPr>
          </a:p>
        </p:txBody>
      </p:sp>
      <p:sp>
        <p:nvSpPr>
          <p:cNvPr id="82" name="TextBox 81">
            <a:extLst>
              <a:ext uri="{FF2B5EF4-FFF2-40B4-BE49-F238E27FC236}">
                <a16:creationId xmlns:a16="http://schemas.microsoft.com/office/drawing/2014/main" xmlns="" id="{C4D96E1A-EF20-45AE-829A-E3DA360116A1}"/>
              </a:ext>
            </a:extLst>
          </p:cNvPr>
          <p:cNvSpPr txBox="1"/>
          <p:nvPr/>
        </p:nvSpPr>
        <p:spPr>
          <a:xfrm>
            <a:off x="6536749" y="3066321"/>
            <a:ext cx="2050612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altLang="ko-KR" sz="2400" b="1" dirty="0">
                <a:solidFill>
                  <a:srgbClr val="EEB245"/>
                </a:solidFill>
                <a:cs typeface="Arial" pitchFamily="34" charset="0"/>
              </a:rPr>
              <a:t>Contents B</a:t>
            </a:r>
            <a:endParaRPr lang="ko-KR" altLang="en-US" sz="2400" b="1" dirty="0">
              <a:solidFill>
                <a:srgbClr val="EEB245"/>
              </a:solidFill>
              <a:cs typeface="Arial" pitchFamily="34" charset="0"/>
            </a:endParaRPr>
          </a:p>
        </p:txBody>
      </p:sp>
      <p:grpSp>
        <p:nvGrpSpPr>
          <p:cNvPr id="76" name="Group 75">
            <a:extLst>
              <a:ext uri="{FF2B5EF4-FFF2-40B4-BE49-F238E27FC236}">
                <a16:creationId xmlns:a16="http://schemas.microsoft.com/office/drawing/2014/main" xmlns="" id="{610D6D41-DCB6-4CC9-8EA2-B93E8E75ED08}"/>
              </a:ext>
            </a:extLst>
          </p:cNvPr>
          <p:cNvGrpSpPr/>
          <p:nvPr/>
        </p:nvGrpSpPr>
        <p:grpSpPr>
          <a:xfrm>
            <a:off x="5964298" y="1637661"/>
            <a:ext cx="2642111" cy="686145"/>
            <a:chOff x="60897" y="2082384"/>
            <a:chExt cx="3024336" cy="914860"/>
          </a:xfrm>
        </p:grpSpPr>
        <p:sp>
          <p:nvSpPr>
            <p:cNvPr id="77" name="TextBox 76">
              <a:extLst>
                <a:ext uri="{FF2B5EF4-FFF2-40B4-BE49-F238E27FC236}">
                  <a16:creationId xmlns:a16="http://schemas.microsoft.com/office/drawing/2014/main" xmlns="" id="{9CF6AB07-C2C0-42F7-BABD-03ED10B04DF9}"/>
                </a:ext>
              </a:extLst>
            </p:cNvPr>
            <p:cNvSpPr txBox="1"/>
            <p:nvPr/>
          </p:nvSpPr>
          <p:spPr>
            <a:xfrm>
              <a:off x="60897" y="2082384"/>
              <a:ext cx="3024336" cy="338554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en-US" altLang="ko-KR" sz="105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05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78" name="TextBox 77">
              <a:extLst>
                <a:ext uri="{FF2B5EF4-FFF2-40B4-BE49-F238E27FC236}">
                  <a16:creationId xmlns:a16="http://schemas.microsoft.com/office/drawing/2014/main" xmlns="" id="{4AA83329-7C1F-415E-B782-A56511D5B467}"/>
                </a:ext>
              </a:extLst>
            </p:cNvPr>
            <p:cNvSpPr txBox="1"/>
            <p:nvPr/>
          </p:nvSpPr>
          <p:spPr>
            <a:xfrm>
              <a:off x="60897" y="2320136"/>
              <a:ext cx="3024336" cy="6771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9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Easy to change colors, photos and Text.  </a:t>
              </a:r>
              <a:endParaRPr lang="ko-KR" altLang="en-US" sz="9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79" name="Group 78">
            <a:extLst>
              <a:ext uri="{FF2B5EF4-FFF2-40B4-BE49-F238E27FC236}">
                <a16:creationId xmlns:a16="http://schemas.microsoft.com/office/drawing/2014/main" xmlns="" id="{40BCD574-F96B-4E3A-9841-3076B6313774}"/>
              </a:ext>
            </a:extLst>
          </p:cNvPr>
          <p:cNvGrpSpPr/>
          <p:nvPr/>
        </p:nvGrpSpPr>
        <p:grpSpPr>
          <a:xfrm>
            <a:off x="5964298" y="2375774"/>
            <a:ext cx="2642111" cy="686145"/>
            <a:chOff x="60897" y="3066534"/>
            <a:chExt cx="3024336" cy="914860"/>
          </a:xfrm>
        </p:grpSpPr>
        <p:sp>
          <p:nvSpPr>
            <p:cNvPr id="80" name="TextBox 79">
              <a:extLst>
                <a:ext uri="{FF2B5EF4-FFF2-40B4-BE49-F238E27FC236}">
                  <a16:creationId xmlns:a16="http://schemas.microsoft.com/office/drawing/2014/main" xmlns="" id="{4BCEF8ED-052B-460B-94AC-2F931E963775}"/>
                </a:ext>
              </a:extLst>
            </p:cNvPr>
            <p:cNvSpPr txBox="1"/>
            <p:nvPr/>
          </p:nvSpPr>
          <p:spPr>
            <a:xfrm>
              <a:off x="60897" y="3066534"/>
              <a:ext cx="3024336" cy="338554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en-US" altLang="ko-KR" sz="105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05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81" name="TextBox 80">
              <a:extLst>
                <a:ext uri="{FF2B5EF4-FFF2-40B4-BE49-F238E27FC236}">
                  <a16:creationId xmlns:a16="http://schemas.microsoft.com/office/drawing/2014/main" xmlns="" id="{1996A68F-802D-47C1-A385-C1C274087CAE}"/>
                </a:ext>
              </a:extLst>
            </p:cNvPr>
            <p:cNvSpPr txBox="1"/>
            <p:nvPr/>
          </p:nvSpPr>
          <p:spPr>
            <a:xfrm>
              <a:off x="60897" y="3304286"/>
              <a:ext cx="3024336" cy="6771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9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Easy to change colors, photos and Text. </a:t>
              </a:r>
              <a:endParaRPr lang="ko-KR" altLang="en-US" sz="9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69" name="Group 68">
            <a:extLst>
              <a:ext uri="{FF2B5EF4-FFF2-40B4-BE49-F238E27FC236}">
                <a16:creationId xmlns:a16="http://schemas.microsoft.com/office/drawing/2014/main" xmlns="" id="{7A13D101-5E10-4C4D-BC64-AC5F4827770C}"/>
              </a:ext>
            </a:extLst>
          </p:cNvPr>
          <p:cNvGrpSpPr/>
          <p:nvPr/>
        </p:nvGrpSpPr>
        <p:grpSpPr>
          <a:xfrm>
            <a:off x="631456" y="2122409"/>
            <a:ext cx="2590757" cy="686145"/>
            <a:chOff x="5940152" y="3708886"/>
            <a:chExt cx="3024336" cy="914860"/>
          </a:xfrm>
        </p:grpSpPr>
        <p:sp>
          <p:nvSpPr>
            <p:cNvPr id="70" name="TextBox 69">
              <a:extLst>
                <a:ext uri="{FF2B5EF4-FFF2-40B4-BE49-F238E27FC236}">
                  <a16:creationId xmlns:a16="http://schemas.microsoft.com/office/drawing/2014/main" xmlns="" id="{7AC8FE3B-580C-47E8-9991-CA05E15BD26F}"/>
                </a:ext>
              </a:extLst>
            </p:cNvPr>
            <p:cNvSpPr txBox="1"/>
            <p:nvPr/>
          </p:nvSpPr>
          <p:spPr>
            <a:xfrm>
              <a:off x="5940152" y="3708886"/>
              <a:ext cx="3024336" cy="338554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05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05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71" name="TextBox 70">
              <a:extLst>
                <a:ext uri="{FF2B5EF4-FFF2-40B4-BE49-F238E27FC236}">
                  <a16:creationId xmlns:a16="http://schemas.microsoft.com/office/drawing/2014/main" xmlns="" id="{F73C3934-F569-4AC4-B3E6-DC6B4E0D215C}"/>
                </a:ext>
              </a:extLst>
            </p:cNvPr>
            <p:cNvSpPr txBox="1"/>
            <p:nvPr/>
          </p:nvSpPr>
          <p:spPr>
            <a:xfrm>
              <a:off x="5940152" y="3946638"/>
              <a:ext cx="3024336" cy="6771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9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Easy to change colors, photos and Text. </a:t>
              </a:r>
              <a:endParaRPr lang="ko-KR" altLang="en-US" sz="9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72" name="Group 71">
            <a:extLst>
              <a:ext uri="{FF2B5EF4-FFF2-40B4-BE49-F238E27FC236}">
                <a16:creationId xmlns:a16="http://schemas.microsoft.com/office/drawing/2014/main" xmlns="" id="{05A9354B-9202-49D0-A30D-3F60E0806D9E}"/>
              </a:ext>
            </a:extLst>
          </p:cNvPr>
          <p:cNvGrpSpPr/>
          <p:nvPr/>
        </p:nvGrpSpPr>
        <p:grpSpPr>
          <a:xfrm>
            <a:off x="631456" y="2860521"/>
            <a:ext cx="2590757" cy="686145"/>
            <a:chOff x="5940152" y="4693036"/>
            <a:chExt cx="3024336" cy="914860"/>
          </a:xfrm>
        </p:grpSpPr>
        <p:sp>
          <p:nvSpPr>
            <p:cNvPr id="73" name="TextBox 72">
              <a:extLst>
                <a:ext uri="{FF2B5EF4-FFF2-40B4-BE49-F238E27FC236}">
                  <a16:creationId xmlns:a16="http://schemas.microsoft.com/office/drawing/2014/main" xmlns="" id="{59E50339-C4DD-4037-8D18-3C61D5251297}"/>
                </a:ext>
              </a:extLst>
            </p:cNvPr>
            <p:cNvSpPr txBox="1"/>
            <p:nvPr/>
          </p:nvSpPr>
          <p:spPr>
            <a:xfrm>
              <a:off x="5940152" y="4693036"/>
              <a:ext cx="3024336" cy="338554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05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05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74" name="TextBox 73">
              <a:extLst>
                <a:ext uri="{FF2B5EF4-FFF2-40B4-BE49-F238E27FC236}">
                  <a16:creationId xmlns:a16="http://schemas.microsoft.com/office/drawing/2014/main" xmlns="" id="{190E45FA-88E0-43C9-A96D-A550C2C4B662}"/>
                </a:ext>
              </a:extLst>
            </p:cNvPr>
            <p:cNvSpPr txBox="1"/>
            <p:nvPr/>
          </p:nvSpPr>
          <p:spPr>
            <a:xfrm>
              <a:off x="5940152" y="4930788"/>
              <a:ext cx="3024336" cy="6771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9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Easy to change colors, photos and Text. </a:t>
              </a:r>
              <a:endParaRPr lang="ko-KR" altLang="en-US" sz="9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26" name="Text Placeholder 1">
            <a:extLst>
              <a:ext uri="{FF2B5EF4-FFF2-40B4-BE49-F238E27FC236}">
                <a16:creationId xmlns:a16="http://schemas.microsoft.com/office/drawing/2014/main" xmlns="" id="{206381AD-4C2B-4745-99B1-0BBCE6131A71}"/>
              </a:ext>
            </a:extLst>
          </p:cNvPr>
          <p:cNvSpPr txBox="1">
            <a:spLocks/>
          </p:cNvSpPr>
          <p:nvPr/>
        </p:nvSpPr>
        <p:spPr>
          <a:xfrm>
            <a:off x="0" y="267494"/>
            <a:ext cx="9144000" cy="576064"/>
          </a:xfrm>
          <a:prstGeom prst="rect">
            <a:avLst/>
          </a:prstGeom>
        </p:spPr>
        <p:txBody>
          <a:bodyPr>
            <a:normAutofit lnSpcReduction="100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-US" sz="3200" b="1" smtClean="0">
                <a:solidFill>
                  <a:srgbClr val="EEB245"/>
                </a:solidFill>
              </a:rPr>
              <a:t>Infographic Style</a:t>
            </a:r>
            <a:endParaRPr lang="en-US" sz="3200" b="1" dirty="0">
              <a:solidFill>
                <a:srgbClr val="EEB245"/>
              </a:solidFill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43501" y="1736979"/>
            <a:ext cx="2629044" cy="31115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9346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7" name="Google Shape;567;p31"/>
          <p:cNvSpPr txBox="1">
            <a:spLocks noGrp="1"/>
          </p:cNvSpPr>
          <p:nvPr>
            <p:ph type="title"/>
          </p:nvPr>
        </p:nvSpPr>
        <p:spPr>
          <a:xfrm>
            <a:off x="713225" y="3259725"/>
            <a:ext cx="4405200" cy="51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—SOMEONE FAMOUS</a:t>
            </a:r>
            <a:endParaRPr/>
          </a:p>
        </p:txBody>
      </p:sp>
      <p:sp>
        <p:nvSpPr>
          <p:cNvPr id="568" name="Google Shape;568;p31"/>
          <p:cNvSpPr txBox="1">
            <a:spLocks noGrp="1"/>
          </p:cNvSpPr>
          <p:nvPr>
            <p:ph type="subTitle" idx="1"/>
          </p:nvPr>
        </p:nvSpPr>
        <p:spPr>
          <a:xfrm>
            <a:off x="713225" y="1368825"/>
            <a:ext cx="7118400" cy="1890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“This is a quote, words full of wisdom that someone important said and can make the reader get inspired.”</a:t>
            </a:r>
            <a:endParaRPr/>
          </a:p>
        </p:txBody>
      </p:sp>
      <p:sp>
        <p:nvSpPr>
          <p:cNvPr id="5" name="Freeform 5"/>
          <p:cNvSpPr>
            <a:spLocks/>
          </p:cNvSpPr>
          <p:nvPr/>
        </p:nvSpPr>
        <p:spPr bwMode="auto">
          <a:xfrm>
            <a:off x="7316788" y="2828925"/>
            <a:ext cx="1062038" cy="1189037"/>
          </a:xfrm>
          <a:custGeom>
            <a:avLst/>
            <a:gdLst>
              <a:gd name="T0" fmla="*/ 84 w 96"/>
              <a:gd name="T1" fmla="*/ 16 h 108"/>
              <a:gd name="T2" fmla="*/ 94 w 96"/>
              <a:gd name="T3" fmla="*/ 49 h 108"/>
              <a:gd name="T4" fmla="*/ 96 w 96"/>
              <a:gd name="T5" fmla="*/ 68 h 108"/>
              <a:gd name="T6" fmla="*/ 89 w 96"/>
              <a:gd name="T7" fmla="*/ 77 h 108"/>
              <a:gd name="T8" fmla="*/ 83 w 96"/>
              <a:gd name="T9" fmla="*/ 67 h 108"/>
              <a:gd name="T10" fmla="*/ 73 w 96"/>
              <a:gd name="T11" fmla="*/ 27 h 108"/>
              <a:gd name="T12" fmla="*/ 70 w 96"/>
              <a:gd name="T13" fmla="*/ 22 h 108"/>
              <a:gd name="T14" fmla="*/ 69 w 96"/>
              <a:gd name="T15" fmla="*/ 55 h 108"/>
              <a:gd name="T16" fmla="*/ 83 w 96"/>
              <a:gd name="T17" fmla="*/ 95 h 108"/>
              <a:gd name="T18" fmla="*/ 77 w 96"/>
              <a:gd name="T19" fmla="*/ 105 h 108"/>
              <a:gd name="T20" fmla="*/ 22 w 96"/>
              <a:gd name="T21" fmla="*/ 104 h 108"/>
              <a:gd name="T22" fmla="*/ 16 w 96"/>
              <a:gd name="T23" fmla="*/ 96 h 108"/>
              <a:gd name="T24" fmla="*/ 31 w 96"/>
              <a:gd name="T25" fmla="*/ 52 h 108"/>
              <a:gd name="T26" fmla="*/ 33 w 96"/>
              <a:gd name="T27" fmla="*/ 36 h 108"/>
              <a:gd name="T28" fmla="*/ 8 w 96"/>
              <a:gd name="T29" fmla="*/ 69 h 108"/>
              <a:gd name="T30" fmla="*/ 0 w 96"/>
              <a:gd name="T31" fmla="*/ 57 h 108"/>
              <a:gd name="T32" fmla="*/ 25 w 96"/>
              <a:gd name="T33" fmla="*/ 13 h 108"/>
              <a:gd name="T34" fmla="*/ 41 w 96"/>
              <a:gd name="T35" fmla="*/ 1 h 108"/>
              <a:gd name="T36" fmla="*/ 63 w 96"/>
              <a:gd name="T37" fmla="*/ 2 h 108"/>
              <a:gd name="T38" fmla="*/ 80 w 96"/>
              <a:gd name="T39" fmla="*/ 9 h 108"/>
              <a:gd name="T40" fmla="*/ 84 w 96"/>
              <a:gd name="T41" fmla="*/ 16 h 1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96" h="108">
                <a:moveTo>
                  <a:pt x="84" y="16"/>
                </a:moveTo>
                <a:cubicBezTo>
                  <a:pt x="87" y="27"/>
                  <a:pt x="91" y="38"/>
                  <a:pt x="94" y="49"/>
                </a:cubicBezTo>
                <a:cubicBezTo>
                  <a:pt x="96" y="55"/>
                  <a:pt x="96" y="62"/>
                  <a:pt x="96" y="68"/>
                </a:cubicBezTo>
                <a:cubicBezTo>
                  <a:pt x="96" y="73"/>
                  <a:pt x="94" y="77"/>
                  <a:pt x="89" y="77"/>
                </a:cubicBezTo>
                <a:cubicBezTo>
                  <a:pt x="84" y="76"/>
                  <a:pt x="82" y="72"/>
                  <a:pt x="83" y="67"/>
                </a:cubicBezTo>
                <a:cubicBezTo>
                  <a:pt x="83" y="53"/>
                  <a:pt x="79" y="39"/>
                  <a:pt x="73" y="27"/>
                </a:cubicBezTo>
                <a:cubicBezTo>
                  <a:pt x="72" y="25"/>
                  <a:pt x="71" y="25"/>
                  <a:pt x="70" y="22"/>
                </a:cubicBezTo>
                <a:cubicBezTo>
                  <a:pt x="68" y="34"/>
                  <a:pt x="65" y="44"/>
                  <a:pt x="69" y="55"/>
                </a:cubicBezTo>
                <a:cubicBezTo>
                  <a:pt x="74" y="68"/>
                  <a:pt x="78" y="82"/>
                  <a:pt x="83" y="95"/>
                </a:cubicBezTo>
                <a:cubicBezTo>
                  <a:pt x="85" y="101"/>
                  <a:pt x="82" y="104"/>
                  <a:pt x="77" y="105"/>
                </a:cubicBezTo>
                <a:cubicBezTo>
                  <a:pt x="58" y="108"/>
                  <a:pt x="40" y="107"/>
                  <a:pt x="22" y="104"/>
                </a:cubicBezTo>
                <a:cubicBezTo>
                  <a:pt x="16" y="104"/>
                  <a:pt x="15" y="101"/>
                  <a:pt x="16" y="96"/>
                </a:cubicBezTo>
                <a:cubicBezTo>
                  <a:pt x="21" y="81"/>
                  <a:pt x="26" y="67"/>
                  <a:pt x="31" y="52"/>
                </a:cubicBezTo>
                <a:cubicBezTo>
                  <a:pt x="32" y="47"/>
                  <a:pt x="32" y="42"/>
                  <a:pt x="33" y="36"/>
                </a:cubicBezTo>
                <a:cubicBezTo>
                  <a:pt x="24" y="48"/>
                  <a:pt x="16" y="58"/>
                  <a:pt x="8" y="69"/>
                </a:cubicBezTo>
                <a:cubicBezTo>
                  <a:pt x="4" y="64"/>
                  <a:pt x="2" y="61"/>
                  <a:pt x="0" y="57"/>
                </a:cubicBezTo>
                <a:cubicBezTo>
                  <a:pt x="13" y="45"/>
                  <a:pt x="20" y="29"/>
                  <a:pt x="25" y="13"/>
                </a:cubicBezTo>
                <a:cubicBezTo>
                  <a:pt x="27" y="5"/>
                  <a:pt x="33" y="2"/>
                  <a:pt x="41" y="1"/>
                </a:cubicBezTo>
                <a:cubicBezTo>
                  <a:pt x="48" y="1"/>
                  <a:pt x="56" y="0"/>
                  <a:pt x="63" y="2"/>
                </a:cubicBezTo>
                <a:cubicBezTo>
                  <a:pt x="69" y="3"/>
                  <a:pt x="74" y="7"/>
                  <a:pt x="80" y="9"/>
                </a:cubicBezTo>
                <a:cubicBezTo>
                  <a:pt x="81" y="11"/>
                  <a:pt x="83" y="14"/>
                  <a:pt x="84" y="16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  <p:sp>
        <p:nvSpPr>
          <p:cNvPr id="6" name="Freeform 6"/>
          <p:cNvSpPr>
            <a:spLocks/>
          </p:cNvSpPr>
          <p:nvPr/>
        </p:nvSpPr>
        <p:spPr bwMode="auto">
          <a:xfrm>
            <a:off x="6753225" y="3402013"/>
            <a:ext cx="696913" cy="1231900"/>
          </a:xfrm>
          <a:custGeom>
            <a:avLst/>
            <a:gdLst>
              <a:gd name="T0" fmla="*/ 47 w 63"/>
              <a:gd name="T1" fmla="*/ 30 h 112"/>
              <a:gd name="T2" fmla="*/ 47 w 63"/>
              <a:gd name="T3" fmla="*/ 97 h 112"/>
              <a:gd name="T4" fmla="*/ 47 w 63"/>
              <a:gd name="T5" fmla="*/ 104 h 112"/>
              <a:gd name="T6" fmla="*/ 40 w 63"/>
              <a:gd name="T7" fmla="*/ 112 h 112"/>
              <a:gd name="T8" fmla="*/ 33 w 63"/>
              <a:gd name="T9" fmla="*/ 104 h 112"/>
              <a:gd name="T10" fmla="*/ 33 w 63"/>
              <a:gd name="T11" fmla="*/ 66 h 112"/>
              <a:gd name="T12" fmla="*/ 33 w 63"/>
              <a:gd name="T13" fmla="*/ 53 h 112"/>
              <a:gd name="T14" fmla="*/ 30 w 63"/>
              <a:gd name="T15" fmla="*/ 52 h 112"/>
              <a:gd name="T16" fmla="*/ 30 w 63"/>
              <a:gd name="T17" fmla="*/ 59 h 112"/>
              <a:gd name="T18" fmla="*/ 30 w 63"/>
              <a:gd name="T19" fmla="*/ 101 h 112"/>
              <a:gd name="T20" fmla="*/ 22 w 63"/>
              <a:gd name="T21" fmla="*/ 112 h 112"/>
              <a:gd name="T22" fmla="*/ 15 w 63"/>
              <a:gd name="T23" fmla="*/ 101 h 112"/>
              <a:gd name="T24" fmla="*/ 15 w 63"/>
              <a:gd name="T25" fmla="*/ 37 h 112"/>
              <a:gd name="T26" fmla="*/ 15 w 63"/>
              <a:gd name="T27" fmla="*/ 30 h 112"/>
              <a:gd name="T28" fmla="*/ 13 w 63"/>
              <a:gd name="T29" fmla="*/ 30 h 112"/>
              <a:gd name="T30" fmla="*/ 11 w 63"/>
              <a:gd name="T31" fmla="*/ 48 h 112"/>
              <a:gd name="T32" fmla="*/ 6 w 63"/>
              <a:gd name="T33" fmla="*/ 56 h 112"/>
              <a:gd name="T34" fmla="*/ 0 w 63"/>
              <a:gd name="T35" fmla="*/ 49 h 112"/>
              <a:gd name="T36" fmla="*/ 12 w 63"/>
              <a:gd name="T37" fmla="*/ 7 h 112"/>
              <a:gd name="T38" fmla="*/ 51 w 63"/>
              <a:gd name="T39" fmla="*/ 8 h 112"/>
              <a:gd name="T40" fmla="*/ 62 w 63"/>
              <a:gd name="T41" fmla="*/ 48 h 112"/>
              <a:gd name="T42" fmla="*/ 58 w 63"/>
              <a:gd name="T43" fmla="*/ 56 h 112"/>
              <a:gd name="T44" fmla="*/ 51 w 63"/>
              <a:gd name="T45" fmla="*/ 49 h 112"/>
              <a:gd name="T46" fmla="*/ 50 w 63"/>
              <a:gd name="T47" fmla="*/ 30 h 112"/>
              <a:gd name="T48" fmla="*/ 47 w 63"/>
              <a:gd name="T49" fmla="*/ 30 h 1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63" h="112">
                <a:moveTo>
                  <a:pt x="47" y="30"/>
                </a:moveTo>
                <a:cubicBezTo>
                  <a:pt x="47" y="53"/>
                  <a:pt x="47" y="75"/>
                  <a:pt x="47" y="97"/>
                </a:cubicBezTo>
                <a:cubicBezTo>
                  <a:pt x="47" y="100"/>
                  <a:pt x="47" y="102"/>
                  <a:pt x="47" y="104"/>
                </a:cubicBezTo>
                <a:cubicBezTo>
                  <a:pt x="47" y="108"/>
                  <a:pt x="45" y="112"/>
                  <a:pt x="40" y="112"/>
                </a:cubicBezTo>
                <a:cubicBezTo>
                  <a:pt x="35" y="112"/>
                  <a:pt x="33" y="109"/>
                  <a:pt x="33" y="104"/>
                </a:cubicBezTo>
                <a:cubicBezTo>
                  <a:pt x="33" y="91"/>
                  <a:pt x="33" y="78"/>
                  <a:pt x="33" y="66"/>
                </a:cubicBezTo>
                <a:cubicBezTo>
                  <a:pt x="33" y="61"/>
                  <a:pt x="33" y="57"/>
                  <a:pt x="33" y="53"/>
                </a:cubicBezTo>
                <a:cubicBezTo>
                  <a:pt x="32" y="53"/>
                  <a:pt x="31" y="53"/>
                  <a:pt x="30" y="52"/>
                </a:cubicBezTo>
                <a:cubicBezTo>
                  <a:pt x="30" y="55"/>
                  <a:pt x="30" y="57"/>
                  <a:pt x="30" y="59"/>
                </a:cubicBezTo>
                <a:cubicBezTo>
                  <a:pt x="30" y="73"/>
                  <a:pt x="30" y="87"/>
                  <a:pt x="30" y="101"/>
                </a:cubicBezTo>
                <a:cubicBezTo>
                  <a:pt x="30" y="107"/>
                  <a:pt x="29" y="112"/>
                  <a:pt x="22" y="112"/>
                </a:cubicBezTo>
                <a:cubicBezTo>
                  <a:pt x="16" y="112"/>
                  <a:pt x="15" y="106"/>
                  <a:pt x="15" y="101"/>
                </a:cubicBezTo>
                <a:cubicBezTo>
                  <a:pt x="15" y="80"/>
                  <a:pt x="15" y="58"/>
                  <a:pt x="15" y="37"/>
                </a:cubicBezTo>
                <a:cubicBezTo>
                  <a:pt x="15" y="35"/>
                  <a:pt x="15" y="32"/>
                  <a:pt x="15" y="30"/>
                </a:cubicBezTo>
                <a:cubicBezTo>
                  <a:pt x="14" y="30"/>
                  <a:pt x="14" y="30"/>
                  <a:pt x="13" y="30"/>
                </a:cubicBezTo>
                <a:cubicBezTo>
                  <a:pt x="12" y="36"/>
                  <a:pt x="12" y="42"/>
                  <a:pt x="11" y="48"/>
                </a:cubicBezTo>
                <a:cubicBezTo>
                  <a:pt x="10" y="51"/>
                  <a:pt x="8" y="56"/>
                  <a:pt x="6" y="56"/>
                </a:cubicBezTo>
                <a:cubicBezTo>
                  <a:pt x="2" y="57"/>
                  <a:pt x="0" y="53"/>
                  <a:pt x="0" y="49"/>
                </a:cubicBezTo>
                <a:cubicBezTo>
                  <a:pt x="0" y="34"/>
                  <a:pt x="4" y="20"/>
                  <a:pt x="12" y="7"/>
                </a:cubicBezTo>
                <a:cubicBezTo>
                  <a:pt x="17" y="0"/>
                  <a:pt x="46" y="0"/>
                  <a:pt x="51" y="8"/>
                </a:cubicBezTo>
                <a:cubicBezTo>
                  <a:pt x="59" y="20"/>
                  <a:pt x="63" y="34"/>
                  <a:pt x="62" y="48"/>
                </a:cubicBezTo>
                <a:cubicBezTo>
                  <a:pt x="62" y="51"/>
                  <a:pt x="60" y="55"/>
                  <a:pt x="58" y="56"/>
                </a:cubicBezTo>
                <a:cubicBezTo>
                  <a:pt x="53" y="58"/>
                  <a:pt x="52" y="54"/>
                  <a:pt x="51" y="49"/>
                </a:cubicBezTo>
                <a:cubicBezTo>
                  <a:pt x="51" y="43"/>
                  <a:pt x="50" y="36"/>
                  <a:pt x="50" y="30"/>
                </a:cubicBezTo>
                <a:cubicBezTo>
                  <a:pt x="49" y="30"/>
                  <a:pt x="48" y="30"/>
                  <a:pt x="47" y="30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  <p:sp>
        <p:nvSpPr>
          <p:cNvPr id="7" name="Freeform 7"/>
          <p:cNvSpPr>
            <a:spLocks/>
          </p:cNvSpPr>
          <p:nvPr/>
        </p:nvSpPr>
        <p:spPr bwMode="auto">
          <a:xfrm>
            <a:off x="7659688" y="2400301"/>
            <a:ext cx="409575" cy="406400"/>
          </a:xfrm>
          <a:custGeom>
            <a:avLst/>
            <a:gdLst>
              <a:gd name="T0" fmla="*/ 18 w 37"/>
              <a:gd name="T1" fmla="*/ 37 h 37"/>
              <a:gd name="T2" fmla="*/ 0 w 37"/>
              <a:gd name="T3" fmla="*/ 19 h 37"/>
              <a:gd name="T4" fmla="*/ 19 w 37"/>
              <a:gd name="T5" fmla="*/ 1 h 37"/>
              <a:gd name="T6" fmla="*/ 37 w 37"/>
              <a:gd name="T7" fmla="*/ 19 h 37"/>
              <a:gd name="T8" fmla="*/ 18 w 37"/>
              <a:gd name="T9" fmla="*/ 37 h 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7" h="37">
                <a:moveTo>
                  <a:pt x="18" y="37"/>
                </a:moveTo>
                <a:cubicBezTo>
                  <a:pt x="8" y="37"/>
                  <a:pt x="0" y="29"/>
                  <a:pt x="0" y="19"/>
                </a:cubicBezTo>
                <a:cubicBezTo>
                  <a:pt x="0" y="8"/>
                  <a:pt x="9" y="0"/>
                  <a:pt x="19" y="1"/>
                </a:cubicBezTo>
                <a:cubicBezTo>
                  <a:pt x="29" y="1"/>
                  <a:pt x="37" y="9"/>
                  <a:pt x="37" y="19"/>
                </a:cubicBezTo>
                <a:cubicBezTo>
                  <a:pt x="37" y="29"/>
                  <a:pt x="29" y="37"/>
                  <a:pt x="18" y="37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  <p:sp>
        <p:nvSpPr>
          <p:cNvPr id="8" name="Freeform 8"/>
          <p:cNvSpPr>
            <a:spLocks/>
          </p:cNvSpPr>
          <p:nvPr/>
        </p:nvSpPr>
        <p:spPr bwMode="auto">
          <a:xfrm>
            <a:off x="7637463" y="4017963"/>
            <a:ext cx="200025" cy="615950"/>
          </a:xfrm>
          <a:custGeom>
            <a:avLst/>
            <a:gdLst>
              <a:gd name="T0" fmla="*/ 0 w 18"/>
              <a:gd name="T1" fmla="*/ 0 h 56"/>
              <a:gd name="T2" fmla="*/ 18 w 18"/>
              <a:gd name="T3" fmla="*/ 1 h 56"/>
              <a:gd name="T4" fmla="*/ 18 w 18"/>
              <a:gd name="T5" fmla="*/ 48 h 56"/>
              <a:gd name="T6" fmla="*/ 9 w 18"/>
              <a:gd name="T7" fmla="*/ 56 h 56"/>
              <a:gd name="T8" fmla="*/ 0 w 18"/>
              <a:gd name="T9" fmla="*/ 47 h 56"/>
              <a:gd name="T10" fmla="*/ 0 w 18"/>
              <a:gd name="T11" fmla="*/ 0 h 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8" h="56">
                <a:moveTo>
                  <a:pt x="0" y="0"/>
                </a:moveTo>
                <a:cubicBezTo>
                  <a:pt x="6" y="0"/>
                  <a:pt x="12" y="1"/>
                  <a:pt x="18" y="1"/>
                </a:cubicBezTo>
                <a:cubicBezTo>
                  <a:pt x="18" y="17"/>
                  <a:pt x="18" y="32"/>
                  <a:pt x="18" y="48"/>
                </a:cubicBezTo>
                <a:cubicBezTo>
                  <a:pt x="18" y="53"/>
                  <a:pt x="14" y="56"/>
                  <a:pt x="9" y="56"/>
                </a:cubicBezTo>
                <a:cubicBezTo>
                  <a:pt x="3" y="56"/>
                  <a:pt x="0" y="53"/>
                  <a:pt x="0" y="47"/>
                </a:cubicBezTo>
                <a:cubicBezTo>
                  <a:pt x="0" y="32"/>
                  <a:pt x="0" y="16"/>
                  <a:pt x="0" y="0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  <p:sp>
        <p:nvSpPr>
          <p:cNvPr id="9" name="Freeform 9"/>
          <p:cNvSpPr>
            <a:spLocks/>
          </p:cNvSpPr>
          <p:nvPr/>
        </p:nvSpPr>
        <p:spPr bwMode="auto">
          <a:xfrm>
            <a:off x="7848600" y="4006850"/>
            <a:ext cx="309563" cy="638175"/>
          </a:xfrm>
          <a:custGeom>
            <a:avLst/>
            <a:gdLst>
              <a:gd name="T0" fmla="*/ 9 w 28"/>
              <a:gd name="T1" fmla="*/ 2 h 58"/>
              <a:gd name="T2" fmla="*/ 28 w 28"/>
              <a:gd name="T3" fmla="*/ 0 h 58"/>
              <a:gd name="T4" fmla="*/ 26 w 28"/>
              <a:gd name="T5" fmla="*/ 21 h 58"/>
              <a:gd name="T6" fmla="*/ 14 w 28"/>
              <a:gd name="T7" fmla="*/ 50 h 58"/>
              <a:gd name="T8" fmla="*/ 0 w 28"/>
              <a:gd name="T9" fmla="*/ 56 h 58"/>
              <a:gd name="T10" fmla="*/ 9 w 28"/>
              <a:gd name="T11" fmla="*/ 13 h 58"/>
              <a:gd name="T12" fmla="*/ 9 w 28"/>
              <a:gd name="T13" fmla="*/ 2 h 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8" h="58">
                <a:moveTo>
                  <a:pt x="9" y="2"/>
                </a:moveTo>
                <a:cubicBezTo>
                  <a:pt x="15" y="1"/>
                  <a:pt x="21" y="1"/>
                  <a:pt x="28" y="0"/>
                </a:cubicBezTo>
                <a:cubicBezTo>
                  <a:pt x="28" y="8"/>
                  <a:pt x="28" y="15"/>
                  <a:pt x="26" y="21"/>
                </a:cubicBezTo>
                <a:cubicBezTo>
                  <a:pt x="23" y="31"/>
                  <a:pt x="18" y="41"/>
                  <a:pt x="14" y="50"/>
                </a:cubicBezTo>
                <a:cubicBezTo>
                  <a:pt x="11" y="57"/>
                  <a:pt x="7" y="58"/>
                  <a:pt x="0" y="56"/>
                </a:cubicBezTo>
                <a:cubicBezTo>
                  <a:pt x="0" y="41"/>
                  <a:pt x="2" y="27"/>
                  <a:pt x="9" y="13"/>
                </a:cubicBezTo>
                <a:cubicBezTo>
                  <a:pt x="10" y="11"/>
                  <a:pt x="9" y="6"/>
                  <a:pt x="9" y="2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  <p:sp>
        <p:nvSpPr>
          <p:cNvPr id="10" name="Freeform 10"/>
          <p:cNvSpPr>
            <a:spLocks/>
          </p:cNvSpPr>
          <p:nvPr/>
        </p:nvSpPr>
        <p:spPr bwMode="auto">
          <a:xfrm>
            <a:off x="6942138" y="3082925"/>
            <a:ext cx="320675" cy="319087"/>
          </a:xfrm>
          <a:custGeom>
            <a:avLst/>
            <a:gdLst>
              <a:gd name="T0" fmla="*/ 14 w 29"/>
              <a:gd name="T1" fmla="*/ 29 h 29"/>
              <a:gd name="T2" fmla="*/ 0 w 29"/>
              <a:gd name="T3" fmla="*/ 15 h 29"/>
              <a:gd name="T4" fmla="*/ 14 w 29"/>
              <a:gd name="T5" fmla="*/ 1 h 29"/>
              <a:gd name="T6" fmla="*/ 29 w 29"/>
              <a:gd name="T7" fmla="*/ 15 h 29"/>
              <a:gd name="T8" fmla="*/ 14 w 29"/>
              <a:gd name="T9" fmla="*/ 29 h 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9" h="29">
                <a:moveTo>
                  <a:pt x="14" y="29"/>
                </a:moveTo>
                <a:cubicBezTo>
                  <a:pt x="6" y="29"/>
                  <a:pt x="0" y="23"/>
                  <a:pt x="0" y="15"/>
                </a:cubicBezTo>
                <a:cubicBezTo>
                  <a:pt x="0" y="7"/>
                  <a:pt x="6" y="1"/>
                  <a:pt x="14" y="1"/>
                </a:cubicBezTo>
                <a:cubicBezTo>
                  <a:pt x="22" y="0"/>
                  <a:pt x="29" y="7"/>
                  <a:pt x="29" y="15"/>
                </a:cubicBezTo>
                <a:cubicBezTo>
                  <a:pt x="29" y="23"/>
                  <a:pt x="22" y="29"/>
                  <a:pt x="14" y="29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  <p:sp>
        <p:nvSpPr>
          <p:cNvPr id="11" name="Freeform 11"/>
          <p:cNvSpPr>
            <a:spLocks/>
          </p:cNvSpPr>
          <p:nvPr/>
        </p:nvSpPr>
        <p:spPr bwMode="auto">
          <a:xfrm>
            <a:off x="8069263" y="2498725"/>
            <a:ext cx="331788" cy="573087"/>
          </a:xfrm>
          <a:custGeom>
            <a:avLst/>
            <a:gdLst>
              <a:gd name="T0" fmla="*/ 16 w 30"/>
              <a:gd name="T1" fmla="*/ 46 h 52"/>
              <a:gd name="T2" fmla="*/ 12 w 30"/>
              <a:gd name="T3" fmla="*/ 39 h 52"/>
              <a:gd name="T4" fmla="*/ 6 w 30"/>
              <a:gd name="T5" fmla="*/ 16 h 52"/>
              <a:gd name="T6" fmla="*/ 4 w 30"/>
              <a:gd name="T7" fmla="*/ 8 h 52"/>
              <a:gd name="T8" fmla="*/ 0 w 30"/>
              <a:gd name="T9" fmla="*/ 1 h 52"/>
              <a:gd name="T10" fmla="*/ 18 w 30"/>
              <a:gd name="T11" fmla="*/ 15 h 52"/>
              <a:gd name="T12" fmla="*/ 17 w 30"/>
              <a:gd name="T13" fmla="*/ 27 h 52"/>
              <a:gd name="T14" fmla="*/ 30 w 30"/>
              <a:gd name="T15" fmla="*/ 47 h 52"/>
              <a:gd name="T16" fmla="*/ 16 w 30"/>
              <a:gd name="T17" fmla="*/ 46 h 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0" h="52">
                <a:moveTo>
                  <a:pt x="16" y="46"/>
                </a:moveTo>
                <a:cubicBezTo>
                  <a:pt x="15" y="44"/>
                  <a:pt x="13" y="41"/>
                  <a:pt x="12" y="39"/>
                </a:cubicBezTo>
                <a:cubicBezTo>
                  <a:pt x="6" y="30"/>
                  <a:pt x="6" y="29"/>
                  <a:pt x="6" y="16"/>
                </a:cubicBezTo>
                <a:cubicBezTo>
                  <a:pt x="6" y="13"/>
                  <a:pt x="5" y="11"/>
                  <a:pt x="4" y="8"/>
                </a:cubicBezTo>
                <a:cubicBezTo>
                  <a:pt x="3" y="6"/>
                  <a:pt x="1" y="4"/>
                  <a:pt x="0" y="1"/>
                </a:cubicBezTo>
                <a:cubicBezTo>
                  <a:pt x="9" y="0"/>
                  <a:pt x="16" y="5"/>
                  <a:pt x="18" y="15"/>
                </a:cubicBezTo>
                <a:cubicBezTo>
                  <a:pt x="18" y="19"/>
                  <a:pt x="18" y="23"/>
                  <a:pt x="17" y="27"/>
                </a:cubicBezTo>
                <a:cubicBezTo>
                  <a:pt x="14" y="42"/>
                  <a:pt x="15" y="43"/>
                  <a:pt x="30" y="47"/>
                </a:cubicBezTo>
                <a:cubicBezTo>
                  <a:pt x="24" y="49"/>
                  <a:pt x="20" y="52"/>
                  <a:pt x="16" y="46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  <p:sp>
        <p:nvSpPr>
          <p:cNvPr id="12" name="Freeform 12"/>
          <p:cNvSpPr>
            <a:spLocks/>
          </p:cNvSpPr>
          <p:nvPr/>
        </p:nvSpPr>
        <p:spPr bwMode="auto">
          <a:xfrm>
            <a:off x="6686550" y="4051300"/>
            <a:ext cx="155575" cy="319087"/>
          </a:xfrm>
          <a:custGeom>
            <a:avLst/>
            <a:gdLst>
              <a:gd name="T0" fmla="*/ 14 w 14"/>
              <a:gd name="T1" fmla="*/ 0 h 29"/>
              <a:gd name="T2" fmla="*/ 14 w 14"/>
              <a:gd name="T3" fmla="*/ 29 h 29"/>
              <a:gd name="T4" fmla="*/ 4 w 14"/>
              <a:gd name="T5" fmla="*/ 29 h 29"/>
              <a:gd name="T6" fmla="*/ 14 w 14"/>
              <a:gd name="T7" fmla="*/ 0 h 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4" h="29">
                <a:moveTo>
                  <a:pt x="14" y="0"/>
                </a:moveTo>
                <a:cubicBezTo>
                  <a:pt x="14" y="10"/>
                  <a:pt x="14" y="19"/>
                  <a:pt x="14" y="29"/>
                </a:cubicBezTo>
                <a:cubicBezTo>
                  <a:pt x="11" y="29"/>
                  <a:pt x="7" y="29"/>
                  <a:pt x="4" y="29"/>
                </a:cubicBezTo>
                <a:cubicBezTo>
                  <a:pt x="3" y="7"/>
                  <a:pt x="0" y="5"/>
                  <a:pt x="14" y="0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ack to School Activities by Slidesgo">
  <a:themeElements>
    <a:clrScheme name="Simple Light">
      <a:dk1>
        <a:srgbClr val="323B5B"/>
      </a:dk1>
      <a:lt1>
        <a:srgbClr val="EDEDED"/>
      </a:lt1>
      <a:dk2>
        <a:srgbClr val="323B5B"/>
      </a:dk2>
      <a:lt2>
        <a:srgbClr val="EDEDED"/>
      </a:lt2>
      <a:accent1>
        <a:srgbClr val="4399AB"/>
      </a:accent1>
      <a:accent2>
        <a:srgbClr val="FFC867"/>
      </a:accent2>
      <a:accent3>
        <a:srgbClr val="8FAEFF"/>
      </a:accent3>
      <a:accent4>
        <a:srgbClr val="FF9067"/>
      </a:accent4>
      <a:accent5>
        <a:srgbClr val="ED4C67"/>
      </a:accent5>
      <a:accent6>
        <a:srgbClr val="AE4FD9"/>
      </a:accent6>
      <a:hlink>
        <a:srgbClr val="323B5B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257</TotalTime>
  <Words>1752</Words>
  <Application>Microsoft Office PowerPoint</Application>
  <PresentationFormat>Presentación en pantalla (16:9)</PresentationFormat>
  <Paragraphs>281</Paragraphs>
  <Slides>48</Slides>
  <Notes>43</Notes>
  <HiddenSlides>0</HiddenSlides>
  <MMClips>0</MMClips>
  <ScaleCrop>false</ScaleCrop>
  <HeadingPairs>
    <vt:vector size="6" baseType="variant">
      <vt:variant>
        <vt:lpstr>Fuentes usadas</vt:lpstr>
      </vt:variant>
      <vt:variant>
        <vt:i4>12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48</vt:i4>
      </vt:variant>
    </vt:vector>
  </HeadingPairs>
  <TitlesOfParts>
    <vt:vector size="61" baseType="lpstr">
      <vt:lpstr>Arial Rounded MT Bold</vt:lpstr>
      <vt:lpstr>Roboto Condensed Light</vt:lpstr>
      <vt:lpstr>Mali</vt:lpstr>
      <vt:lpstr>Arial</vt:lpstr>
      <vt:lpstr>KoHo Medium</vt:lpstr>
      <vt:lpstr>Roboto</vt:lpstr>
      <vt:lpstr>Fredoka One</vt:lpstr>
      <vt:lpstr>Poppins</vt:lpstr>
      <vt:lpstr>KoHo</vt:lpstr>
      <vt:lpstr>Livvic</vt:lpstr>
      <vt:lpstr>Chelsea Market</vt:lpstr>
      <vt:lpstr>맑은 고딕</vt:lpstr>
      <vt:lpstr>Back to School Activities by Slidesgo</vt:lpstr>
      <vt:lpstr>BACK TO SCHOOL  Free Template</vt:lpstr>
      <vt:lpstr>Presentación de PowerPoint</vt:lpstr>
      <vt:lpstr>CONTENTS OF THIS TEMPLATE</vt:lpstr>
      <vt:lpstr>TABLE OF CONTENTS</vt:lpstr>
      <vt:lpstr>INTRODUCTION</vt:lpstr>
      <vt:lpstr>Real Estate Infographics</vt:lpstr>
      <vt:lpstr>Presentación de PowerPoint</vt:lpstr>
      <vt:lpstr>Presentación de PowerPoint</vt:lpstr>
      <vt:lpstr>—SOMEONE FAMOUS</vt:lpstr>
      <vt:lpstr>01</vt:lpstr>
      <vt:lpstr>FEATURES OF THE TOPIC</vt:lpstr>
      <vt:lpstr>WHAT IS THIS TOPIC ABOUT?</vt:lpstr>
      <vt:lpstr>DEFINITION OF CONCEPTS</vt:lpstr>
      <vt:lpstr>1,391,000 km</vt:lpstr>
      <vt:lpstr>USES OF THE SUBJECT</vt:lpstr>
      <vt:lpstr>DEMO</vt:lpstr>
      <vt:lpstr>PROCESS</vt:lpstr>
      <vt:lpstr>PROBLEM VS. SOLUTION</vt:lpstr>
      <vt:lpstr>56,446,654</vt:lpstr>
      <vt:lpstr>DID YOU KNOW THIS?</vt:lpstr>
      <vt:lpstr>DESCRIBE YOURSELF</vt:lpstr>
      <vt:lpstr>OVERVIEW DIAGRAM</vt:lpstr>
      <vt:lpstr>EXERCISE</vt:lpstr>
      <vt:lpstr>SPELL YOUR NAME</vt:lpstr>
      <vt:lpstr>SPELL YOUR FRIEND’S NAME</vt:lpstr>
      <vt:lpstr>DATA TABLE</vt:lpstr>
      <vt:lpstr>Real Estate Infographics</vt:lpstr>
      <vt:lpstr>Real Estate Infographics</vt:lpstr>
      <vt:lpstr>Real Estate Infographics</vt:lpstr>
      <vt:lpstr>A PICTURE IS WORTH A THOUSAND WORDS</vt:lpstr>
      <vt:lpstr>THIS IS A GRAPH</vt:lpstr>
      <vt:lpstr>A Picture Always Reinforces the Concept</vt:lpstr>
      <vt:lpstr>ASSIGNMENT</vt:lpstr>
      <vt:lpstr>HOW DO YOU FEEL?</vt:lpstr>
      <vt:lpstr>Presentación de PowerPoint</vt:lpstr>
      <vt:lpstr>Presentación de PowerPoint</vt:lpstr>
      <vt:lpstr>Presentación de PowerPoint</vt:lpstr>
      <vt:lpstr>THANKS!</vt:lpstr>
      <vt:lpstr>www.plantillaspower-point.com</vt:lpstr>
      <vt:lpstr>ALTERNATIVE RESOURCES</vt:lpstr>
      <vt:lpstr>ALTERNATIVE RESOURCES</vt:lpstr>
      <vt:lpstr>ALTERNATIVE RESOURCES</vt:lpstr>
      <vt:lpstr>ALTERNATIVE RESOURCES</vt:lpstr>
      <vt:lpstr>ALTERNATIVE RESOURCES</vt:lpstr>
      <vt:lpstr>ALTERNATIVE ICONS</vt:lpstr>
      <vt:lpstr>...and our sets of editable icons</vt:lpstr>
      <vt:lpstr>Educational Icons</vt:lpstr>
      <vt:lpstr>Educational Icons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BACK TO SCHOOL ACTIVITIES</dc:title>
  <dc:creator>Sr GRYM</dc:creator>
  <cp:lastModifiedBy>ADMIN</cp:lastModifiedBy>
  <cp:revision>25</cp:revision>
  <dcterms:modified xsi:type="dcterms:W3CDTF">2022-03-14T15:45:13Z</dcterms:modified>
</cp:coreProperties>
</file>