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53"/>
  </p:notesMasterIdLst>
  <p:sldIdLst>
    <p:sldId id="256" r:id="rId3"/>
    <p:sldId id="304" r:id="rId4"/>
    <p:sldId id="258" r:id="rId5"/>
    <p:sldId id="259" r:id="rId6"/>
    <p:sldId id="313" r:id="rId7"/>
    <p:sldId id="261" r:id="rId8"/>
    <p:sldId id="260" r:id="rId9"/>
    <p:sldId id="305" r:id="rId10"/>
    <p:sldId id="262" r:id="rId11"/>
    <p:sldId id="263" r:id="rId12"/>
    <p:sldId id="264" r:id="rId13"/>
    <p:sldId id="265" r:id="rId14"/>
    <p:sldId id="266" r:id="rId15"/>
    <p:sldId id="306" r:id="rId16"/>
    <p:sldId id="268" r:id="rId17"/>
    <p:sldId id="317" r:id="rId18"/>
    <p:sldId id="269" r:id="rId19"/>
    <p:sldId id="270" r:id="rId20"/>
    <p:sldId id="271" r:id="rId21"/>
    <p:sldId id="307" r:id="rId22"/>
    <p:sldId id="308" r:id="rId23"/>
    <p:sldId id="318" r:id="rId24"/>
    <p:sldId id="309" r:id="rId25"/>
    <p:sldId id="316" r:id="rId26"/>
    <p:sldId id="314" r:id="rId27"/>
    <p:sldId id="310" r:id="rId28"/>
    <p:sldId id="311" r:id="rId29"/>
    <p:sldId id="312" r:id="rId30"/>
    <p:sldId id="315" r:id="rId31"/>
    <p:sldId id="319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320" r:id="rId43"/>
    <p:sldId id="283" r:id="rId44"/>
    <p:sldId id="325" r:id="rId45"/>
    <p:sldId id="327" r:id="rId46"/>
    <p:sldId id="328" r:id="rId47"/>
    <p:sldId id="326" r:id="rId48"/>
    <p:sldId id="329" r:id="rId49"/>
    <p:sldId id="323" r:id="rId50"/>
    <p:sldId id="324" r:id="rId51"/>
    <p:sldId id="296" r:id="rId52"/>
  </p:sldIdLst>
  <p:sldSz cx="9144000" cy="5143500" type="screen16x9"/>
  <p:notesSz cx="6858000" cy="9144000"/>
  <p:embeddedFontLst>
    <p:embeddedFont>
      <p:font typeface="Righteous" panose="020B0604020202020204" charset="0"/>
      <p:regular r:id="rId54"/>
    </p:embeddedFont>
    <p:embeddedFont>
      <p:font typeface="Proxima Nova Semibold" panose="020B0604020202020204" charset="0"/>
      <p:regular r:id="rId55"/>
      <p:bold r:id="rId56"/>
      <p:boldItalic r:id="rId57"/>
    </p:embeddedFont>
    <p:embeddedFont>
      <p:font typeface="Proxima Nova" panose="020B0604020202020204" charset="0"/>
      <p:regular r:id="rId58"/>
      <p:bold r:id="rId59"/>
      <p:italic r:id="rId60"/>
      <p:boldItalic r:id="rId61"/>
    </p:embeddedFont>
    <p:embeddedFont>
      <p:font typeface="맑은 고딕" panose="020B0503020000020004" pitchFamily="34" charset="-127"/>
      <p:regular r:id="rId62"/>
      <p:bold r:id="rId63"/>
    </p:embeddedFont>
    <p:embeddedFont>
      <p:font typeface="Arial Black" panose="020B0A04020102020204" pitchFamily="34" charset="0"/>
      <p:bold r:id="rId64"/>
    </p:embeddedFont>
    <p:embeddedFont>
      <p:font typeface="Didact Gothic" panose="020B0604020202020204" charset="0"/>
      <p:regular r:id="rId65"/>
    </p:embeddedFont>
    <p:embeddedFont>
      <p:font typeface="FZShuTi" panose="02010601030101010101" pitchFamily="2" charset="-122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  <a:srgbClr val="E5262A"/>
    <a:srgbClr val="5A3C21"/>
    <a:srgbClr val="DA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82F856-565A-423E-8398-B153AFA68915}">
  <a:tblStyle styleId="{9082F856-565A-423E-8398-B153AFA689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2" autoAdjust="0"/>
    <p:restoredTop sz="94660"/>
  </p:normalViewPr>
  <p:slideViewPr>
    <p:cSldViewPr snapToGrid="0">
      <p:cViewPr>
        <p:scale>
          <a:sx n="57" d="100"/>
          <a:sy n="57" d="100"/>
        </p:scale>
        <p:origin x="217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557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78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de048e568_0_17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de048e568_0_17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892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de048e568_0_17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de048e568_0_17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82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def2a3cab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6def2a3cab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8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def2a3cab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6def2a3cab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092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de048e568_0_17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de048e568_0_17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044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6de048e568_0_17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6de048e568_0_17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22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def2a3c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def2a3ca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34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6def2a3ca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6def2a3ca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07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0444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6def2a3ca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6def2a3ca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054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def2a3ca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def2a3cab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63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6def2a3ca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6def2a3ca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72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6def2a3cab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6def2a3cab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56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6def2a3cab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6def2a3cab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60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def2a3cab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def2a3cab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0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def2a3cab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def2a3cab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404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6def2a3cab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6def2a3cab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80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51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69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795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820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37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586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760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688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3" name="Google Shape;7153;g6de048e568_0_1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4" name="Google Shape;7154;g6de048e568_0_1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04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be7f40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be7f40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63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dbe7f409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dbe7f409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9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dbe7f40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dbe7f40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de048e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de048e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70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de048e568_0_15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de048e568_0_15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1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de048e568_0_17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de048e568_0_17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8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0225" y="1638500"/>
            <a:ext cx="36513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0224" y="3069113"/>
            <a:ext cx="451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305650" y="1613625"/>
            <a:ext cx="3677400" cy="13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305650" y="3090150"/>
            <a:ext cx="3522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251625" y="1362825"/>
            <a:ext cx="319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3" hasCustomPrompt="1"/>
          </p:nvPr>
        </p:nvSpPr>
        <p:spPr>
          <a:xfrm>
            <a:off x="79297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4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5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6" hasCustomPrompt="1"/>
          </p:nvPr>
        </p:nvSpPr>
        <p:spPr>
          <a:xfrm>
            <a:off x="3515250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7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8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9" hasCustomPrompt="1"/>
          </p:nvPr>
        </p:nvSpPr>
        <p:spPr>
          <a:xfrm>
            <a:off x="623752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3"/>
          </p:nvPr>
        </p:nvSpPr>
        <p:spPr>
          <a:xfrm>
            <a:off x="3515250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4"/>
          </p:nvPr>
        </p:nvSpPr>
        <p:spPr>
          <a:xfrm>
            <a:off x="3515250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5" hasCustomPrompt="1"/>
          </p:nvPr>
        </p:nvSpPr>
        <p:spPr>
          <a:xfrm>
            <a:off x="3515250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6"/>
          </p:nvPr>
        </p:nvSpPr>
        <p:spPr>
          <a:xfrm>
            <a:off x="6237525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7"/>
          </p:nvPr>
        </p:nvSpPr>
        <p:spPr>
          <a:xfrm>
            <a:off x="6237525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18" hasCustomPrompt="1"/>
          </p:nvPr>
        </p:nvSpPr>
        <p:spPr>
          <a:xfrm>
            <a:off x="6237525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980394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0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 userDrawn="1">
  <p:cSld name="TITLE_ONL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6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ONLY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1356185" y="2912350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1356175" y="3469850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3"/>
          </p:nvPr>
        </p:nvSpPr>
        <p:spPr>
          <a:xfrm>
            <a:off x="5392015" y="2912350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4"/>
          </p:nvPr>
        </p:nvSpPr>
        <p:spPr>
          <a:xfrm>
            <a:off x="5392017" y="3469850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356810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264710" y="27300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ONLY_1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2"/>
          </p:nvPr>
        </p:nvSpPr>
        <p:spPr>
          <a:xfrm>
            <a:off x="79297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79297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3"/>
          </p:nvPr>
        </p:nvSpPr>
        <p:spPr>
          <a:xfrm>
            <a:off x="3515250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3515250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5"/>
          </p:nvPr>
        </p:nvSpPr>
        <p:spPr>
          <a:xfrm>
            <a:off x="623752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23752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7"/>
          </p:nvPr>
        </p:nvSpPr>
        <p:spPr>
          <a:xfrm>
            <a:off x="79297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79297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9"/>
          </p:nvPr>
        </p:nvSpPr>
        <p:spPr>
          <a:xfrm>
            <a:off x="3515250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13"/>
          </p:nvPr>
        </p:nvSpPr>
        <p:spPr>
          <a:xfrm>
            <a:off x="3515250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 idx="14"/>
          </p:nvPr>
        </p:nvSpPr>
        <p:spPr>
          <a:xfrm>
            <a:off x="623752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5"/>
          </p:nvPr>
        </p:nvSpPr>
        <p:spPr>
          <a:xfrm>
            <a:off x="623752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5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_ONLY_1_1_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0" y="1604999"/>
            <a:ext cx="9144000" cy="3308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2"/>
          </p:nvPr>
        </p:nvSpPr>
        <p:spPr>
          <a:xfrm>
            <a:off x="78697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78697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3"/>
          </p:nvPr>
        </p:nvSpPr>
        <p:spPr>
          <a:xfrm>
            <a:off x="273422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4"/>
          </p:nvPr>
        </p:nvSpPr>
        <p:spPr>
          <a:xfrm>
            <a:off x="273422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 idx="5"/>
          </p:nvPr>
        </p:nvSpPr>
        <p:spPr>
          <a:xfrm>
            <a:off x="468147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6"/>
          </p:nvPr>
        </p:nvSpPr>
        <p:spPr>
          <a:xfrm>
            <a:off x="468147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 idx="7"/>
          </p:nvPr>
        </p:nvSpPr>
        <p:spPr>
          <a:xfrm>
            <a:off x="662872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8"/>
          </p:nvPr>
        </p:nvSpPr>
        <p:spPr>
          <a:xfrm>
            <a:off x="662872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980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1">
  <p:cSld name="TITLE_ONLY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2"/>
          </p:nvPr>
        </p:nvSpPr>
        <p:spPr>
          <a:xfrm>
            <a:off x="8923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8923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8923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4"/>
          </p:nvPr>
        </p:nvSpPr>
        <p:spPr>
          <a:xfrm>
            <a:off x="8923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60332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6"/>
          </p:nvPr>
        </p:nvSpPr>
        <p:spPr>
          <a:xfrm>
            <a:off x="60332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60332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8"/>
          </p:nvPr>
        </p:nvSpPr>
        <p:spPr>
          <a:xfrm>
            <a:off x="60332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980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58550" y="3173625"/>
            <a:ext cx="52269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423950" y="991825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997600" y="3831125"/>
            <a:ext cx="3148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2740350" y="1494275"/>
            <a:ext cx="36633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68300" y="689875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2746350" y="560675"/>
            <a:ext cx="3651300" cy="9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531400" y="1486350"/>
            <a:ext cx="40812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 preserve="1">
  <p:cSld name="1_Thanks + credi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2746350" y="560675"/>
            <a:ext cx="3651300" cy="9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531400" y="1486350"/>
            <a:ext cx="40812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387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TWO_COLUMNS_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98039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9924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9803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4352045"/>
            <a:ext cx="9144001" cy="7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rgbClr val="E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700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9433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63500" y="1986250"/>
            <a:ext cx="5361900" cy="25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63500" y="1234825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48475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11824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64847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481182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3175" y="4967288"/>
            <a:ext cx="9137650" cy="174625"/>
          </a:xfrm>
          <a:prstGeom prst="rect">
            <a:avLst/>
          </a:pr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8382793" y="4356101"/>
            <a:ext cx="574676" cy="612774"/>
            <a:chOff x="8382793" y="4356101"/>
            <a:chExt cx="574676" cy="612774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8695531" y="4356101"/>
              <a:ext cx="261938" cy="611187"/>
            </a:xfrm>
            <a:custGeom>
              <a:avLst/>
              <a:gdLst>
                <a:gd name="T0" fmla="*/ 28 w 102"/>
                <a:gd name="T1" fmla="*/ 236 h 236"/>
                <a:gd name="T2" fmla="*/ 33 w 102"/>
                <a:gd name="T3" fmla="*/ 229 h 236"/>
                <a:gd name="T4" fmla="*/ 48 w 102"/>
                <a:gd name="T5" fmla="*/ 187 h 236"/>
                <a:gd name="T6" fmla="*/ 51 w 102"/>
                <a:gd name="T7" fmla="*/ 160 h 236"/>
                <a:gd name="T8" fmla="*/ 55 w 102"/>
                <a:gd name="T9" fmla="*/ 109 h 236"/>
                <a:gd name="T10" fmla="*/ 56 w 102"/>
                <a:gd name="T11" fmla="*/ 93 h 236"/>
                <a:gd name="T12" fmla="*/ 55 w 102"/>
                <a:gd name="T13" fmla="*/ 84 h 236"/>
                <a:gd name="T14" fmla="*/ 52 w 102"/>
                <a:gd name="T15" fmla="*/ 79 h 236"/>
                <a:gd name="T16" fmla="*/ 56 w 102"/>
                <a:gd name="T17" fmla="*/ 77 h 236"/>
                <a:gd name="T18" fmla="*/ 62 w 102"/>
                <a:gd name="T19" fmla="*/ 68 h 236"/>
                <a:gd name="T20" fmla="*/ 63 w 102"/>
                <a:gd name="T21" fmla="*/ 67 h 236"/>
                <a:gd name="T22" fmla="*/ 61 w 102"/>
                <a:gd name="T23" fmla="*/ 64 h 236"/>
                <a:gd name="T24" fmla="*/ 59 w 102"/>
                <a:gd name="T25" fmla="*/ 66 h 236"/>
                <a:gd name="T26" fmla="*/ 51 w 102"/>
                <a:gd name="T27" fmla="*/ 75 h 236"/>
                <a:gd name="T28" fmla="*/ 31 w 102"/>
                <a:gd name="T29" fmla="*/ 71 h 236"/>
                <a:gd name="T30" fmla="*/ 15 w 102"/>
                <a:gd name="T31" fmla="*/ 66 h 236"/>
                <a:gd name="T32" fmla="*/ 11 w 102"/>
                <a:gd name="T33" fmla="*/ 66 h 236"/>
                <a:gd name="T34" fmla="*/ 5 w 102"/>
                <a:gd name="T35" fmla="*/ 59 h 236"/>
                <a:gd name="T36" fmla="*/ 10 w 102"/>
                <a:gd name="T37" fmla="*/ 52 h 236"/>
                <a:gd name="T38" fmla="*/ 32 w 102"/>
                <a:gd name="T39" fmla="*/ 44 h 236"/>
                <a:gd name="T40" fmla="*/ 36 w 102"/>
                <a:gd name="T41" fmla="*/ 37 h 236"/>
                <a:gd name="T42" fmla="*/ 35 w 102"/>
                <a:gd name="T43" fmla="*/ 30 h 236"/>
                <a:gd name="T44" fmla="*/ 27 w 102"/>
                <a:gd name="T45" fmla="*/ 26 h 236"/>
                <a:gd name="T46" fmla="*/ 20 w 102"/>
                <a:gd name="T47" fmla="*/ 29 h 236"/>
                <a:gd name="T48" fmla="*/ 18 w 102"/>
                <a:gd name="T49" fmla="*/ 32 h 236"/>
                <a:gd name="T50" fmla="*/ 22 w 102"/>
                <a:gd name="T51" fmla="*/ 33 h 236"/>
                <a:gd name="T52" fmla="*/ 29 w 102"/>
                <a:gd name="T53" fmla="*/ 30 h 236"/>
                <a:gd name="T54" fmla="*/ 31 w 102"/>
                <a:gd name="T55" fmla="*/ 31 h 236"/>
                <a:gd name="T56" fmla="*/ 32 w 102"/>
                <a:gd name="T57" fmla="*/ 38 h 236"/>
                <a:gd name="T58" fmla="*/ 31 w 102"/>
                <a:gd name="T59" fmla="*/ 40 h 236"/>
                <a:gd name="T60" fmla="*/ 13 w 102"/>
                <a:gd name="T61" fmla="*/ 46 h 236"/>
                <a:gd name="T62" fmla="*/ 12 w 102"/>
                <a:gd name="T63" fmla="*/ 46 h 236"/>
                <a:gd name="T64" fmla="*/ 4 w 102"/>
                <a:gd name="T65" fmla="*/ 38 h 236"/>
                <a:gd name="T66" fmla="*/ 3 w 102"/>
                <a:gd name="T67" fmla="*/ 26 h 236"/>
                <a:gd name="T68" fmla="*/ 26 w 102"/>
                <a:gd name="T69" fmla="*/ 3 h 236"/>
                <a:gd name="T70" fmla="*/ 38 w 102"/>
                <a:gd name="T71" fmla="*/ 4 h 236"/>
                <a:gd name="T72" fmla="*/ 62 w 102"/>
                <a:gd name="T73" fmla="*/ 28 h 236"/>
                <a:gd name="T74" fmla="*/ 70 w 102"/>
                <a:gd name="T75" fmla="*/ 36 h 236"/>
                <a:gd name="T76" fmla="*/ 83 w 102"/>
                <a:gd name="T77" fmla="*/ 61 h 236"/>
                <a:gd name="T78" fmla="*/ 97 w 102"/>
                <a:gd name="T79" fmla="*/ 133 h 236"/>
                <a:gd name="T80" fmla="*/ 101 w 102"/>
                <a:gd name="T81" fmla="*/ 188 h 236"/>
                <a:gd name="T82" fmla="*/ 100 w 102"/>
                <a:gd name="T83" fmla="*/ 220 h 236"/>
                <a:gd name="T84" fmla="*/ 84 w 102"/>
                <a:gd name="T85" fmla="*/ 236 h 236"/>
                <a:gd name="T86" fmla="*/ 29 w 102"/>
                <a:gd name="T87" fmla="*/ 236 h 236"/>
                <a:gd name="T88" fmla="*/ 28 w 102"/>
                <a:gd name="T8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236">
                  <a:moveTo>
                    <a:pt x="28" y="236"/>
                  </a:moveTo>
                  <a:cubicBezTo>
                    <a:pt x="29" y="233"/>
                    <a:pt x="31" y="231"/>
                    <a:pt x="33" y="229"/>
                  </a:cubicBezTo>
                  <a:cubicBezTo>
                    <a:pt x="41" y="216"/>
                    <a:pt x="46" y="202"/>
                    <a:pt x="48" y="187"/>
                  </a:cubicBezTo>
                  <a:cubicBezTo>
                    <a:pt x="50" y="178"/>
                    <a:pt x="50" y="169"/>
                    <a:pt x="51" y="160"/>
                  </a:cubicBezTo>
                  <a:cubicBezTo>
                    <a:pt x="52" y="143"/>
                    <a:pt x="54" y="126"/>
                    <a:pt x="55" y="109"/>
                  </a:cubicBezTo>
                  <a:cubicBezTo>
                    <a:pt x="55" y="104"/>
                    <a:pt x="56" y="99"/>
                    <a:pt x="56" y="93"/>
                  </a:cubicBezTo>
                  <a:cubicBezTo>
                    <a:pt x="56" y="90"/>
                    <a:pt x="55" y="87"/>
                    <a:pt x="55" y="84"/>
                  </a:cubicBezTo>
                  <a:cubicBezTo>
                    <a:pt x="54" y="83"/>
                    <a:pt x="53" y="81"/>
                    <a:pt x="52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9" y="75"/>
                    <a:pt x="61" y="72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6"/>
                    <a:pt x="62" y="65"/>
                    <a:pt x="61" y="64"/>
                  </a:cubicBezTo>
                  <a:cubicBezTo>
                    <a:pt x="60" y="64"/>
                    <a:pt x="59" y="65"/>
                    <a:pt x="59" y="66"/>
                  </a:cubicBezTo>
                  <a:cubicBezTo>
                    <a:pt x="58" y="71"/>
                    <a:pt x="55" y="73"/>
                    <a:pt x="51" y="75"/>
                  </a:cubicBezTo>
                  <a:cubicBezTo>
                    <a:pt x="44" y="78"/>
                    <a:pt x="37" y="77"/>
                    <a:pt x="31" y="71"/>
                  </a:cubicBezTo>
                  <a:cubicBezTo>
                    <a:pt x="27" y="66"/>
                    <a:pt x="21" y="65"/>
                    <a:pt x="15" y="66"/>
                  </a:cubicBezTo>
                  <a:cubicBezTo>
                    <a:pt x="14" y="66"/>
                    <a:pt x="12" y="66"/>
                    <a:pt x="11" y="66"/>
                  </a:cubicBezTo>
                  <a:cubicBezTo>
                    <a:pt x="7" y="65"/>
                    <a:pt x="5" y="62"/>
                    <a:pt x="5" y="59"/>
                  </a:cubicBezTo>
                  <a:cubicBezTo>
                    <a:pt x="5" y="56"/>
                    <a:pt x="7" y="53"/>
                    <a:pt x="10" y="52"/>
                  </a:cubicBezTo>
                  <a:cubicBezTo>
                    <a:pt x="17" y="49"/>
                    <a:pt x="25" y="47"/>
                    <a:pt x="32" y="44"/>
                  </a:cubicBezTo>
                  <a:cubicBezTo>
                    <a:pt x="36" y="43"/>
                    <a:pt x="37" y="41"/>
                    <a:pt x="36" y="37"/>
                  </a:cubicBezTo>
                  <a:cubicBezTo>
                    <a:pt x="36" y="35"/>
                    <a:pt x="35" y="32"/>
                    <a:pt x="35" y="30"/>
                  </a:cubicBezTo>
                  <a:cubicBezTo>
                    <a:pt x="34" y="26"/>
                    <a:pt x="31" y="24"/>
                    <a:pt x="27" y="26"/>
                  </a:cubicBezTo>
                  <a:cubicBezTo>
                    <a:pt x="25" y="27"/>
                    <a:pt x="22" y="28"/>
                    <a:pt x="20" y="29"/>
                  </a:cubicBezTo>
                  <a:cubicBezTo>
                    <a:pt x="18" y="29"/>
                    <a:pt x="18" y="30"/>
                    <a:pt x="18" y="32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2"/>
                    <a:pt x="26" y="31"/>
                    <a:pt x="29" y="30"/>
                  </a:cubicBezTo>
                  <a:cubicBezTo>
                    <a:pt x="30" y="29"/>
                    <a:pt x="31" y="29"/>
                    <a:pt x="31" y="31"/>
                  </a:cubicBezTo>
                  <a:cubicBezTo>
                    <a:pt x="31" y="33"/>
                    <a:pt x="32" y="36"/>
                    <a:pt x="32" y="38"/>
                  </a:cubicBezTo>
                  <a:cubicBezTo>
                    <a:pt x="32" y="39"/>
                    <a:pt x="32" y="40"/>
                    <a:pt x="31" y="40"/>
                  </a:cubicBezTo>
                  <a:cubicBezTo>
                    <a:pt x="25" y="42"/>
                    <a:pt x="19" y="44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9" y="43"/>
                    <a:pt x="6" y="41"/>
                    <a:pt x="4" y="38"/>
                  </a:cubicBezTo>
                  <a:cubicBezTo>
                    <a:pt x="0" y="35"/>
                    <a:pt x="0" y="30"/>
                    <a:pt x="3" y="26"/>
                  </a:cubicBezTo>
                  <a:cubicBezTo>
                    <a:pt x="11" y="18"/>
                    <a:pt x="18" y="11"/>
                    <a:pt x="26" y="3"/>
                  </a:cubicBezTo>
                  <a:cubicBezTo>
                    <a:pt x="29" y="0"/>
                    <a:pt x="35" y="0"/>
                    <a:pt x="38" y="4"/>
                  </a:cubicBezTo>
                  <a:cubicBezTo>
                    <a:pt x="46" y="12"/>
                    <a:pt x="54" y="20"/>
                    <a:pt x="62" y="28"/>
                  </a:cubicBezTo>
                  <a:cubicBezTo>
                    <a:pt x="64" y="31"/>
                    <a:pt x="67" y="34"/>
                    <a:pt x="70" y="36"/>
                  </a:cubicBezTo>
                  <a:cubicBezTo>
                    <a:pt x="77" y="43"/>
                    <a:pt x="81" y="51"/>
                    <a:pt x="83" y="61"/>
                  </a:cubicBezTo>
                  <a:cubicBezTo>
                    <a:pt x="88" y="85"/>
                    <a:pt x="92" y="109"/>
                    <a:pt x="97" y="133"/>
                  </a:cubicBezTo>
                  <a:cubicBezTo>
                    <a:pt x="100" y="151"/>
                    <a:pt x="102" y="169"/>
                    <a:pt x="101" y="188"/>
                  </a:cubicBezTo>
                  <a:cubicBezTo>
                    <a:pt x="101" y="199"/>
                    <a:pt x="101" y="209"/>
                    <a:pt x="100" y="220"/>
                  </a:cubicBezTo>
                  <a:cubicBezTo>
                    <a:pt x="100" y="229"/>
                    <a:pt x="93" y="236"/>
                    <a:pt x="84" y="236"/>
                  </a:cubicBezTo>
                  <a:cubicBezTo>
                    <a:pt x="66" y="236"/>
                    <a:pt x="48" y="236"/>
                    <a:pt x="29" y="236"/>
                  </a:cubicBezTo>
                  <a:cubicBezTo>
                    <a:pt x="29" y="236"/>
                    <a:pt x="28" y="236"/>
                    <a:pt x="28" y="236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8552656" y="4718050"/>
              <a:ext cx="260350" cy="250825"/>
            </a:xfrm>
            <a:custGeom>
              <a:avLst/>
              <a:gdLst>
                <a:gd name="T0" fmla="*/ 51 w 102"/>
                <a:gd name="T1" fmla="*/ 0 h 97"/>
                <a:gd name="T2" fmla="*/ 80 w 102"/>
                <a:gd name="T3" fmla="*/ 3 h 97"/>
                <a:gd name="T4" fmla="*/ 100 w 102"/>
                <a:gd name="T5" fmla="*/ 20 h 97"/>
                <a:gd name="T6" fmla="*/ 102 w 102"/>
                <a:gd name="T7" fmla="*/ 32 h 97"/>
                <a:gd name="T8" fmla="*/ 83 w 102"/>
                <a:gd name="T9" fmla="*/ 89 h 97"/>
                <a:gd name="T10" fmla="*/ 67 w 102"/>
                <a:gd name="T11" fmla="*/ 94 h 97"/>
                <a:gd name="T12" fmla="*/ 58 w 102"/>
                <a:gd name="T13" fmla="*/ 91 h 97"/>
                <a:gd name="T14" fmla="*/ 43 w 102"/>
                <a:gd name="T15" fmla="*/ 91 h 97"/>
                <a:gd name="T16" fmla="*/ 32 w 102"/>
                <a:gd name="T17" fmla="*/ 95 h 97"/>
                <a:gd name="T18" fmla="*/ 20 w 102"/>
                <a:gd name="T19" fmla="*/ 92 h 97"/>
                <a:gd name="T20" fmla="*/ 8 w 102"/>
                <a:gd name="T21" fmla="*/ 69 h 97"/>
                <a:gd name="T22" fmla="*/ 0 w 102"/>
                <a:gd name="T23" fmla="*/ 34 h 97"/>
                <a:gd name="T24" fmla="*/ 3 w 102"/>
                <a:gd name="T25" fmla="*/ 18 h 97"/>
                <a:gd name="T26" fmla="*/ 20 w 102"/>
                <a:gd name="T27" fmla="*/ 3 h 97"/>
                <a:gd name="T28" fmla="*/ 43 w 102"/>
                <a:gd name="T29" fmla="*/ 0 h 97"/>
                <a:gd name="T30" fmla="*/ 51 w 102"/>
                <a:gd name="T31" fmla="*/ 0 h 97"/>
                <a:gd name="T32" fmla="*/ 91 w 102"/>
                <a:gd name="T33" fmla="*/ 39 h 97"/>
                <a:gd name="T34" fmla="*/ 91 w 102"/>
                <a:gd name="T35" fmla="*/ 36 h 97"/>
                <a:gd name="T36" fmla="*/ 75 w 102"/>
                <a:gd name="T37" fmla="*/ 12 h 97"/>
                <a:gd name="T38" fmla="*/ 61 w 102"/>
                <a:gd name="T39" fmla="*/ 9 h 97"/>
                <a:gd name="T40" fmla="*/ 58 w 102"/>
                <a:gd name="T41" fmla="*/ 11 h 97"/>
                <a:gd name="T42" fmla="*/ 60 w 102"/>
                <a:gd name="T43" fmla="*/ 13 h 97"/>
                <a:gd name="T44" fmla="*/ 75 w 102"/>
                <a:gd name="T45" fmla="*/ 17 h 97"/>
                <a:gd name="T46" fmla="*/ 86 w 102"/>
                <a:gd name="T47" fmla="*/ 30 h 97"/>
                <a:gd name="T48" fmla="*/ 87 w 102"/>
                <a:gd name="T49" fmla="*/ 39 h 97"/>
                <a:gd name="T50" fmla="*/ 82 w 102"/>
                <a:gd name="T51" fmla="*/ 62 h 97"/>
                <a:gd name="T52" fmla="*/ 84 w 102"/>
                <a:gd name="T53" fmla="*/ 65 h 97"/>
                <a:gd name="T54" fmla="*/ 86 w 102"/>
                <a:gd name="T55" fmla="*/ 63 h 97"/>
                <a:gd name="T56" fmla="*/ 91 w 102"/>
                <a:gd name="T57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61" y="0"/>
                    <a:pt x="70" y="0"/>
                    <a:pt x="80" y="3"/>
                  </a:cubicBezTo>
                  <a:cubicBezTo>
                    <a:pt x="89" y="5"/>
                    <a:pt x="97" y="10"/>
                    <a:pt x="100" y="20"/>
                  </a:cubicBezTo>
                  <a:cubicBezTo>
                    <a:pt x="101" y="24"/>
                    <a:pt x="102" y="28"/>
                    <a:pt x="102" y="32"/>
                  </a:cubicBezTo>
                  <a:cubicBezTo>
                    <a:pt x="101" y="53"/>
                    <a:pt x="95" y="72"/>
                    <a:pt x="83" y="89"/>
                  </a:cubicBezTo>
                  <a:cubicBezTo>
                    <a:pt x="78" y="97"/>
                    <a:pt x="75" y="97"/>
                    <a:pt x="67" y="94"/>
                  </a:cubicBezTo>
                  <a:cubicBezTo>
                    <a:pt x="64" y="93"/>
                    <a:pt x="61" y="92"/>
                    <a:pt x="58" y="91"/>
                  </a:cubicBezTo>
                  <a:cubicBezTo>
                    <a:pt x="53" y="89"/>
                    <a:pt x="48" y="89"/>
                    <a:pt x="43" y="91"/>
                  </a:cubicBezTo>
                  <a:cubicBezTo>
                    <a:pt x="39" y="92"/>
                    <a:pt x="36" y="94"/>
                    <a:pt x="32" y="95"/>
                  </a:cubicBezTo>
                  <a:cubicBezTo>
                    <a:pt x="28" y="97"/>
                    <a:pt x="24" y="96"/>
                    <a:pt x="20" y="92"/>
                  </a:cubicBezTo>
                  <a:cubicBezTo>
                    <a:pt x="15" y="85"/>
                    <a:pt x="11" y="77"/>
                    <a:pt x="8" y="69"/>
                  </a:cubicBezTo>
                  <a:cubicBezTo>
                    <a:pt x="3" y="58"/>
                    <a:pt x="1" y="46"/>
                    <a:pt x="0" y="34"/>
                  </a:cubicBezTo>
                  <a:cubicBezTo>
                    <a:pt x="0" y="29"/>
                    <a:pt x="0" y="23"/>
                    <a:pt x="3" y="18"/>
                  </a:cubicBezTo>
                  <a:cubicBezTo>
                    <a:pt x="6" y="11"/>
                    <a:pt x="12" y="6"/>
                    <a:pt x="20" y="3"/>
                  </a:cubicBezTo>
                  <a:cubicBezTo>
                    <a:pt x="27" y="1"/>
                    <a:pt x="35" y="0"/>
                    <a:pt x="43" y="0"/>
                  </a:cubicBezTo>
                  <a:cubicBezTo>
                    <a:pt x="46" y="0"/>
                    <a:pt x="48" y="0"/>
                    <a:pt x="51" y="0"/>
                  </a:cubicBezTo>
                  <a:close/>
                  <a:moveTo>
                    <a:pt x="91" y="39"/>
                  </a:moveTo>
                  <a:cubicBezTo>
                    <a:pt x="91" y="38"/>
                    <a:pt x="91" y="37"/>
                    <a:pt x="91" y="36"/>
                  </a:cubicBezTo>
                  <a:cubicBezTo>
                    <a:pt x="91" y="24"/>
                    <a:pt x="85" y="16"/>
                    <a:pt x="75" y="12"/>
                  </a:cubicBezTo>
                  <a:cubicBezTo>
                    <a:pt x="70" y="11"/>
                    <a:pt x="65" y="10"/>
                    <a:pt x="61" y="9"/>
                  </a:cubicBezTo>
                  <a:cubicBezTo>
                    <a:pt x="59" y="9"/>
                    <a:pt x="58" y="10"/>
                    <a:pt x="58" y="11"/>
                  </a:cubicBezTo>
                  <a:cubicBezTo>
                    <a:pt x="58" y="13"/>
                    <a:pt x="59" y="13"/>
                    <a:pt x="60" y="13"/>
                  </a:cubicBezTo>
                  <a:cubicBezTo>
                    <a:pt x="65" y="14"/>
                    <a:pt x="70" y="15"/>
                    <a:pt x="75" y="17"/>
                  </a:cubicBezTo>
                  <a:cubicBezTo>
                    <a:pt x="81" y="19"/>
                    <a:pt x="85" y="24"/>
                    <a:pt x="86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7" y="47"/>
                    <a:pt x="85" y="54"/>
                    <a:pt x="82" y="62"/>
                  </a:cubicBezTo>
                  <a:cubicBezTo>
                    <a:pt x="82" y="63"/>
                    <a:pt x="82" y="65"/>
                    <a:pt x="84" y="65"/>
                  </a:cubicBezTo>
                  <a:cubicBezTo>
                    <a:pt x="85" y="66"/>
                    <a:pt x="86" y="65"/>
                    <a:pt x="86" y="63"/>
                  </a:cubicBezTo>
                  <a:cubicBezTo>
                    <a:pt x="89" y="55"/>
                    <a:pt x="91" y="47"/>
                    <a:pt x="91" y="39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8382793" y="4606925"/>
              <a:ext cx="246063" cy="185737"/>
            </a:xfrm>
            <a:custGeom>
              <a:avLst/>
              <a:gdLst>
                <a:gd name="T0" fmla="*/ 96 w 96"/>
                <a:gd name="T1" fmla="*/ 0 h 72"/>
                <a:gd name="T2" fmla="*/ 96 w 96"/>
                <a:gd name="T3" fmla="*/ 9 h 72"/>
                <a:gd name="T4" fmla="*/ 94 w 96"/>
                <a:gd name="T5" fmla="*/ 8 h 72"/>
                <a:gd name="T6" fmla="*/ 87 w 96"/>
                <a:gd name="T7" fmla="*/ 12 h 72"/>
                <a:gd name="T8" fmla="*/ 89 w 96"/>
                <a:gd name="T9" fmla="*/ 20 h 72"/>
                <a:gd name="T10" fmla="*/ 94 w 96"/>
                <a:gd name="T11" fmla="*/ 23 h 72"/>
                <a:gd name="T12" fmla="*/ 96 w 96"/>
                <a:gd name="T13" fmla="*/ 25 h 72"/>
                <a:gd name="T14" fmla="*/ 96 w 96"/>
                <a:gd name="T15" fmla="*/ 38 h 72"/>
                <a:gd name="T16" fmla="*/ 94 w 96"/>
                <a:gd name="T17" fmla="*/ 40 h 72"/>
                <a:gd name="T18" fmla="*/ 75 w 96"/>
                <a:gd name="T19" fmla="*/ 47 h 72"/>
                <a:gd name="T20" fmla="*/ 62 w 96"/>
                <a:gd name="T21" fmla="*/ 70 h 72"/>
                <a:gd name="T22" fmla="*/ 60 w 96"/>
                <a:gd name="T23" fmla="*/ 72 h 72"/>
                <a:gd name="T24" fmla="*/ 7 w 96"/>
                <a:gd name="T25" fmla="*/ 72 h 72"/>
                <a:gd name="T26" fmla="*/ 5 w 96"/>
                <a:gd name="T27" fmla="*/ 72 h 72"/>
                <a:gd name="T28" fmla="*/ 4 w 96"/>
                <a:gd name="T29" fmla="*/ 60 h 72"/>
                <a:gd name="T30" fmla="*/ 0 w 96"/>
                <a:gd name="T31" fmla="*/ 7 h 72"/>
                <a:gd name="T32" fmla="*/ 0 w 96"/>
                <a:gd name="T33" fmla="*/ 2 h 72"/>
                <a:gd name="T34" fmla="*/ 2 w 96"/>
                <a:gd name="T35" fmla="*/ 0 h 72"/>
                <a:gd name="T36" fmla="*/ 3 w 96"/>
                <a:gd name="T37" fmla="*/ 0 h 72"/>
                <a:gd name="T38" fmla="*/ 93 w 96"/>
                <a:gd name="T39" fmla="*/ 0 h 72"/>
                <a:gd name="T40" fmla="*/ 96 w 96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2">
                  <a:moveTo>
                    <a:pt x="96" y="0"/>
                  </a:moveTo>
                  <a:cubicBezTo>
                    <a:pt x="96" y="3"/>
                    <a:pt x="96" y="6"/>
                    <a:pt x="96" y="9"/>
                  </a:cubicBezTo>
                  <a:cubicBezTo>
                    <a:pt x="95" y="9"/>
                    <a:pt x="95" y="8"/>
                    <a:pt x="94" y="8"/>
                  </a:cubicBezTo>
                  <a:cubicBezTo>
                    <a:pt x="91" y="8"/>
                    <a:pt x="88" y="9"/>
                    <a:pt x="87" y="12"/>
                  </a:cubicBezTo>
                  <a:cubicBezTo>
                    <a:pt x="85" y="15"/>
                    <a:pt x="86" y="18"/>
                    <a:pt x="89" y="20"/>
                  </a:cubicBezTo>
                  <a:cubicBezTo>
                    <a:pt x="91" y="21"/>
                    <a:pt x="93" y="22"/>
                    <a:pt x="94" y="23"/>
                  </a:cubicBezTo>
                  <a:cubicBezTo>
                    <a:pt x="95" y="24"/>
                    <a:pt x="96" y="25"/>
                    <a:pt x="96" y="25"/>
                  </a:cubicBezTo>
                  <a:cubicBezTo>
                    <a:pt x="96" y="30"/>
                    <a:pt x="96" y="34"/>
                    <a:pt x="96" y="38"/>
                  </a:cubicBezTo>
                  <a:cubicBezTo>
                    <a:pt x="96" y="39"/>
                    <a:pt x="95" y="40"/>
                    <a:pt x="94" y="40"/>
                  </a:cubicBezTo>
                  <a:cubicBezTo>
                    <a:pt x="87" y="41"/>
                    <a:pt x="81" y="43"/>
                    <a:pt x="75" y="47"/>
                  </a:cubicBezTo>
                  <a:cubicBezTo>
                    <a:pt x="67" y="53"/>
                    <a:pt x="63" y="61"/>
                    <a:pt x="62" y="70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42" y="72"/>
                    <a:pt x="24" y="72"/>
                    <a:pt x="7" y="72"/>
                  </a:cubicBezTo>
                  <a:cubicBezTo>
                    <a:pt x="6" y="72"/>
                    <a:pt x="6" y="72"/>
                    <a:pt x="5" y="72"/>
                  </a:cubicBezTo>
                  <a:cubicBezTo>
                    <a:pt x="5" y="68"/>
                    <a:pt x="4" y="64"/>
                    <a:pt x="4" y="60"/>
                  </a:cubicBezTo>
                  <a:cubicBezTo>
                    <a:pt x="3" y="42"/>
                    <a:pt x="2" y="2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3" y="0"/>
                    <a:pt x="63" y="0"/>
                    <a:pt x="93" y="0"/>
                  </a:cubicBezTo>
                  <a:cubicBezTo>
                    <a:pt x="94" y="0"/>
                    <a:pt x="95" y="0"/>
                    <a:pt x="96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8395493" y="4803775"/>
              <a:ext cx="196850" cy="163512"/>
            </a:xfrm>
            <a:custGeom>
              <a:avLst/>
              <a:gdLst>
                <a:gd name="T0" fmla="*/ 0 w 77"/>
                <a:gd name="T1" fmla="*/ 0 h 63"/>
                <a:gd name="T2" fmla="*/ 57 w 77"/>
                <a:gd name="T3" fmla="*/ 0 h 63"/>
                <a:gd name="T4" fmla="*/ 77 w 77"/>
                <a:gd name="T5" fmla="*/ 61 h 63"/>
                <a:gd name="T6" fmla="*/ 72 w 77"/>
                <a:gd name="T7" fmla="*/ 63 h 63"/>
                <a:gd name="T8" fmla="*/ 64 w 77"/>
                <a:gd name="T9" fmla="*/ 63 h 63"/>
                <a:gd name="T10" fmla="*/ 56 w 77"/>
                <a:gd name="T11" fmla="*/ 59 h 63"/>
                <a:gd name="T12" fmla="*/ 31 w 77"/>
                <a:gd name="T13" fmla="*/ 59 h 63"/>
                <a:gd name="T14" fmla="*/ 22 w 77"/>
                <a:gd name="T15" fmla="*/ 63 h 63"/>
                <a:gd name="T16" fmla="*/ 15 w 77"/>
                <a:gd name="T17" fmla="*/ 63 h 63"/>
                <a:gd name="T18" fmla="*/ 4 w 77"/>
                <a:gd name="T19" fmla="*/ 51 h 63"/>
                <a:gd name="T20" fmla="*/ 0 w 77"/>
                <a:gd name="T21" fmla="*/ 1 h 63"/>
                <a:gd name="T22" fmla="*/ 0 w 7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8" y="22"/>
                    <a:pt x="64" y="43"/>
                    <a:pt x="77" y="61"/>
                  </a:cubicBezTo>
                  <a:cubicBezTo>
                    <a:pt x="76" y="62"/>
                    <a:pt x="74" y="63"/>
                    <a:pt x="72" y="63"/>
                  </a:cubicBezTo>
                  <a:cubicBezTo>
                    <a:pt x="69" y="63"/>
                    <a:pt x="67" y="63"/>
                    <a:pt x="64" y="63"/>
                  </a:cubicBezTo>
                  <a:cubicBezTo>
                    <a:pt x="61" y="63"/>
                    <a:pt x="58" y="62"/>
                    <a:pt x="56" y="59"/>
                  </a:cubicBezTo>
                  <a:cubicBezTo>
                    <a:pt x="48" y="52"/>
                    <a:pt x="38" y="52"/>
                    <a:pt x="31" y="59"/>
                  </a:cubicBezTo>
                  <a:cubicBezTo>
                    <a:pt x="28" y="62"/>
                    <a:pt x="26" y="63"/>
                    <a:pt x="22" y="63"/>
                  </a:cubicBezTo>
                  <a:cubicBezTo>
                    <a:pt x="20" y="63"/>
                    <a:pt x="17" y="63"/>
                    <a:pt x="15" y="63"/>
                  </a:cubicBezTo>
                  <a:cubicBezTo>
                    <a:pt x="9" y="62"/>
                    <a:pt x="4" y="57"/>
                    <a:pt x="4" y="51"/>
                  </a:cubicBezTo>
                  <a:cubicBezTo>
                    <a:pt x="3" y="34"/>
                    <a:pt x="1" y="18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8385968" y="4433888"/>
              <a:ext cx="239713" cy="163512"/>
            </a:xfrm>
            <a:custGeom>
              <a:avLst/>
              <a:gdLst>
                <a:gd name="T0" fmla="*/ 60 w 94"/>
                <a:gd name="T1" fmla="*/ 0 h 63"/>
                <a:gd name="T2" fmla="*/ 60 w 94"/>
                <a:gd name="T3" fmla="*/ 8 h 63"/>
                <a:gd name="T4" fmla="*/ 66 w 94"/>
                <a:gd name="T5" fmla="*/ 24 h 63"/>
                <a:gd name="T6" fmla="*/ 83 w 94"/>
                <a:gd name="T7" fmla="*/ 41 h 63"/>
                <a:gd name="T8" fmla="*/ 94 w 94"/>
                <a:gd name="T9" fmla="*/ 61 h 63"/>
                <a:gd name="T10" fmla="*/ 94 w 94"/>
                <a:gd name="T11" fmla="*/ 63 h 63"/>
                <a:gd name="T12" fmla="*/ 0 w 94"/>
                <a:gd name="T13" fmla="*/ 63 h 63"/>
                <a:gd name="T14" fmla="*/ 0 w 94"/>
                <a:gd name="T15" fmla="*/ 61 h 63"/>
                <a:gd name="T16" fmla="*/ 11 w 94"/>
                <a:gd name="T17" fmla="*/ 41 h 63"/>
                <a:gd name="T18" fmla="*/ 27 w 94"/>
                <a:gd name="T19" fmla="*/ 24 h 63"/>
                <a:gd name="T20" fmla="*/ 34 w 94"/>
                <a:gd name="T21" fmla="*/ 8 h 63"/>
                <a:gd name="T22" fmla="*/ 34 w 94"/>
                <a:gd name="T23" fmla="*/ 0 h 63"/>
                <a:gd name="T24" fmla="*/ 60 w 9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3">
                  <a:moveTo>
                    <a:pt x="60" y="0"/>
                  </a:moveTo>
                  <a:cubicBezTo>
                    <a:pt x="60" y="3"/>
                    <a:pt x="60" y="5"/>
                    <a:pt x="60" y="8"/>
                  </a:cubicBezTo>
                  <a:cubicBezTo>
                    <a:pt x="60" y="14"/>
                    <a:pt x="62" y="19"/>
                    <a:pt x="66" y="24"/>
                  </a:cubicBezTo>
                  <a:cubicBezTo>
                    <a:pt x="72" y="29"/>
                    <a:pt x="77" y="35"/>
                    <a:pt x="83" y="41"/>
                  </a:cubicBezTo>
                  <a:cubicBezTo>
                    <a:pt x="88" y="46"/>
                    <a:pt x="92" y="53"/>
                    <a:pt x="94" y="61"/>
                  </a:cubicBezTo>
                  <a:cubicBezTo>
                    <a:pt x="94" y="62"/>
                    <a:pt x="94" y="62"/>
                    <a:pt x="94" y="63"/>
                  </a:cubicBezTo>
                  <a:cubicBezTo>
                    <a:pt x="63" y="63"/>
                    <a:pt x="31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2" y="54"/>
                    <a:pt x="5" y="47"/>
                    <a:pt x="11" y="41"/>
                  </a:cubicBezTo>
                  <a:cubicBezTo>
                    <a:pt x="16" y="35"/>
                    <a:pt x="22" y="30"/>
                    <a:pt x="27" y="24"/>
                  </a:cubicBezTo>
                  <a:cubicBezTo>
                    <a:pt x="32" y="19"/>
                    <a:pt x="34" y="14"/>
                    <a:pt x="34" y="8"/>
                  </a:cubicBezTo>
                  <a:cubicBezTo>
                    <a:pt x="34" y="5"/>
                    <a:pt x="34" y="3"/>
                    <a:pt x="34" y="0"/>
                  </a:cubicBezTo>
                  <a:cubicBezTo>
                    <a:pt x="42" y="0"/>
                    <a:pt x="51" y="0"/>
                    <a:pt x="60" y="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454231" y="4357688"/>
              <a:ext cx="103188" cy="65087"/>
            </a:xfrm>
            <a:custGeom>
              <a:avLst/>
              <a:gdLst>
                <a:gd name="T0" fmla="*/ 20 w 40"/>
                <a:gd name="T1" fmla="*/ 25 h 25"/>
                <a:gd name="T2" fmla="*/ 3 w 40"/>
                <a:gd name="T3" fmla="*/ 25 h 25"/>
                <a:gd name="T4" fmla="*/ 0 w 40"/>
                <a:gd name="T5" fmla="*/ 23 h 25"/>
                <a:gd name="T6" fmla="*/ 0 w 40"/>
                <a:gd name="T7" fmla="*/ 2 h 25"/>
                <a:gd name="T8" fmla="*/ 2 w 40"/>
                <a:gd name="T9" fmla="*/ 0 h 25"/>
                <a:gd name="T10" fmla="*/ 37 w 40"/>
                <a:gd name="T11" fmla="*/ 0 h 25"/>
                <a:gd name="T12" fmla="*/ 39 w 40"/>
                <a:gd name="T13" fmla="*/ 2 h 25"/>
                <a:gd name="T14" fmla="*/ 39 w 40"/>
                <a:gd name="T15" fmla="*/ 22 h 25"/>
                <a:gd name="T16" fmla="*/ 37 w 40"/>
                <a:gd name="T17" fmla="*/ 25 h 25"/>
                <a:gd name="T18" fmla="*/ 20 w 4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5">
                  <a:moveTo>
                    <a:pt x="20" y="25"/>
                  </a:moveTo>
                  <a:cubicBezTo>
                    <a:pt x="14" y="25"/>
                    <a:pt x="8" y="25"/>
                    <a:pt x="3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26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9"/>
                    <a:pt x="39" y="16"/>
                    <a:pt x="39" y="22"/>
                  </a:cubicBezTo>
                  <a:cubicBezTo>
                    <a:pt x="40" y="24"/>
                    <a:pt x="39" y="25"/>
                    <a:pt x="37" y="25"/>
                  </a:cubicBezTo>
                  <a:cubicBezTo>
                    <a:pt x="31" y="25"/>
                    <a:pt x="25" y="25"/>
                    <a:pt x="20" y="25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8612981" y="4594225"/>
              <a:ext cx="153988" cy="114300"/>
            </a:xfrm>
            <a:custGeom>
              <a:avLst/>
              <a:gdLst>
                <a:gd name="T0" fmla="*/ 41 w 60"/>
                <a:gd name="T1" fmla="*/ 30 h 44"/>
                <a:gd name="T2" fmla="*/ 32 w 60"/>
                <a:gd name="T3" fmla="*/ 42 h 44"/>
                <a:gd name="T4" fmla="*/ 29 w 60"/>
                <a:gd name="T5" fmla="*/ 43 h 44"/>
                <a:gd name="T6" fmla="*/ 20 w 60"/>
                <a:gd name="T7" fmla="*/ 39 h 44"/>
                <a:gd name="T8" fmla="*/ 2 w 60"/>
                <a:gd name="T9" fmla="*/ 22 h 44"/>
                <a:gd name="T10" fmla="*/ 1 w 60"/>
                <a:gd name="T11" fmla="*/ 18 h 44"/>
                <a:gd name="T12" fmla="*/ 4 w 60"/>
                <a:gd name="T13" fmla="*/ 18 h 44"/>
                <a:gd name="T14" fmla="*/ 26 w 60"/>
                <a:gd name="T15" fmla="*/ 39 h 44"/>
                <a:gd name="T16" fmla="*/ 27 w 60"/>
                <a:gd name="T17" fmla="*/ 41 h 44"/>
                <a:gd name="T18" fmla="*/ 37 w 60"/>
                <a:gd name="T19" fmla="*/ 27 h 44"/>
                <a:gd name="T20" fmla="*/ 33 w 60"/>
                <a:gd name="T21" fmla="*/ 25 h 44"/>
                <a:gd name="T22" fmla="*/ 31 w 60"/>
                <a:gd name="T23" fmla="*/ 14 h 44"/>
                <a:gd name="T24" fmla="*/ 45 w 60"/>
                <a:gd name="T25" fmla="*/ 4 h 44"/>
                <a:gd name="T26" fmla="*/ 54 w 60"/>
                <a:gd name="T27" fmla="*/ 1 h 44"/>
                <a:gd name="T28" fmla="*/ 59 w 60"/>
                <a:gd name="T29" fmla="*/ 4 h 44"/>
                <a:gd name="T30" fmla="*/ 57 w 60"/>
                <a:gd name="T31" fmla="*/ 27 h 44"/>
                <a:gd name="T32" fmla="*/ 55 w 60"/>
                <a:gd name="T33" fmla="*/ 32 h 44"/>
                <a:gd name="T34" fmla="*/ 46 w 60"/>
                <a:gd name="T35" fmla="*/ 34 h 44"/>
                <a:gd name="T36" fmla="*/ 41 w 60"/>
                <a:gd name="T3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44">
                  <a:moveTo>
                    <a:pt x="41" y="30"/>
                  </a:moveTo>
                  <a:cubicBezTo>
                    <a:pt x="38" y="34"/>
                    <a:pt x="35" y="38"/>
                    <a:pt x="32" y="42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5" y="44"/>
                    <a:pt x="22" y="42"/>
                    <a:pt x="20" y="39"/>
                  </a:cubicBezTo>
                  <a:cubicBezTo>
                    <a:pt x="16" y="31"/>
                    <a:pt x="10" y="26"/>
                    <a:pt x="2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13" y="23"/>
                    <a:pt x="20" y="30"/>
                    <a:pt x="26" y="39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1" y="36"/>
                    <a:pt x="34" y="32"/>
                    <a:pt x="37" y="27"/>
                  </a:cubicBezTo>
                  <a:cubicBezTo>
                    <a:pt x="36" y="26"/>
                    <a:pt x="34" y="26"/>
                    <a:pt x="33" y="25"/>
                  </a:cubicBezTo>
                  <a:cubicBezTo>
                    <a:pt x="28" y="23"/>
                    <a:pt x="27" y="18"/>
                    <a:pt x="31" y="14"/>
                  </a:cubicBezTo>
                  <a:cubicBezTo>
                    <a:pt x="34" y="9"/>
                    <a:pt x="39" y="6"/>
                    <a:pt x="45" y="4"/>
                  </a:cubicBezTo>
                  <a:cubicBezTo>
                    <a:pt x="48" y="3"/>
                    <a:pt x="51" y="2"/>
                    <a:pt x="54" y="1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60" y="12"/>
                    <a:pt x="60" y="19"/>
                    <a:pt x="57" y="27"/>
                  </a:cubicBezTo>
                  <a:cubicBezTo>
                    <a:pt x="56" y="28"/>
                    <a:pt x="56" y="30"/>
                    <a:pt x="55" y="32"/>
                  </a:cubicBezTo>
                  <a:cubicBezTo>
                    <a:pt x="52" y="35"/>
                    <a:pt x="49" y="36"/>
                    <a:pt x="46" y="34"/>
                  </a:cubicBezTo>
                  <a:cubicBezTo>
                    <a:pt x="44" y="33"/>
                    <a:pt x="42" y="31"/>
                    <a:pt x="41" y="30"/>
                  </a:cubicBezTo>
                  <a:close/>
                </a:path>
              </a:pathLst>
            </a:custGeom>
            <a:solidFill>
              <a:srgbClr val="E5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3175" y="4424363"/>
            <a:ext cx="317500" cy="625475"/>
          </a:xfrm>
          <a:custGeom>
            <a:avLst/>
            <a:gdLst>
              <a:gd name="T0" fmla="*/ 0 w 124"/>
              <a:gd name="T1" fmla="*/ 214 h 242"/>
              <a:gd name="T2" fmla="*/ 0 w 124"/>
              <a:gd name="T3" fmla="*/ 0 h 242"/>
              <a:gd name="T4" fmla="*/ 124 w 124"/>
              <a:gd name="T5" fmla="*/ 210 h 242"/>
              <a:gd name="T6" fmla="*/ 0 w 124"/>
              <a:gd name="T7" fmla="*/ 21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42">
                <a:moveTo>
                  <a:pt x="0" y="21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242"/>
                  <a:pt x="124" y="210"/>
                </a:cubicBezTo>
                <a:lnTo>
                  <a:pt x="0" y="214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8826500" y="4429125"/>
            <a:ext cx="314325" cy="628650"/>
          </a:xfrm>
          <a:custGeom>
            <a:avLst/>
            <a:gdLst>
              <a:gd name="T0" fmla="*/ 123 w 123"/>
              <a:gd name="T1" fmla="*/ 215 h 243"/>
              <a:gd name="T2" fmla="*/ 123 w 123"/>
              <a:gd name="T3" fmla="*/ 0 h 243"/>
              <a:gd name="T4" fmla="*/ 0 w 123"/>
              <a:gd name="T5" fmla="*/ 210 h 243"/>
              <a:gd name="T6" fmla="*/ 123 w 123"/>
              <a:gd name="T7" fmla="*/ 21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243">
                <a:moveTo>
                  <a:pt x="123" y="215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121" y="243"/>
                  <a:pt x="0" y="210"/>
                </a:cubicBezTo>
                <a:lnTo>
                  <a:pt x="123" y="215"/>
                </a:ln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0910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0910" y="21204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3B3B">
              <a:alpha val="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71875" y="719925"/>
            <a:ext cx="27231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4363062"/>
            <a:ext cx="9144001" cy="7914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843500" y="1165225"/>
            <a:ext cx="23901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843500" y="2234600"/>
            <a:ext cx="3554400" cy="22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/>
          <p:nvPr/>
        </p:nvSpPr>
        <p:spPr>
          <a:xfrm>
            <a:off x="693900" y="1314000"/>
            <a:ext cx="7756200" cy="38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9337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9" r:id="rId22"/>
    <p:sldLayoutId id="2147483670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9GI9ujZwDk1HffQhjAlAoU3hHv5ZFU5VzhIdMAmjUrU/co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emf"/><Relationship Id="rId5" Type="http://schemas.openxmlformats.org/officeDocument/2006/relationships/image" Target="../media/image11.emf"/><Relationship Id="rId4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/>
          <p:cNvSpPr/>
          <p:nvPr/>
        </p:nvSpPr>
        <p:spPr>
          <a:xfrm>
            <a:off x="5268615" y="723160"/>
            <a:ext cx="2313542" cy="37927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3" name="Google Shape;153;p27"/>
          <p:cNvSpPr/>
          <p:nvPr/>
        </p:nvSpPr>
        <p:spPr>
          <a:xfrm>
            <a:off x="189492" y="211894"/>
            <a:ext cx="8749556" cy="471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506480" y="1920687"/>
            <a:ext cx="36513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6000" dirty="0">
                <a:solidFill>
                  <a:schemeClr val="lt1"/>
                </a:solidFill>
              </a:rPr>
              <a:t>HEALTHY LIFE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567640" y="4129650"/>
            <a:ext cx="451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Your clinical case begins here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567640" y="3659667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Free Template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378572" y="678850"/>
            <a:ext cx="1368430" cy="1241837"/>
          </a:xfrm>
          <a:custGeom>
            <a:avLst/>
            <a:gdLst>
              <a:gd name="T0" fmla="*/ 0 w 1198"/>
              <a:gd name="T1" fmla="*/ 308 h 1087"/>
              <a:gd name="T2" fmla="*/ 13 w 1198"/>
              <a:gd name="T3" fmla="*/ 223 h 1087"/>
              <a:gd name="T4" fmla="*/ 78 w 1198"/>
              <a:gd name="T5" fmla="*/ 102 h 1087"/>
              <a:gd name="T6" fmla="*/ 201 w 1198"/>
              <a:gd name="T7" fmla="*/ 19 h 1087"/>
              <a:gd name="T8" fmla="*/ 298 w 1198"/>
              <a:gd name="T9" fmla="*/ 1 h 1087"/>
              <a:gd name="T10" fmla="*/ 417 w 1198"/>
              <a:gd name="T11" fmla="*/ 14 h 1087"/>
              <a:gd name="T12" fmla="*/ 529 w 1198"/>
              <a:gd name="T13" fmla="*/ 79 h 1087"/>
              <a:gd name="T14" fmla="*/ 597 w 1198"/>
              <a:gd name="T15" fmla="*/ 170 h 1087"/>
              <a:gd name="T16" fmla="*/ 602 w 1198"/>
              <a:gd name="T17" fmla="*/ 165 h 1087"/>
              <a:gd name="T18" fmla="*/ 691 w 1198"/>
              <a:gd name="T19" fmla="*/ 57 h 1087"/>
              <a:gd name="T20" fmla="*/ 810 w 1198"/>
              <a:gd name="T21" fmla="*/ 4 h 1087"/>
              <a:gd name="T22" fmla="*/ 853 w 1198"/>
              <a:gd name="T23" fmla="*/ 0 h 1087"/>
              <a:gd name="T24" fmla="*/ 891 w 1198"/>
              <a:gd name="T25" fmla="*/ 1 h 1087"/>
              <a:gd name="T26" fmla="*/ 1027 w 1198"/>
              <a:gd name="T27" fmla="*/ 35 h 1087"/>
              <a:gd name="T28" fmla="*/ 1158 w 1198"/>
              <a:gd name="T29" fmla="*/ 156 h 1087"/>
              <a:gd name="T30" fmla="*/ 1197 w 1198"/>
              <a:gd name="T31" fmla="*/ 297 h 1087"/>
              <a:gd name="T32" fmla="*/ 1198 w 1198"/>
              <a:gd name="T33" fmla="*/ 328 h 1087"/>
              <a:gd name="T34" fmla="*/ 1189 w 1198"/>
              <a:gd name="T35" fmla="*/ 400 h 1087"/>
              <a:gd name="T36" fmla="*/ 1101 w 1198"/>
              <a:gd name="T37" fmla="*/ 596 h 1087"/>
              <a:gd name="T38" fmla="*/ 1004 w 1198"/>
              <a:gd name="T39" fmla="*/ 725 h 1087"/>
              <a:gd name="T40" fmla="*/ 895 w 1198"/>
              <a:gd name="T41" fmla="*/ 840 h 1087"/>
              <a:gd name="T42" fmla="*/ 820 w 1198"/>
              <a:gd name="T43" fmla="*/ 910 h 1087"/>
              <a:gd name="T44" fmla="*/ 717 w 1198"/>
              <a:gd name="T45" fmla="*/ 996 h 1087"/>
              <a:gd name="T46" fmla="*/ 604 w 1198"/>
              <a:gd name="T47" fmla="*/ 1085 h 1087"/>
              <a:gd name="T48" fmla="*/ 597 w 1198"/>
              <a:gd name="T49" fmla="*/ 1087 h 1087"/>
              <a:gd name="T50" fmla="*/ 523 w 1198"/>
              <a:gd name="T51" fmla="*/ 1028 h 1087"/>
              <a:gd name="T52" fmla="*/ 417 w 1198"/>
              <a:gd name="T53" fmla="*/ 939 h 1087"/>
              <a:gd name="T54" fmla="*/ 348 w 1198"/>
              <a:gd name="T55" fmla="*/ 878 h 1087"/>
              <a:gd name="T56" fmla="*/ 273 w 1198"/>
              <a:gd name="T57" fmla="*/ 806 h 1087"/>
              <a:gd name="T58" fmla="*/ 214 w 1198"/>
              <a:gd name="T59" fmla="*/ 745 h 1087"/>
              <a:gd name="T60" fmla="*/ 146 w 1198"/>
              <a:gd name="T61" fmla="*/ 666 h 1087"/>
              <a:gd name="T62" fmla="*/ 60 w 1198"/>
              <a:gd name="T63" fmla="*/ 539 h 1087"/>
              <a:gd name="T64" fmla="*/ 5 w 1198"/>
              <a:gd name="T65" fmla="*/ 391 h 1087"/>
              <a:gd name="T66" fmla="*/ 0 w 1198"/>
              <a:gd name="T67" fmla="*/ 336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8" h="1087">
                <a:moveTo>
                  <a:pt x="0" y="336"/>
                </a:moveTo>
                <a:cubicBezTo>
                  <a:pt x="0" y="327"/>
                  <a:pt x="0" y="317"/>
                  <a:pt x="0" y="308"/>
                </a:cubicBezTo>
                <a:cubicBezTo>
                  <a:pt x="1" y="304"/>
                  <a:pt x="0" y="300"/>
                  <a:pt x="0" y="296"/>
                </a:cubicBezTo>
                <a:cubicBezTo>
                  <a:pt x="1" y="271"/>
                  <a:pt x="6" y="247"/>
                  <a:pt x="13" y="223"/>
                </a:cubicBezTo>
                <a:cubicBezTo>
                  <a:pt x="19" y="203"/>
                  <a:pt x="26" y="184"/>
                  <a:pt x="36" y="166"/>
                </a:cubicBezTo>
                <a:cubicBezTo>
                  <a:pt x="47" y="143"/>
                  <a:pt x="61" y="122"/>
                  <a:pt x="78" y="102"/>
                </a:cubicBezTo>
                <a:cubicBezTo>
                  <a:pt x="95" y="82"/>
                  <a:pt x="115" y="65"/>
                  <a:pt x="137" y="50"/>
                </a:cubicBezTo>
                <a:cubicBezTo>
                  <a:pt x="157" y="38"/>
                  <a:pt x="178" y="27"/>
                  <a:pt x="201" y="19"/>
                </a:cubicBezTo>
                <a:cubicBezTo>
                  <a:pt x="223" y="12"/>
                  <a:pt x="246" y="6"/>
                  <a:pt x="269" y="3"/>
                </a:cubicBezTo>
                <a:cubicBezTo>
                  <a:pt x="279" y="2"/>
                  <a:pt x="288" y="2"/>
                  <a:pt x="298" y="1"/>
                </a:cubicBezTo>
                <a:cubicBezTo>
                  <a:pt x="309" y="1"/>
                  <a:pt x="321" y="1"/>
                  <a:pt x="332" y="1"/>
                </a:cubicBezTo>
                <a:cubicBezTo>
                  <a:pt x="361" y="1"/>
                  <a:pt x="389" y="6"/>
                  <a:pt x="417" y="14"/>
                </a:cubicBezTo>
                <a:cubicBezTo>
                  <a:pt x="445" y="23"/>
                  <a:pt x="472" y="36"/>
                  <a:pt x="497" y="53"/>
                </a:cubicBezTo>
                <a:cubicBezTo>
                  <a:pt x="508" y="61"/>
                  <a:pt x="518" y="70"/>
                  <a:pt x="529" y="79"/>
                </a:cubicBezTo>
                <a:cubicBezTo>
                  <a:pt x="543" y="92"/>
                  <a:pt x="555" y="106"/>
                  <a:pt x="566" y="121"/>
                </a:cubicBezTo>
                <a:cubicBezTo>
                  <a:pt x="578" y="137"/>
                  <a:pt x="588" y="153"/>
                  <a:pt x="597" y="170"/>
                </a:cubicBezTo>
                <a:cubicBezTo>
                  <a:pt x="597" y="170"/>
                  <a:pt x="597" y="171"/>
                  <a:pt x="598" y="172"/>
                </a:cubicBezTo>
                <a:cubicBezTo>
                  <a:pt x="600" y="170"/>
                  <a:pt x="601" y="167"/>
                  <a:pt x="602" y="165"/>
                </a:cubicBezTo>
                <a:cubicBezTo>
                  <a:pt x="614" y="143"/>
                  <a:pt x="628" y="122"/>
                  <a:pt x="644" y="103"/>
                </a:cubicBezTo>
                <a:cubicBezTo>
                  <a:pt x="658" y="86"/>
                  <a:pt x="674" y="71"/>
                  <a:pt x="691" y="57"/>
                </a:cubicBezTo>
                <a:cubicBezTo>
                  <a:pt x="708" y="45"/>
                  <a:pt x="726" y="34"/>
                  <a:pt x="745" y="25"/>
                </a:cubicBezTo>
                <a:cubicBezTo>
                  <a:pt x="766" y="15"/>
                  <a:pt x="787" y="8"/>
                  <a:pt x="810" y="4"/>
                </a:cubicBezTo>
                <a:cubicBezTo>
                  <a:pt x="823" y="2"/>
                  <a:pt x="836" y="1"/>
                  <a:pt x="848" y="1"/>
                </a:cubicBezTo>
                <a:cubicBezTo>
                  <a:pt x="850" y="1"/>
                  <a:pt x="851" y="1"/>
                  <a:pt x="853" y="0"/>
                </a:cubicBezTo>
                <a:cubicBezTo>
                  <a:pt x="861" y="0"/>
                  <a:pt x="870" y="0"/>
                  <a:pt x="879" y="0"/>
                </a:cubicBezTo>
                <a:cubicBezTo>
                  <a:pt x="883" y="1"/>
                  <a:pt x="887" y="1"/>
                  <a:pt x="891" y="1"/>
                </a:cubicBezTo>
                <a:cubicBezTo>
                  <a:pt x="913" y="1"/>
                  <a:pt x="933" y="5"/>
                  <a:pt x="954" y="10"/>
                </a:cubicBezTo>
                <a:cubicBezTo>
                  <a:pt x="979" y="16"/>
                  <a:pt x="1004" y="24"/>
                  <a:pt x="1027" y="35"/>
                </a:cubicBezTo>
                <a:cubicBezTo>
                  <a:pt x="1051" y="47"/>
                  <a:pt x="1073" y="60"/>
                  <a:pt x="1093" y="77"/>
                </a:cubicBezTo>
                <a:cubicBezTo>
                  <a:pt x="1120" y="100"/>
                  <a:pt x="1141" y="126"/>
                  <a:pt x="1158" y="156"/>
                </a:cubicBezTo>
                <a:cubicBezTo>
                  <a:pt x="1175" y="186"/>
                  <a:pt x="1187" y="218"/>
                  <a:pt x="1193" y="251"/>
                </a:cubicBezTo>
                <a:cubicBezTo>
                  <a:pt x="1196" y="266"/>
                  <a:pt x="1197" y="282"/>
                  <a:pt x="1197" y="297"/>
                </a:cubicBezTo>
                <a:cubicBezTo>
                  <a:pt x="1197" y="298"/>
                  <a:pt x="1197" y="299"/>
                  <a:pt x="1198" y="300"/>
                </a:cubicBezTo>
                <a:cubicBezTo>
                  <a:pt x="1198" y="309"/>
                  <a:pt x="1198" y="319"/>
                  <a:pt x="1198" y="328"/>
                </a:cubicBezTo>
                <a:cubicBezTo>
                  <a:pt x="1197" y="332"/>
                  <a:pt x="1197" y="336"/>
                  <a:pt x="1197" y="341"/>
                </a:cubicBezTo>
                <a:cubicBezTo>
                  <a:pt x="1197" y="361"/>
                  <a:pt x="1193" y="381"/>
                  <a:pt x="1189" y="400"/>
                </a:cubicBezTo>
                <a:cubicBezTo>
                  <a:pt x="1181" y="433"/>
                  <a:pt x="1170" y="464"/>
                  <a:pt x="1157" y="495"/>
                </a:cubicBezTo>
                <a:cubicBezTo>
                  <a:pt x="1141" y="530"/>
                  <a:pt x="1122" y="564"/>
                  <a:pt x="1101" y="596"/>
                </a:cubicBezTo>
                <a:cubicBezTo>
                  <a:pt x="1087" y="619"/>
                  <a:pt x="1071" y="641"/>
                  <a:pt x="1055" y="663"/>
                </a:cubicBezTo>
                <a:cubicBezTo>
                  <a:pt x="1038" y="684"/>
                  <a:pt x="1021" y="705"/>
                  <a:pt x="1004" y="725"/>
                </a:cubicBezTo>
                <a:cubicBezTo>
                  <a:pt x="991" y="739"/>
                  <a:pt x="979" y="753"/>
                  <a:pt x="966" y="767"/>
                </a:cubicBezTo>
                <a:cubicBezTo>
                  <a:pt x="943" y="792"/>
                  <a:pt x="919" y="816"/>
                  <a:pt x="895" y="840"/>
                </a:cubicBezTo>
                <a:cubicBezTo>
                  <a:pt x="883" y="852"/>
                  <a:pt x="871" y="863"/>
                  <a:pt x="860" y="873"/>
                </a:cubicBezTo>
                <a:cubicBezTo>
                  <a:pt x="846" y="886"/>
                  <a:pt x="833" y="898"/>
                  <a:pt x="820" y="910"/>
                </a:cubicBezTo>
                <a:cubicBezTo>
                  <a:pt x="805" y="923"/>
                  <a:pt x="790" y="936"/>
                  <a:pt x="775" y="948"/>
                </a:cubicBezTo>
                <a:cubicBezTo>
                  <a:pt x="756" y="965"/>
                  <a:pt x="737" y="981"/>
                  <a:pt x="717" y="996"/>
                </a:cubicBezTo>
                <a:cubicBezTo>
                  <a:pt x="701" y="1009"/>
                  <a:pt x="685" y="1022"/>
                  <a:pt x="669" y="1034"/>
                </a:cubicBezTo>
                <a:cubicBezTo>
                  <a:pt x="648" y="1051"/>
                  <a:pt x="626" y="1068"/>
                  <a:pt x="604" y="1085"/>
                </a:cubicBezTo>
                <a:cubicBezTo>
                  <a:pt x="602" y="1086"/>
                  <a:pt x="600" y="1086"/>
                  <a:pt x="598" y="1087"/>
                </a:cubicBezTo>
                <a:cubicBezTo>
                  <a:pt x="598" y="1087"/>
                  <a:pt x="598" y="1087"/>
                  <a:pt x="597" y="1087"/>
                </a:cubicBezTo>
                <a:cubicBezTo>
                  <a:pt x="591" y="1084"/>
                  <a:pt x="586" y="1079"/>
                  <a:pt x="580" y="1075"/>
                </a:cubicBezTo>
                <a:cubicBezTo>
                  <a:pt x="561" y="1059"/>
                  <a:pt x="542" y="1044"/>
                  <a:pt x="523" y="1028"/>
                </a:cubicBezTo>
                <a:cubicBezTo>
                  <a:pt x="506" y="1014"/>
                  <a:pt x="490" y="1001"/>
                  <a:pt x="473" y="987"/>
                </a:cubicBezTo>
                <a:cubicBezTo>
                  <a:pt x="454" y="971"/>
                  <a:pt x="436" y="955"/>
                  <a:pt x="417" y="939"/>
                </a:cubicBezTo>
                <a:cubicBezTo>
                  <a:pt x="405" y="929"/>
                  <a:pt x="394" y="919"/>
                  <a:pt x="383" y="909"/>
                </a:cubicBezTo>
                <a:cubicBezTo>
                  <a:pt x="371" y="899"/>
                  <a:pt x="360" y="889"/>
                  <a:pt x="348" y="878"/>
                </a:cubicBezTo>
                <a:cubicBezTo>
                  <a:pt x="342" y="872"/>
                  <a:pt x="335" y="866"/>
                  <a:pt x="329" y="860"/>
                </a:cubicBezTo>
                <a:cubicBezTo>
                  <a:pt x="310" y="842"/>
                  <a:pt x="291" y="825"/>
                  <a:pt x="273" y="806"/>
                </a:cubicBezTo>
                <a:cubicBezTo>
                  <a:pt x="261" y="794"/>
                  <a:pt x="249" y="782"/>
                  <a:pt x="237" y="770"/>
                </a:cubicBezTo>
                <a:cubicBezTo>
                  <a:pt x="229" y="762"/>
                  <a:pt x="222" y="753"/>
                  <a:pt x="214" y="745"/>
                </a:cubicBezTo>
                <a:cubicBezTo>
                  <a:pt x="204" y="734"/>
                  <a:pt x="194" y="723"/>
                  <a:pt x="184" y="712"/>
                </a:cubicBezTo>
                <a:cubicBezTo>
                  <a:pt x="171" y="697"/>
                  <a:pt x="158" y="682"/>
                  <a:pt x="146" y="666"/>
                </a:cubicBezTo>
                <a:cubicBezTo>
                  <a:pt x="131" y="647"/>
                  <a:pt x="117" y="628"/>
                  <a:pt x="103" y="608"/>
                </a:cubicBezTo>
                <a:cubicBezTo>
                  <a:pt x="88" y="585"/>
                  <a:pt x="73" y="563"/>
                  <a:pt x="60" y="539"/>
                </a:cubicBezTo>
                <a:cubicBezTo>
                  <a:pt x="46" y="512"/>
                  <a:pt x="34" y="485"/>
                  <a:pt x="23" y="457"/>
                </a:cubicBezTo>
                <a:cubicBezTo>
                  <a:pt x="16" y="436"/>
                  <a:pt x="10" y="414"/>
                  <a:pt x="5" y="391"/>
                </a:cubicBezTo>
                <a:cubicBezTo>
                  <a:pt x="3" y="377"/>
                  <a:pt x="1" y="363"/>
                  <a:pt x="0" y="349"/>
                </a:cubicBezTo>
                <a:cubicBezTo>
                  <a:pt x="0" y="345"/>
                  <a:pt x="1" y="341"/>
                  <a:pt x="0" y="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55" y="733540"/>
            <a:ext cx="4417718" cy="3813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subTitle" idx="1"/>
          </p:nvPr>
        </p:nvSpPr>
        <p:spPr>
          <a:xfrm>
            <a:off x="843500" y="1165225"/>
            <a:ext cx="23901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4774232" y="828646"/>
            <a:ext cx="4230477" cy="414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2"/>
          </p:nvPr>
        </p:nvSpPr>
        <p:spPr>
          <a:xfrm>
            <a:off x="843500" y="2234600"/>
            <a:ext cx="3554400" cy="22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-883000" y="312674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OF SYSTEMS</a:t>
            </a:r>
            <a:endParaRPr dirty="0"/>
          </a:p>
        </p:txBody>
      </p:sp>
      <p:grpSp>
        <p:nvGrpSpPr>
          <p:cNvPr id="9" name="Grupo 8"/>
          <p:cNvGrpSpPr/>
          <p:nvPr/>
        </p:nvGrpSpPr>
        <p:grpSpPr>
          <a:xfrm>
            <a:off x="5424725" y="1165225"/>
            <a:ext cx="3038143" cy="3572256"/>
            <a:chOff x="4156075" y="2079625"/>
            <a:chExt cx="839788" cy="98742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178300" y="2720975"/>
              <a:ext cx="795338" cy="346075"/>
            </a:xfrm>
            <a:custGeom>
              <a:avLst/>
              <a:gdLst>
                <a:gd name="T0" fmla="*/ 205 w 209"/>
                <a:gd name="T1" fmla="*/ 33 h 91"/>
                <a:gd name="T2" fmla="*/ 169 w 209"/>
                <a:gd name="T3" fmla="*/ 91 h 91"/>
                <a:gd name="T4" fmla="*/ 41 w 209"/>
                <a:gd name="T5" fmla="*/ 91 h 91"/>
                <a:gd name="T6" fmla="*/ 5 w 209"/>
                <a:gd name="T7" fmla="*/ 35 h 91"/>
                <a:gd name="T8" fmla="*/ 32 w 209"/>
                <a:gd name="T9" fmla="*/ 1 h 91"/>
                <a:gd name="T10" fmla="*/ 177 w 209"/>
                <a:gd name="T11" fmla="*/ 1 h 91"/>
                <a:gd name="T12" fmla="*/ 205 w 209"/>
                <a:gd name="T1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91">
                  <a:moveTo>
                    <a:pt x="205" y="33"/>
                  </a:moveTo>
                  <a:cubicBezTo>
                    <a:pt x="202" y="58"/>
                    <a:pt x="190" y="77"/>
                    <a:pt x="169" y="91"/>
                  </a:cubicBezTo>
                  <a:cubicBezTo>
                    <a:pt x="126" y="91"/>
                    <a:pt x="83" y="91"/>
                    <a:pt x="41" y="91"/>
                  </a:cubicBezTo>
                  <a:cubicBezTo>
                    <a:pt x="21" y="78"/>
                    <a:pt x="8" y="60"/>
                    <a:pt x="5" y="35"/>
                  </a:cubicBezTo>
                  <a:cubicBezTo>
                    <a:pt x="0" y="8"/>
                    <a:pt x="5" y="2"/>
                    <a:pt x="32" y="1"/>
                  </a:cubicBezTo>
                  <a:cubicBezTo>
                    <a:pt x="80" y="0"/>
                    <a:pt x="129" y="1"/>
                    <a:pt x="177" y="1"/>
                  </a:cubicBezTo>
                  <a:cubicBezTo>
                    <a:pt x="207" y="1"/>
                    <a:pt x="209" y="2"/>
                    <a:pt x="205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56075" y="2346325"/>
              <a:ext cx="839788" cy="508000"/>
            </a:xfrm>
            <a:custGeom>
              <a:avLst/>
              <a:gdLst>
                <a:gd name="T0" fmla="*/ 211 w 221"/>
                <a:gd name="T1" fmla="*/ 132 h 134"/>
                <a:gd name="T2" fmla="*/ 184 w 221"/>
                <a:gd name="T3" fmla="*/ 106 h 134"/>
                <a:gd name="T4" fmla="*/ 38 w 221"/>
                <a:gd name="T5" fmla="*/ 106 h 134"/>
                <a:gd name="T6" fmla="*/ 11 w 221"/>
                <a:gd name="T7" fmla="*/ 134 h 134"/>
                <a:gd name="T8" fmla="*/ 38 w 221"/>
                <a:gd name="T9" fmla="*/ 38 h 134"/>
                <a:gd name="T10" fmla="*/ 40 w 221"/>
                <a:gd name="T11" fmla="*/ 35 h 134"/>
                <a:gd name="T12" fmla="*/ 71 w 221"/>
                <a:gd name="T13" fmla="*/ 8 h 134"/>
                <a:gd name="T14" fmla="*/ 149 w 221"/>
                <a:gd name="T15" fmla="*/ 8 h 134"/>
                <a:gd name="T16" fmla="*/ 159 w 221"/>
                <a:gd name="T17" fmla="*/ 7 h 134"/>
                <a:gd name="T18" fmla="*/ 181 w 221"/>
                <a:gd name="T19" fmla="*/ 27 h 134"/>
                <a:gd name="T20" fmla="*/ 183 w 221"/>
                <a:gd name="T21" fmla="*/ 38 h 134"/>
                <a:gd name="T22" fmla="*/ 211 w 221"/>
                <a:gd name="T23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134">
                  <a:moveTo>
                    <a:pt x="211" y="132"/>
                  </a:moveTo>
                  <a:cubicBezTo>
                    <a:pt x="210" y="106"/>
                    <a:pt x="210" y="106"/>
                    <a:pt x="184" y="106"/>
                  </a:cubicBezTo>
                  <a:cubicBezTo>
                    <a:pt x="135" y="106"/>
                    <a:pt x="87" y="106"/>
                    <a:pt x="38" y="106"/>
                  </a:cubicBezTo>
                  <a:cubicBezTo>
                    <a:pt x="12" y="106"/>
                    <a:pt x="11" y="107"/>
                    <a:pt x="11" y="134"/>
                  </a:cubicBezTo>
                  <a:cubicBezTo>
                    <a:pt x="0" y="97"/>
                    <a:pt x="11" y="65"/>
                    <a:pt x="38" y="38"/>
                  </a:cubicBezTo>
                  <a:cubicBezTo>
                    <a:pt x="39" y="37"/>
                    <a:pt x="40" y="36"/>
                    <a:pt x="40" y="35"/>
                  </a:cubicBezTo>
                  <a:cubicBezTo>
                    <a:pt x="43" y="8"/>
                    <a:pt x="44" y="7"/>
                    <a:pt x="71" y="8"/>
                  </a:cubicBezTo>
                  <a:cubicBezTo>
                    <a:pt x="97" y="1"/>
                    <a:pt x="123" y="0"/>
                    <a:pt x="149" y="8"/>
                  </a:cubicBezTo>
                  <a:cubicBezTo>
                    <a:pt x="153" y="8"/>
                    <a:pt x="156" y="8"/>
                    <a:pt x="159" y="7"/>
                  </a:cubicBezTo>
                  <a:cubicBezTo>
                    <a:pt x="175" y="4"/>
                    <a:pt x="183" y="10"/>
                    <a:pt x="181" y="27"/>
                  </a:cubicBezTo>
                  <a:cubicBezTo>
                    <a:pt x="180" y="31"/>
                    <a:pt x="179" y="35"/>
                    <a:pt x="183" y="38"/>
                  </a:cubicBezTo>
                  <a:cubicBezTo>
                    <a:pt x="209" y="64"/>
                    <a:pt x="221" y="95"/>
                    <a:pt x="211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00538" y="2079625"/>
              <a:ext cx="550863" cy="411163"/>
            </a:xfrm>
            <a:custGeom>
              <a:avLst/>
              <a:gdLst>
                <a:gd name="T0" fmla="*/ 33 w 145"/>
                <a:gd name="T1" fmla="*/ 84 h 108"/>
                <a:gd name="T2" fmla="*/ 0 w 145"/>
                <a:gd name="T3" fmla="*/ 108 h 108"/>
                <a:gd name="T4" fmla="*/ 1 w 145"/>
                <a:gd name="T5" fmla="*/ 58 h 108"/>
                <a:gd name="T6" fmla="*/ 59 w 145"/>
                <a:gd name="T7" fmla="*/ 0 h 108"/>
                <a:gd name="T8" fmla="*/ 83 w 145"/>
                <a:gd name="T9" fmla="*/ 0 h 108"/>
                <a:gd name="T10" fmla="*/ 144 w 145"/>
                <a:gd name="T11" fmla="*/ 58 h 108"/>
                <a:gd name="T12" fmla="*/ 145 w 145"/>
                <a:gd name="T13" fmla="*/ 108 h 108"/>
                <a:gd name="T14" fmla="*/ 141 w 145"/>
                <a:gd name="T15" fmla="*/ 104 h 108"/>
                <a:gd name="T16" fmla="*/ 112 w 145"/>
                <a:gd name="T17" fmla="*/ 84 h 108"/>
                <a:gd name="T18" fmla="*/ 107 w 145"/>
                <a:gd name="T19" fmla="*/ 62 h 108"/>
                <a:gd name="T20" fmla="*/ 82 w 145"/>
                <a:gd name="T21" fmla="*/ 38 h 108"/>
                <a:gd name="T22" fmla="*/ 66 w 145"/>
                <a:gd name="T23" fmla="*/ 38 h 108"/>
                <a:gd name="T24" fmla="*/ 38 w 145"/>
                <a:gd name="T25" fmla="*/ 64 h 108"/>
                <a:gd name="T26" fmla="*/ 33 w 145"/>
                <a:gd name="T27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08">
                  <a:moveTo>
                    <a:pt x="33" y="84"/>
                  </a:moveTo>
                  <a:cubicBezTo>
                    <a:pt x="9" y="74"/>
                    <a:pt x="6" y="93"/>
                    <a:pt x="0" y="108"/>
                  </a:cubicBezTo>
                  <a:cubicBezTo>
                    <a:pt x="1" y="92"/>
                    <a:pt x="1" y="75"/>
                    <a:pt x="1" y="58"/>
                  </a:cubicBezTo>
                  <a:cubicBezTo>
                    <a:pt x="2" y="24"/>
                    <a:pt x="25" y="1"/>
                    <a:pt x="59" y="0"/>
                  </a:cubicBezTo>
                  <a:cubicBezTo>
                    <a:pt x="67" y="0"/>
                    <a:pt x="75" y="0"/>
                    <a:pt x="83" y="0"/>
                  </a:cubicBezTo>
                  <a:cubicBezTo>
                    <a:pt x="119" y="1"/>
                    <a:pt x="142" y="23"/>
                    <a:pt x="144" y="58"/>
                  </a:cubicBezTo>
                  <a:cubicBezTo>
                    <a:pt x="145" y="75"/>
                    <a:pt x="145" y="92"/>
                    <a:pt x="145" y="108"/>
                  </a:cubicBezTo>
                  <a:cubicBezTo>
                    <a:pt x="144" y="107"/>
                    <a:pt x="141" y="105"/>
                    <a:pt x="141" y="104"/>
                  </a:cubicBezTo>
                  <a:cubicBezTo>
                    <a:pt x="145" y="78"/>
                    <a:pt x="130" y="79"/>
                    <a:pt x="112" y="84"/>
                  </a:cubicBezTo>
                  <a:cubicBezTo>
                    <a:pt x="107" y="78"/>
                    <a:pt x="107" y="69"/>
                    <a:pt x="107" y="62"/>
                  </a:cubicBezTo>
                  <a:cubicBezTo>
                    <a:pt x="106" y="45"/>
                    <a:pt x="98" y="38"/>
                    <a:pt x="82" y="38"/>
                  </a:cubicBezTo>
                  <a:cubicBezTo>
                    <a:pt x="76" y="38"/>
                    <a:pt x="71" y="38"/>
                    <a:pt x="66" y="38"/>
                  </a:cubicBezTo>
                  <a:cubicBezTo>
                    <a:pt x="45" y="39"/>
                    <a:pt x="40" y="43"/>
                    <a:pt x="38" y="64"/>
                  </a:cubicBezTo>
                  <a:cubicBezTo>
                    <a:pt x="38" y="71"/>
                    <a:pt x="38" y="78"/>
                    <a:pt x="33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4" name="Freeform 11"/>
          <p:cNvSpPr>
            <a:spLocks/>
          </p:cNvSpPr>
          <p:nvPr/>
        </p:nvSpPr>
        <p:spPr bwMode="auto">
          <a:xfrm>
            <a:off x="6236677" y="2280673"/>
            <a:ext cx="1414237" cy="2409589"/>
          </a:xfrm>
          <a:custGeom>
            <a:avLst/>
            <a:gdLst>
              <a:gd name="T0" fmla="*/ 37 w 297"/>
              <a:gd name="T1" fmla="*/ 143 h 508"/>
              <a:gd name="T2" fmla="*/ 35 w 297"/>
              <a:gd name="T3" fmla="*/ 74 h 508"/>
              <a:gd name="T4" fmla="*/ 33 w 297"/>
              <a:gd name="T5" fmla="*/ 63 h 508"/>
              <a:gd name="T6" fmla="*/ 15 w 297"/>
              <a:gd name="T7" fmla="*/ 63 h 508"/>
              <a:gd name="T8" fmla="*/ 30 w 297"/>
              <a:gd name="T9" fmla="*/ 21 h 508"/>
              <a:gd name="T10" fmla="*/ 74 w 297"/>
              <a:gd name="T11" fmla="*/ 27 h 508"/>
              <a:gd name="T12" fmla="*/ 103 w 297"/>
              <a:gd name="T13" fmla="*/ 51 h 508"/>
              <a:gd name="T14" fmla="*/ 63 w 297"/>
              <a:gd name="T15" fmla="*/ 57 h 508"/>
              <a:gd name="T16" fmla="*/ 54 w 297"/>
              <a:gd name="T17" fmla="*/ 104 h 508"/>
              <a:gd name="T18" fmla="*/ 107 w 297"/>
              <a:gd name="T19" fmla="*/ 76 h 508"/>
              <a:gd name="T20" fmla="*/ 133 w 297"/>
              <a:gd name="T21" fmla="*/ 17 h 508"/>
              <a:gd name="T22" fmla="*/ 172 w 297"/>
              <a:gd name="T23" fmla="*/ 18 h 508"/>
              <a:gd name="T24" fmla="*/ 191 w 297"/>
              <a:gd name="T25" fmla="*/ 81 h 508"/>
              <a:gd name="T26" fmla="*/ 244 w 297"/>
              <a:gd name="T27" fmla="*/ 114 h 508"/>
              <a:gd name="T28" fmla="*/ 211 w 297"/>
              <a:gd name="T29" fmla="*/ 79 h 508"/>
              <a:gd name="T30" fmla="*/ 207 w 297"/>
              <a:gd name="T31" fmla="*/ 37 h 508"/>
              <a:gd name="T32" fmla="*/ 236 w 297"/>
              <a:gd name="T33" fmla="*/ 45 h 508"/>
              <a:gd name="T34" fmla="*/ 297 w 297"/>
              <a:gd name="T35" fmla="*/ 58 h 508"/>
              <a:gd name="T36" fmla="*/ 271 w 297"/>
              <a:gd name="T37" fmla="*/ 138 h 508"/>
              <a:gd name="T38" fmla="*/ 201 w 297"/>
              <a:gd name="T39" fmla="*/ 132 h 508"/>
              <a:gd name="T40" fmla="*/ 208 w 297"/>
              <a:gd name="T41" fmla="*/ 309 h 508"/>
              <a:gd name="T42" fmla="*/ 244 w 297"/>
              <a:gd name="T43" fmla="*/ 482 h 508"/>
              <a:gd name="T44" fmla="*/ 221 w 297"/>
              <a:gd name="T45" fmla="*/ 499 h 508"/>
              <a:gd name="T46" fmla="*/ 193 w 297"/>
              <a:gd name="T47" fmla="*/ 407 h 508"/>
              <a:gd name="T48" fmla="*/ 167 w 297"/>
              <a:gd name="T49" fmla="*/ 351 h 508"/>
              <a:gd name="T50" fmla="*/ 148 w 297"/>
              <a:gd name="T51" fmla="*/ 302 h 508"/>
              <a:gd name="T52" fmla="*/ 122 w 297"/>
              <a:gd name="T53" fmla="*/ 361 h 508"/>
              <a:gd name="T54" fmla="*/ 94 w 297"/>
              <a:gd name="T55" fmla="*/ 427 h 508"/>
              <a:gd name="T56" fmla="*/ 74 w 297"/>
              <a:gd name="T57" fmla="*/ 500 h 508"/>
              <a:gd name="T58" fmla="*/ 49 w 297"/>
              <a:gd name="T59" fmla="*/ 487 h 508"/>
              <a:gd name="T60" fmla="*/ 88 w 297"/>
              <a:gd name="T61" fmla="*/ 268 h 508"/>
              <a:gd name="T62" fmla="*/ 92 w 297"/>
              <a:gd name="T63" fmla="*/ 12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7" h="508">
                <a:moveTo>
                  <a:pt x="92" y="127"/>
                </a:moveTo>
                <a:cubicBezTo>
                  <a:pt x="72" y="133"/>
                  <a:pt x="55" y="138"/>
                  <a:pt x="37" y="143"/>
                </a:cubicBezTo>
                <a:cubicBezTo>
                  <a:pt x="26" y="146"/>
                  <a:pt x="20" y="142"/>
                  <a:pt x="22" y="130"/>
                </a:cubicBezTo>
                <a:cubicBezTo>
                  <a:pt x="26" y="111"/>
                  <a:pt x="31" y="93"/>
                  <a:pt x="35" y="74"/>
                </a:cubicBezTo>
                <a:cubicBezTo>
                  <a:pt x="37" y="68"/>
                  <a:pt x="39" y="62"/>
                  <a:pt x="37" y="54"/>
                </a:cubicBezTo>
                <a:cubicBezTo>
                  <a:pt x="35" y="57"/>
                  <a:pt x="35" y="60"/>
                  <a:pt x="33" y="63"/>
                </a:cubicBezTo>
                <a:cubicBezTo>
                  <a:pt x="30" y="66"/>
                  <a:pt x="26" y="69"/>
                  <a:pt x="23" y="73"/>
                </a:cubicBezTo>
                <a:cubicBezTo>
                  <a:pt x="21" y="70"/>
                  <a:pt x="18" y="66"/>
                  <a:pt x="15" y="63"/>
                </a:cubicBezTo>
                <a:cubicBezTo>
                  <a:pt x="10" y="58"/>
                  <a:pt x="5" y="53"/>
                  <a:pt x="0" y="48"/>
                </a:cubicBezTo>
                <a:cubicBezTo>
                  <a:pt x="8" y="40"/>
                  <a:pt x="18" y="32"/>
                  <a:pt x="30" y="21"/>
                </a:cubicBezTo>
                <a:cubicBezTo>
                  <a:pt x="33" y="32"/>
                  <a:pt x="35" y="38"/>
                  <a:pt x="37" y="46"/>
                </a:cubicBezTo>
                <a:cubicBezTo>
                  <a:pt x="48" y="36"/>
                  <a:pt x="68" y="46"/>
                  <a:pt x="74" y="27"/>
                </a:cubicBezTo>
                <a:cubicBezTo>
                  <a:pt x="79" y="28"/>
                  <a:pt x="85" y="29"/>
                  <a:pt x="88" y="32"/>
                </a:cubicBezTo>
                <a:cubicBezTo>
                  <a:pt x="94" y="37"/>
                  <a:pt x="98" y="44"/>
                  <a:pt x="103" y="51"/>
                </a:cubicBezTo>
                <a:cubicBezTo>
                  <a:pt x="99" y="55"/>
                  <a:pt x="91" y="61"/>
                  <a:pt x="80" y="72"/>
                </a:cubicBezTo>
                <a:cubicBezTo>
                  <a:pt x="78" y="70"/>
                  <a:pt x="73" y="66"/>
                  <a:pt x="63" y="57"/>
                </a:cubicBezTo>
                <a:cubicBezTo>
                  <a:pt x="58" y="71"/>
                  <a:pt x="53" y="86"/>
                  <a:pt x="48" y="100"/>
                </a:cubicBezTo>
                <a:cubicBezTo>
                  <a:pt x="50" y="101"/>
                  <a:pt x="52" y="103"/>
                  <a:pt x="54" y="104"/>
                </a:cubicBezTo>
                <a:cubicBezTo>
                  <a:pt x="63" y="98"/>
                  <a:pt x="72" y="91"/>
                  <a:pt x="82" y="85"/>
                </a:cubicBezTo>
                <a:cubicBezTo>
                  <a:pt x="90" y="81"/>
                  <a:pt x="99" y="77"/>
                  <a:pt x="107" y="76"/>
                </a:cubicBezTo>
                <a:cubicBezTo>
                  <a:pt x="129" y="75"/>
                  <a:pt x="137" y="66"/>
                  <a:pt x="132" y="45"/>
                </a:cubicBezTo>
                <a:cubicBezTo>
                  <a:pt x="130" y="36"/>
                  <a:pt x="129" y="25"/>
                  <a:pt x="133" y="17"/>
                </a:cubicBezTo>
                <a:cubicBezTo>
                  <a:pt x="137" y="9"/>
                  <a:pt x="147" y="1"/>
                  <a:pt x="155" y="1"/>
                </a:cubicBezTo>
                <a:cubicBezTo>
                  <a:pt x="160" y="0"/>
                  <a:pt x="170" y="11"/>
                  <a:pt x="172" y="18"/>
                </a:cubicBezTo>
                <a:cubicBezTo>
                  <a:pt x="175" y="28"/>
                  <a:pt x="173" y="39"/>
                  <a:pt x="170" y="49"/>
                </a:cubicBezTo>
                <a:cubicBezTo>
                  <a:pt x="164" y="71"/>
                  <a:pt x="169" y="79"/>
                  <a:pt x="191" y="81"/>
                </a:cubicBezTo>
                <a:cubicBezTo>
                  <a:pt x="198" y="82"/>
                  <a:pt x="206" y="85"/>
                  <a:pt x="212" y="89"/>
                </a:cubicBezTo>
                <a:cubicBezTo>
                  <a:pt x="222" y="96"/>
                  <a:pt x="231" y="104"/>
                  <a:pt x="244" y="114"/>
                </a:cubicBezTo>
                <a:cubicBezTo>
                  <a:pt x="242" y="93"/>
                  <a:pt x="245" y="76"/>
                  <a:pt x="230" y="66"/>
                </a:cubicBezTo>
                <a:cubicBezTo>
                  <a:pt x="222" y="72"/>
                  <a:pt x="216" y="76"/>
                  <a:pt x="211" y="79"/>
                </a:cubicBezTo>
                <a:cubicBezTo>
                  <a:pt x="202" y="68"/>
                  <a:pt x="196" y="60"/>
                  <a:pt x="191" y="54"/>
                </a:cubicBezTo>
                <a:cubicBezTo>
                  <a:pt x="196" y="49"/>
                  <a:pt x="201" y="42"/>
                  <a:pt x="207" y="37"/>
                </a:cubicBezTo>
                <a:cubicBezTo>
                  <a:pt x="211" y="34"/>
                  <a:pt x="218" y="33"/>
                  <a:pt x="223" y="35"/>
                </a:cubicBezTo>
                <a:cubicBezTo>
                  <a:pt x="228" y="36"/>
                  <a:pt x="231" y="43"/>
                  <a:pt x="236" y="45"/>
                </a:cubicBezTo>
                <a:cubicBezTo>
                  <a:pt x="242" y="48"/>
                  <a:pt x="249" y="50"/>
                  <a:pt x="255" y="52"/>
                </a:cubicBezTo>
                <a:cubicBezTo>
                  <a:pt x="277" y="7"/>
                  <a:pt x="281" y="59"/>
                  <a:pt x="297" y="58"/>
                </a:cubicBezTo>
                <a:cubicBezTo>
                  <a:pt x="284" y="68"/>
                  <a:pt x="273" y="77"/>
                  <a:pt x="263" y="85"/>
                </a:cubicBezTo>
                <a:cubicBezTo>
                  <a:pt x="265" y="101"/>
                  <a:pt x="268" y="120"/>
                  <a:pt x="271" y="138"/>
                </a:cubicBezTo>
                <a:cubicBezTo>
                  <a:pt x="272" y="149"/>
                  <a:pt x="267" y="154"/>
                  <a:pt x="257" y="150"/>
                </a:cubicBezTo>
                <a:cubicBezTo>
                  <a:pt x="239" y="144"/>
                  <a:pt x="221" y="138"/>
                  <a:pt x="201" y="132"/>
                </a:cubicBezTo>
                <a:cubicBezTo>
                  <a:pt x="184" y="158"/>
                  <a:pt x="187" y="187"/>
                  <a:pt x="193" y="218"/>
                </a:cubicBezTo>
                <a:cubicBezTo>
                  <a:pt x="199" y="248"/>
                  <a:pt x="203" y="278"/>
                  <a:pt x="208" y="309"/>
                </a:cubicBezTo>
                <a:cubicBezTo>
                  <a:pt x="211" y="337"/>
                  <a:pt x="216" y="365"/>
                  <a:pt x="217" y="393"/>
                </a:cubicBezTo>
                <a:cubicBezTo>
                  <a:pt x="219" y="425"/>
                  <a:pt x="220" y="456"/>
                  <a:pt x="244" y="482"/>
                </a:cubicBezTo>
                <a:cubicBezTo>
                  <a:pt x="248" y="487"/>
                  <a:pt x="244" y="498"/>
                  <a:pt x="244" y="506"/>
                </a:cubicBezTo>
                <a:cubicBezTo>
                  <a:pt x="236" y="504"/>
                  <a:pt x="225" y="504"/>
                  <a:pt x="221" y="499"/>
                </a:cubicBezTo>
                <a:cubicBezTo>
                  <a:pt x="211" y="484"/>
                  <a:pt x="196" y="472"/>
                  <a:pt x="201" y="449"/>
                </a:cubicBezTo>
                <a:cubicBezTo>
                  <a:pt x="204" y="436"/>
                  <a:pt x="196" y="421"/>
                  <a:pt x="193" y="407"/>
                </a:cubicBezTo>
                <a:cubicBezTo>
                  <a:pt x="191" y="398"/>
                  <a:pt x="189" y="390"/>
                  <a:pt x="188" y="381"/>
                </a:cubicBezTo>
                <a:cubicBezTo>
                  <a:pt x="187" y="367"/>
                  <a:pt x="184" y="356"/>
                  <a:pt x="167" y="351"/>
                </a:cubicBezTo>
                <a:cubicBezTo>
                  <a:pt x="160" y="349"/>
                  <a:pt x="155" y="336"/>
                  <a:pt x="152" y="327"/>
                </a:cubicBezTo>
                <a:cubicBezTo>
                  <a:pt x="149" y="320"/>
                  <a:pt x="151" y="310"/>
                  <a:pt x="148" y="302"/>
                </a:cubicBezTo>
                <a:cubicBezTo>
                  <a:pt x="147" y="311"/>
                  <a:pt x="144" y="321"/>
                  <a:pt x="145" y="330"/>
                </a:cubicBezTo>
                <a:cubicBezTo>
                  <a:pt x="149" y="350"/>
                  <a:pt x="138" y="356"/>
                  <a:pt x="122" y="361"/>
                </a:cubicBezTo>
                <a:cubicBezTo>
                  <a:pt x="117" y="363"/>
                  <a:pt x="109" y="368"/>
                  <a:pt x="108" y="373"/>
                </a:cubicBezTo>
                <a:cubicBezTo>
                  <a:pt x="102" y="391"/>
                  <a:pt x="98" y="409"/>
                  <a:pt x="94" y="427"/>
                </a:cubicBezTo>
                <a:cubicBezTo>
                  <a:pt x="93" y="434"/>
                  <a:pt x="89" y="443"/>
                  <a:pt x="91" y="449"/>
                </a:cubicBezTo>
                <a:cubicBezTo>
                  <a:pt x="98" y="471"/>
                  <a:pt x="84" y="485"/>
                  <a:pt x="74" y="500"/>
                </a:cubicBezTo>
                <a:cubicBezTo>
                  <a:pt x="70" y="505"/>
                  <a:pt x="60" y="505"/>
                  <a:pt x="53" y="508"/>
                </a:cubicBezTo>
                <a:cubicBezTo>
                  <a:pt x="52" y="501"/>
                  <a:pt x="47" y="490"/>
                  <a:pt x="49" y="487"/>
                </a:cubicBezTo>
                <a:cubicBezTo>
                  <a:pt x="76" y="454"/>
                  <a:pt x="75" y="415"/>
                  <a:pt x="78" y="377"/>
                </a:cubicBezTo>
                <a:cubicBezTo>
                  <a:pt x="81" y="341"/>
                  <a:pt x="83" y="304"/>
                  <a:pt x="88" y="268"/>
                </a:cubicBezTo>
                <a:cubicBezTo>
                  <a:pt x="91" y="244"/>
                  <a:pt x="95" y="220"/>
                  <a:pt x="102" y="196"/>
                </a:cubicBezTo>
                <a:cubicBezTo>
                  <a:pt x="110" y="170"/>
                  <a:pt x="102" y="148"/>
                  <a:pt x="92" y="1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EXAMINATION</a:t>
            </a: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title" idx="4294967295"/>
          </p:nvPr>
        </p:nvSpPr>
        <p:spPr>
          <a:xfrm>
            <a:off x="6780542" y="2462105"/>
            <a:ext cx="2113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</a:rPr>
              <a:t>MARS</a:t>
            </a:r>
            <a:endParaRPr sz="2200">
              <a:solidFill>
                <a:schemeClr val="accent4"/>
              </a:solidFill>
            </a:endParaRPr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4294967295"/>
          </p:nvPr>
        </p:nvSpPr>
        <p:spPr>
          <a:xfrm>
            <a:off x="6780530" y="2944946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Despite being red, this planet is actually a cold place</a:t>
            </a:r>
            <a:endParaRPr sz="1600"/>
          </a:p>
        </p:txBody>
      </p:sp>
      <p:sp>
        <p:nvSpPr>
          <p:cNvPr id="288" name="Google Shape;288;p35"/>
          <p:cNvSpPr txBox="1">
            <a:spLocks noGrp="1"/>
          </p:cNvSpPr>
          <p:nvPr>
            <p:ph type="title" idx="4294967295"/>
          </p:nvPr>
        </p:nvSpPr>
        <p:spPr>
          <a:xfrm>
            <a:off x="399675" y="1428164"/>
            <a:ext cx="2113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</a:rPr>
              <a:t>SATURN</a:t>
            </a:r>
            <a:endParaRPr sz="2200">
              <a:solidFill>
                <a:schemeClr val="accent3"/>
              </a:solidFill>
            </a:endParaRPr>
          </a:p>
        </p:txBody>
      </p:sp>
      <p:sp>
        <p:nvSpPr>
          <p:cNvPr id="289" name="Google Shape;289;p35"/>
          <p:cNvSpPr txBox="1">
            <a:spLocks noGrp="1"/>
          </p:cNvSpPr>
          <p:nvPr>
            <p:ph type="subTitle" idx="4294967295"/>
          </p:nvPr>
        </p:nvSpPr>
        <p:spPr>
          <a:xfrm>
            <a:off x="399663" y="191100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Saturn is composed mostly of hydrogen and helium</a:t>
            </a:r>
            <a:endParaRPr sz="1600"/>
          </a:p>
        </p:txBody>
      </p:sp>
      <p:sp>
        <p:nvSpPr>
          <p:cNvPr id="290" name="Google Shape;290;p35"/>
          <p:cNvSpPr txBox="1">
            <a:spLocks noGrp="1"/>
          </p:cNvSpPr>
          <p:nvPr>
            <p:ph type="title" idx="4294967295"/>
          </p:nvPr>
        </p:nvSpPr>
        <p:spPr>
          <a:xfrm>
            <a:off x="399675" y="3131265"/>
            <a:ext cx="2113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JUPITER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4294967295"/>
          </p:nvPr>
        </p:nvSpPr>
        <p:spPr>
          <a:xfrm>
            <a:off x="399663" y="361410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It’s a gas giant and the biggest planet in the Solar System</a:t>
            </a:r>
            <a:endParaRPr sz="1600" dirty="0"/>
          </a:p>
        </p:txBody>
      </p:sp>
      <p:cxnSp>
        <p:nvCxnSpPr>
          <p:cNvPr id="292" name="Google Shape;292;p35"/>
          <p:cNvCxnSpPr>
            <a:stCxn id="288" idx="3"/>
          </p:cNvCxnSpPr>
          <p:nvPr/>
        </p:nvCxnSpPr>
        <p:spPr>
          <a:xfrm>
            <a:off x="2513175" y="1669664"/>
            <a:ext cx="673500" cy="8784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5"/>
          <p:cNvCxnSpPr/>
          <p:nvPr/>
        </p:nvCxnSpPr>
        <p:spPr>
          <a:xfrm>
            <a:off x="2513175" y="3372765"/>
            <a:ext cx="1494600" cy="698400"/>
          </a:xfrm>
          <a:prstGeom prst="bentConnector3">
            <a:avLst>
              <a:gd name="adj1" fmla="val 2208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5"/>
          <p:cNvCxnSpPr>
            <a:stCxn id="286" idx="1"/>
          </p:cNvCxnSpPr>
          <p:nvPr/>
        </p:nvCxnSpPr>
        <p:spPr>
          <a:xfrm flipH="1">
            <a:off x="5816642" y="2703605"/>
            <a:ext cx="9639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209;p32"/>
          <p:cNvSpPr txBox="1">
            <a:spLocks/>
          </p:cNvSpPr>
          <p:nvPr/>
        </p:nvSpPr>
        <p:spPr>
          <a:xfrm>
            <a:off x="1233057" y="256783"/>
            <a:ext cx="7007400" cy="5727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ighteous"/>
              <a:buNone/>
              <a:defRPr sz="24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46" y="1394612"/>
            <a:ext cx="2888884" cy="3012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 rot="18000000">
            <a:off x="3100021" y="3080510"/>
            <a:ext cx="3216437" cy="101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4968607" y="620774"/>
            <a:ext cx="2646810" cy="4339153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971875" y="719925"/>
            <a:ext cx="27231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" name="Google Shape;291;p35"/>
          <p:cNvSpPr txBox="1">
            <a:spLocks/>
          </p:cNvSpPr>
          <p:nvPr/>
        </p:nvSpPr>
        <p:spPr>
          <a:xfrm>
            <a:off x="1093332" y="2914583"/>
            <a:ext cx="2601643" cy="79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  <a:buFont typeface="Didact Gothic"/>
              <a:buNone/>
            </a:pPr>
            <a:r>
              <a:rPr lang="en-US" sz="2400" dirty="0" smtClean="0"/>
              <a:t>It’s a gas giant and the biggest planet in the Solar System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824" y="952477"/>
            <a:ext cx="4429375" cy="41910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FINDINGS</a:t>
            </a:r>
            <a:endParaRPr dirty="0"/>
          </a:p>
        </p:txBody>
      </p:sp>
      <p:sp>
        <p:nvSpPr>
          <p:cNvPr id="305" name="Google Shape;305;p37"/>
          <p:cNvSpPr txBox="1">
            <a:spLocks noGrp="1"/>
          </p:cNvSpPr>
          <p:nvPr>
            <p:ph type="subTitle" idx="4294967295"/>
          </p:nvPr>
        </p:nvSpPr>
        <p:spPr>
          <a:xfrm>
            <a:off x="816828" y="2126814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Saturn is a gas giant and has several rings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6" name="Google Shape;306;p37"/>
          <p:cNvSpPr txBox="1">
            <a:spLocks noGrp="1"/>
          </p:cNvSpPr>
          <p:nvPr>
            <p:ph type="title" idx="4294967295"/>
          </p:nvPr>
        </p:nvSpPr>
        <p:spPr>
          <a:xfrm>
            <a:off x="816828" y="1577514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</a:rPr>
              <a:t>33%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307" name="Google Shape;307;p37"/>
          <p:cNvSpPr txBox="1">
            <a:spLocks noGrp="1"/>
          </p:cNvSpPr>
          <p:nvPr>
            <p:ph type="subTitle" idx="4294967295"/>
          </p:nvPr>
        </p:nvSpPr>
        <p:spPr>
          <a:xfrm>
            <a:off x="742013" y="4044807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Jupiter is the biggest planet in the Solar System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8" name="Google Shape;308;p37"/>
          <p:cNvSpPr txBox="1">
            <a:spLocks noGrp="1"/>
          </p:cNvSpPr>
          <p:nvPr>
            <p:ph type="title" idx="4294967295"/>
          </p:nvPr>
        </p:nvSpPr>
        <p:spPr>
          <a:xfrm>
            <a:off x="742013" y="3495507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</a:rPr>
              <a:t>67%</a:t>
            </a:r>
            <a:endParaRPr sz="3000" dirty="0">
              <a:solidFill>
                <a:srgbClr val="FF0000"/>
              </a:solidFill>
            </a:endParaRPr>
          </a:p>
        </p:txBody>
      </p:sp>
      <p:pic>
        <p:nvPicPr>
          <p:cNvPr id="309" name="Google Shape;309;p37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750" y="1904425"/>
            <a:ext cx="3498251" cy="22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4824775" y="4097607"/>
            <a:ext cx="361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To modify this graph, click on it, follow the link, change the data and paste the resulting graph here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5681336" y="1452600"/>
            <a:ext cx="838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Factor 1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2" name="Google Shape;312;p37"/>
          <p:cNvSpPr/>
          <p:nvPr/>
        </p:nvSpPr>
        <p:spPr>
          <a:xfrm>
            <a:off x="5487236" y="1557900"/>
            <a:ext cx="194100" cy="19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6993736" y="1452600"/>
            <a:ext cx="838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Factor 2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6799636" y="1557900"/>
            <a:ext cx="194100" cy="1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238" y="2863950"/>
            <a:ext cx="666049" cy="6585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053" y="982516"/>
            <a:ext cx="602344" cy="602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037989D-24AD-41E0-B439-E40D7C9C09EF}"/>
              </a:ext>
            </a:extLst>
          </p:cNvPr>
          <p:cNvSpPr/>
          <p:nvPr/>
        </p:nvSpPr>
        <p:spPr>
          <a:xfrm>
            <a:off x="5007769" y="3705328"/>
            <a:ext cx="4136231" cy="1438172"/>
          </a:xfrm>
          <a:custGeom>
            <a:avLst/>
            <a:gdLst>
              <a:gd name="connsiteX0" fmla="*/ 2453382 w 5514975"/>
              <a:gd name="connsiteY0" fmla="*/ 1024 h 1917562"/>
              <a:gd name="connsiteX1" fmla="*/ 1985806 w 5514975"/>
              <a:gd name="connsiteY1" fmla="*/ 110941 h 1917562"/>
              <a:gd name="connsiteX2" fmla="*/ 1195579 w 5514975"/>
              <a:gd name="connsiteY2" fmla="*/ 139689 h 1917562"/>
              <a:gd name="connsiteX3" fmla="*/ 1372677 w 5514975"/>
              <a:gd name="connsiteY3" fmla="*/ 416596 h 1917562"/>
              <a:gd name="connsiteX4" fmla="*/ 1867740 w 5514975"/>
              <a:gd name="connsiteY4" fmla="*/ 443385 h 1917562"/>
              <a:gd name="connsiteX5" fmla="*/ 1267901 w 5514975"/>
              <a:gd name="connsiteY5" fmla="*/ 527178 h 1917562"/>
              <a:gd name="connsiteX6" fmla="*/ 503763 w 5514975"/>
              <a:gd name="connsiteY6" fmla="*/ 326089 h 1917562"/>
              <a:gd name="connsiteX7" fmla="*/ 1705 w 5514975"/>
              <a:gd name="connsiteY7" fmla="*/ 494304 h 1917562"/>
              <a:gd name="connsiteX8" fmla="*/ 278542 w 5514975"/>
              <a:gd name="connsiteY8" fmla="*/ 551308 h 1917562"/>
              <a:gd name="connsiteX9" fmla="*/ 190763 w 5514975"/>
              <a:gd name="connsiteY9" fmla="*/ 742395 h 1917562"/>
              <a:gd name="connsiteX10" fmla="*/ 1544599 w 5514975"/>
              <a:gd name="connsiteY10" fmla="*/ 997692 h 1917562"/>
              <a:gd name="connsiteX11" fmla="*/ 1895298 w 5514975"/>
              <a:gd name="connsiteY11" fmla="*/ 1130445 h 1917562"/>
              <a:gd name="connsiteX12" fmla="*/ 2950894 w 5514975"/>
              <a:gd name="connsiteY12" fmla="*/ 1029865 h 1917562"/>
              <a:gd name="connsiteX13" fmla="*/ 3874294 w 5514975"/>
              <a:gd name="connsiteY13" fmla="*/ 1399590 h 1917562"/>
              <a:gd name="connsiteX14" fmla="*/ 4655303 w 5514975"/>
              <a:gd name="connsiteY14" fmla="*/ 1917562 h 1917562"/>
              <a:gd name="connsiteX15" fmla="*/ 5514975 w 5514975"/>
              <a:gd name="connsiteY15" fmla="*/ 1913307 h 1917562"/>
              <a:gd name="connsiteX16" fmla="*/ 5514975 w 5514975"/>
              <a:gd name="connsiteY16" fmla="*/ 1357440 h 1917562"/>
              <a:gd name="connsiteX17" fmla="*/ 4205059 w 5514975"/>
              <a:gd name="connsiteY17" fmla="*/ 687420 h 1917562"/>
              <a:gd name="connsiteX18" fmla="*/ 3129951 w 5514975"/>
              <a:gd name="connsiteY18" fmla="*/ 170604 h 1917562"/>
              <a:gd name="connsiteX19" fmla="*/ 2453382 w 5514975"/>
              <a:gd name="connsiteY19" fmla="*/ 1024 h 19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14975" h="1917562">
                <a:moveTo>
                  <a:pt x="2453382" y="1024"/>
                </a:moveTo>
                <a:cubicBezTo>
                  <a:pt x="2258075" y="9126"/>
                  <a:pt x="2097600" y="63811"/>
                  <a:pt x="1985806" y="110941"/>
                </a:cubicBezTo>
                <a:cubicBezTo>
                  <a:pt x="1829832" y="158572"/>
                  <a:pt x="1445558" y="65198"/>
                  <a:pt x="1195579" y="139689"/>
                </a:cubicBezTo>
                <a:cubicBezTo>
                  <a:pt x="1080030" y="218561"/>
                  <a:pt x="1206211" y="404869"/>
                  <a:pt x="1372677" y="416596"/>
                </a:cubicBezTo>
                <a:cubicBezTo>
                  <a:pt x="1514197" y="455741"/>
                  <a:pt x="1702720" y="434456"/>
                  <a:pt x="1867740" y="443385"/>
                </a:cubicBezTo>
                <a:cubicBezTo>
                  <a:pt x="1731582" y="545176"/>
                  <a:pt x="1467847" y="499247"/>
                  <a:pt x="1267901" y="527178"/>
                </a:cubicBezTo>
                <a:cubicBezTo>
                  <a:pt x="982972" y="436647"/>
                  <a:pt x="788691" y="383046"/>
                  <a:pt x="503763" y="326089"/>
                </a:cubicBezTo>
                <a:cubicBezTo>
                  <a:pt x="233452" y="287037"/>
                  <a:pt x="-23429" y="308417"/>
                  <a:pt x="1705" y="494304"/>
                </a:cubicBezTo>
                <a:lnTo>
                  <a:pt x="278542" y="551308"/>
                </a:lnTo>
                <a:cubicBezTo>
                  <a:pt x="179897" y="591504"/>
                  <a:pt x="104754" y="729059"/>
                  <a:pt x="190763" y="742395"/>
                </a:cubicBezTo>
                <a:cubicBezTo>
                  <a:pt x="687925" y="800636"/>
                  <a:pt x="1067581" y="905879"/>
                  <a:pt x="1544599" y="997692"/>
                </a:cubicBezTo>
                <a:cubicBezTo>
                  <a:pt x="1635760" y="1035229"/>
                  <a:pt x="1814210" y="1116410"/>
                  <a:pt x="1895298" y="1130445"/>
                </a:cubicBezTo>
                <a:cubicBezTo>
                  <a:pt x="2140871" y="1146439"/>
                  <a:pt x="2583570" y="974936"/>
                  <a:pt x="2950894" y="1029865"/>
                </a:cubicBezTo>
                <a:cubicBezTo>
                  <a:pt x="3335002" y="1064651"/>
                  <a:pt x="3590226" y="1251641"/>
                  <a:pt x="3874294" y="1399590"/>
                </a:cubicBezTo>
                <a:cubicBezTo>
                  <a:pt x="4158363" y="1547539"/>
                  <a:pt x="4350241" y="1712958"/>
                  <a:pt x="4655303" y="1917562"/>
                </a:cubicBezTo>
                <a:lnTo>
                  <a:pt x="5514975" y="1913307"/>
                </a:lnTo>
                <a:lnTo>
                  <a:pt x="5514975" y="1357440"/>
                </a:lnTo>
                <a:lnTo>
                  <a:pt x="4205059" y="687420"/>
                </a:lnTo>
                <a:cubicBezTo>
                  <a:pt x="3752685" y="493885"/>
                  <a:pt x="3474891" y="357424"/>
                  <a:pt x="3129951" y="170604"/>
                </a:cubicBezTo>
                <a:cubicBezTo>
                  <a:pt x="2878828" y="31403"/>
                  <a:pt x="2648688" y="-7079"/>
                  <a:pt x="2453382" y="1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616988" y="2042669"/>
            <a:ext cx="3357563" cy="281811"/>
            <a:chOff x="7419975" y="3111703"/>
            <a:chExt cx="4476751" cy="37574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48896"/>
              <a:ext cx="1496648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05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11703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Simple PowerPoint Presentations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616988" y="2420120"/>
            <a:ext cx="3357563" cy="253916"/>
            <a:chOff x="7419975" y="3690865"/>
            <a:chExt cx="4476751" cy="33855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690865"/>
              <a:ext cx="14966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05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307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616988" y="1693115"/>
            <a:ext cx="3357563" cy="253916"/>
            <a:chOff x="7419975" y="2606928"/>
            <a:chExt cx="4476751" cy="33855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06928"/>
              <a:ext cx="149664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05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13051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9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616988" y="1343563"/>
            <a:ext cx="3357563" cy="253916"/>
            <a:chOff x="7419975" y="2064960"/>
            <a:chExt cx="4476751" cy="33855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64960"/>
              <a:ext cx="149664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05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80349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9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616988" y="3042483"/>
            <a:ext cx="410904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cs typeface="Arial" pitchFamily="34" charset="0"/>
              </a:rPr>
              <a:t>ALLPPT Layout</a:t>
            </a:r>
          </a:p>
          <a:p>
            <a:r>
              <a:rPr lang="en-GB" altLang="ko-KR" sz="1050" dirty="0">
                <a:cs typeface="Arial" pitchFamily="34" charset="0"/>
              </a:rPr>
              <a:t>Clean Text Slide for your Presentation</a:t>
            </a:r>
            <a:endParaRPr lang="ko-KR" altLang="en-US" sz="105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616988" y="3551506"/>
            <a:ext cx="410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900" dirty="0">
              <a:cs typeface="Arial" pitchFamily="34" charset="0"/>
            </a:endParaRPr>
          </a:p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cs typeface="Arial" pitchFamily="34" charset="0"/>
            </a:endParaRPr>
          </a:p>
        </p:txBody>
      </p:sp>
      <p:sp>
        <p:nvSpPr>
          <p:cNvPr id="25" name="Google Shape;209;p32"/>
          <p:cNvSpPr txBox="1">
            <a:spLocks/>
          </p:cNvSpPr>
          <p:nvPr/>
        </p:nvSpPr>
        <p:spPr>
          <a:xfrm>
            <a:off x="1068300" y="313350"/>
            <a:ext cx="7007400" cy="572700"/>
          </a:xfrm>
          <a:prstGeom prst="rect">
            <a:avLst/>
          </a:prstGeom>
          <a:solidFill>
            <a:srgbClr val="DA3B3B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769" y="1693115"/>
            <a:ext cx="2055256" cy="20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PERCENTAGES</a:t>
            </a:r>
            <a:endParaRPr/>
          </a:p>
        </p:txBody>
      </p:sp>
      <p:sp>
        <p:nvSpPr>
          <p:cNvPr id="590" name="Google Shape;590;p39"/>
          <p:cNvSpPr/>
          <p:nvPr/>
        </p:nvSpPr>
        <p:spPr>
          <a:xfrm>
            <a:off x="3208350" y="1693600"/>
            <a:ext cx="2727300" cy="18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6154043" y="2336118"/>
            <a:ext cx="1794836" cy="1236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9"/>
          <p:cNvSpPr/>
          <p:nvPr/>
        </p:nvSpPr>
        <p:spPr>
          <a:xfrm>
            <a:off x="1195118" y="2336118"/>
            <a:ext cx="1794836" cy="1236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subTitle" idx="4294967295"/>
          </p:nvPr>
        </p:nvSpPr>
        <p:spPr>
          <a:xfrm>
            <a:off x="3674550" y="3727950"/>
            <a:ext cx="17949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Jupiter is the biggest planet of them all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4294967295"/>
          </p:nvPr>
        </p:nvSpPr>
        <p:spPr>
          <a:xfrm>
            <a:off x="3394125" y="1880525"/>
            <a:ext cx="2341500" cy="15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60%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600" name="Google Shape;600;p39"/>
          <p:cNvSpPr txBox="1">
            <a:spLocks noGrp="1"/>
          </p:cNvSpPr>
          <p:nvPr>
            <p:ph type="subTitle" idx="4294967295"/>
          </p:nvPr>
        </p:nvSpPr>
        <p:spPr>
          <a:xfrm>
            <a:off x="6154000" y="3727950"/>
            <a:ext cx="17949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Mars is full of iron oxide dust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sp>
        <p:nvSpPr>
          <p:cNvPr id="601" name="Google Shape;601;p39"/>
          <p:cNvSpPr txBox="1">
            <a:spLocks noGrp="1"/>
          </p:cNvSpPr>
          <p:nvPr>
            <p:ph type="subTitle" idx="4294967295"/>
          </p:nvPr>
        </p:nvSpPr>
        <p:spPr>
          <a:xfrm>
            <a:off x="1195100" y="3727950"/>
            <a:ext cx="17949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is a gas giant and has rings</a:t>
            </a:r>
            <a:endParaRPr sz="1400"/>
          </a:p>
        </p:txBody>
      </p:sp>
      <p:sp>
        <p:nvSpPr>
          <p:cNvPr id="602" name="Google Shape;602;p39"/>
          <p:cNvSpPr txBox="1">
            <a:spLocks noGrp="1"/>
          </p:cNvSpPr>
          <p:nvPr>
            <p:ph type="title" idx="4294967295"/>
          </p:nvPr>
        </p:nvSpPr>
        <p:spPr>
          <a:xfrm>
            <a:off x="6254900" y="2462375"/>
            <a:ext cx="1575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4294967295"/>
          </p:nvPr>
        </p:nvSpPr>
        <p:spPr>
          <a:xfrm>
            <a:off x="1313200" y="2451275"/>
            <a:ext cx="1575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20%</a:t>
            </a:r>
            <a:endParaRPr sz="3000">
              <a:solidFill>
                <a:schemeClr val="lt1"/>
              </a:solidFill>
            </a:endParaRPr>
          </a:p>
        </p:txBody>
      </p:sp>
      <p:cxnSp>
        <p:nvCxnSpPr>
          <p:cNvPr id="604" name="Google Shape;604;p39"/>
          <p:cNvCxnSpPr>
            <a:stCxn id="601" idx="2"/>
          </p:cNvCxnSpPr>
          <p:nvPr/>
        </p:nvCxnSpPr>
        <p:spPr>
          <a:xfrm>
            <a:off x="2092550" y="4450350"/>
            <a:ext cx="0" cy="1006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39"/>
          <p:cNvCxnSpPr>
            <a:stCxn id="598" idx="2"/>
          </p:cNvCxnSpPr>
          <p:nvPr/>
        </p:nvCxnSpPr>
        <p:spPr>
          <a:xfrm>
            <a:off x="4572000" y="4450350"/>
            <a:ext cx="0" cy="1508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39"/>
          <p:cNvCxnSpPr>
            <a:stCxn id="600" idx="2"/>
          </p:cNvCxnSpPr>
          <p:nvPr/>
        </p:nvCxnSpPr>
        <p:spPr>
          <a:xfrm>
            <a:off x="7051450" y="4450350"/>
            <a:ext cx="0" cy="999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32765" y="368789"/>
            <a:ext cx="8679898" cy="5431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Oval 55">
            <a:extLst>
              <a:ext uri="{FF2B5EF4-FFF2-40B4-BE49-F238E27FC236}">
                <a16:creationId xmlns="" xmlns:a16="http://schemas.microsoft.com/office/drawing/2014/main" id="{FE2FB1D6-1CA2-465C-9198-2E8899E2BADA}"/>
              </a:ext>
            </a:extLst>
          </p:cNvPr>
          <p:cNvSpPr/>
          <p:nvPr/>
        </p:nvSpPr>
        <p:spPr>
          <a:xfrm>
            <a:off x="4844481" y="2150757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="" xmlns:a16="http://schemas.microsoft.com/office/drawing/2014/main" id="{7B961A2A-23DB-4998-8C6D-3CEC1E3C31AC}"/>
              </a:ext>
            </a:extLst>
          </p:cNvPr>
          <p:cNvSpPr/>
          <p:nvPr/>
        </p:nvSpPr>
        <p:spPr>
          <a:xfrm>
            <a:off x="4844481" y="1343362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="" xmlns:a16="http://schemas.microsoft.com/office/drawing/2014/main" id="{8E859A14-F154-4496-932D-71913651DBCE}"/>
              </a:ext>
            </a:extLst>
          </p:cNvPr>
          <p:cNvSpPr/>
          <p:nvPr/>
        </p:nvSpPr>
        <p:spPr>
          <a:xfrm>
            <a:off x="4844481" y="2958153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="" xmlns:a16="http://schemas.microsoft.com/office/drawing/2014/main" id="{9B515444-DD58-41EB-B70D-E568E7706506}"/>
              </a:ext>
            </a:extLst>
          </p:cNvPr>
          <p:cNvSpPr/>
          <p:nvPr/>
        </p:nvSpPr>
        <p:spPr>
          <a:xfrm>
            <a:off x="4844481" y="3765547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8C4EC06-7743-4557-B9D6-1422CF4378A8}"/>
              </a:ext>
            </a:extLst>
          </p:cNvPr>
          <p:cNvSpPr txBox="1"/>
          <p:nvPr/>
        </p:nvSpPr>
        <p:spPr>
          <a:xfrm>
            <a:off x="4892718" y="1441473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CE5A0BE-5DAE-4850-942E-747DC5FCC525}"/>
              </a:ext>
            </a:extLst>
          </p:cNvPr>
          <p:cNvSpPr txBox="1"/>
          <p:nvPr/>
        </p:nvSpPr>
        <p:spPr>
          <a:xfrm>
            <a:off x="4892718" y="2248869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FA1BC42-1470-469A-9904-4F419ACD81EC}"/>
              </a:ext>
            </a:extLst>
          </p:cNvPr>
          <p:cNvSpPr txBox="1"/>
          <p:nvPr/>
        </p:nvSpPr>
        <p:spPr>
          <a:xfrm>
            <a:off x="4892718" y="3056263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E0872E-31F3-4CC8-9F76-71A38EBA5C48}"/>
              </a:ext>
            </a:extLst>
          </p:cNvPr>
          <p:cNvSpPr txBox="1"/>
          <p:nvPr/>
        </p:nvSpPr>
        <p:spPr>
          <a:xfrm>
            <a:off x="4892718" y="3863658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="" xmlns:a16="http://schemas.microsoft.com/office/drawing/2014/main" id="{66AF1C9B-56DD-4AA6-A642-C543651C8529}"/>
              </a:ext>
            </a:extLst>
          </p:cNvPr>
          <p:cNvGrpSpPr/>
          <p:nvPr/>
        </p:nvGrpSpPr>
        <p:grpSpPr>
          <a:xfrm>
            <a:off x="5448992" y="2041120"/>
            <a:ext cx="3083942" cy="715580"/>
            <a:chOff x="2551705" y="4283314"/>
            <a:chExt cx="2357003" cy="95410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="" xmlns:a16="http://schemas.microsoft.com/office/drawing/2014/main" id="{25E94378-96C3-487B-9B50-CAB9A1D015CF}"/>
              </a:ext>
            </a:extLst>
          </p:cNvPr>
          <p:cNvGrpSpPr/>
          <p:nvPr/>
        </p:nvGrpSpPr>
        <p:grpSpPr>
          <a:xfrm>
            <a:off x="5448992" y="1233725"/>
            <a:ext cx="3083942" cy="715580"/>
            <a:chOff x="2551705" y="4283314"/>
            <a:chExt cx="2357003" cy="954107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="" xmlns:a16="http://schemas.microsoft.com/office/drawing/2014/main" id="{182E3240-C0CE-47C5-A001-AA24A85C781E}"/>
              </a:ext>
            </a:extLst>
          </p:cNvPr>
          <p:cNvGrpSpPr/>
          <p:nvPr/>
        </p:nvGrpSpPr>
        <p:grpSpPr>
          <a:xfrm>
            <a:off x="5448992" y="2848515"/>
            <a:ext cx="3083942" cy="715580"/>
            <a:chOff x="2551705" y="4283314"/>
            <a:chExt cx="2357003" cy="95410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="" xmlns:a16="http://schemas.microsoft.com/office/drawing/2014/main" id="{31E4E6C6-FFDA-43D6-9BA8-DB56EB3BCCDF}"/>
              </a:ext>
            </a:extLst>
          </p:cNvPr>
          <p:cNvGrpSpPr/>
          <p:nvPr/>
        </p:nvGrpSpPr>
        <p:grpSpPr>
          <a:xfrm>
            <a:off x="5448992" y="3655910"/>
            <a:ext cx="3083942" cy="715580"/>
            <a:chOff x="2551705" y="4283314"/>
            <a:chExt cx="2357003" cy="95410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5" y="1350652"/>
            <a:ext cx="3249642" cy="32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9687" cy="5143500"/>
          </a:xfrm>
          <a:prstGeom prst="rect">
            <a:avLst/>
          </a:prstGeom>
        </p:spPr>
      </p:pic>
      <p:sp>
        <p:nvSpPr>
          <p:cNvPr id="615" name="Google Shape;615;p40"/>
          <p:cNvSpPr/>
          <p:nvPr/>
        </p:nvSpPr>
        <p:spPr>
          <a:xfrm>
            <a:off x="4206240" y="1158400"/>
            <a:ext cx="5018510" cy="32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0"/>
          <p:cNvSpPr txBox="1">
            <a:spLocks noGrp="1"/>
          </p:cNvSpPr>
          <p:nvPr>
            <p:ph type="title"/>
          </p:nvPr>
        </p:nvSpPr>
        <p:spPr>
          <a:xfrm>
            <a:off x="4305650" y="1613625"/>
            <a:ext cx="3677400" cy="13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8,987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8" name="Google Shape;618;p40"/>
          <p:cNvSpPr txBox="1">
            <a:spLocks noGrp="1"/>
          </p:cNvSpPr>
          <p:nvPr>
            <p:ph type="body" idx="1"/>
          </p:nvPr>
        </p:nvSpPr>
        <p:spPr>
          <a:xfrm>
            <a:off x="4305650" y="3090150"/>
            <a:ext cx="3522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Number of patients successfully treated last year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>
          <a:xfrm>
            <a:off x="3302941" y="992860"/>
            <a:ext cx="2490243" cy="40824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3" name="Google Shape;623;p41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624" name="Google Shape;624;p41"/>
          <p:cNvSpPr txBox="1">
            <a:spLocks noGrp="1"/>
          </p:cNvSpPr>
          <p:nvPr>
            <p:ph type="title" idx="2"/>
          </p:nvPr>
        </p:nvSpPr>
        <p:spPr>
          <a:xfrm>
            <a:off x="485853" y="2692013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JENNA DOE</a:t>
            </a:r>
            <a:endParaRPr/>
          </a:p>
        </p:txBody>
      </p:sp>
      <p:sp>
        <p:nvSpPr>
          <p:cNvPr id="625" name="Google Shape;625;p41"/>
          <p:cNvSpPr txBox="1">
            <a:spLocks noGrp="1"/>
          </p:cNvSpPr>
          <p:nvPr>
            <p:ph type="subTitle" idx="1"/>
          </p:nvPr>
        </p:nvSpPr>
        <p:spPr>
          <a:xfrm>
            <a:off x="485843" y="3249513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“Despite being red, Mars is a cold place. It’s full of iron oxide dust, which gives the planet its reddish cast”</a:t>
            </a:r>
            <a:endParaRPr/>
          </a:p>
        </p:txBody>
      </p:sp>
      <p:sp>
        <p:nvSpPr>
          <p:cNvPr id="626" name="Google Shape;626;p41"/>
          <p:cNvSpPr txBox="1">
            <a:spLocks noGrp="1"/>
          </p:cNvSpPr>
          <p:nvPr>
            <p:ph type="title" idx="3"/>
          </p:nvPr>
        </p:nvSpPr>
        <p:spPr>
          <a:xfrm>
            <a:off x="5876367" y="2624013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GUS McKANE</a:t>
            </a:r>
            <a:endParaRPr/>
          </a:p>
        </p:txBody>
      </p:sp>
      <p:sp>
        <p:nvSpPr>
          <p:cNvPr id="627" name="Google Shape;627;p41"/>
          <p:cNvSpPr txBox="1">
            <a:spLocks noGrp="1"/>
          </p:cNvSpPr>
          <p:nvPr>
            <p:ph type="subTitle" idx="4"/>
          </p:nvPr>
        </p:nvSpPr>
        <p:spPr>
          <a:xfrm>
            <a:off x="5876369" y="3181513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“Neptune is the farthest planet from the Sun and the fourth-largest by diameter in the Solar System”</a:t>
            </a:r>
            <a:endParaRPr/>
          </a:p>
        </p:txBody>
      </p:sp>
      <p:sp>
        <p:nvSpPr>
          <p:cNvPr id="629" name="Google Shape;629;p41"/>
          <p:cNvSpPr/>
          <p:nvPr/>
        </p:nvSpPr>
        <p:spPr>
          <a:xfrm>
            <a:off x="1227941" y="1333624"/>
            <a:ext cx="911612" cy="911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1"/>
          <p:cNvSpPr/>
          <p:nvPr/>
        </p:nvSpPr>
        <p:spPr>
          <a:xfrm>
            <a:off x="6618475" y="1265624"/>
            <a:ext cx="911612" cy="911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4" name="Google Shape;634;p41"/>
          <p:cNvCxnSpPr>
            <a:stCxn id="629" idx="2"/>
            <a:endCxn id="624" idx="0"/>
          </p:cNvCxnSpPr>
          <p:nvPr/>
        </p:nvCxnSpPr>
        <p:spPr>
          <a:xfrm rot="-5400000" flipH="1">
            <a:off x="1460697" y="2468286"/>
            <a:ext cx="446700" cy="6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41"/>
          <p:cNvCxnSpPr>
            <a:stCxn id="632" idx="2"/>
            <a:endCxn id="626" idx="0"/>
          </p:cNvCxnSpPr>
          <p:nvPr/>
        </p:nvCxnSpPr>
        <p:spPr>
          <a:xfrm rot="-5400000" flipH="1">
            <a:off x="6851231" y="2400286"/>
            <a:ext cx="446700" cy="6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6" name="Google Shape;636;p41"/>
          <p:cNvGrpSpPr/>
          <p:nvPr/>
        </p:nvGrpSpPr>
        <p:grpSpPr>
          <a:xfrm>
            <a:off x="1527789" y="1619795"/>
            <a:ext cx="311899" cy="339253"/>
            <a:chOff x="2104275" y="3806450"/>
            <a:chExt cx="442975" cy="481825"/>
          </a:xfrm>
        </p:grpSpPr>
        <p:sp>
          <p:nvSpPr>
            <p:cNvPr id="637" name="Google Shape;637;p41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" name="Google Shape;639;p41"/>
          <p:cNvGrpSpPr/>
          <p:nvPr/>
        </p:nvGrpSpPr>
        <p:grpSpPr>
          <a:xfrm>
            <a:off x="6927865" y="1551795"/>
            <a:ext cx="293416" cy="339253"/>
            <a:chOff x="2710875" y="3806450"/>
            <a:chExt cx="416725" cy="481825"/>
          </a:xfrm>
        </p:grpSpPr>
        <p:sp>
          <p:nvSpPr>
            <p:cNvPr id="640" name="Google Shape;640;p41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" name="Google Shape;209;p32"/>
          <p:cNvSpPr txBox="1">
            <a:spLocks/>
          </p:cNvSpPr>
          <p:nvPr/>
        </p:nvSpPr>
        <p:spPr>
          <a:xfrm>
            <a:off x="1220700" y="360955"/>
            <a:ext cx="6855000" cy="5727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ighteous"/>
              <a:buNone/>
              <a:defRPr sz="24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56" y="1334528"/>
            <a:ext cx="2236715" cy="36939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18687" y="4461028"/>
            <a:ext cx="4477407" cy="410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46" name="Google Shape;646;p42"/>
          <p:cNvGrpSpPr/>
          <p:nvPr/>
        </p:nvGrpSpPr>
        <p:grpSpPr>
          <a:xfrm>
            <a:off x="1263406" y="963645"/>
            <a:ext cx="2911697" cy="1383012"/>
            <a:chOff x="831400" y="1141275"/>
            <a:chExt cx="2544300" cy="1084800"/>
          </a:xfrm>
        </p:grpSpPr>
        <p:sp>
          <p:nvSpPr>
            <p:cNvPr id="647" name="Google Shape;647;p42"/>
            <p:cNvSpPr/>
            <p:nvPr/>
          </p:nvSpPr>
          <p:spPr>
            <a:xfrm>
              <a:off x="831400" y="1141275"/>
              <a:ext cx="2544300" cy="108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967000" y="1272523"/>
              <a:ext cx="2273100" cy="8223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42"/>
          <p:cNvSpPr txBox="1">
            <a:spLocks noGrp="1"/>
          </p:cNvSpPr>
          <p:nvPr>
            <p:ph type="title"/>
          </p:nvPr>
        </p:nvSpPr>
        <p:spPr>
          <a:xfrm>
            <a:off x="1356810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 SUMMARY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0" name="Google Shape;650;p42"/>
          <p:cNvSpPr txBox="1">
            <a:spLocks noGrp="1"/>
          </p:cNvSpPr>
          <p:nvPr>
            <p:ph type="body" idx="1"/>
          </p:nvPr>
        </p:nvSpPr>
        <p:spPr>
          <a:xfrm>
            <a:off x="1264710" y="27300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88" y="1655148"/>
            <a:ext cx="3025604" cy="30256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295904" y="526224"/>
            <a:ext cx="2521246" cy="4450348"/>
          </a:xfrm>
          <a:custGeom>
            <a:avLst/>
            <a:gdLst>
              <a:gd name="T0" fmla="*/ 211 w 239"/>
              <a:gd name="T1" fmla="*/ 394 h 424"/>
              <a:gd name="T2" fmla="*/ 155 w 239"/>
              <a:gd name="T3" fmla="*/ 332 h 424"/>
              <a:gd name="T4" fmla="*/ 136 w 239"/>
              <a:gd name="T5" fmla="*/ 298 h 424"/>
              <a:gd name="T6" fmla="*/ 103 w 239"/>
              <a:gd name="T7" fmla="*/ 259 h 424"/>
              <a:gd name="T8" fmla="*/ 92 w 239"/>
              <a:gd name="T9" fmla="*/ 258 h 424"/>
              <a:gd name="T10" fmla="*/ 51 w 239"/>
              <a:gd name="T11" fmla="*/ 271 h 424"/>
              <a:gd name="T12" fmla="*/ 80 w 239"/>
              <a:gd name="T13" fmla="*/ 316 h 424"/>
              <a:gd name="T14" fmla="*/ 99 w 239"/>
              <a:gd name="T15" fmla="*/ 347 h 424"/>
              <a:gd name="T16" fmla="*/ 74 w 239"/>
              <a:gd name="T17" fmla="*/ 375 h 424"/>
              <a:gd name="T18" fmla="*/ 78 w 239"/>
              <a:gd name="T19" fmla="*/ 343 h 424"/>
              <a:gd name="T20" fmla="*/ 12 w 239"/>
              <a:gd name="T21" fmla="*/ 277 h 424"/>
              <a:gd name="T22" fmla="*/ 46 w 239"/>
              <a:gd name="T23" fmla="*/ 227 h 424"/>
              <a:gd name="T24" fmla="*/ 89 w 239"/>
              <a:gd name="T25" fmla="*/ 205 h 424"/>
              <a:gd name="T26" fmla="*/ 77 w 239"/>
              <a:gd name="T27" fmla="*/ 147 h 424"/>
              <a:gd name="T28" fmla="*/ 62 w 239"/>
              <a:gd name="T29" fmla="*/ 151 h 424"/>
              <a:gd name="T30" fmla="*/ 15 w 239"/>
              <a:gd name="T31" fmla="*/ 158 h 424"/>
              <a:gd name="T32" fmla="*/ 21 w 239"/>
              <a:gd name="T33" fmla="*/ 92 h 424"/>
              <a:gd name="T34" fmla="*/ 37 w 239"/>
              <a:gd name="T35" fmla="*/ 80 h 424"/>
              <a:gd name="T36" fmla="*/ 40 w 239"/>
              <a:gd name="T37" fmla="*/ 93 h 424"/>
              <a:gd name="T38" fmla="*/ 32 w 239"/>
              <a:gd name="T39" fmla="*/ 106 h 424"/>
              <a:gd name="T40" fmla="*/ 39 w 239"/>
              <a:gd name="T41" fmla="*/ 134 h 424"/>
              <a:gd name="T42" fmla="*/ 71 w 239"/>
              <a:gd name="T43" fmla="*/ 107 h 424"/>
              <a:gd name="T44" fmla="*/ 92 w 239"/>
              <a:gd name="T45" fmla="*/ 74 h 424"/>
              <a:gd name="T46" fmla="*/ 78 w 239"/>
              <a:gd name="T47" fmla="*/ 65 h 424"/>
              <a:gd name="T48" fmla="*/ 68 w 239"/>
              <a:gd name="T49" fmla="*/ 51 h 424"/>
              <a:gd name="T50" fmla="*/ 69 w 239"/>
              <a:gd name="T51" fmla="*/ 11 h 424"/>
              <a:gd name="T52" fmla="*/ 77 w 239"/>
              <a:gd name="T53" fmla="*/ 6 h 424"/>
              <a:gd name="T54" fmla="*/ 122 w 239"/>
              <a:gd name="T55" fmla="*/ 6 h 424"/>
              <a:gd name="T56" fmla="*/ 132 w 239"/>
              <a:gd name="T57" fmla="*/ 37 h 424"/>
              <a:gd name="T58" fmla="*/ 115 w 239"/>
              <a:gd name="T59" fmla="*/ 68 h 424"/>
              <a:gd name="T60" fmla="*/ 150 w 239"/>
              <a:gd name="T61" fmla="*/ 84 h 424"/>
              <a:gd name="T62" fmla="*/ 195 w 239"/>
              <a:gd name="T63" fmla="*/ 92 h 424"/>
              <a:gd name="T64" fmla="*/ 175 w 239"/>
              <a:gd name="T65" fmla="*/ 137 h 424"/>
              <a:gd name="T66" fmla="*/ 148 w 239"/>
              <a:gd name="T67" fmla="*/ 151 h 424"/>
              <a:gd name="T68" fmla="*/ 158 w 239"/>
              <a:gd name="T69" fmla="*/ 136 h 424"/>
              <a:gd name="T70" fmla="*/ 173 w 239"/>
              <a:gd name="T71" fmla="*/ 114 h 424"/>
              <a:gd name="T72" fmla="*/ 140 w 239"/>
              <a:gd name="T73" fmla="*/ 113 h 424"/>
              <a:gd name="T74" fmla="*/ 135 w 239"/>
              <a:gd name="T75" fmla="*/ 144 h 424"/>
              <a:gd name="T76" fmla="*/ 157 w 239"/>
              <a:gd name="T77" fmla="*/ 208 h 424"/>
              <a:gd name="T78" fmla="*/ 159 w 239"/>
              <a:gd name="T79" fmla="*/ 233 h 424"/>
              <a:gd name="T80" fmla="*/ 168 w 239"/>
              <a:gd name="T81" fmla="*/ 269 h 424"/>
              <a:gd name="T82" fmla="*/ 181 w 239"/>
              <a:gd name="T83" fmla="*/ 316 h 424"/>
              <a:gd name="T84" fmla="*/ 212 w 239"/>
              <a:gd name="T85" fmla="*/ 364 h 424"/>
              <a:gd name="T86" fmla="*/ 231 w 239"/>
              <a:gd name="T87" fmla="*/ 396 h 424"/>
              <a:gd name="T88" fmla="*/ 205 w 239"/>
              <a:gd name="T89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9" h="424">
                <a:moveTo>
                  <a:pt x="205" y="424"/>
                </a:moveTo>
                <a:cubicBezTo>
                  <a:pt x="207" y="414"/>
                  <a:pt x="209" y="404"/>
                  <a:pt x="211" y="394"/>
                </a:cubicBezTo>
                <a:cubicBezTo>
                  <a:pt x="212" y="389"/>
                  <a:pt x="211" y="385"/>
                  <a:pt x="207" y="381"/>
                </a:cubicBezTo>
                <a:cubicBezTo>
                  <a:pt x="189" y="365"/>
                  <a:pt x="172" y="348"/>
                  <a:pt x="155" y="332"/>
                </a:cubicBezTo>
                <a:cubicBezTo>
                  <a:pt x="152" y="330"/>
                  <a:pt x="149" y="327"/>
                  <a:pt x="148" y="323"/>
                </a:cubicBezTo>
                <a:cubicBezTo>
                  <a:pt x="148" y="312"/>
                  <a:pt x="143" y="302"/>
                  <a:pt x="136" y="298"/>
                </a:cubicBezTo>
                <a:cubicBezTo>
                  <a:pt x="123" y="289"/>
                  <a:pt x="123" y="274"/>
                  <a:pt x="116" y="263"/>
                </a:cubicBezTo>
                <a:cubicBezTo>
                  <a:pt x="111" y="255"/>
                  <a:pt x="110" y="255"/>
                  <a:pt x="103" y="259"/>
                </a:cubicBezTo>
                <a:cubicBezTo>
                  <a:pt x="100" y="261"/>
                  <a:pt x="98" y="262"/>
                  <a:pt x="96" y="258"/>
                </a:cubicBezTo>
                <a:cubicBezTo>
                  <a:pt x="95" y="256"/>
                  <a:pt x="93" y="258"/>
                  <a:pt x="92" y="258"/>
                </a:cubicBezTo>
                <a:cubicBezTo>
                  <a:pt x="76" y="262"/>
                  <a:pt x="60" y="264"/>
                  <a:pt x="44" y="266"/>
                </a:cubicBezTo>
                <a:cubicBezTo>
                  <a:pt x="46" y="269"/>
                  <a:pt x="49" y="269"/>
                  <a:pt x="51" y="271"/>
                </a:cubicBezTo>
                <a:cubicBezTo>
                  <a:pt x="59" y="277"/>
                  <a:pt x="64" y="285"/>
                  <a:pt x="69" y="295"/>
                </a:cubicBezTo>
                <a:cubicBezTo>
                  <a:pt x="72" y="302"/>
                  <a:pt x="76" y="309"/>
                  <a:pt x="80" y="316"/>
                </a:cubicBezTo>
                <a:cubicBezTo>
                  <a:pt x="84" y="322"/>
                  <a:pt x="89" y="326"/>
                  <a:pt x="96" y="329"/>
                </a:cubicBezTo>
                <a:cubicBezTo>
                  <a:pt x="106" y="333"/>
                  <a:pt x="107" y="339"/>
                  <a:pt x="99" y="347"/>
                </a:cubicBezTo>
                <a:cubicBezTo>
                  <a:pt x="92" y="353"/>
                  <a:pt x="89" y="361"/>
                  <a:pt x="84" y="368"/>
                </a:cubicBezTo>
                <a:cubicBezTo>
                  <a:pt x="81" y="371"/>
                  <a:pt x="78" y="377"/>
                  <a:pt x="74" y="375"/>
                </a:cubicBezTo>
                <a:cubicBezTo>
                  <a:pt x="71" y="374"/>
                  <a:pt x="74" y="369"/>
                  <a:pt x="74" y="365"/>
                </a:cubicBezTo>
                <a:cubicBezTo>
                  <a:pt x="75" y="358"/>
                  <a:pt x="77" y="350"/>
                  <a:pt x="78" y="343"/>
                </a:cubicBezTo>
                <a:cubicBezTo>
                  <a:pt x="78" y="340"/>
                  <a:pt x="77" y="337"/>
                  <a:pt x="75" y="335"/>
                </a:cubicBezTo>
                <a:cubicBezTo>
                  <a:pt x="54" y="316"/>
                  <a:pt x="33" y="296"/>
                  <a:pt x="12" y="277"/>
                </a:cubicBezTo>
                <a:cubicBezTo>
                  <a:pt x="0" y="267"/>
                  <a:pt x="1" y="251"/>
                  <a:pt x="15" y="243"/>
                </a:cubicBezTo>
                <a:cubicBezTo>
                  <a:pt x="25" y="238"/>
                  <a:pt x="36" y="233"/>
                  <a:pt x="46" y="227"/>
                </a:cubicBezTo>
                <a:cubicBezTo>
                  <a:pt x="58" y="218"/>
                  <a:pt x="72" y="213"/>
                  <a:pt x="86" y="210"/>
                </a:cubicBezTo>
                <a:cubicBezTo>
                  <a:pt x="89" y="209"/>
                  <a:pt x="89" y="207"/>
                  <a:pt x="89" y="205"/>
                </a:cubicBezTo>
                <a:cubicBezTo>
                  <a:pt x="91" y="194"/>
                  <a:pt x="89" y="185"/>
                  <a:pt x="84" y="176"/>
                </a:cubicBezTo>
                <a:cubicBezTo>
                  <a:pt x="79" y="167"/>
                  <a:pt x="76" y="157"/>
                  <a:pt x="77" y="147"/>
                </a:cubicBezTo>
                <a:cubicBezTo>
                  <a:pt x="77" y="142"/>
                  <a:pt x="75" y="141"/>
                  <a:pt x="71" y="144"/>
                </a:cubicBezTo>
                <a:cubicBezTo>
                  <a:pt x="68" y="146"/>
                  <a:pt x="65" y="148"/>
                  <a:pt x="62" y="151"/>
                </a:cubicBezTo>
                <a:cubicBezTo>
                  <a:pt x="51" y="163"/>
                  <a:pt x="38" y="170"/>
                  <a:pt x="22" y="166"/>
                </a:cubicBezTo>
                <a:cubicBezTo>
                  <a:pt x="17" y="165"/>
                  <a:pt x="15" y="163"/>
                  <a:pt x="15" y="158"/>
                </a:cubicBezTo>
                <a:cubicBezTo>
                  <a:pt x="15" y="141"/>
                  <a:pt x="16" y="124"/>
                  <a:pt x="20" y="107"/>
                </a:cubicBezTo>
                <a:cubicBezTo>
                  <a:pt x="21" y="102"/>
                  <a:pt x="23" y="97"/>
                  <a:pt x="21" y="92"/>
                </a:cubicBezTo>
                <a:cubicBezTo>
                  <a:pt x="20" y="88"/>
                  <a:pt x="21" y="84"/>
                  <a:pt x="24" y="82"/>
                </a:cubicBezTo>
                <a:cubicBezTo>
                  <a:pt x="28" y="80"/>
                  <a:pt x="32" y="78"/>
                  <a:pt x="37" y="80"/>
                </a:cubicBezTo>
                <a:cubicBezTo>
                  <a:pt x="38" y="80"/>
                  <a:pt x="39" y="81"/>
                  <a:pt x="40" y="82"/>
                </a:cubicBezTo>
                <a:cubicBezTo>
                  <a:pt x="42" y="86"/>
                  <a:pt x="38" y="89"/>
                  <a:pt x="40" y="93"/>
                </a:cubicBezTo>
                <a:cubicBezTo>
                  <a:pt x="43" y="98"/>
                  <a:pt x="38" y="99"/>
                  <a:pt x="35" y="101"/>
                </a:cubicBezTo>
                <a:cubicBezTo>
                  <a:pt x="33" y="102"/>
                  <a:pt x="32" y="103"/>
                  <a:pt x="32" y="106"/>
                </a:cubicBezTo>
                <a:cubicBezTo>
                  <a:pt x="33" y="114"/>
                  <a:pt x="33" y="123"/>
                  <a:pt x="33" y="131"/>
                </a:cubicBezTo>
                <a:cubicBezTo>
                  <a:pt x="33" y="136"/>
                  <a:pt x="35" y="135"/>
                  <a:pt x="39" y="134"/>
                </a:cubicBezTo>
                <a:cubicBezTo>
                  <a:pt x="52" y="129"/>
                  <a:pt x="59" y="118"/>
                  <a:pt x="69" y="110"/>
                </a:cubicBezTo>
                <a:cubicBezTo>
                  <a:pt x="70" y="109"/>
                  <a:pt x="71" y="108"/>
                  <a:pt x="71" y="107"/>
                </a:cubicBezTo>
                <a:cubicBezTo>
                  <a:pt x="74" y="97"/>
                  <a:pt x="80" y="89"/>
                  <a:pt x="90" y="83"/>
                </a:cubicBezTo>
                <a:cubicBezTo>
                  <a:pt x="94" y="81"/>
                  <a:pt x="92" y="77"/>
                  <a:pt x="92" y="74"/>
                </a:cubicBezTo>
                <a:cubicBezTo>
                  <a:pt x="92" y="70"/>
                  <a:pt x="89" y="71"/>
                  <a:pt x="87" y="71"/>
                </a:cubicBezTo>
                <a:cubicBezTo>
                  <a:pt x="82" y="72"/>
                  <a:pt x="80" y="70"/>
                  <a:pt x="78" y="65"/>
                </a:cubicBezTo>
                <a:cubicBezTo>
                  <a:pt x="76" y="61"/>
                  <a:pt x="76" y="55"/>
                  <a:pt x="70" y="54"/>
                </a:cubicBezTo>
                <a:cubicBezTo>
                  <a:pt x="68" y="54"/>
                  <a:pt x="67" y="52"/>
                  <a:pt x="68" y="51"/>
                </a:cubicBezTo>
                <a:cubicBezTo>
                  <a:pt x="71" y="44"/>
                  <a:pt x="71" y="37"/>
                  <a:pt x="72" y="30"/>
                </a:cubicBezTo>
                <a:cubicBezTo>
                  <a:pt x="73" y="23"/>
                  <a:pt x="74" y="17"/>
                  <a:pt x="69" y="11"/>
                </a:cubicBezTo>
                <a:cubicBezTo>
                  <a:pt x="68" y="10"/>
                  <a:pt x="68" y="9"/>
                  <a:pt x="67" y="6"/>
                </a:cubicBezTo>
                <a:cubicBezTo>
                  <a:pt x="71" y="10"/>
                  <a:pt x="74" y="8"/>
                  <a:pt x="77" y="6"/>
                </a:cubicBezTo>
                <a:cubicBezTo>
                  <a:pt x="89" y="1"/>
                  <a:pt x="101" y="2"/>
                  <a:pt x="113" y="1"/>
                </a:cubicBezTo>
                <a:cubicBezTo>
                  <a:pt x="116" y="0"/>
                  <a:pt x="120" y="3"/>
                  <a:pt x="122" y="6"/>
                </a:cubicBezTo>
                <a:cubicBezTo>
                  <a:pt x="123" y="11"/>
                  <a:pt x="128" y="14"/>
                  <a:pt x="129" y="18"/>
                </a:cubicBezTo>
                <a:cubicBezTo>
                  <a:pt x="131" y="23"/>
                  <a:pt x="134" y="29"/>
                  <a:pt x="132" y="37"/>
                </a:cubicBezTo>
                <a:cubicBezTo>
                  <a:pt x="128" y="46"/>
                  <a:pt x="123" y="53"/>
                  <a:pt x="117" y="61"/>
                </a:cubicBezTo>
                <a:cubicBezTo>
                  <a:pt x="116" y="63"/>
                  <a:pt x="113" y="65"/>
                  <a:pt x="115" y="68"/>
                </a:cubicBezTo>
                <a:cubicBezTo>
                  <a:pt x="118" y="73"/>
                  <a:pt x="120" y="79"/>
                  <a:pt x="126" y="79"/>
                </a:cubicBezTo>
                <a:cubicBezTo>
                  <a:pt x="134" y="79"/>
                  <a:pt x="142" y="81"/>
                  <a:pt x="150" y="84"/>
                </a:cubicBezTo>
                <a:cubicBezTo>
                  <a:pt x="158" y="87"/>
                  <a:pt x="167" y="84"/>
                  <a:pt x="176" y="86"/>
                </a:cubicBezTo>
                <a:cubicBezTo>
                  <a:pt x="183" y="88"/>
                  <a:pt x="189" y="89"/>
                  <a:pt x="195" y="92"/>
                </a:cubicBezTo>
                <a:cubicBezTo>
                  <a:pt x="198" y="94"/>
                  <a:pt x="199" y="97"/>
                  <a:pt x="198" y="101"/>
                </a:cubicBezTo>
                <a:cubicBezTo>
                  <a:pt x="195" y="116"/>
                  <a:pt x="187" y="128"/>
                  <a:pt x="175" y="137"/>
                </a:cubicBezTo>
                <a:cubicBezTo>
                  <a:pt x="171" y="141"/>
                  <a:pt x="167" y="144"/>
                  <a:pt x="165" y="150"/>
                </a:cubicBezTo>
                <a:cubicBezTo>
                  <a:pt x="163" y="156"/>
                  <a:pt x="152" y="157"/>
                  <a:pt x="148" y="151"/>
                </a:cubicBezTo>
                <a:cubicBezTo>
                  <a:pt x="147" y="151"/>
                  <a:pt x="147" y="150"/>
                  <a:pt x="147" y="149"/>
                </a:cubicBezTo>
                <a:cubicBezTo>
                  <a:pt x="146" y="145"/>
                  <a:pt x="153" y="136"/>
                  <a:pt x="158" y="136"/>
                </a:cubicBezTo>
                <a:cubicBezTo>
                  <a:pt x="160" y="136"/>
                  <a:pt x="161" y="136"/>
                  <a:pt x="162" y="134"/>
                </a:cubicBezTo>
                <a:cubicBezTo>
                  <a:pt x="166" y="127"/>
                  <a:pt x="170" y="121"/>
                  <a:pt x="173" y="114"/>
                </a:cubicBezTo>
                <a:cubicBezTo>
                  <a:pt x="175" y="110"/>
                  <a:pt x="173" y="109"/>
                  <a:pt x="170" y="110"/>
                </a:cubicBezTo>
                <a:cubicBezTo>
                  <a:pt x="160" y="110"/>
                  <a:pt x="150" y="113"/>
                  <a:pt x="140" y="113"/>
                </a:cubicBezTo>
                <a:cubicBezTo>
                  <a:pt x="139" y="113"/>
                  <a:pt x="138" y="113"/>
                  <a:pt x="138" y="115"/>
                </a:cubicBezTo>
                <a:cubicBezTo>
                  <a:pt x="139" y="125"/>
                  <a:pt x="135" y="134"/>
                  <a:pt x="135" y="144"/>
                </a:cubicBezTo>
                <a:cubicBezTo>
                  <a:pt x="134" y="159"/>
                  <a:pt x="135" y="173"/>
                  <a:pt x="144" y="186"/>
                </a:cubicBezTo>
                <a:cubicBezTo>
                  <a:pt x="149" y="193"/>
                  <a:pt x="153" y="201"/>
                  <a:pt x="157" y="208"/>
                </a:cubicBezTo>
                <a:cubicBezTo>
                  <a:pt x="159" y="212"/>
                  <a:pt x="160" y="217"/>
                  <a:pt x="158" y="222"/>
                </a:cubicBezTo>
                <a:cubicBezTo>
                  <a:pt x="157" y="226"/>
                  <a:pt x="158" y="229"/>
                  <a:pt x="159" y="233"/>
                </a:cubicBezTo>
                <a:cubicBezTo>
                  <a:pt x="161" y="238"/>
                  <a:pt x="162" y="242"/>
                  <a:pt x="163" y="247"/>
                </a:cubicBezTo>
                <a:cubicBezTo>
                  <a:pt x="164" y="255"/>
                  <a:pt x="166" y="262"/>
                  <a:pt x="168" y="269"/>
                </a:cubicBezTo>
                <a:cubicBezTo>
                  <a:pt x="171" y="281"/>
                  <a:pt x="172" y="293"/>
                  <a:pt x="174" y="305"/>
                </a:cubicBezTo>
                <a:cubicBezTo>
                  <a:pt x="175" y="310"/>
                  <a:pt x="177" y="314"/>
                  <a:pt x="181" y="316"/>
                </a:cubicBezTo>
                <a:cubicBezTo>
                  <a:pt x="195" y="322"/>
                  <a:pt x="200" y="335"/>
                  <a:pt x="205" y="348"/>
                </a:cubicBezTo>
                <a:cubicBezTo>
                  <a:pt x="207" y="354"/>
                  <a:pt x="209" y="359"/>
                  <a:pt x="212" y="364"/>
                </a:cubicBezTo>
                <a:cubicBezTo>
                  <a:pt x="216" y="370"/>
                  <a:pt x="221" y="375"/>
                  <a:pt x="227" y="378"/>
                </a:cubicBezTo>
                <a:cubicBezTo>
                  <a:pt x="238" y="383"/>
                  <a:pt x="239" y="388"/>
                  <a:pt x="231" y="396"/>
                </a:cubicBezTo>
                <a:cubicBezTo>
                  <a:pt x="225" y="401"/>
                  <a:pt x="222" y="408"/>
                  <a:pt x="218" y="414"/>
                </a:cubicBezTo>
                <a:cubicBezTo>
                  <a:pt x="215" y="418"/>
                  <a:pt x="212" y="422"/>
                  <a:pt x="205" y="42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5522858" y="3191512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15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4221723" y="3379891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15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3087785" y="3191512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15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1786650" y="3379891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1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6656796" y="3379891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15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=""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468888" y="3703930"/>
            <a:ext cx="1303356" cy="1142497"/>
            <a:chOff x="3053433" y="4929427"/>
            <a:chExt cx="1737808" cy="1523328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29427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49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=""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3904849" y="3703930"/>
            <a:ext cx="1303356" cy="1142497"/>
            <a:chOff x="6536724" y="4929427"/>
            <a:chExt cx="1737808" cy="1523328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29427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5" y="5221649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=""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5206428" y="2149954"/>
            <a:ext cx="1303356" cy="1142497"/>
            <a:chOff x="8219896" y="1754133"/>
            <a:chExt cx="1737808" cy="1523328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54133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5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=""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2770467" y="2149954"/>
            <a:ext cx="1303356" cy="1142497"/>
            <a:chOff x="4853553" y="1724949"/>
            <a:chExt cx="1737808" cy="1523328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24949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1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=""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6340811" y="3703929"/>
            <a:ext cx="1303357" cy="1142497"/>
            <a:chOff x="1487211" y="1724949"/>
            <a:chExt cx="1737809" cy="1523328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24949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1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85" y="1274460"/>
            <a:ext cx="652500" cy="78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07" y="1624121"/>
            <a:ext cx="978750" cy="4162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331" y="2696201"/>
            <a:ext cx="1001250" cy="5962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415" y="2981819"/>
            <a:ext cx="1012500" cy="3825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896" y="2448444"/>
            <a:ext cx="753750" cy="8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835" y="3061530"/>
            <a:ext cx="5404403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4949406" y="150877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74" name="Freeform 31">
            <a:extLst>
              <a:ext uri="{FF2B5EF4-FFF2-40B4-BE49-F238E27FC236}">
                <a16:creationId xmlns=""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5054872" y="1614563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276210" y="1470400"/>
            <a:ext cx="3551840" cy="553998"/>
            <a:chOff x="592509" y="1556792"/>
            <a:chExt cx="2361076" cy="738663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4949406" y="4110186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0" name="Rectangle 1">
            <a:extLst>
              <a:ext uri="{FF2B5EF4-FFF2-40B4-BE49-F238E27FC236}">
                <a16:creationId xmlns=""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5066444" y="4227432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276211" y="4071810"/>
            <a:ext cx="3551840" cy="553998"/>
            <a:chOff x="592509" y="1556792"/>
            <a:chExt cx="2361076" cy="738663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4022582" y="327783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6" name="Rounded Rectangle 9">
            <a:extLst>
              <a:ext uri="{FF2B5EF4-FFF2-40B4-BE49-F238E27FC236}">
                <a16:creationId xmlns=""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4144000" y="3399252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349385" y="3239459"/>
            <a:ext cx="3551840" cy="553998"/>
            <a:chOff x="592509" y="1556792"/>
            <a:chExt cx="2361076" cy="738663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4022582" y="234112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2" name="Donut 6">
            <a:extLst>
              <a:ext uri="{FF2B5EF4-FFF2-40B4-BE49-F238E27FC236}">
                <a16:creationId xmlns=""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4119883" y="243842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349386" y="2302750"/>
            <a:ext cx="3551840" cy="553998"/>
            <a:chOff x="592509" y="1556792"/>
            <a:chExt cx="2361076" cy="738663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5561101" y="1289603"/>
            <a:ext cx="3361444" cy="33614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69" y="1175192"/>
            <a:ext cx="3590265" cy="35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4942" y="607280"/>
            <a:ext cx="29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865" y="3774475"/>
            <a:ext cx="29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031052" y="390408"/>
            <a:ext cx="3596306" cy="1755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81938" y="2978359"/>
            <a:ext cx="3596378" cy="1755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00726" y="1357355"/>
            <a:ext cx="2256956" cy="108012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=""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151649" y="3591968"/>
            <a:ext cx="2256956" cy="108012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=""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=""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=""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27" y="1078760"/>
            <a:ext cx="1460798" cy="11466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42" y="3193876"/>
            <a:ext cx="1894640" cy="13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/>
          <p:cNvSpPr/>
          <p:nvPr/>
        </p:nvSpPr>
        <p:spPr>
          <a:xfrm>
            <a:off x="1254725" y="1187205"/>
            <a:ext cx="2313542" cy="3792797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5060674" y="2976785"/>
            <a:ext cx="2550983" cy="809101"/>
            <a:chOff x="803640" y="3362835"/>
            <a:chExt cx="2059657" cy="1078800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5060674" y="3849617"/>
            <a:ext cx="2550983" cy="809101"/>
            <a:chOff x="803640" y="3362835"/>
            <a:chExt cx="2059657" cy="107880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5060674" y="1244732"/>
            <a:ext cx="2550983" cy="809101"/>
            <a:chOff x="803640" y="3362835"/>
            <a:chExt cx="2059657" cy="1078800"/>
          </a:xfrm>
        </p:grpSpPr>
        <p:sp>
          <p:nvSpPr>
            <p:cNvPr id="12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5060674" y="2117564"/>
            <a:ext cx="2550983" cy="809101"/>
            <a:chOff x="803640" y="3362835"/>
            <a:chExt cx="2059657" cy="1078800"/>
          </a:xfrm>
        </p:grpSpPr>
        <p:sp>
          <p:nvSpPr>
            <p:cNvPr id="15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640174" y="1280592"/>
            <a:ext cx="1247776" cy="3717925"/>
          </a:xfrm>
          <a:custGeom>
            <a:avLst/>
            <a:gdLst>
              <a:gd name="T0" fmla="*/ 37 w 444"/>
              <a:gd name="T1" fmla="*/ 724 h 1330"/>
              <a:gd name="T2" fmla="*/ 196 w 444"/>
              <a:gd name="T3" fmla="*/ 477 h 1330"/>
              <a:gd name="T4" fmla="*/ 268 w 444"/>
              <a:gd name="T5" fmla="*/ 344 h 1330"/>
              <a:gd name="T6" fmla="*/ 296 w 444"/>
              <a:gd name="T7" fmla="*/ 262 h 1330"/>
              <a:gd name="T8" fmla="*/ 303 w 444"/>
              <a:gd name="T9" fmla="*/ 95 h 1330"/>
              <a:gd name="T10" fmla="*/ 266 w 444"/>
              <a:gd name="T11" fmla="*/ 53 h 1330"/>
              <a:gd name="T12" fmla="*/ 276 w 444"/>
              <a:gd name="T13" fmla="*/ 30 h 1330"/>
              <a:gd name="T14" fmla="*/ 305 w 444"/>
              <a:gd name="T15" fmla="*/ 0 h 1330"/>
              <a:gd name="T16" fmla="*/ 324 w 444"/>
              <a:gd name="T17" fmla="*/ 11 h 1330"/>
              <a:gd name="T18" fmla="*/ 363 w 444"/>
              <a:gd name="T19" fmla="*/ 195 h 1330"/>
              <a:gd name="T20" fmla="*/ 422 w 444"/>
              <a:gd name="T21" fmla="*/ 240 h 1330"/>
              <a:gd name="T22" fmla="*/ 418 w 444"/>
              <a:gd name="T23" fmla="*/ 334 h 1330"/>
              <a:gd name="T24" fmla="*/ 363 w 444"/>
              <a:gd name="T25" fmla="*/ 407 h 1330"/>
              <a:gd name="T26" fmla="*/ 400 w 444"/>
              <a:gd name="T27" fmla="*/ 534 h 1330"/>
              <a:gd name="T28" fmla="*/ 368 w 444"/>
              <a:gd name="T29" fmla="*/ 708 h 1330"/>
              <a:gd name="T30" fmla="*/ 335 w 444"/>
              <a:gd name="T31" fmla="*/ 818 h 1330"/>
              <a:gd name="T32" fmla="*/ 334 w 444"/>
              <a:gd name="T33" fmla="*/ 1014 h 1330"/>
              <a:gd name="T34" fmla="*/ 307 w 444"/>
              <a:gd name="T35" fmla="*/ 1289 h 1330"/>
              <a:gd name="T36" fmla="*/ 356 w 444"/>
              <a:gd name="T37" fmla="*/ 1322 h 1330"/>
              <a:gd name="T38" fmla="*/ 286 w 444"/>
              <a:gd name="T39" fmla="*/ 1326 h 1330"/>
              <a:gd name="T40" fmla="*/ 214 w 444"/>
              <a:gd name="T41" fmla="*/ 1321 h 1330"/>
              <a:gd name="T42" fmla="*/ 211 w 444"/>
              <a:gd name="T43" fmla="*/ 1156 h 1330"/>
              <a:gd name="T44" fmla="*/ 222 w 444"/>
              <a:gd name="T45" fmla="*/ 1052 h 1330"/>
              <a:gd name="T46" fmla="*/ 119 w 444"/>
              <a:gd name="T47" fmla="*/ 878 h 1330"/>
              <a:gd name="T48" fmla="*/ 28 w 444"/>
              <a:gd name="T49" fmla="*/ 768 h 1330"/>
              <a:gd name="T50" fmla="*/ 219 w 444"/>
              <a:gd name="T51" fmla="*/ 606 h 1330"/>
              <a:gd name="T52" fmla="*/ 108 w 444"/>
              <a:gd name="T53" fmla="*/ 739 h 1330"/>
              <a:gd name="T54" fmla="*/ 134 w 444"/>
              <a:gd name="T55" fmla="*/ 770 h 1330"/>
              <a:gd name="T56" fmla="*/ 148 w 444"/>
              <a:gd name="T57" fmla="*/ 824 h 1330"/>
              <a:gd name="T58" fmla="*/ 196 w 444"/>
              <a:gd name="T59" fmla="*/ 867 h 1330"/>
              <a:gd name="T60" fmla="*/ 173 w 444"/>
              <a:gd name="T61" fmla="*/ 716 h 1330"/>
              <a:gd name="T62" fmla="*/ 219 w 444"/>
              <a:gd name="T63" fmla="*/ 606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4" h="1330">
                <a:moveTo>
                  <a:pt x="0" y="737"/>
                </a:moveTo>
                <a:cubicBezTo>
                  <a:pt x="10" y="721"/>
                  <a:pt x="23" y="718"/>
                  <a:pt x="37" y="724"/>
                </a:cubicBezTo>
                <a:cubicBezTo>
                  <a:pt x="55" y="730"/>
                  <a:pt x="68" y="729"/>
                  <a:pt x="79" y="710"/>
                </a:cubicBezTo>
                <a:cubicBezTo>
                  <a:pt x="121" y="634"/>
                  <a:pt x="173" y="563"/>
                  <a:pt x="196" y="477"/>
                </a:cubicBezTo>
                <a:cubicBezTo>
                  <a:pt x="205" y="443"/>
                  <a:pt x="216" y="408"/>
                  <a:pt x="249" y="386"/>
                </a:cubicBezTo>
                <a:cubicBezTo>
                  <a:pt x="260" y="379"/>
                  <a:pt x="262" y="359"/>
                  <a:pt x="268" y="344"/>
                </a:cubicBezTo>
                <a:cubicBezTo>
                  <a:pt x="271" y="336"/>
                  <a:pt x="274" y="327"/>
                  <a:pt x="277" y="319"/>
                </a:cubicBezTo>
                <a:cubicBezTo>
                  <a:pt x="283" y="300"/>
                  <a:pt x="286" y="279"/>
                  <a:pt x="296" y="262"/>
                </a:cubicBezTo>
                <a:cubicBezTo>
                  <a:pt x="322" y="213"/>
                  <a:pt x="315" y="163"/>
                  <a:pt x="311" y="112"/>
                </a:cubicBezTo>
                <a:cubicBezTo>
                  <a:pt x="311" y="106"/>
                  <a:pt x="307" y="99"/>
                  <a:pt x="303" y="95"/>
                </a:cubicBezTo>
                <a:cubicBezTo>
                  <a:pt x="290" y="82"/>
                  <a:pt x="276" y="71"/>
                  <a:pt x="263" y="59"/>
                </a:cubicBezTo>
                <a:cubicBezTo>
                  <a:pt x="264" y="57"/>
                  <a:pt x="265" y="55"/>
                  <a:pt x="266" y="53"/>
                </a:cubicBezTo>
                <a:cubicBezTo>
                  <a:pt x="273" y="55"/>
                  <a:pt x="280" y="57"/>
                  <a:pt x="289" y="59"/>
                </a:cubicBezTo>
                <a:cubicBezTo>
                  <a:pt x="285" y="49"/>
                  <a:pt x="277" y="40"/>
                  <a:pt x="276" y="30"/>
                </a:cubicBezTo>
                <a:cubicBezTo>
                  <a:pt x="275" y="22"/>
                  <a:pt x="282" y="14"/>
                  <a:pt x="285" y="5"/>
                </a:cubicBezTo>
                <a:cubicBezTo>
                  <a:pt x="290" y="4"/>
                  <a:pt x="297" y="2"/>
                  <a:pt x="305" y="0"/>
                </a:cubicBezTo>
                <a:cubicBezTo>
                  <a:pt x="307" y="3"/>
                  <a:pt x="310" y="7"/>
                  <a:pt x="310" y="9"/>
                </a:cubicBezTo>
                <a:cubicBezTo>
                  <a:pt x="317" y="10"/>
                  <a:pt x="323" y="9"/>
                  <a:pt x="324" y="11"/>
                </a:cubicBezTo>
                <a:cubicBezTo>
                  <a:pt x="331" y="31"/>
                  <a:pt x="340" y="52"/>
                  <a:pt x="344" y="73"/>
                </a:cubicBezTo>
                <a:cubicBezTo>
                  <a:pt x="352" y="113"/>
                  <a:pt x="358" y="154"/>
                  <a:pt x="363" y="195"/>
                </a:cubicBezTo>
                <a:cubicBezTo>
                  <a:pt x="365" y="207"/>
                  <a:pt x="370" y="212"/>
                  <a:pt x="380" y="217"/>
                </a:cubicBezTo>
                <a:cubicBezTo>
                  <a:pt x="395" y="223"/>
                  <a:pt x="409" y="231"/>
                  <a:pt x="422" y="240"/>
                </a:cubicBezTo>
                <a:cubicBezTo>
                  <a:pt x="444" y="257"/>
                  <a:pt x="444" y="274"/>
                  <a:pt x="428" y="297"/>
                </a:cubicBezTo>
                <a:cubicBezTo>
                  <a:pt x="422" y="306"/>
                  <a:pt x="422" y="319"/>
                  <a:pt x="418" y="334"/>
                </a:cubicBezTo>
                <a:cubicBezTo>
                  <a:pt x="396" y="342"/>
                  <a:pt x="400" y="392"/>
                  <a:pt x="353" y="381"/>
                </a:cubicBezTo>
                <a:cubicBezTo>
                  <a:pt x="358" y="393"/>
                  <a:pt x="360" y="400"/>
                  <a:pt x="363" y="407"/>
                </a:cubicBezTo>
                <a:cubicBezTo>
                  <a:pt x="376" y="432"/>
                  <a:pt x="389" y="457"/>
                  <a:pt x="401" y="482"/>
                </a:cubicBezTo>
                <a:cubicBezTo>
                  <a:pt x="409" y="499"/>
                  <a:pt x="406" y="515"/>
                  <a:pt x="400" y="534"/>
                </a:cubicBezTo>
                <a:cubicBezTo>
                  <a:pt x="389" y="565"/>
                  <a:pt x="384" y="598"/>
                  <a:pt x="378" y="630"/>
                </a:cubicBezTo>
                <a:cubicBezTo>
                  <a:pt x="373" y="656"/>
                  <a:pt x="372" y="682"/>
                  <a:pt x="368" y="708"/>
                </a:cubicBezTo>
                <a:cubicBezTo>
                  <a:pt x="366" y="719"/>
                  <a:pt x="360" y="730"/>
                  <a:pt x="354" y="740"/>
                </a:cubicBezTo>
                <a:cubicBezTo>
                  <a:pt x="337" y="764"/>
                  <a:pt x="333" y="788"/>
                  <a:pt x="335" y="818"/>
                </a:cubicBezTo>
                <a:cubicBezTo>
                  <a:pt x="340" y="878"/>
                  <a:pt x="339" y="939"/>
                  <a:pt x="340" y="999"/>
                </a:cubicBezTo>
                <a:cubicBezTo>
                  <a:pt x="340" y="1004"/>
                  <a:pt x="337" y="1010"/>
                  <a:pt x="334" y="1014"/>
                </a:cubicBezTo>
                <a:cubicBezTo>
                  <a:pt x="297" y="1079"/>
                  <a:pt x="284" y="1151"/>
                  <a:pt x="264" y="1221"/>
                </a:cubicBezTo>
                <a:cubicBezTo>
                  <a:pt x="253" y="1262"/>
                  <a:pt x="266" y="1277"/>
                  <a:pt x="307" y="1289"/>
                </a:cubicBezTo>
                <a:cubicBezTo>
                  <a:pt x="323" y="1294"/>
                  <a:pt x="338" y="1305"/>
                  <a:pt x="353" y="1314"/>
                </a:cubicBezTo>
                <a:cubicBezTo>
                  <a:pt x="355" y="1315"/>
                  <a:pt x="357" y="1321"/>
                  <a:pt x="356" y="1322"/>
                </a:cubicBezTo>
                <a:cubicBezTo>
                  <a:pt x="352" y="1325"/>
                  <a:pt x="348" y="1330"/>
                  <a:pt x="344" y="1330"/>
                </a:cubicBezTo>
                <a:cubicBezTo>
                  <a:pt x="325" y="1329"/>
                  <a:pt x="306" y="1327"/>
                  <a:pt x="286" y="1326"/>
                </a:cubicBezTo>
                <a:cubicBezTo>
                  <a:pt x="270" y="1324"/>
                  <a:pt x="253" y="1323"/>
                  <a:pt x="236" y="1321"/>
                </a:cubicBezTo>
                <a:cubicBezTo>
                  <a:pt x="228" y="1321"/>
                  <a:pt x="221" y="1322"/>
                  <a:pt x="214" y="1321"/>
                </a:cubicBezTo>
                <a:cubicBezTo>
                  <a:pt x="186" y="1318"/>
                  <a:pt x="178" y="1305"/>
                  <a:pt x="190" y="1279"/>
                </a:cubicBezTo>
                <a:cubicBezTo>
                  <a:pt x="206" y="1240"/>
                  <a:pt x="207" y="1198"/>
                  <a:pt x="211" y="1156"/>
                </a:cubicBezTo>
                <a:cubicBezTo>
                  <a:pt x="214" y="1128"/>
                  <a:pt x="221" y="1101"/>
                  <a:pt x="225" y="1073"/>
                </a:cubicBezTo>
                <a:cubicBezTo>
                  <a:pt x="226" y="1066"/>
                  <a:pt x="225" y="1058"/>
                  <a:pt x="222" y="1052"/>
                </a:cubicBezTo>
                <a:cubicBezTo>
                  <a:pt x="209" y="1031"/>
                  <a:pt x="194" y="1012"/>
                  <a:pt x="181" y="991"/>
                </a:cubicBezTo>
                <a:cubicBezTo>
                  <a:pt x="160" y="954"/>
                  <a:pt x="142" y="914"/>
                  <a:pt x="119" y="878"/>
                </a:cubicBezTo>
                <a:cubicBezTo>
                  <a:pt x="105" y="855"/>
                  <a:pt x="88" y="831"/>
                  <a:pt x="66" y="819"/>
                </a:cubicBezTo>
                <a:cubicBezTo>
                  <a:pt x="43" y="806"/>
                  <a:pt x="37" y="788"/>
                  <a:pt x="28" y="768"/>
                </a:cubicBezTo>
                <a:cubicBezTo>
                  <a:pt x="22" y="756"/>
                  <a:pt x="10" y="748"/>
                  <a:pt x="0" y="737"/>
                </a:cubicBezTo>
                <a:close/>
                <a:moveTo>
                  <a:pt x="219" y="606"/>
                </a:moveTo>
                <a:cubicBezTo>
                  <a:pt x="193" y="634"/>
                  <a:pt x="167" y="662"/>
                  <a:pt x="143" y="691"/>
                </a:cubicBezTo>
                <a:cubicBezTo>
                  <a:pt x="130" y="706"/>
                  <a:pt x="119" y="722"/>
                  <a:pt x="108" y="739"/>
                </a:cubicBezTo>
                <a:cubicBezTo>
                  <a:pt x="102" y="750"/>
                  <a:pt x="103" y="761"/>
                  <a:pt x="119" y="765"/>
                </a:cubicBezTo>
                <a:cubicBezTo>
                  <a:pt x="124" y="766"/>
                  <a:pt x="129" y="768"/>
                  <a:pt x="134" y="770"/>
                </a:cubicBezTo>
                <a:cubicBezTo>
                  <a:pt x="153" y="779"/>
                  <a:pt x="156" y="786"/>
                  <a:pt x="149" y="806"/>
                </a:cubicBezTo>
                <a:cubicBezTo>
                  <a:pt x="147" y="812"/>
                  <a:pt x="146" y="821"/>
                  <a:pt x="148" y="824"/>
                </a:cubicBezTo>
                <a:cubicBezTo>
                  <a:pt x="162" y="840"/>
                  <a:pt x="177" y="855"/>
                  <a:pt x="192" y="871"/>
                </a:cubicBezTo>
                <a:cubicBezTo>
                  <a:pt x="193" y="870"/>
                  <a:pt x="195" y="868"/>
                  <a:pt x="196" y="867"/>
                </a:cubicBezTo>
                <a:cubicBezTo>
                  <a:pt x="190" y="852"/>
                  <a:pt x="186" y="836"/>
                  <a:pt x="178" y="822"/>
                </a:cubicBezTo>
                <a:cubicBezTo>
                  <a:pt x="160" y="787"/>
                  <a:pt x="150" y="753"/>
                  <a:pt x="173" y="716"/>
                </a:cubicBezTo>
                <a:cubicBezTo>
                  <a:pt x="182" y="701"/>
                  <a:pt x="191" y="685"/>
                  <a:pt x="201" y="671"/>
                </a:cubicBezTo>
                <a:cubicBezTo>
                  <a:pt x="215" y="651"/>
                  <a:pt x="225" y="631"/>
                  <a:pt x="219" y="6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040655" y="1360148"/>
            <a:ext cx="2020019" cy="693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887950" y="2280334"/>
            <a:ext cx="2172724" cy="612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2887950" y="3089435"/>
            <a:ext cx="2172724" cy="280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2887950" y="3948656"/>
            <a:ext cx="20916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62108" y="207631"/>
            <a:ext cx="5990210" cy="7932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3109792" y="3791886"/>
            <a:ext cx="1231844" cy="580356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4489102" y="3791886"/>
            <a:ext cx="1231844" cy="580356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5868412" y="3791886"/>
            <a:ext cx="1231844" cy="580356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46C67A8-33E5-4EE4-8C31-A7EBC5D92C0B}"/>
              </a:ext>
            </a:extLst>
          </p:cNvPr>
          <p:cNvGrpSpPr/>
          <p:nvPr/>
        </p:nvGrpSpPr>
        <p:grpSpPr>
          <a:xfrm>
            <a:off x="7247724" y="3791886"/>
            <a:ext cx="1231844" cy="580356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2275AB8-135C-4325-81ED-7345D257D93B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56323F5-1FA7-47A0-879D-603260B1F268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691996" y="1216962"/>
            <a:ext cx="2282003" cy="830997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18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18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1800" dirty="0">
                <a:solidFill>
                  <a:schemeClr val="accent3"/>
                </a:solidFill>
              </a:rPr>
              <a:t>PPT Presentation</a:t>
            </a:r>
            <a:endParaRPr lang="ko-KR" altLang="en-US" sz="18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691996" y="2168369"/>
            <a:ext cx="228200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35" y="2653117"/>
            <a:ext cx="708750" cy="82125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98" y="2619367"/>
            <a:ext cx="945000" cy="88875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58" y="2855617"/>
            <a:ext cx="933750" cy="6525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568" y="2737492"/>
            <a:ext cx="866250" cy="652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48" y="3389992"/>
            <a:ext cx="1761784" cy="13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346448" y="595602"/>
            <a:ext cx="4841081" cy="679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6000" dirty="0">
                <a:solidFill>
                  <a:srgbClr val="FF0000"/>
                </a:solidFill>
              </a:rPr>
              <a:t>Next Week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2213" name="Google Shape;2213;p55"/>
          <p:cNvSpPr txBox="1">
            <a:spLocks noGrp="1"/>
          </p:cNvSpPr>
          <p:nvPr>
            <p:ph type="subTitle" idx="4294967295"/>
          </p:nvPr>
        </p:nvSpPr>
        <p:spPr>
          <a:xfrm flipH="1">
            <a:off x="619164" y="2187632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Here you can enter a subtitle if you need it</a:t>
            </a:r>
            <a:endParaRPr dirty="0"/>
          </a:p>
        </p:txBody>
      </p:sp>
      <p:sp>
        <p:nvSpPr>
          <p:cNvPr id="6" name="Google Shape;2213;p55"/>
          <p:cNvSpPr txBox="1">
            <a:spLocks/>
          </p:cNvSpPr>
          <p:nvPr/>
        </p:nvSpPr>
        <p:spPr>
          <a:xfrm flipH="1">
            <a:off x="619164" y="2653245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/>
              <a:t>Here you can enter a subtitle if you need it</a:t>
            </a:r>
          </a:p>
        </p:txBody>
      </p:sp>
      <p:sp>
        <p:nvSpPr>
          <p:cNvPr id="7" name="Google Shape;2213;p55"/>
          <p:cNvSpPr txBox="1">
            <a:spLocks/>
          </p:cNvSpPr>
          <p:nvPr/>
        </p:nvSpPr>
        <p:spPr>
          <a:xfrm flipH="1">
            <a:off x="619163" y="3402227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/>
              <a:t>Here you can enter a subtitle if you need it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13" y="2078314"/>
            <a:ext cx="3289359" cy="289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65"/>
          <p:cNvSpPr txBox="1">
            <a:spLocks noGrp="1"/>
          </p:cNvSpPr>
          <p:nvPr>
            <p:ph type="title" idx="4294967295"/>
          </p:nvPr>
        </p:nvSpPr>
        <p:spPr>
          <a:xfrm>
            <a:off x="3053149" y="1346876"/>
            <a:ext cx="7717631" cy="572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50" dirty="0">
                <a:solidFill>
                  <a:schemeClr val="accent1">
                    <a:lumMod val="75000"/>
                  </a:schemeClr>
                </a:solidFill>
              </a:rPr>
              <a:t>Mobile Web</a:t>
            </a:r>
            <a:endParaRPr sz="4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45" name="Google Shape;2645;p65"/>
          <p:cNvSpPr txBox="1">
            <a:spLocks noGrp="1"/>
          </p:cNvSpPr>
          <p:nvPr>
            <p:ph type="subTitle" idx="4294967295"/>
          </p:nvPr>
        </p:nvSpPr>
        <p:spPr>
          <a:xfrm>
            <a:off x="4332494" y="1919566"/>
            <a:ext cx="4451399" cy="1026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/>
            <a:r>
              <a:rPr lang="en" sz="2100" dirty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  <a:endParaRPr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Google Shape;2645;p65"/>
          <p:cNvSpPr txBox="1">
            <a:spLocks/>
          </p:cNvSpPr>
          <p:nvPr/>
        </p:nvSpPr>
        <p:spPr>
          <a:xfrm>
            <a:off x="4332475" y="3136834"/>
            <a:ext cx="4451243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1" y="2311089"/>
            <a:ext cx="4190854" cy="267749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52815" y="129608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smtClean="0">
                <a:solidFill>
                  <a:srgbClr val="FF0000"/>
                </a:solidFill>
              </a:rPr>
              <a:t>Infographic Style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59FB97-0F90-4543-A73A-0DDABE93CC23}"/>
              </a:ext>
            </a:extLst>
          </p:cNvPr>
          <p:cNvSpPr/>
          <p:nvPr/>
        </p:nvSpPr>
        <p:spPr>
          <a:xfrm>
            <a:off x="858910" y="2499369"/>
            <a:ext cx="1849841" cy="8879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45C383-7711-4E1B-B40B-59A9DE902611}"/>
              </a:ext>
            </a:extLst>
          </p:cNvPr>
          <p:cNvGrpSpPr/>
          <p:nvPr/>
        </p:nvGrpSpPr>
        <p:grpSpPr>
          <a:xfrm>
            <a:off x="6311851" y="3910571"/>
            <a:ext cx="2114735" cy="676993"/>
            <a:chOff x="-475010" y="1114177"/>
            <a:chExt cx="3859356" cy="90265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A85837D-0048-4881-9649-E039B3B0977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FBA1C5B-410C-4344-AB54-5D9012B8004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BC3182-7179-49EC-895B-19678E7C4E9F}"/>
              </a:ext>
            </a:extLst>
          </p:cNvPr>
          <p:cNvGrpSpPr/>
          <p:nvPr/>
        </p:nvGrpSpPr>
        <p:grpSpPr>
          <a:xfrm>
            <a:off x="6311851" y="1317419"/>
            <a:ext cx="2114735" cy="676993"/>
            <a:chOff x="-475010" y="1114177"/>
            <a:chExt cx="3859356" cy="90265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F984294-ABB1-42EE-B8EB-0396DB5E2BD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005E317-25F5-41CB-8148-47F305345DC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D9B3235-2348-4D1C-8C42-71CA426E1162}"/>
              </a:ext>
            </a:extLst>
          </p:cNvPr>
          <p:cNvGrpSpPr/>
          <p:nvPr/>
        </p:nvGrpSpPr>
        <p:grpSpPr>
          <a:xfrm>
            <a:off x="730308" y="3910571"/>
            <a:ext cx="2107046" cy="676993"/>
            <a:chOff x="-475010" y="1114177"/>
            <a:chExt cx="3859356" cy="90265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0E65BB0-2D25-4029-BF72-982F60B35DD7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12778E7-9533-4AF3-ADFC-1D39F5503A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380A5E2-7612-4F5C-9512-A6BBD6A19EF3}"/>
              </a:ext>
            </a:extLst>
          </p:cNvPr>
          <p:cNvGrpSpPr/>
          <p:nvPr/>
        </p:nvGrpSpPr>
        <p:grpSpPr>
          <a:xfrm>
            <a:off x="730308" y="1317419"/>
            <a:ext cx="2107046" cy="676993"/>
            <a:chOff x="-475010" y="1114177"/>
            <a:chExt cx="3859356" cy="90265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E9A701B-C587-4503-A7B5-61D77239C64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955D67D-29F1-49EB-8475-6E73DBAD84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47680C-3254-427B-B62A-148EAA534288}"/>
              </a:ext>
            </a:extLst>
          </p:cNvPr>
          <p:cNvGrpSpPr/>
          <p:nvPr/>
        </p:nvGrpSpPr>
        <p:grpSpPr>
          <a:xfrm>
            <a:off x="1189332" y="2688853"/>
            <a:ext cx="1189000" cy="532070"/>
            <a:chOff x="3233964" y="1954419"/>
            <a:chExt cx="1410044" cy="70942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A13BB4E-790C-4018-918C-018015BC91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EEA75FB-20D4-4C5B-8035-0F5BD2C94A7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F08C9E9-2EEE-477C-9429-BFA12E093DE6}"/>
              </a:ext>
            </a:extLst>
          </p:cNvPr>
          <p:cNvSpPr/>
          <p:nvPr/>
        </p:nvSpPr>
        <p:spPr>
          <a:xfrm>
            <a:off x="6445179" y="2499369"/>
            <a:ext cx="1848075" cy="8879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22975D0-4FD9-415C-B9F7-5BC1A6DBED6A}"/>
              </a:ext>
            </a:extLst>
          </p:cNvPr>
          <p:cNvGrpSpPr/>
          <p:nvPr/>
        </p:nvGrpSpPr>
        <p:grpSpPr>
          <a:xfrm>
            <a:off x="6774718" y="2688853"/>
            <a:ext cx="1189000" cy="532070"/>
            <a:chOff x="3233964" y="1954419"/>
            <a:chExt cx="1410044" cy="70942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D223693-5672-4B91-BB61-A5F64972169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C7AF925-E2FD-456D-B70D-E9D42B72DB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9" name="Google Shape;68;p14"/>
          <p:cNvSpPr/>
          <p:nvPr/>
        </p:nvSpPr>
        <p:spPr>
          <a:xfrm>
            <a:off x="-7750" y="490985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69;p14"/>
          <p:cNvSpPr/>
          <p:nvPr/>
        </p:nvSpPr>
        <p:spPr>
          <a:xfrm>
            <a:off x="-3900" y="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09;p32"/>
          <p:cNvSpPr txBox="1">
            <a:spLocks/>
          </p:cNvSpPr>
          <p:nvPr/>
        </p:nvSpPr>
        <p:spPr>
          <a:xfrm>
            <a:off x="956318" y="372084"/>
            <a:ext cx="7007400" cy="572700"/>
          </a:xfrm>
          <a:prstGeom prst="rect">
            <a:avLst/>
          </a:prstGeom>
          <a:solidFill>
            <a:srgbClr val="DA3B3B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94" y="1842381"/>
            <a:ext cx="2802444" cy="23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/>
          <p:cNvSpPr/>
          <p:nvPr/>
        </p:nvSpPr>
        <p:spPr>
          <a:xfrm>
            <a:off x="5748853" y="1049823"/>
            <a:ext cx="2313542" cy="3792797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3282518" y="120145"/>
            <a:ext cx="192745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94972" y="1488837"/>
            <a:ext cx="45234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94972" y="1049824"/>
            <a:ext cx="366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100" dirty="0">
                <a:solidFill>
                  <a:schemeClr val="accent1"/>
                </a:solidFill>
                <a:latin typeface="Arial Black" panose="020B0A04020102020204" pitchFamily="34" charset="0"/>
              </a:rPr>
              <a:t>Análisis de datos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=""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98655" y="2803954"/>
            <a:ext cx="4519778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025"/>
          </a:p>
        </p:txBody>
      </p:sp>
      <p:sp>
        <p:nvSpPr>
          <p:cNvPr id="42" name="Text Placeholder 15">
            <a:extLst>
              <a:ext uri="{FF2B5EF4-FFF2-40B4-BE49-F238E27FC236}">
                <a16:creationId xmlns=""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640829" y="2837287"/>
            <a:ext cx="2484276" cy="21602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3" name="TextBox 62">
            <a:extLst>
              <a:ext uri="{FF2B5EF4-FFF2-40B4-BE49-F238E27FC236}">
                <a16:creationId xmlns=""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764768" y="3123389"/>
            <a:ext cx="4306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63">
            <a:extLst>
              <a:ext uri="{FF2B5EF4-FFF2-40B4-BE49-F238E27FC236}">
                <a16:creationId xmlns=""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764768" y="3397583"/>
            <a:ext cx="4304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=""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764768" y="3671778"/>
            <a:ext cx="4304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46" name="Oval 20">
            <a:extLst>
              <a:ext uri="{FF2B5EF4-FFF2-40B4-BE49-F238E27FC236}">
                <a16:creationId xmlns=""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622386" y="317986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7" name="Oval 21">
            <a:extLst>
              <a:ext uri="{FF2B5EF4-FFF2-40B4-BE49-F238E27FC236}">
                <a16:creationId xmlns=""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622386" y="34540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8" name="Oval 22">
            <a:extLst>
              <a:ext uri="{FF2B5EF4-FFF2-40B4-BE49-F238E27FC236}">
                <a16:creationId xmlns=""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622386" y="372825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9" name="TextBox 68">
            <a:extLst>
              <a:ext uri="{FF2B5EF4-FFF2-40B4-BE49-F238E27FC236}">
                <a16:creationId xmlns=""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764768" y="3945973"/>
            <a:ext cx="4306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I hope and I believe that this Template will your Time, Money and.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39">
            <a:extLst>
              <a:ext uri="{FF2B5EF4-FFF2-40B4-BE49-F238E27FC236}">
                <a16:creationId xmlns=""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622386" y="400244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210175" y="1404938"/>
            <a:ext cx="33909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213350" y="1404938"/>
            <a:ext cx="3384550" cy="3071812"/>
          </a:xfrm>
          <a:custGeom>
            <a:avLst/>
            <a:gdLst>
              <a:gd name="T0" fmla="*/ 0 w 1198"/>
              <a:gd name="T1" fmla="*/ 308 h 1087"/>
              <a:gd name="T2" fmla="*/ 13 w 1198"/>
              <a:gd name="T3" fmla="*/ 223 h 1087"/>
              <a:gd name="T4" fmla="*/ 78 w 1198"/>
              <a:gd name="T5" fmla="*/ 102 h 1087"/>
              <a:gd name="T6" fmla="*/ 201 w 1198"/>
              <a:gd name="T7" fmla="*/ 19 h 1087"/>
              <a:gd name="T8" fmla="*/ 298 w 1198"/>
              <a:gd name="T9" fmla="*/ 1 h 1087"/>
              <a:gd name="T10" fmla="*/ 417 w 1198"/>
              <a:gd name="T11" fmla="*/ 14 h 1087"/>
              <a:gd name="T12" fmla="*/ 529 w 1198"/>
              <a:gd name="T13" fmla="*/ 79 h 1087"/>
              <a:gd name="T14" fmla="*/ 597 w 1198"/>
              <a:gd name="T15" fmla="*/ 170 h 1087"/>
              <a:gd name="T16" fmla="*/ 602 w 1198"/>
              <a:gd name="T17" fmla="*/ 165 h 1087"/>
              <a:gd name="T18" fmla="*/ 691 w 1198"/>
              <a:gd name="T19" fmla="*/ 57 h 1087"/>
              <a:gd name="T20" fmla="*/ 810 w 1198"/>
              <a:gd name="T21" fmla="*/ 4 h 1087"/>
              <a:gd name="T22" fmla="*/ 853 w 1198"/>
              <a:gd name="T23" fmla="*/ 0 h 1087"/>
              <a:gd name="T24" fmla="*/ 891 w 1198"/>
              <a:gd name="T25" fmla="*/ 1 h 1087"/>
              <a:gd name="T26" fmla="*/ 1027 w 1198"/>
              <a:gd name="T27" fmla="*/ 35 h 1087"/>
              <a:gd name="T28" fmla="*/ 1158 w 1198"/>
              <a:gd name="T29" fmla="*/ 156 h 1087"/>
              <a:gd name="T30" fmla="*/ 1197 w 1198"/>
              <a:gd name="T31" fmla="*/ 297 h 1087"/>
              <a:gd name="T32" fmla="*/ 1198 w 1198"/>
              <a:gd name="T33" fmla="*/ 328 h 1087"/>
              <a:gd name="T34" fmla="*/ 1189 w 1198"/>
              <a:gd name="T35" fmla="*/ 400 h 1087"/>
              <a:gd name="T36" fmla="*/ 1101 w 1198"/>
              <a:gd name="T37" fmla="*/ 596 h 1087"/>
              <a:gd name="T38" fmla="*/ 1004 w 1198"/>
              <a:gd name="T39" fmla="*/ 725 h 1087"/>
              <a:gd name="T40" fmla="*/ 895 w 1198"/>
              <a:gd name="T41" fmla="*/ 840 h 1087"/>
              <a:gd name="T42" fmla="*/ 820 w 1198"/>
              <a:gd name="T43" fmla="*/ 910 h 1087"/>
              <a:gd name="T44" fmla="*/ 717 w 1198"/>
              <a:gd name="T45" fmla="*/ 996 h 1087"/>
              <a:gd name="T46" fmla="*/ 604 w 1198"/>
              <a:gd name="T47" fmla="*/ 1085 h 1087"/>
              <a:gd name="T48" fmla="*/ 597 w 1198"/>
              <a:gd name="T49" fmla="*/ 1087 h 1087"/>
              <a:gd name="T50" fmla="*/ 523 w 1198"/>
              <a:gd name="T51" fmla="*/ 1028 h 1087"/>
              <a:gd name="T52" fmla="*/ 417 w 1198"/>
              <a:gd name="T53" fmla="*/ 939 h 1087"/>
              <a:gd name="T54" fmla="*/ 348 w 1198"/>
              <a:gd name="T55" fmla="*/ 878 h 1087"/>
              <a:gd name="T56" fmla="*/ 273 w 1198"/>
              <a:gd name="T57" fmla="*/ 806 h 1087"/>
              <a:gd name="T58" fmla="*/ 214 w 1198"/>
              <a:gd name="T59" fmla="*/ 745 h 1087"/>
              <a:gd name="T60" fmla="*/ 146 w 1198"/>
              <a:gd name="T61" fmla="*/ 666 h 1087"/>
              <a:gd name="T62" fmla="*/ 60 w 1198"/>
              <a:gd name="T63" fmla="*/ 539 h 1087"/>
              <a:gd name="T64" fmla="*/ 5 w 1198"/>
              <a:gd name="T65" fmla="*/ 391 h 1087"/>
              <a:gd name="T66" fmla="*/ 0 w 1198"/>
              <a:gd name="T67" fmla="*/ 336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8" h="1087">
                <a:moveTo>
                  <a:pt x="0" y="336"/>
                </a:moveTo>
                <a:cubicBezTo>
                  <a:pt x="0" y="327"/>
                  <a:pt x="0" y="317"/>
                  <a:pt x="0" y="308"/>
                </a:cubicBezTo>
                <a:cubicBezTo>
                  <a:pt x="1" y="304"/>
                  <a:pt x="0" y="300"/>
                  <a:pt x="0" y="296"/>
                </a:cubicBezTo>
                <a:cubicBezTo>
                  <a:pt x="1" y="271"/>
                  <a:pt x="6" y="247"/>
                  <a:pt x="13" y="223"/>
                </a:cubicBezTo>
                <a:cubicBezTo>
                  <a:pt x="19" y="203"/>
                  <a:pt x="26" y="184"/>
                  <a:pt x="36" y="166"/>
                </a:cubicBezTo>
                <a:cubicBezTo>
                  <a:pt x="47" y="143"/>
                  <a:pt x="61" y="122"/>
                  <a:pt x="78" y="102"/>
                </a:cubicBezTo>
                <a:cubicBezTo>
                  <a:pt x="95" y="82"/>
                  <a:pt x="115" y="65"/>
                  <a:pt x="137" y="50"/>
                </a:cubicBezTo>
                <a:cubicBezTo>
                  <a:pt x="157" y="38"/>
                  <a:pt x="178" y="27"/>
                  <a:pt x="201" y="19"/>
                </a:cubicBezTo>
                <a:cubicBezTo>
                  <a:pt x="223" y="12"/>
                  <a:pt x="246" y="6"/>
                  <a:pt x="269" y="3"/>
                </a:cubicBezTo>
                <a:cubicBezTo>
                  <a:pt x="279" y="2"/>
                  <a:pt x="288" y="2"/>
                  <a:pt x="298" y="1"/>
                </a:cubicBezTo>
                <a:cubicBezTo>
                  <a:pt x="309" y="1"/>
                  <a:pt x="321" y="1"/>
                  <a:pt x="332" y="1"/>
                </a:cubicBezTo>
                <a:cubicBezTo>
                  <a:pt x="361" y="1"/>
                  <a:pt x="389" y="6"/>
                  <a:pt x="417" y="14"/>
                </a:cubicBezTo>
                <a:cubicBezTo>
                  <a:pt x="445" y="23"/>
                  <a:pt x="472" y="36"/>
                  <a:pt x="497" y="53"/>
                </a:cubicBezTo>
                <a:cubicBezTo>
                  <a:pt x="508" y="61"/>
                  <a:pt x="518" y="70"/>
                  <a:pt x="529" y="79"/>
                </a:cubicBezTo>
                <a:cubicBezTo>
                  <a:pt x="543" y="92"/>
                  <a:pt x="555" y="106"/>
                  <a:pt x="566" y="121"/>
                </a:cubicBezTo>
                <a:cubicBezTo>
                  <a:pt x="578" y="137"/>
                  <a:pt x="588" y="153"/>
                  <a:pt x="597" y="170"/>
                </a:cubicBezTo>
                <a:cubicBezTo>
                  <a:pt x="597" y="170"/>
                  <a:pt x="597" y="171"/>
                  <a:pt x="598" y="172"/>
                </a:cubicBezTo>
                <a:cubicBezTo>
                  <a:pt x="600" y="170"/>
                  <a:pt x="601" y="167"/>
                  <a:pt x="602" y="165"/>
                </a:cubicBezTo>
                <a:cubicBezTo>
                  <a:pt x="614" y="143"/>
                  <a:pt x="628" y="122"/>
                  <a:pt x="644" y="103"/>
                </a:cubicBezTo>
                <a:cubicBezTo>
                  <a:pt x="658" y="86"/>
                  <a:pt x="674" y="71"/>
                  <a:pt x="691" y="57"/>
                </a:cubicBezTo>
                <a:cubicBezTo>
                  <a:pt x="708" y="45"/>
                  <a:pt x="726" y="34"/>
                  <a:pt x="745" y="25"/>
                </a:cubicBezTo>
                <a:cubicBezTo>
                  <a:pt x="766" y="15"/>
                  <a:pt x="787" y="8"/>
                  <a:pt x="810" y="4"/>
                </a:cubicBezTo>
                <a:cubicBezTo>
                  <a:pt x="823" y="2"/>
                  <a:pt x="836" y="1"/>
                  <a:pt x="848" y="1"/>
                </a:cubicBezTo>
                <a:cubicBezTo>
                  <a:pt x="850" y="1"/>
                  <a:pt x="851" y="1"/>
                  <a:pt x="853" y="0"/>
                </a:cubicBezTo>
                <a:cubicBezTo>
                  <a:pt x="861" y="0"/>
                  <a:pt x="870" y="0"/>
                  <a:pt x="879" y="0"/>
                </a:cubicBezTo>
                <a:cubicBezTo>
                  <a:pt x="883" y="1"/>
                  <a:pt x="887" y="1"/>
                  <a:pt x="891" y="1"/>
                </a:cubicBezTo>
                <a:cubicBezTo>
                  <a:pt x="913" y="1"/>
                  <a:pt x="933" y="5"/>
                  <a:pt x="954" y="10"/>
                </a:cubicBezTo>
                <a:cubicBezTo>
                  <a:pt x="979" y="16"/>
                  <a:pt x="1004" y="24"/>
                  <a:pt x="1027" y="35"/>
                </a:cubicBezTo>
                <a:cubicBezTo>
                  <a:pt x="1051" y="47"/>
                  <a:pt x="1073" y="60"/>
                  <a:pt x="1093" y="77"/>
                </a:cubicBezTo>
                <a:cubicBezTo>
                  <a:pt x="1120" y="100"/>
                  <a:pt x="1141" y="126"/>
                  <a:pt x="1158" y="156"/>
                </a:cubicBezTo>
                <a:cubicBezTo>
                  <a:pt x="1175" y="186"/>
                  <a:pt x="1187" y="218"/>
                  <a:pt x="1193" y="251"/>
                </a:cubicBezTo>
                <a:cubicBezTo>
                  <a:pt x="1196" y="266"/>
                  <a:pt x="1197" y="282"/>
                  <a:pt x="1197" y="297"/>
                </a:cubicBezTo>
                <a:cubicBezTo>
                  <a:pt x="1197" y="298"/>
                  <a:pt x="1197" y="299"/>
                  <a:pt x="1198" y="300"/>
                </a:cubicBezTo>
                <a:cubicBezTo>
                  <a:pt x="1198" y="309"/>
                  <a:pt x="1198" y="319"/>
                  <a:pt x="1198" y="328"/>
                </a:cubicBezTo>
                <a:cubicBezTo>
                  <a:pt x="1197" y="332"/>
                  <a:pt x="1197" y="336"/>
                  <a:pt x="1197" y="341"/>
                </a:cubicBezTo>
                <a:cubicBezTo>
                  <a:pt x="1197" y="361"/>
                  <a:pt x="1193" y="381"/>
                  <a:pt x="1189" y="400"/>
                </a:cubicBezTo>
                <a:cubicBezTo>
                  <a:pt x="1181" y="433"/>
                  <a:pt x="1170" y="464"/>
                  <a:pt x="1157" y="495"/>
                </a:cubicBezTo>
                <a:cubicBezTo>
                  <a:pt x="1141" y="530"/>
                  <a:pt x="1122" y="564"/>
                  <a:pt x="1101" y="596"/>
                </a:cubicBezTo>
                <a:cubicBezTo>
                  <a:pt x="1087" y="619"/>
                  <a:pt x="1071" y="641"/>
                  <a:pt x="1055" y="663"/>
                </a:cubicBezTo>
                <a:cubicBezTo>
                  <a:pt x="1038" y="684"/>
                  <a:pt x="1021" y="705"/>
                  <a:pt x="1004" y="725"/>
                </a:cubicBezTo>
                <a:cubicBezTo>
                  <a:pt x="991" y="739"/>
                  <a:pt x="979" y="753"/>
                  <a:pt x="966" y="767"/>
                </a:cubicBezTo>
                <a:cubicBezTo>
                  <a:pt x="943" y="792"/>
                  <a:pt x="919" y="816"/>
                  <a:pt x="895" y="840"/>
                </a:cubicBezTo>
                <a:cubicBezTo>
                  <a:pt x="883" y="852"/>
                  <a:pt x="871" y="863"/>
                  <a:pt x="860" y="873"/>
                </a:cubicBezTo>
                <a:cubicBezTo>
                  <a:pt x="846" y="886"/>
                  <a:pt x="833" y="898"/>
                  <a:pt x="820" y="910"/>
                </a:cubicBezTo>
                <a:cubicBezTo>
                  <a:pt x="805" y="923"/>
                  <a:pt x="790" y="936"/>
                  <a:pt x="775" y="948"/>
                </a:cubicBezTo>
                <a:cubicBezTo>
                  <a:pt x="756" y="965"/>
                  <a:pt x="737" y="981"/>
                  <a:pt x="717" y="996"/>
                </a:cubicBezTo>
                <a:cubicBezTo>
                  <a:pt x="701" y="1009"/>
                  <a:pt x="685" y="1022"/>
                  <a:pt x="669" y="1034"/>
                </a:cubicBezTo>
                <a:cubicBezTo>
                  <a:pt x="648" y="1051"/>
                  <a:pt x="626" y="1068"/>
                  <a:pt x="604" y="1085"/>
                </a:cubicBezTo>
                <a:cubicBezTo>
                  <a:pt x="602" y="1086"/>
                  <a:pt x="600" y="1086"/>
                  <a:pt x="598" y="1087"/>
                </a:cubicBezTo>
                <a:cubicBezTo>
                  <a:pt x="598" y="1087"/>
                  <a:pt x="598" y="1087"/>
                  <a:pt x="597" y="1087"/>
                </a:cubicBezTo>
                <a:cubicBezTo>
                  <a:pt x="591" y="1084"/>
                  <a:pt x="586" y="1079"/>
                  <a:pt x="580" y="1075"/>
                </a:cubicBezTo>
                <a:cubicBezTo>
                  <a:pt x="561" y="1059"/>
                  <a:pt x="542" y="1044"/>
                  <a:pt x="523" y="1028"/>
                </a:cubicBezTo>
                <a:cubicBezTo>
                  <a:pt x="506" y="1014"/>
                  <a:pt x="490" y="1001"/>
                  <a:pt x="473" y="987"/>
                </a:cubicBezTo>
                <a:cubicBezTo>
                  <a:pt x="454" y="971"/>
                  <a:pt x="436" y="955"/>
                  <a:pt x="417" y="939"/>
                </a:cubicBezTo>
                <a:cubicBezTo>
                  <a:pt x="405" y="929"/>
                  <a:pt x="394" y="919"/>
                  <a:pt x="383" y="909"/>
                </a:cubicBezTo>
                <a:cubicBezTo>
                  <a:pt x="371" y="899"/>
                  <a:pt x="360" y="889"/>
                  <a:pt x="348" y="878"/>
                </a:cubicBezTo>
                <a:cubicBezTo>
                  <a:pt x="342" y="872"/>
                  <a:pt x="335" y="866"/>
                  <a:pt x="329" y="860"/>
                </a:cubicBezTo>
                <a:cubicBezTo>
                  <a:pt x="310" y="842"/>
                  <a:pt x="291" y="825"/>
                  <a:pt x="273" y="806"/>
                </a:cubicBezTo>
                <a:cubicBezTo>
                  <a:pt x="261" y="794"/>
                  <a:pt x="249" y="782"/>
                  <a:pt x="237" y="770"/>
                </a:cubicBezTo>
                <a:cubicBezTo>
                  <a:pt x="229" y="762"/>
                  <a:pt x="222" y="753"/>
                  <a:pt x="214" y="745"/>
                </a:cubicBezTo>
                <a:cubicBezTo>
                  <a:pt x="204" y="734"/>
                  <a:pt x="194" y="723"/>
                  <a:pt x="184" y="712"/>
                </a:cubicBezTo>
                <a:cubicBezTo>
                  <a:pt x="171" y="697"/>
                  <a:pt x="158" y="682"/>
                  <a:pt x="146" y="666"/>
                </a:cubicBezTo>
                <a:cubicBezTo>
                  <a:pt x="131" y="647"/>
                  <a:pt x="117" y="628"/>
                  <a:pt x="103" y="608"/>
                </a:cubicBezTo>
                <a:cubicBezTo>
                  <a:pt x="88" y="585"/>
                  <a:pt x="73" y="563"/>
                  <a:pt x="60" y="539"/>
                </a:cubicBezTo>
                <a:cubicBezTo>
                  <a:pt x="46" y="512"/>
                  <a:pt x="34" y="485"/>
                  <a:pt x="23" y="457"/>
                </a:cubicBezTo>
                <a:cubicBezTo>
                  <a:pt x="16" y="436"/>
                  <a:pt x="10" y="414"/>
                  <a:pt x="5" y="391"/>
                </a:cubicBezTo>
                <a:cubicBezTo>
                  <a:pt x="3" y="377"/>
                  <a:pt x="1" y="363"/>
                  <a:pt x="0" y="349"/>
                </a:cubicBezTo>
                <a:cubicBezTo>
                  <a:pt x="0" y="345"/>
                  <a:pt x="1" y="341"/>
                  <a:pt x="0" y="336"/>
                </a:cubicBezTo>
                <a:close/>
              </a:path>
            </a:pathLst>
          </a:custGeom>
          <a:solidFill>
            <a:srgbClr val="E32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2" name="Grupo 11"/>
          <p:cNvGrpSpPr/>
          <p:nvPr/>
        </p:nvGrpSpPr>
        <p:grpSpPr>
          <a:xfrm>
            <a:off x="5873125" y="1952365"/>
            <a:ext cx="2064999" cy="2050081"/>
            <a:chOff x="9421813" y="1404938"/>
            <a:chExt cx="1538288" cy="1527175"/>
          </a:xfrm>
          <a:solidFill>
            <a:schemeClr val="bg1"/>
          </a:solidFill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421813" y="1404938"/>
              <a:ext cx="1538288" cy="1527175"/>
            </a:xfrm>
            <a:custGeom>
              <a:avLst/>
              <a:gdLst>
                <a:gd name="T0" fmla="*/ 62 w 407"/>
                <a:gd name="T1" fmla="*/ 83 h 404"/>
                <a:gd name="T2" fmla="*/ 62 w 407"/>
                <a:gd name="T3" fmla="*/ 121 h 404"/>
                <a:gd name="T4" fmla="*/ 46 w 407"/>
                <a:gd name="T5" fmla="*/ 137 h 404"/>
                <a:gd name="T6" fmla="*/ 7 w 407"/>
                <a:gd name="T7" fmla="*/ 99 h 404"/>
                <a:gd name="T8" fmla="*/ 7 w 407"/>
                <a:gd name="T9" fmla="*/ 17 h 404"/>
                <a:gd name="T10" fmla="*/ 23 w 407"/>
                <a:gd name="T11" fmla="*/ 1 h 404"/>
                <a:gd name="T12" fmla="*/ 60 w 407"/>
                <a:gd name="T13" fmla="*/ 7 h 404"/>
                <a:gd name="T14" fmla="*/ 63 w 407"/>
                <a:gd name="T15" fmla="*/ 48 h 404"/>
                <a:gd name="T16" fmla="*/ 111 w 407"/>
                <a:gd name="T17" fmla="*/ 48 h 404"/>
                <a:gd name="T18" fmla="*/ 161 w 407"/>
                <a:gd name="T19" fmla="*/ 48 h 404"/>
                <a:gd name="T20" fmla="*/ 119 w 407"/>
                <a:gd name="T21" fmla="*/ 80 h 404"/>
                <a:gd name="T22" fmla="*/ 172 w 407"/>
                <a:gd name="T23" fmla="*/ 142 h 404"/>
                <a:gd name="T24" fmla="*/ 241 w 407"/>
                <a:gd name="T25" fmla="*/ 142 h 404"/>
                <a:gd name="T26" fmla="*/ 293 w 407"/>
                <a:gd name="T27" fmla="*/ 82 h 404"/>
                <a:gd name="T28" fmla="*/ 268 w 407"/>
                <a:gd name="T29" fmla="*/ 80 h 404"/>
                <a:gd name="T30" fmla="*/ 255 w 407"/>
                <a:gd name="T31" fmla="*/ 50 h 404"/>
                <a:gd name="T32" fmla="*/ 350 w 407"/>
                <a:gd name="T33" fmla="*/ 50 h 404"/>
                <a:gd name="T34" fmla="*/ 353 w 407"/>
                <a:gd name="T35" fmla="*/ 1 h 404"/>
                <a:gd name="T36" fmla="*/ 396 w 407"/>
                <a:gd name="T37" fmla="*/ 2 h 404"/>
                <a:gd name="T38" fmla="*/ 406 w 407"/>
                <a:gd name="T39" fmla="*/ 15 h 404"/>
                <a:gd name="T40" fmla="*/ 407 w 407"/>
                <a:gd name="T41" fmla="*/ 123 h 404"/>
                <a:gd name="T42" fmla="*/ 393 w 407"/>
                <a:gd name="T43" fmla="*/ 137 h 404"/>
                <a:gd name="T44" fmla="*/ 352 w 407"/>
                <a:gd name="T45" fmla="*/ 99 h 404"/>
                <a:gd name="T46" fmla="*/ 351 w 407"/>
                <a:gd name="T47" fmla="*/ 78 h 404"/>
                <a:gd name="T48" fmla="*/ 331 w 407"/>
                <a:gd name="T49" fmla="*/ 89 h 404"/>
                <a:gd name="T50" fmla="*/ 263 w 407"/>
                <a:gd name="T51" fmla="*/ 201 h 404"/>
                <a:gd name="T52" fmla="*/ 256 w 407"/>
                <a:gd name="T53" fmla="*/ 265 h 404"/>
                <a:gd name="T54" fmla="*/ 263 w 407"/>
                <a:gd name="T55" fmla="*/ 266 h 404"/>
                <a:gd name="T56" fmla="*/ 313 w 407"/>
                <a:gd name="T57" fmla="*/ 303 h 404"/>
                <a:gd name="T58" fmla="*/ 310 w 407"/>
                <a:gd name="T59" fmla="*/ 383 h 404"/>
                <a:gd name="T60" fmla="*/ 291 w 407"/>
                <a:gd name="T61" fmla="*/ 398 h 404"/>
                <a:gd name="T62" fmla="*/ 267 w 407"/>
                <a:gd name="T63" fmla="*/ 383 h 404"/>
                <a:gd name="T64" fmla="*/ 267 w 407"/>
                <a:gd name="T65" fmla="*/ 329 h 404"/>
                <a:gd name="T66" fmla="*/ 149 w 407"/>
                <a:gd name="T67" fmla="*/ 329 h 404"/>
                <a:gd name="T68" fmla="*/ 147 w 407"/>
                <a:gd name="T69" fmla="*/ 384 h 404"/>
                <a:gd name="T70" fmla="*/ 128 w 407"/>
                <a:gd name="T71" fmla="*/ 397 h 404"/>
                <a:gd name="T72" fmla="*/ 103 w 407"/>
                <a:gd name="T73" fmla="*/ 385 h 404"/>
                <a:gd name="T74" fmla="*/ 101 w 407"/>
                <a:gd name="T75" fmla="*/ 281 h 404"/>
                <a:gd name="T76" fmla="*/ 135 w 407"/>
                <a:gd name="T77" fmla="*/ 259 h 404"/>
                <a:gd name="T78" fmla="*/ 156 w 407"/>
                <a:gd name="T79" fmla="*/ 268 h 404"/>
                <a:gd name="T80" fmla="*/ 143 w 407"/>
                <a:gd name="T81" fmla="*/ 186 h 404"/>
                <a:gd name="T82" fmla="*/ 85 w 407"/>
                <a:gd name="T83" fmla="*/ 93 h 404"/>
                <a:gd name="T84" fmla="*/ 68 w 407"/>
                <a:gd name="T85" fmla="*/ 78 h 404"/>
                <a:gd name="T86" fmla="*/ 62 w 407"/>
                <a:gd name="T87" fmla="*/ 8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7" h="404">
                  <a:moveTo>
                    <a:pt x="62" y="83"/>
                  </a:moveTo>
                  <a:cubicBezTo>
                    <a:pt x="62" y="96"/>
                    <a:pt x="62" y="108"/>
                    <a:pt x="62" y="121"/>
                  </a:cubicBezTo>
                  <a:cubicBezTo>
                    <a:pt x="63" y="133"/>
                    <a:pt x="58" y="137"/>
                    <a:pt x="46" y="137"/>
                  </a:cubicBezTo>
                  <a:cubicBezTo>
                    <a:pt x="0" y="137"/>
                    <a:pt x="8" y="140"/>
                    <a:pt x="7" y="99"/>
                  </a:cubicBezTo>
                  <a:cubicBezTo>
                    <a:pt x="7" y="72"/>
                    <a:pt x="7" y="45"/>
                    <a:pt x="7" y="17"/>
                  </a:cubicBezTo>
                  <a:cubicBezTo>
                    <a:pt x="7" y="5"/>
                    <a:pt x="11" y="0"/>
                    <a:pt x="23" y="1"/>
                  </a:cubicBezTo>
                  <a:cubicBezTo>
                    <a:pt x="36" y="3"/>
                    <a:pt x="54" y="0"/>
                    <a:pt x="60" y="7"/>
                  </a:cubicBezTo>
                  <a:cubicBezTo>
                    <a:pt x="66" y="16"/>
                    <a:pt x="62" y="33"/>
                    <a:pt x="63" y="48"/>
                  </a:cubicBezTo>
                  <a:cubicBezTo>
                    <a:pt x="80" y="48"/>
                    <a:pt x="95" y="48"/>
                    <a:pt x="111" y="48"/>
                  </a:cubicBezTo>
                  <a:cubicBezTo>
                    <a:pt x="127" y="48"/>
                    <a:pt x="143" y="48"/>
                    <a:pt x="161" y="48"/>
                  </a:cubicBezTo>
                  <a:cubicBezTo>
                    <a:pt x="154" y="67"/>
                    <a:pt x="151" y="87"/>
                    <a:pt x="119" y="80"/>
                  </a:cubicBezTo>
                  <a:cubicBezTo>
                    <a:pt x="139" y="104"/>
                    <a:pt x="151" y="131"/>
                    <a:pt x="172" y="142"/>
                  </a:cubicBezTo>
                  <a:cubicBezTo>
                    <a:pt x="191" y="151"/>
                    <a:pt x="223" y="151"/>
                    <a:pt x="241" y="142"/>
                  </a:cubicBezTo>
                  <a:cubicBezTo>
                    <a:pt x="262" y="131"/>
                    <a:pt x="275" y="104"/>
                    <a:pt x="293" y="82"/>
                  </a:cubicBezTo>
                  <a:cubicBezTo>
                    <a:pt x="282" y="81"/>
                    <a:pt x="276" y="80"/>
                    <a:pt x="268" y="80"/>
                  </a:cubicBezTo>
                  <a:cubicBezTo>
                    <a:pt x="264" y="71"/>
                    <a:pt x="260" y="61"/>
                    <a:pt x="255" y="50"/>
                  </a:cubicBezTo>
                  <a:cubicBezTo>
                    <a:pt x="287" y="50"/>
                    <a:pt x="317" y="50"/>
                    <a:pt x="350" y="50"/>
                  </a:cubicBezTo>
                  <a:cubicBezTo>
                    <a:pt x="351" y="33"/>
                    <a:pt x="352" y="18"/>
                    <a:pt x="353" y="1"/>
                  </a:cubicBezTo>
                  <a:cubicBezTo>
                    <a:pt x="368" y="1"/>
                    <a:pt x="382" y="0"/>
                    <a:pt x="396" y="2"/>
                  </a:cubicBezTo>
                  <a:cubicBezTo>
                    <a:pt x="400" y="2"/>
                    <a:pt x="406" y="10"/>
                    <a:pt x="406" y="15"/>
                  </a:cubicBezTo>
                  <a:cubicBezTo>
                    <a:pt x="407" y="51"/>
                    <a:pt x="406" y="87"/>
                    <a:pt x="407" y="123"/>
                  </a:cubicBezTo>
                  <a:cubicBezTo>
                    <a:pt x="407" y="133"/>
                    <a:pt x="403" y="136"/>
                    <a:pt x="393" y="137"/>
                  </a:cubicBezTo>
                  <a:cubicBezTo>
                    <a:pt x="352" y="140"/>
                    <a:pt x="352" y="140"/>
                    <a:pt x="352" y="99"/>
                  </a:cubicBezTo>
                  <a:cubicBezTo>
                    <a:pt x="352" y="94"/>
                    <a:pt x="351" y="89"/>
                    <a:pt x="351" y="78"/>
                  </a:cubicBezTo>
                  <a:cubicBezTo>
                    <a:pt x="342" y="83"/>
                    <a:pt x="334" y="84"/>
                    <a:pt x="331" y="89"/>
                  </a:cubicBezTo>
                  <a:cubicBezTo>
                    <a:pt x="307" y="126"/>
                    <a:pt x="282" y="162"/>
                    <a:pt x="263" y="201"/>
                  </a:cubicBezTo>
                  <a:cubicBezTo>
                    <a:pt x="254" y="220"/>
                    <a:pt x="258" y="244"/>
                    <a:pt x="256" y="265"/>
                  </a:cubicBezTo>
                  <a:cubicBezTo>
                    <a:pt x="261" y="266"/>
                    <a:pt x="262" y="266"/>
                    <a:pt x="263" y="266"/>
                  </a:cubicBezTo>
                  <a:cubicBezTo>
                    <a:pt x="306" y="251"/>
                    <a:pt x="314" y="257"/>
                    <a:pt x="313" y="303"/>
                  </a:cubicBezTo>
                  <a:cubicBezTo>
                    <a:pt x="312" y="330"/>
                    <a:pt x="310" y="357"/>
                    <a:pt x="310" y="383"/>
                  </a:cubicBezTo>
                  <a:cubicBezTo>
                    <a:pt x="311" y="399"/>
                    <a:pt x="301" y="398"/>
                    <a:pt x="291" y="398"/>
                  </a:cubicBezTo>
                  <a:cubicBezTo>
                    <a:pt x="281" y="397"/>
                    <a:pt x="266" y="403"/>
                    <a:pt x="267" y="383"/>
                  </a:cubicBezTo>
                  <a:cubicBezTo>
                    <a:pt x="267" y="366"/>
                    <a:pt x="267" y="349"/>
                    <a:pt x="267" y="329"/>
                  </a:cubicBezTo>
                  <a:cubicBezTo>
                    <a:pt x="227" y="351"/>
                    <a:pt x="189" y="353"/>
                    <a:pt x="149" y="329"/>
                  </a:cubicBezTo>
                  <a:cubicBezTo>
                    <a:pt x="148" y="348"/>
                    <a:pt x="146" y="366"/>
                    <a:pt x="147" y="384"/>
                  </a:cubicBezTo>
                  <a:cubicBezTo>
                    <a:pt x="147" y="398"/>
                    <a:pt x="138" y="399"/>
                    <a:pt x="128" y="397"/>
                  </a:cubicBezTo>
                  <a:cubicBezTo>
                    <a:pt x="118" y="396"/>
                    <a:pt x="103" y="404"/>
                    <a:pt x="103" y="385"/>
                  </a:cubicBezTo>
                  <a:cubicBezTo>
                    <a:pt x="102" y="350"/>
                    <a:pt x="101" y="315"/>
                    <a:pt x="101" y="281"/>
                  </a:cubicBezTo>
                  <a:cubicBezTo>
                    <a:pt x="101" y="262"/>
                    <a:pt x="116" y="253"/>
                    <a:pt x="135" y="259"/>
                  </a:cubicBezTo>
                  <a:cubicBezTo>
                    <a:pt x="141" y="261"/>
                    <a:pt x="147" y="264"/>
                    <a:pt x="156" y="268"/>
                  </a:cubicBezTo>
                  <a:cubicBezTo>
                    <a:pt x="155" y="238"/>
                    <a:pt x="162" y="212"/>
                    <a:pt x="143" y="186"/>
                  </a:cubicBezTo>
                  <a:cubicBezTo>
                    <a:pt x="122" y="156"/>
                    <a:pt x="105" y="124"/>
                    <a:pt x="85" y="93"/>
                  </a:cubicBezTo>
                  <a:cubicBezTo>
                    <a:pt x="81" y="87"/>
                    <a:pt x="74" y="83"/>
                    <a:pt x="68" y="78"/>
                  </a:cubicBezTo>
                  <a:cubicBezTo>
                    <a:pt x="66" y="80"/>
                    <a:pt x="64" y="82"/>
                    <a:pt x="6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050463" y="1585913"/>
              <a:ext cx="317500" cy="311150"/>
            </a:xfrm>
            <a:custGeom>
              <a:avLst/>
              <a:gdLst>
                <a:gd name="T0" fmla="*/ 42 w 84"/>
                <a:gd name="T1" fmla="*/ 82 h 82"/>
                <a:gd name="T2" fmla="*/ 0 w 84"/>
                <a:gd name="T3" fmla="*/ 42 h 82"/>
                <a:gd name="T4" fmla="*/ 42 w 84"/>
                <a:gd name="T5" fmla="*/ 0 h 82"/>
                <a:gd name="T6" fmla="*/ 83 w 84"/>
                <a:gd name="T7" fmla="*/ 42 h 82"/>
                <a:gd name="T8" fmla="*/ 42 w 84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2">
                  <a:moveTo>
                    <a:pt x="42" y="82"/>
                  </a:moveTo>
                  <a:cubicBezTo>
                    <a:pt x="20" y="82"/>
                    <a:pt x="1" y="63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3" y="42"/>
                  </a:cubicBezTo>
                  <a:cubicBezTo>
                    <a:pt x="83" y="64"/>
                    <a:pt x="64" y="82"/>
                    <a:pt x="4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726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C5A9053-0CD9-497D-8A6F-9A1C396FCDC8}"/>
              </a:ext>
            </a:extLst>
          </p:cNvPr>
          <p:cNvSpPr/>
          <p:nvPr/>
        </p:nvSpPr>
        <p:spPr>
          <a:xfrm>
            <a:off x="8352157" y="1330126"/>
            <a:ext cx="108012" cy="91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DF42F88-05E6-43CC-96C8-7F994E307C66}"/>
              </a:ext>
            </a:extLst>
          </p:cNvPr>
          <p:cNvGrpSpPr/>
          <p:nvPr/>
        </p:nvGrpSpPr>
        <p:grpSpPr>
          <a:xfrm>
            <a:off x="5967921" y="1388380"/>
            <a:ext cx="2303854" cy="824674"/>
            <a:chOff x="270023" y="1671303"/>
            <a:chExt cx="2668887" cy="111056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CF230E8-036D-4B23-A941-4E7FF5ED1D80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1EF26A1-3743-4134-905C-BDFF6D0B8D6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DB1BB6-A0E0-4BAE-9493-841FE0564A94}"/>
              </a:ext>
            </a:extLst>
          </p:cNvPr>
          <p:cNvSpPr/>
          <p:nvPr/>
        </p:nvSpPr>
        <p:spPr>
          <a:xfrm>
            <a:off x="8352157" y="3636424"/>
            <a:ext cx="108012" cy="9181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D3DFEEF-76BE-4BE2-AF26-24553AE3FB12}"/>
              </a:ext>
            </a:extLst>
          </p:cNvPr>
          <p:cNvGrpSpPr/>
          <p:nvPr/>
        </p:nvGrpSpPr>
        <p:grpSpPr>
          <a:xfrm>
            <a:off x="5967921" y="3694678"/>
            <a:ext cx="2303854" cy="824674"/>
            <a:chOff x="270023" y="1671303"/>
            <a:chExt cx="2668887" cy="111056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2F1125-F23C-492C-9987-4CAF80F0F55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E69DFC9-80BA-49A5-8D51-77AC75FFF1D6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73FE333-3F36-4372-BADE-1543F8F00DE5}"/>
              </a:ext>
            </a:extLst>
          </p:cNvPr>
          <p:cNvSpPr/>
          <p:nvPr/>
        </p:nvSpPr>
        <p:spPr>
          <a:xfrm>
            <a:off x="691125" y="1330126"/>
            <a:ext cx="108012" cy="918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84A9297-FD0B-4432-B84F-A0C7B7165AE9}"/>
              </a:ext>
            </a:extLst>
          </p:cNvPr>
          <p:cNvGrpSpPr/>
          <p:nvPr/>
        </p:nvGrpSpPr>
        <p:grpSpPr>
          <a:xfrm>
            <a:off x="882327" y="1388380"/>
            <a:ext cx="2301050" cy="824674"/>
            <a:chOff x="270023" y="1671303"/>
            <a:chExt cx="2668887" cy="1110560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0864516-5685-4014-AA3A-9FCB60BFA06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14A334E-852B-4097-A3EE-5516E149FA4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95FE71E-0B58-48AD-8EBB-8983856F2B3F}"/>
              </a:ext>
            </a:extLst>
          </p:cNvPr>
          <p:cNvSpPr/>
          <p:nvPr/>
        </p:nvSpPr>
        <p:spPr>
          <a:xfrm>
            <a:off x="691125" y="3636424"/>
            <a:ext cx="108012" cy="918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56067F6-E2D1-456C-B9D3-EACF668AA2A0}"/>
              </a:ext>
            </a:extLst>
          </p:cNvPr>
          <p:cNvGrpSpPr/>
          <p:nvPr/>
        </p:nvGrpSpPr>
        <p:grpSpPr>
          <a:xfrm>
            <a:off x="882327" y="3694678"/>
            <a:ext cx="2301050" cy="824674"/>
            <a:chOff x="270023" y="1671303"/>
            <a:chExt cx="2668887" cy="111056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893A963-6B05-43CC-BF4B-095CCFA19137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BCAD642-70C8-492E-8094-02727B31771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D79F3DC-3662-4480-913C-73BCF8B86948}"/>
              </a:ext>
            </a:extLst>
          </p:cNvPr>
          <p:cNvSpPr txBox="1"/>
          <p:nvPr/>
        </p:nvSpPr>
        <p:spPr>
          <a:xfrm>
            <a:off x="2230922" y="2711493"/>
            <a:ext cx="945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224766F-95F0-46A3-98C6-FAF6292756E0}"/>
              </a:ext>
            </a:extLst>
          </p:cNvPr>
          <p:cNvSpPr txBox="1"/>
          <p:nvPr/>
        </p:nvSpPr>
        <p:spPr>
          <a:xfrm>
            <a:off x="5894438" y="2711493"/>
            <a:ext cx="945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3DBE70A-BC21-4DD0-B824-FFE9D48C5322}"/>
              </a:ext>
            </a:extLst>
          </p:cNvPr>
          <p:cNvGrpSpPr/>
          <p:nvPr/>
        </p:nvGrpSpPr>
        <p:grpSpPr>
          <a:xfrm>
            <a:off x="6969902" y="2587030"/>
            <a:ext cx="1588310" cy="722128"/>
            <a:chOff x="6904790" y="1772406"/>
            <a:chExt cx="1843006" cy="96283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29FB3A1-C356-4463-8BDB-8C06D88F2082}"/>
                </a:ext>
              </a:extLst>
            </p:cNvPr>
            <p:cNvSpPr txBox="1"/>
            <p:nvPr/>
          </p:nvSpPr>
          <p:spPr>
            <a:xfrm>
              <a:off x="6904790" y="1772406"/>
              <a:ext cx="1843006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1AC9FF7-3F0A-4C28-AB0B-11DDB1C68418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35AF67B-A2BC-464B-BB85-387830CF2C47}"/>
              </a:ext>
            </a:extLst>
          </p:cNvPr>
          <p:cNvGrpSpPr/>
          <p:nvPr/>
        </p:nvGrpSpPr>
        <p:grpSpPr>
          <a:xfrm>
            <a:off x="512398" y="2587030"/>
            <a:ext cx="1588310" cy="722128"/>
            <a:chOff x="6904790" y="1772406"/>
            <a:chExt cx="1843006" cy="962837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042A937-EE3E-46D5-BCAE-6B9482F84638}"/>
                </a:ext>
              </a:extLst>
            </p:cNvPr>
            <p:cNvSpPr txBox="1"/>
            <p:nvPr/>
          </p:nvSpPr>
          <p:spPr>
            <a:xfrm>
              <a:off x="6904790" y="1772406"/>
              <a:ext cx="1843006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57D3102-D589-45D0-877A-465206DFA251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60" y="1797555"/>
            <a:ext cx="2825099" cy="282509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3305060" y="1566723"/>
            <a:ext cx="2192357" cy="31925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435294" y="37447"/>
            <a:ext cx="45820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601356" y="996022"/>
            <a:ext cx="34289" cy="358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dirty="0"/>
          </a:p>
        </p:txBody>
      </p:sp>
      <p:grpSp>
        <p:nvGrpSpPr>
          <p:cNvPr id="18" name="Grupo 17"/>
          <p:cNvGrpSpPr/>
          <p:nvPr/>
        </p:nvGrpSpPr>
        <p:grpSpPr>
          <a:xfrm>
            <a:off x="4925221" y="1652566"/>
            <a:ext cx="377285" cy="379406"/>
            <a:chOff x="3406095" y="4975824"/>
            <a:chExt cx="282575" cy="284163"/>
          </a:xfrm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925221" y="2448994"/>
            <a:ext cx="377285" cy="379406"/>
            <a:chOff x="3406095" y="4975824"/>
            <a:chExt cx="282575" cy="284163"/>
          </a:xfrm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925221" y="3330873"/>
            <a:ext cx="377285" cy="379406"/>
            <a:chOff x="3406095" y="4975824"/>
            <a:chExt cx="282575" cy="284163"/>
          </a:xfrm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925221" y="4144123"/>
            <a:ext cx="377285" cy="379406"/>
            <a:chOff x="3406095" y="4975824"/>
            <a:chExt cx="282575" cy="284163"/>
          </a:xfrm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4925221" y="1028971"/>
            <a:ext cx="366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100" dirty="0">
                <a:solidFill>
                  <a:schemeClr val="accent1"/>
                </a:solidFill>
                <a:latin typeface="Arial Black" panose="020B0A04020102020204" pitchFamily="34" charset="0"/>
              </a:rPr>
              <a:t>Conclusiones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355495" y="1623567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368770" y="2403612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393358" y="3226852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408424" y="4024572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5" y="966952"/>
            <a:ext cx="3578005" cy="35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127134" y="232082"/>
            <a:ext cx="319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</a:rPr>
              <a:t>CONTENTS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title" idx="2"/>
          </p:nvPr>
        </p:nvSpPr>
        <p:spPr>
          <a:xfrm>
            <a:off x="873658" y="343678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Patient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1"/>
          </p:nvPr>
        </p:nvSpPr>
        <p:spPr>
          <a:xfrm>
            <a:off x="873658" y="399428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 idx="3"/>
          </p:nvPr>
        </p:nvSpPr>
        <p:spPr>
          <a:xfrm>
            <a:off x="873658" y="306573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 idx="4"/>
          </p:nvPr>
        </p:nvSpPr>
        <p:spPr>
          <a:xfrm>
            <a:off x="3595933" y="343678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5"/>
          </p:nvPr>
        </p:nvSpPr>
        <p:spPr>
          <a:xfrm>
            <a:off x="3595933" y="399428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6"/>
          </p:nvPr>
        </p:nvSpPr>
        <p:spPr>
          <a:xfrm>
            <a:off x="3595933" y="306573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7"/>
          </p:nvPr>
        </p:nvSpPr>
        <p:spPr>
          <a:xfrm>
            <a:off x="6318208" y="343678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8"/>
          </p:nvPr>
        </p:nvSpPr>
        <p:spPr>
          <a:xfrm>
            <a:off x="6318208" y="399428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9"/>
          </p:nvPr>
        </p:nvSpPr>
        <p:spPr>
          <a:xfrm>
            <a:off x="6318208" y="306573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title" idx="13"/>
          </p:nvPr>
        </p:nvSpPr>
        <p:spPr>
          <a:xfrm>
            <a:off x="3595933" y="150198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ubTitle" idx="14"/>
          </p:nvPr>
        </p:nvSpPr>
        <p:spPr>
          <a:xfrm>
            <a:off x="3595933" y="205948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 idx="15"/>
          </p:nvPr>
        </p:nvSpPr>
        <p:spPr>
          <a:xfrm>
            <a:off x="3595933" y="113093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 idx="16"/>
          </p:nvPr>
        </p:nvSpPr>
        <p:spPr>
          <a:xfrm>
            <a:off x="6318208" y="150198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7"/>
          </p:nvPr>
        </p:nvSpPr>
        <p:spPr>
          <a:xfrm>
            <a:off x="6318208" y="2059485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18"/>
          </p:nvPr>
        </p:nvSpPr>
        <p:spPr>
          <a:xfrm>
            <a:off x="6318208" y="1130935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58" y="1013350"/>
            <a:ext cx="1812273" cy="20523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5DF3BF1-AE58-4F91-9BF9-3EF7EDDD23A7}"/>
              </a:ext>
            </a:extLst>
          </p:cNvPr>
          <p:cNvGrpSpPr/>
          <p:nvPr/>
        </p:nvGrpSpPr>
        <p:grpSpPr>
          <a:xfrm>
            <a:off x="4551725" y="2548802"/>
            <a:ext cx="1808741" cy="718128"/>
            <a:chOff x="575693" y="4067337"/>
            <a:chExt cx="1625933" cy="1119938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AC16A68-47D6-41F0-94CA-FC535E1EB356}"/>
              </a:ext>
            </a:extLst>
          </p:cNvPr>
          <p:cNvGrpSpPr/>
          <p:nvPr/>
        </p:nvGrpSpPr>
        <p:grpSpPr>
          <a:xfrm>
            <a:off x="4551725" y="3351788"/>
            <a:ext cx="1808741" cy="718128"/>
            <a:chOff x="575693" y="4067337"/>
            <a:chExt cx="1625933" cy="1119938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95DCACF-1664-4AAE-A620-AECB389DC545}"/>
              </a:ext>
            </a:extLst>
          </p:cNvPr>
          <p:cNvGrpSpPr/>
          <p:nvPr/>
        </p:nvGrpSpPr>
        <p:grpSpPr>
          <a:xfrm>
            <a:off x="4551725" y="4154773"/>
            <a:ext cx="1808741" cy="718128"/>
            <a:chOff x="575693" y="4067337"/>
            <a:chExt cx="1625933" cy="1119938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7D2FF5B-B7AC-468F-AD0A-1CFD156B5982}"/>
              </a:ext>
            </a:extLst>
          </p:cNvPr>
          <p:cNvGrpSpPr/>
          <p:nvPr/>
        </p:nvGrpSpPr>
        <p:grpSpPr>
          <a:xfrm>
            <a:off x="6784993" y="2555966"/>
            <a:ext cx="1808741" cy="718128"/>
            <a:chOff x="575693" y="4067337"/>
            <a:chExt cx="1625933" cy="1119938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07B2695-32FF-4C87-81FA-F2347CD79EF9}"/>
              </a:ext>
            </a:extLst>
          </p:cNvPr>
          <p:cNvGrpSpPr/>
          <p:nvPr/>
        </p:nvGrpSpPr>
        <p:grpSpPr>
          <a:xfrm>
            <a:off x="6784993" y="3358952"/>
            <a:ext cx="1808741" cy="718128"/>
            <a:chOff x="575693" y="4067337"/>
            <a:chExt cx="1625933" cy="1119938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621F8EA-2A5D-405C-8FE5-953A1C9BA928}"/>
              </a:ext>
            </a:extLst>
          </p:cNvPr>
          <p:cNvGrpSpPr/>
          <p:nvPr/>
        </p:nvGrpSpPr>
        <p:grpSpPr>
          <a:xfrm>
            <a:off x="6784993" y="4161937"/>
            <a:ext cx="1808741" cy="718128"/>
            <a:chOff x="575693" y="4067337"/>
            <a:chExt cx="1625933" cy="1119938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1C0702A-F0C7-4FF6-9116-B92D107CEF5C}"/>
              </a:ext>
            </a:extLst>
          </p:cNvPr>
          <p:cNvGrpSpPr/>
          <p:nvPr/>
        </p:nvGrpSpPr>
        <p:grpSpPr>
          <a:xfrm>
            <a:off x="3742919" y="1153584"/>
            <a:ext cx="5043893" cy="1114084"/>
            <a:chOff x="919818" y="1776479"/>
            <a:chExt cx="4568470" cy="1485445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1344338"/>
            <a:ext cx="3561963" cy="35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677" name="Google Shape;677;p44"/>
          <p:cNvSpPr txBox="1">
            <a:spLocks noGrp="1"/>
          </p:cNvSpPr>
          <p:nvPr>
            <p:ph type="title" idx="2"/>
          </p:nvPr>
        </p:nvSpPr>
        <p:spPr>
          <a:xfrm>
            <a:off x="79297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78" name="Google Shape;678;p44"/>
          <p:cNvSpPr txBox="1">
            <a:spLocks noGrp="1"/>
          </p:cNvSpPr>
          <p:nvPr>
            <p:ph type="subTitle" idx="1"/>
          </p:nvPr>
        </p:nvSpPr>
        <p:spPr>
          <a:xfrm>
            <a:off x="79297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679" name="Google Shape;679;p44"/>
          <p:cNvSpPr txBox="1">
            <a:spLocks noGrp="1"/>
          </p:cNvSpPr>
          <p:nvPr>
            <p:ph type="title" idx="3"/>
          </p:nvPr>
        </p:nvSpPr>
        <p:spPr>
          <a:xfrm>
            <a:off x="3515250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80" name="Google Shape;680;p44"/>
          <p:cNvSpPr txBox="1">
            <a:spLocks noGrp="1"/>
          </p:cNvSpPr>
          <p:nvPr>
            <p:ph type="subTitle" idx="4"/>
          </p:nvPr>
        </p:nvSpPr>
        <p:spPr>
          <a:xfrm>
            <a:off x="3515250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681" name="Google Shape;681;p44"/>
          <p:cNvSpPr txBox="1">
            <a:spLocks noGrp="1"/>
          </p:cNvSpPr>
          <p:nvPr>
            <p:ph type="title" idx="5"/>
          </p:nvPr>
        </p:nvSpPr>
        <p:spPr>
          <a:xfrm>
            <a:off x="623752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82" name="Google Shape;682;p44"/>
          <p:cNvSpPr txBox="1">
            <a:spLocks noGrp="1"/>
          </p:cNvSpPr>
          <p:nvPr>
            <p:ph type="subTitle" idx="6"/>
          </p:nvPr>
        </p:nvSpPr>
        <p:spPr>
          <a:xfrm>
            <a:off x="623752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  <p:sp>
        <p:nvSpPr>
          <p:cNvPr id="683" name="Google Shape;683;p44"/>
          <p:cNvSpPr txBox="1">
            <a:spLocks noGrp="1"/>
          </p:cNvSpPr>
          <p:nvPr>
            <p:ph type="title" idx="7"/>
          </p:nvPr>
        </p:nvSpPr>
        <p:spPr>
          <a:xfrm>
            <a:off x="79297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84" name="Google Shape;684;p44"/>
          <p:cNvSpPr txBox="1">
            <a:spLocks noGrp="1"/>
          </p:cNvSpPr>
          <p:nvPr>
            <p:ph type="subTitle" idx="8"/>
          </p:nvPr>
        </p:nvSpPr>
        <p:spPr>
          <a:xfrm>
            <a:off x="79297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85" name="Google Shape;685;p44"/>
          <p:cNvSpPr txBox="1">
            <a:spLocks noGrp="1"/>
          </p:cNvSpPr>
          <p:nvPr>
            <p:ph type="title" idx="9"/>
          </p:nvPr>
        </p:nvSpPr>
        <p:spPr>
          <a:xfrm>
            <a:off x="3515250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86" name="Google Shape;686;p44"/>
          <p:cNvSpPr txBox="1">
            <a:spLocks noGrp="1"/>
          </p:cNvSpPr>
          <p:nvPr>
            <p:ph type="subTitle" idx="13"/>
          </p:nvPr>
        </p:nvSpPr>
        <p:spPr>
          <a:xfrm>
            <a:off x="3515250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87" name="Google Shape;687;p44"/>
          <p:cNvSpPr txBox="1">
            <a:spLocks noGrp="1"/>
          </p:cNvSpPr>
          <p:nvPr>
            <p:ph type="title" idx="14"/>
          </p:nvPr>
        </p:nvSpPr>
        <p:spPr>
          <a:xfrm>
            <a:off x="623752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88" name="Google Shape;688;p44"/>
          <p:cNvSpPr txBox="1">
            <a:spLocks noGrp="1"/>
          </p:cNvSpPr>
          <p:nvPr>
            <p:ph type="subTitle" idx="15"/>
          </p:nvPr>
        </p:nvSpPr>
        <p:spPr>
          <a:xfrm>
            <a:off x="623752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689" name="Google Shape;689;p44"/>
          <p:cNvGrpSpPr/>
          <p:nvPr/>
        </p:nvGrpSpPr>
        <p:grpSpPr>
          <a:xfrm>
            <a:off x="1637224" y="1217207"/>
            <a:ext cx="425015" cy="425051"/>
            <a:chOff x="-26573400" y="3546250"/>
            <a:chExt cx="295375" cy="295400"/>
          </a:xfrm>
        </p:grpSpPr>
        <p:sp>
          <p:nvSpPr>
            <p:cNvPr id="690" name="Google Shape;690;p44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4"/>
          <p:cNvGrpSpPr/>
          <p:nvPr/>
        </p:nvGrpSpPr>
        <p:grpSpPr>
          <a:xfrm>
            <a:off x="4445019" y="1216092"/>
            <a:ext cx="350228" cy="426166"/>
            <a:chOff x="-24709100" y="3888875"/>
            <a:chExt cx="243400" cy="296175"/>
          </a:xfrm>
        </p:grpSpPr>
        <p:sp>
          <p:nvSpPr>
            <p:cNvPr id="696" name="Google Shape;696;p44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44"/>
          <p:cNvGrpSpPr/>
          <p:nvPr/>
        </p:nvGrpSpPr>
        <p:grpSpPr>
          <a:xfrm>
            <a:off x="7081761" y="2987814"/>
            <a:ext cx="422749" cy="420483"/>
            <a:chOff x="-24353075" y="3891250"/>
            <a:chExt cx="293800" cy="292225"/>
          </a:xfrm>
        </p:grpSpPr>
        <p:sp>
          <p:nvSpPr>
            <p:cNvPr id="700" name="Google Shape;700;p44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4"/>
          <p:cNvGrpSpPr/>
          <p:nvPr/>
        </p:nvGrpSpPr>
        <p:grpSpPr>
          <a:xfrm>
            <a:off x="7078905" y="1366853"/>
            <a:ext cx="428432" cy="275405"/>
            <a:chOff x="-27721750" y="3598250"/>
            <a:chExt cx="297750" cy="191400"/>
          </a:xfrm>
        </p:grpSpPr>
        <p:sp>
          <p:nvSpPr>
            <p:cNvPr id="703" name="Google Shape;703;p44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4"/>
          <p:cNvGrpSpPr/>
          <p:nvPr/>
        </p:nvGrpSpPr>
        <p:grpSpPr>
          <a:xfrm>
            <a:off x="4356666" y="2984001"/>
            <a:ext cx="430663" cy="424296"/>
            <a:chOff x="-25465200" y="3916150"/>
            <a:chExt cx="299300" cy="294875"/>
          </a:xfrm>
        </p:grpSpPr>
        <p:sp>
          <p:nvSpPr>
            <p:cNvPr id="706" name="Google Shape;706;p44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44"/>
          <p:cNvGrpSpPr/>
          <p:nvPr/>
        </p:nvGrpSpPr>
        <p:grpSpPr>
          <a:xfrm>
            <a:off x="1637231" y="2982166"/>
            <a:ext cx="425015" cy="426130"/>
            <a:chOff x="-23244900" y="3888100"/>
            <a:chExt cx="295375" cy="296150"/>
          </a:xfrm>
        </p:grpSpPr>
        <p:sp>
          <p:nvSpPr>
            <p:cNvPr id="709" name="Google Shape;709;p44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725" name="Google Shape;725;p45"/>
          <p:cNvSpPr txBox="1">
            <a:spLocks noGrp="1"/>
          </p:cNvSpPr>
          <p:nvPr>
            <p:ph type="title" idx="2"/>
          </p:nvPr>
        </p:nvSpPr>
        <p:spPr>
          <a:xfrm>
            <a:off x="775958" y="3140028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26" name="Google Shape;726;p45"/>
          <p:cNvSpPr txBox="1">
            <a:spLocks noGrp="1"/>
          </p:cNvSpPr>
          <p:nvPr>
            <p:ph type="subTitle" idx="1"/>
          </p:nvPr>
        </p:nvSpPr>
        <p:spPr>
          <a:xfrm>
            <a:off x="775958" y="3697528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the Sun</a:t>
            </a:r>
            <a:endParaRPr/>
          </a:p>
        </p:txBody>
      </p:sp>
      <p:sp>
        <p:nvSpPr>
          <p:cNvPr id="727" name="Google Shape;727;p45"/>
          <p:cNvSpPr txBox="1">
            <a:spLocks noGrp="1"/>
          </p:cNvSpPr>
          <p:nvPr>
            <p:ph type="title" idx="3"/>
          </p:nvPr>
        </p:nvSpPr>
        <p:spPr>
          <a:xfrm>
            <a:off x="2723208" y="3140028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28" name="Google Shape;728;p45"/>
          <p:cNvSpPr txBox="1">
            <a:spLocks noGrp="1"/>
          </p:cNvSpPr>
          <p:nvPr>
            <p:ph type="subTitle" idx="4"/>
          </p:nvPr>
        </p:nvSpPr>
        <p:spPr>
          <a:xfrm>
            <a:off x="2723208" y="3697528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 txBox="1">
            <a:spLocks noGrp="1"/>
          </p:cNvSpPr>
          <p:nvPr>
            <p:ph type="title" idx="5"/>
          </p:nvPr>
        </p:nvSpPr>
        <p:spPr>
          <a:xfrm>
            <a:off x="4670458" y="3140028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30" name="Google Shape;730;p45"/>
          <p:cNvSpPr txBox="1">
            <a:spLocks noGrp="1"/>
          </p:cNvSpPr>
          <p:nvPr>
            <p:ph type="subTitle" idx="6"/>
          </p:nvPr>
        </p:nvSpPr>
        <p:spPr>
          <a:xfrm>
            <a:off x="4670458" y="3697528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731" name="Google Shape;731;p45"/>
          <p:cNvSpPr txBox="1">
            <a:spLocks noGrp="1"/>
          </p:cNvSpPr>
          <p:nvPr>
            <p:ph type="title" idx="7"/>
          </p:nvPr>
        </p:nvSpPr>
        <p:spPr>
          <a:xfrm>
            <a:off x="6617708" y="3140028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32" name="Google Shape;732;p45"/>
          <p:cNvSpPr txBox="1">
            <a:spLocks noGrp="1"/>
          </p:cNvSpPr>
          <p:nvPr>
            <p:ph type="subTitle" idx="8"/>
          </p:nvPr>
        </p:nvSpPr>
        <p:spPr>
          <a:xfrm>
            <a:off x="6617708" y="3697528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57" y="1485586"/>
            <a:ext cx="929242" cy="18584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877" y="1218518"/>
            <a:ext cx="1030075" cy="21255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562" y="1485586"/>
            <a:ext cx="666776" cy="1798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691" y="1218518"/>
            <a:ext cx="718334" cy="20478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6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MONITORING</a:t>
            </a:r>
            <a:endParaRPr/>
          </a:p>
        </p:txBody>
      </p:sp>
      <p:grpSp>
        <p:nvGrpSpPr>
          <p:cNvPr id="741" name="Google Shape;741;p46"/>
          <p:cNvGrpSpPr/>
          <p:nvPr/>
        </p:nvGrpSpPr>
        <p:grpSpPr>
          <a:xfrm rot="5400000">
            <a:off x="5029331" y="388473"/>
            <a:ext cx="125020" cy="2364303"/>
            <a:chOff x="729238" y="1179665"/>
            <a:chExt cx="80700" cy="1526144"/>
          </a:xfrm>
        </p:grpSpPr>
        <p:sp>
          <p:nvSpPr>
            <p:cNvPr id="742" name="Google Shape;742;p46"/>
            <p:cNvSpPr/>
            <p:nvPr/>
          </p:nvSpPr>
          <p:spPr>
            <a:xfrm>
              <a:off x="72923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729238" y="134036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729238" y="150105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729238" y="1661752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729238" y="182163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729238" y="1982326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729238" y="2143022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729238" y="2303717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729238" y="2464413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729238" y="2625109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46"/>
          <p:cNvGrpSpPr/>
          <p:nvPr/>
        </p:nvGrpSpPr>
        <p:grpSpPr>
          <a:xfrm rot="5400000">
            <a:off x="5029331" y="657817"/>
            <a:ext cx="125020" cy="2364303"/>
            <a:chOff x="903098" y="1179665"/>
            <a:chExt cx="80700" cy="1526144"/>
          </a:xfrm>
        </p:grpSpPr>
        <p:sp>
          <p:nvSpPr>
            <p:cNvPr id="753" name="Google Shape;753;p46"/>
            <p:cNvSpPr/>
            <p:nvPr/>
          </p:nvSpPr>
          <p:spPr>
            <a:xfrm>
              <a:off x="90309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903098" y="1340360"/>
              <a:ext cx="80700" cy="8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903098" y="1501056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903098" y="1661752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903098" y="1821630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903098" y="1982326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903098" y="2143022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903098" y="2303717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903098" y="2464413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903098" y="2625109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46"/>
          <p:cNvGrpSpPr/>
          <p:nvPr/>
        </p:nvGrpSpPr>
        <p:grpSpPr>
          <a:xfrm rot="5400000">
            <a:off x="5029331" y="927161"/>
            <a:ext cx="125020" cy="2364303"/>
            <a:chOff x="1076958" y="1179665"/>
            <a:chExt cx="80700" cy="1526144"/>
          </a:xfrm>
        </p:grpSpPr>
        <p:sp>
          <p:nvSpPr>
            <p:cNvPr id="764" name="Google Shape;764;p46"/>
            <p:cNvSpPr/>
            <p:nvPr/>
          </p:nvSpPr>
          <p:spPr>
            <a:xfrm>
              <a:off x="107695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1076958" y="134036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1076958" y="150105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1076958" y="1661752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1076958" y="182163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1076958" y="198232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1076958" y="2143022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1076958" y="2303717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1076958" y="2464413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1076958" y="2625109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46"/>
          <p:cNvSpPr txBox="1">
            <a:spLocks noGrp="1"/>
          </p:cNvSpPr>
          <p:nvPr>
            <p:ph type="subTitle" idx="4294967295"/>
          </p:nvPr>
        </p:nvSpPr>
        <p:spPr>
          <a:xfrm>
            <a:off x="3833808" y="1003396"/>
            <a:ext cx="27555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775" name="Google Shape;775;p46"/>
          <p:cNvSpPr txBox="1">
            <a:spLocks noGrp="1"/>
          </p:cNvSpPr>
          <p:nvPr>
            <p:ph type="subTitle" idx="4294967295"/>
          </p:nvPr>
        </p:nvSpPr>
        <p:spPr>
          <a:xfrm>
            <a:off x="3818878" y="2586002"/>
            <a:ext cx="27555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Despite being red, Mars is cold</a:t>
            </a:r>
            <a:endParaRPr sz="140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3909982" y="3103596"/>
            <a:ext cx="719096" cy="726026"/>
            <a:chOff x="5681300" y="2527788"/>
            <a:chExt cx="805800" cy="805800"/>
          </a:xfrm>
        </p:grpSpPr>
        <p:sp>
          <p:nvSpPr>
            <p:cNvPr id="777" name="Google Shape;777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454858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46"/>
          <p:cNvGrpSpPr/>
          <p:nvPr/>
        </p:nvGrpSpPr>
        <p:grpSpPr>
          <a:xfrm rot="-385">
            <a:off x="4732692" y="3103300"/>
            <a:ext cx="719096" cy="726026"/>
            <a:chOff x="5681300" y="2527788"/>
            <a:chExt cx="805800" cy="805800"/>
          </a:xfrm>
        </p:grpSpPr>
        <p:sp>
          <p:nvSpPr>
            <p:cNvPr id="780" name="Google Shape;780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70891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 rot="-5400000">
            <a:off x="5555221" y="3103596"/>
            <a:ext cx="719096" cy="726026"/>
            <a:chOff x="5681300" y="2527788"/>
            <a:chExt cx="805800" cy="805800"/>
          </a:xfrm>
        </p:grpSpPr>
        <p:sp>
          <p:nvSpPr>
            <p:cNvPr id="783" name="Google Shape;783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162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46"/>
          <p:cNvSpPr txBox="1">
            <a:spLocks noGrp="1"/>
          </p:cNvSpPr>
          <p:nvPr>
            <p:ph type="title" idx="4294967295"/>
          </p:nvPr>
        </p:nvSpPr>
        <p:spPr>
          <a:xfrm>
            <a:off x="3909983" y="4168602"/>
            <a:ext cx="71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33%</a:t>
            </a:r>
            <a:endParaRPr sz="1400"/>
          </a:p>
        </p:txBody>
      </p:sp>
      <p:sp>
        <p:nvSpPr>
          <p:cNvPr id="786" name="Google Shape;786;p46"/>
          <p:cNvSpPr txBox="1">
            <a:spLocks noGrp="1"/>
          </p:cNvSpPr>
          <p:nvPr>
            <p:ph type="title" idx="4294967295"/>
          </p:nvPr>
        </p:nvSpPr>
        <p:spPr>
          <a:xfrm>
            <a:off x="4732283" y="4168602"/>
            <a:ext cx="71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20%</a:t>
            </a:r>
            <a:endParaRPr sz="1400"/>
          </a:p>
        </p:txBody>
      </p:sp>
      <p:sp>
        <p:nvSpPr>
          <p:cNvPr id="787" name="Google Shape;787;p46"/>
          <p:cNvSpPr txBox="1">
            <a:spLocks noGrp="1"/>
          </p:cNvSpPr>
          <p:nvPr>
            <p:ph type="title" idx="4294967295"/>
          </p:nvPr>
        </p:nvSpPr>
        <p:spPr>
          <a:xfrm>
            <a:off x="5554583" y="4168602"/>
            <a:ext cx="71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47%</a:t>
            </a:r>
            <a:endParaRPr sz="1400"/>
          </a:p>
        </p:txBody>
      </p:sp>
      <p:cxnSp>
        <p:nvCxnSpPr>
          <p:cNvPr id="788" name="Google Shape;788;p46"/>
          <p:cNvCxnSpPr>
            <a:stCxn id="778" idx="1"/>
            <a:endCxn id="785" idx="0"/>
          </p:cNvCxnSpPr>
          <p:nvPr/>
        </p:nvCxnSpPr>
        <p:spPr>
          <a:xfrm>
            <a:off x="4269530" y="3829622"/>
            <a:ext cx="0" cy="33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9" name="Google Shape;789;p46"/>
          <p:cNvCxnSpPr>
            <a:stCxn id="781" idx="1"/>
            <a:endCxn id="786" idx="0"/>
          </p:cNvCxnSpPr>
          <p:nvPr/>
        </p:nvCxnSpPr>
        <p:spPr>
          <a:xfrm flipH="1">
            <a:off x="5091940" y="3829325"/>
            <a:ext cx="300" cy="339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0" name="Google Shape;790;p46"/>
          <p:cNvCxnSpPr>
            <a:stCxn id="784" idx="2"/>
            <a:endCxn id="787" idx="0"/>
          </p:cNvCxnSpPr>
          <p:nvPr/>
        </p:nvCxnSpPr>
        <p:spPr>
          <a:xfrm flipH="1">
            <a:off x="5914169" y="3826157"/>
            <a:ext cx="600" cy="342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Google Shape;791;p46"/>
          <p:cNvSpPr txBox="1">
            <a:spLocks noGrp="1"/>
          </p:cNvSpPr>
          <p:nvPr>
            <p:ph type="subTitle" idx="4294967295"/>
          </p:nvPr>
        </p:nvSpPr>
        <p:spPr>
          <a:xfrm>
            <a:off x="6808058" y="1003402"/>
            <a:ext cx="20166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 is the ringed one</a:t>
            </a:r>
            <a:endParaRPr sz="1400"/>
          </a:p>
        </p:txBody>
      </p:sp>
      <p:grpSp>
        <p:nvGrpSpPr>
          <p:cNvPr id="792" name="Google Shape;792;p46"/>
          <p:cNvGrpSpPr/>
          <p:nvPr/>
        </p:nvGrpSpPr>
        <p:grpSpPr>
          <a:xfrm>
            <a:off x="6910658" y="1508102"/>
            <a:ext cx="388225" cy="1806600"/>
            <a:chOff x="6509605" y="1631000"/>
            <a:chExt cx="388225" cy="1806600"/>
          </a:xfrm>
        </p:grpSpPr>
        <p:sp>
          <p:nvSpPr>
            <p:cNvPr id="793" name="Google Shape;793;p46"/>
            <p:cNvSpPr/>
            <p:nvPr/>
          </p:nvSpPr>
          <p:spPr>
            <a:xfrm>
              <a:off x="6509605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636530" y="2019800"/>
              <a:ext cx="261300" cy="14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46"/>
          <p:cNvGrpSpPr/>
          <p:nvPr/>
        </p:nvGrpSpPr>
        <p:grpSpPr>
          <a:xfrm>
            <a:off x="7673583" y="1508102"/>
            <a:ext cx="388200" cy="1806700"/>
            <a:chOff x="7272530" y="1631000"/>
            <a:chExt cx="388200" cy="1806700"/>
          </a:xfrm>
        </p:grpSpPr>
        <p:sp>
          <p:nvSpPr>
            <p:cNvPr id="796" name="Google Shape;796;p46"/>
            <p:cNvSpPr/>
            <p:nvPr/>
          </p:nvSpPr>
          <p:spPr>
            <a:xfrm>
              <a:off x="7272530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7399430" y="2445300"/>
              <a:ext cx="261300" cy="99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46"/>
          <p:cNvGrpSpPr/>
          <p:nvPr/>
        </p:nvGrpSpPr>
        <p:grpSpPr>
          <a:xfrm>
            <a:off x="8436508" y="1508102"/>
            <a:ext cx="388200" cy="1806775"/>
            <a:chOff x="8035455" y="1631000"/>
            <a:chExt cx="388200" cy="1806775"/>
          </a:xfrm>
        </p:grpSpPr>
        <p:sp>
          <p:nvSpPr>
            <p:cNvPr id="799" name="Google Shape;799;p46"/>
            <p:cNvSpPr/>
            <p:nvPr/>
          </p:nvSpPr>
          <p:spPr>
            <a:xfrm>
              <a:off x="8035455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8162355" y="2236275"/>
              <a:ext cx="261300" cy="1201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1" name="Google Shape;801;p46"/>
          <p:cNvSpPr/>
          <p:nvPr/>
        </p:nvSpPr>
        <p:spPr>
          <a:xfrm rot="5400000">
            <a:off x="8699611" y="3712079"/>
            <a:ext cx="125100" cy="1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6"/>
          <p:cNvSpPr txBox="1">
            <a:spLocks noGrp="1"/>
          </p:cNvSpPr>
          <p:nvPr>
            <p:ph type="subTitle" idx="4294967295"/>
          </p:nvPr>
        </p:nvSpPr>
        <p:spPr>
          <a:xfrm>
            <a:off x="7249083" y="3625667"/>
            <a:ext cx="1364100" cy="2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1</a:t>
            </a:r>
            <a:endParaRPr sz="1400"/>
          </a:p>
        </p:txBody>
      </p:sp>
      <p:sp>
        <p:nvSpPr>
          <p:cNvPr id="803" name="Google Shape;803;p46"/>
          <p:cNvSpPr/>
          <p:nvPr/>
        </p:nvSpPr>
        <p:spPr>
          <a:xfrm rot="5400000">
            <a:off x="8699611" y="4009979"/>
            <a:ext cx="125100" cy="12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6"/>
          <p:cNvSpPr txBox="1">
            <a:spLocks noGrp="1"/>
          </p:cNvSpPr>
          <p:nvPr>
            <p:ph type="subTitle" idx="4294967295"/>
          </p:nvPr>
        </p:nvSpPr>
        <p:spPr>
          <a:xfrm>
            <a:off x="7249083" y="3923567"/>
            <a:ext cx="1364100" cy="2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2</a:t>
            </a:r>
            <a:endParaRPr sz="1400"/>
          </a:p>
        </p:txBody>
      </p:sp>
      <p:sp>
        <p:nvSpPr>
          <p:cNvPr id="805" name="Google Shape;805;p46"/>
          <p:cNvSpPr/>
          <p:nvPr/>
        </p:nvSpPr>
        <p:spPr>
          <a:xfrm rot="5400000">
            <a:off x="8699611" y="4313304"/>
            <a:ext cx="125100" cy="12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6"/>
          <p:cNvSpPr txBox="1">
            <a:spLocks noGrp="1"/>
          </p:cNvSpPr>
          <p:nvPr>
            <p:ph type="subTitle" idx="4294967295"/>
          </p:nvPr>
        </p:nvSpPr>
        <p:spPr>
          <a:xfrm>
            <a:off x="7249083" y="4226892"/>
            <a:ext cx="1364100" cy="2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3</a:t>
            </a:r>
            <a:endParaRPr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5" y="1396096"/>
            <a:ext cx="3204312" cy="31766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lipse 59"/>
          <p:cNvSpPr/>
          <p:nvPr/>
        </p:nvSpPr>
        <p:spPr>
          <a:xfrm>
            <a:off x="5590605" y="886050"/>
            <a:ext cx="2313542" cy="3764428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4" name="Google Shape;814;p47"/>
          <p:cNvSpPr txBox="1">
            <a:spLocks noGrp="1"/>
          </p:cNvSpPr>
          <p:nvPr>
            <p:ph type="body" idx="1"/>
          </p:nvPr>
        </p:nvSpPr>
        <p:spPr>
          <a:xfrm>
            <a:off x="648475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</p:txBody>
      </p:sp>
      <p:sp>
        <p:nvSpPr>
          <p:cNvPr id="816" name="Google Shape;816;p47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 AND INDICATIONS</a:t>
            </a:r>
            <a:endParaRPr/>
          </a:p>
        </p:txBody>
      </p:sp>
      <p:sp>
        <p:nvSpPr>
          <p:cNvPr id="817" name="Google Shape;817;p47"/>
          <p:cNvSpPr txBox="1">
            <a:spLocks noGrp="1"/>
          </p:cNvSpPr>
          <p:nvPr>
            <p:ph type="subTitle" idx="3"/>
          </p:nvPr>
        </p:nvSpPr>
        <p:spPr>
          <a:xfrm>
            <a:off x="64847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STOP THE TREATMENT</a:t>
            </a:r>
            <a:endParaRPr/>
          </a:p>
        </p:txBody>
      </p:sp>
      <p:sp>
        <p:nvSpPr>
          <p:cNvPr id="10" name="Elipse 9"/>
          <p:cNvSpPr/>
          <p:nvPr/>
        </p:nvSpPr>
        <p:spPr>
          <a:xfrm>
            <a:off x="5400346" y="4363980"/>
            <a:ext cx="2969599" cy="2864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179809" y="2689166"/>
            <a:ext cx="1223963" cy="1793875"/>
          </a:xfrm>
          <a:custGeom>
            <a:avLst/>
            <a:gdLst>
              <a:gd name="T0" fmla="*/ 61 w 129"/>
              <a:gd name="T1" fmla="*/ 113 h 188"/>
              <a:gd name="T2" fmla="*/ 61 w 129"/>
              <a:gd name="T3" fmla="*/ 174 h 188"/>
              <a:gd name="T4" fmla="*/ 61 w 129"/>
              <a:gd name="T5" fmla="*/ 179 h 188"/>
              <a:gd name="T6" fmla="*/ 52 w 129"/>
              <a:gd name="T7" fmla="*/ 185 h 188"/>
              <a:gd name="T8" fmla="*/ 45 w 129"/>
              <a:gd name="T9" fmla="*/ 177 h 188"/>
              <a:gd name="T10" fmla="*/ 45 w 129"/>
              <a:gd name="T11" fmla="*/ 163 h 188"/>
              <a:gd name="T12" fmla="*/ 45 w 129"/>
              <a:gd name="T13" fmla="*/ 64 h 188"/>
              <a:gd name="T14" fmla="*/ 32 w 129"/>
              <a:gd name="T15" fmla="*/ 41 h 188"/>
              <a:gd name="T16" fmla="*/ 1 w 129"/>
              <a:gd name="T17" fmla="*/ 10 h 188"/>
              <a:gd name="T18" fmla="*/ 2 w 129"/>
              <a:gd name="T19" fmla="*/ 2 h 188"/>
              <a:gd name="T20" fmla="*/ 10 w 129"/>
              <a:gd name="T21" fmla="*/ 2 h 188"/>
              <a:gd name="T22" fmla="*/ 38 w 129"/>
              <a:gd name="T23" fmla="*/ 31 h 188"/>
              <a:gd name="T24" fmla="*/ 52 w 129"/>
              <a:gd name="T25" fmla="*/ 36 h 188"/>
              <a:gd name="T26" fmla="*/ 79 w 129"/>
              <a:gd name="T27" fmla="*/ 36 h 188"/>
              <a:gd name="T28" fmla="*/ 85 w 129"/>
              <a:gd name="T29" fmla="*/ 34 h 188"/>
              <a:gd name="T30" fmla="*/ 117 w 129"/>
              <a:gd name="T31" fmla="*/ 3 h 188"/>
              <a:gd name="T32" fmla="*/ 121 w 129"/>
              <a:gd name="T33" fmla="*/ 0 h 188"/>
              <a:gd name="T34" fmla="*/ 127 w 129"/>
              <a:gd name="T35" fmla="*/ 1 h 188"/>
              <a:gd name="T36" fmla="*/ 128 w 129"/>
              <a:gd name="T37" fmla="*/ 7 h 188"/>
              <a:gd name="T38" fmla="*/ 124 w 129"/>
              <a:gd name="T39" fmla="*/ 13 h 188"/>
              <a:gd name="T40" fmla="*/ 88 w 129"/>
              <a:gd name="T41" fmla="*/ 50 h 188"/>
              <a:gd name="T42" fmla="*/ 84 w 129"/>
              <a:gd name="T43" fmla="*/ 59 h 188"/>
              <a:gd name="T44" fmla="*/ 84 w 129"/>
              <a:gd name="T45" fmla="*/ 174 h 188"/>
              <a:gd name="T46" fmla="*/ 79 w 129"/>
              <a:gd name="T47" fmla="*/ 185 h 188"/>
              <a:gd name="T48" fmla="*/ 67 w 129"/>
              <a:gd name="T49" fmla="*/ 175 h 188"/>
              <a:gd name="T50" fmla="*/ 67 w 129"/>
              <a:gd name="T51" fmla="*/ 117 h 188"/>
              <a:gd name="T52" fmla="*/ 61 w 129"/>
              <a:gd name="T53" fmla="*/ 11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9" h="188">
                <a:moveTo>
                  <a:pt x="61" y="113"/>
                </a:moveTo>
                <a:cubicBezTo>
                  <a:pt x="61" y="133"/>
                  <a:pt x="61" y="154"/>
                  <a:pt x="61" y="174"/>
                </a:cubicBezTo>
                <a:cubicBezTo>
                  <a:pt x="61" y="176"/>
                  <a:pt x="61" y="178"/>
                  <a:pt x="61" y="179"/>
                </a:cubicBezTo>
                <a:cubicBezTo>
                  <a:pt x="59" y="184"/>
                  <a:pt x="56" y="186"/>
                  <a:pt x="52" y="185"/>
                </a:cubicBezTo>
                <a:cubicBezTo>
                  <a:pt x="47" y="185"/>
                  <a:pt x="45" y="182"/>
                  <a:pt x="45" y="177"/>
                </a:cubicBezTo>
                <a:cubicBezTo>
                  <a:pt x="45" y="173"/>
                  <a:pt x="45" y="168"/>
                  <a:pt x="45" y="163"/>
                </a:cubicBezTo>
                <a:cubicBezTo>
                  <a:pt x="45" y="130"/>
                  <a:pt x="44" y="97"/>
                  <a:pt x="45" y="64"/>
                </a:cubicBezTo>
                <a:cubicBezTo>
                  <a:pt x="45" y="52"/>
                  <a:pt x="38" y="47"/>
                  <a:pt x="32" y="41"/>
                </a:cubicBezTo>
                <a:cubicBezTo>
                  <a:pt x="22" y="30"/>
                  <a:pt x="11" y="20"/>
                  <a:pt x="1" y="10"/>
                </a:cubicBezTo>
                <a:cubicBezTo>
                  <a:pt x="0" y="9"/>
                  <a:pt x="1" y="3"/>
                  <a:pt x="2" y="2"/>
                </a:cubicBezTo>
                <a:cubicBezTo>
                  <a:pt x="4" y="1"/>
                  <a:pt x="8" y="1"/>
                  <a:pt x="10" y="2"/>
                </a:cubicBezTo>
                <a:cubicBezTo>
                  <a:pt x="20" y="11"/>
                  <a:pt x="29" y="21"/>
                  <a:pt x="38" y="31"/>
                </a:cubicBezTo>
                <a:cubicBezTo>
                  <a:pt x="42" y="35"/>
                  <a:pt x="46" y="37"/>
                  <a:pt x="52" y="36"/>
                </a:cubicBezTo>
                <a:cubicBezTo>
                  <a:pt x="61" y="35"/>
                  <a:pt x="70" y="36"/>
                  <a:pt x="79" y="36"/>
                </a:cubicBezTo>
                <a:cubicBezTo>
                  <a:pt x="81" y="36"/>
                  <a:pt x="84" y="36"/>
                  <a:pt x="85" y="34"/>
                </a:cubicBezTo>
                <a:cubicBezTo>
                  <a:pt x="96" y="24"/>
                  <a:pt x="106" y="13"/>
                  <a:pt x="117" y="3"/>
                </a:cubicBezTo>
                <a:cubicBezTo>
                  <a:pt x="118" y="2"/>
                  <a:pt x="119" y="0"/>
                  <a:pt x="121" y="0"/>
                </a:cubicBezTo>
                <a:cubicBezTo>
                  <a:pt x="123" y="0"/>
                  <a:pt x="126" y="0"/>
                  <a:pt x="127" y="1"/>
                </a:cubicBezTo>
                <a:cubicBezTo>
                  <a:pt x="129" y="2"/>
                  <a:pt x="129" y="5"/>
                  <a:pt x="128" y="7"/>
                </a:cubicBezTo>
                <a:cubicBezTo>
                  <a:pt x="128" y="9"/>
                  <a:pt x="126" y="11"/>
                  <a:pt x="124" y="13"/>
                </a:cubicBezTo>
                <a:cubicBezTo>
                  <a:pt x="112" y="25"/>
                  <a:pt x="100" y="37"/>
                  <a:pt x="88" y="50"/>
                </a:cubicBezTo>
                <a:cubicBezTo>
                  <a:pt x="86" y="52"/>
                  <a:pt x="84" y="56"/>
                  <a:pt x="84" y="59"/>
                </a:cubicBezTo>
                <a:cubicBezTo>
                  <a:pt x="84" y="97"/>
                  <a:pt x="84" y="136"/>
                  <a:pt x="84" y="174"/>
                </a:cubicBezTo>
                <a:cubicBezTo>
                  <a:pt x="84" y="178"/>
                  <a:pt x="84" y="183"/>
                  <a:pt x="79" y="185"/>
                </a:cubicBezTo>
                <a:cubicBezTo>
                  <a:pt x="73" y="188"/>
                  <a:pt x="67" y="183"/>
                  <a:pt x="67" y="175"/>
                </a:cubicBezTo>
                <a:cubicBezTo>
                  <a:pt x="67" y="156"/>
                  <a:pt x="67" y="136"/>
                  <a:pt x="67" y="117"/>
                </a:cubicBezTo>
                <a:cubicBezTo>
                  <a:pt x="67" y="113"/>
                  <a:pt x="66" y="111"/>
                  <a:pt x="61" y="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552746" y="3243204"/>
            <a:ext cx="996950" cy="935038"/>
          </a:xfrm>
          <a:custGeom>
            <a:avLst/>
            <a:gdLst>
              <a:gd name="T0" fmla="*/ 11 w 105"/>
              <a:gd name="T1" fmla="*/ 66 h 98"/>
              <a:gd name="T2" fmla="*/ 105 w 105"/>
              <a:gd name="T3" fmla="*/ 66 h 98"/>
              <a:gd name="T4" fmla="*/ 105 w 105"/>
              <a:gd name="T5" fmla="*/ 77 h 98"/>
              <a:gd name="T6" fmla="*/ 71 w 105"/>
              <a:gd name="T7" fmla="*/ 77 h 98"/>
              <a:gd name="T8" fmla="*/ 19 w 105"/>
              <a:gd name="T9" fmla="*/ 76 h 98"/>
              <a:gd name="T10" fmla="*/ 11 w 105"/>
              <a:gd name="T11" fmla="*/ 89 h 98"/>
              <a:gd name="T12" fmla="*/ 5 w 105"/>
              <a:gd name="T13" fmla="*/ 97 h 98"/>
              <a:gd name="T14" fmla="*/ 0 w 105"/>
              <a:gd name="T15" fmla="*/ 92 h 98"/>
              <a:gd name="T16" fmla="*/ 0 w 105"/>
              <a:gd name="T17" fmla="*/ 71 h 98"/>
              <a:gd name="T18" fmla="*/ 0 w 105"/>
              <a:gd name="T19" fmla="*/ 8 h 98"/>
              <a:gd name="T20" fmla="*/ 5 w 105"/>
              <a:gd name="T21" fmla="*/ 0 h 98"/>
              <a:gd name="T22" fmla="*/ 11 w 105"/>
              <a:gd name="T23" fmla="*/ 7 h 98"/>
              <a:gd name="T24" fmla="*/ 11 w 105"/>
              <a:gd name="T25" fmla="*/ 6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98">
                <a:moveTo>
                  <a:pt x="11" y="66"/>
                </a:moveTo>
                <a:cubicBezTo>
                  <a:pt x="43" y="66"/>
                  <a:pt x="74" y="66"/>
                  <a:pt x="105" y="66"/>
                </a:cubicBezTo>
                <a:cubicBezTo>
                  <a:pt x="105" y="69"/>
                  <a:pt x="105" y="73"/>
                  <a:pt x="105" y="77"/>
                </a:cubicBezTo>
                <a:cubicBezTo>
                  <a:pt x="94" y="77"/>
                  <a:pt x="82" y="77"/>
                  <a:pt x="71" y="77"/>
                </a:cubicBezTo>
                <a:cubicBezTo>
                  <a:pt x="54" y="76"/>
                  <a:pt x="36" y="76"/>
                  <a:pt x="19" y="76"/>
                </a:cubicBezTo>
                <a:cubicBezTo>
                  <a:pt x="11" y="76"/>
                  <a:pt x="9" y="79"/>
                  <a:pt x="11" y="89"/>
                </a:cubicBezTo>
                <a:cubicBezTo>
                  <a:pt x="12" y="95"/>
                  <a:pt x="10" y="98"/>
                  <a:pt x="5" y="97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85"/>
                  <a:pt x="0" y="78"/>
                  <a:pt x="0" y="71"/>
                </a:cubicBezTo>
                <a:cubicBezTo>
                  <a:pt x="0" y="50"/>
                  <a:pt x="0" y="29"/>
                  <a:pt x="0" y="8"/>
                </a:cubicBezTo>
                <a:cubicBezTo>
                  <a:pt x="0" y="4"/>
                  <a:pt x="0" y="1"/>
                  <a:pt x="5" y="0"/>
                </a:cubicBezTo>
                <a:cubicBezTo>
                  <a:pt x="9" y="0"/>
                  <a:pt x="11" y="2"/>
                  <a:pt x="11" y="7"/>
                </a:cubicBezTo>
                <a:cubicBezTo>
                  <a:pt x="11" y="27"/>
                  <a:pt x="11" y="46"/>
                  <a:pt x="11" y="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703559" y="3605154"/>
            <a:ext cx="846138" cy="219075"/>
          </a:xfrm>
          <a:custGeom>
            <a:avLst/>
            <a:gdLst>
              <a:gd name="T0" fmla="*/ 0 w 89"/>
              <a:gd name="T1" fmla="*/ 0 h 23"/>
              <a:gd name="T2" fmla="*/ 89 w 89"/>
              <a:gd name="T3" fmla="*/ 0 h 23"/>
              <a:gd name="T4" fmla="*/ 89 w 89"/>
              <a:gd name="T5" fmla="*/ 23 h 23"/>
              <a:gd name="T6" fmla="*/ 82 w 89"/>
              <a:gd name="T7" fmla="*/ 23 h 23"/>
              <a:gd name="T8" fmla="*/ 15 w 89"/>
              <a:gd name="T9" fmla="*/ 23 h 23"/>
              <a:gd name="T10" fmla="*/ 0 w 89"/>
              <a:gd name="T11" fmla="*/ 7 h 23"/>
              <a:gd name="T12" fmla="*/ 0 w 89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23">
                <a:moveTo>
                  <a:pt x="0" y="0"/>
                </a:moveTo>
                <a:cubicBezTo>
                  <a:pt x="30" y="0"/>
                  <a:pt x="59" y="0"/>
                  <a:pt x="89" y="0"/>
                </a:cubicBezTo>
                <a:cubicBezTo>
                  <a:pt x="89" y="8"/>
                  <a:pt x="89" y="15"/>
                  <a:pt x="89" y="23"/>
                </a:cubicBezTo>
                <a:cubicBezTo>
                  <a:pt x="87" y="23"/>
                  <a:pt x="84" y="23"/>
                  <a:pt x="82" y="23"/>
                </a:cubicBezTo>
                <a:cubicBezTo>
                  <a:pt x="60" y="23"/>
                  <a:pt x="37" y="23"/>
                  <a:pt x="15" y="23"/>
                </a:cubicBezTo>
                <a:cubicBezTo>
                  <a:pt x="0" y="23"/>
                  <a:pt x="0" y="23"/>
                  <a:pt x="0" y="7"/>
                </a:cubicBezTo>
                <a:cubicBezTo>
                  <a:pt x="0" y="5"/>
                  <a:pt x="0" y="3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7024359" y="3605154"/>
            <a:ext cx="844550" cy="219075"/>
          </a:xfrm>
          <a:custGeom>
            <a:avLst/>
            <a:gdLst>
              <a:gd name="T0" fmla="*/ 0 w 89"/>
              <a:gd name="T1" fmla="*/ 23 h 23"/>
              <a:gd name="T2" fmla="*/ 0 w 89"/>
              <a:gd name="T3" fmla="*/ 0 h 23"/>
              <a:gd name="T4" fmla="*/ 15 w 89"/>
              <a:gd name="T5" fmla="*/ 0 h 23"/>
              <a:gd name="T6" fmla="*/ 17 w 89"/>
              <a:gd name="T7" fmla="*/ 1 h 23"/>
              <a:gd name="T8" fmla="*/ 27 w 89"/>
              <a:gd name="T9" fmla="*/ 6 h 23"/>
              <a:gd name="T10" fmla="*/ 68 w 89"/>
              <a:gd name="T11" fmla="*/ 6 h 23"/>
              <a:gd name="T12" fmla="*/ 77 w 89"/>
              <a:gd name="T13" fmla="*/ 1 h 23"/>
              <a:gd name="T14" fmla="*/ 84 w 89"/>
              <a:gd name="T15" fmla="*/ 0 h 23"/>
              <a:gd name="T16" fmla="*/ 88 w 89"/>
              <a:gd name="T17" fmla="*/ 4 h 23"/>
              <a:gd name="T18" fmla="*/ 88 w 89"/>
              <a:gd name="T19" fmla="*/ 19 h 23"/>
              <a:gd name="T20" fmla="*/ 83 w 89"/>
              <a:gd name="T21" fmla="*/ 23 h 23"/>
              <a:gd name="T22" fmla="*/ 0 w 89"/>
              <a:gd name="T2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23">
                <a:moveTo>
                  <a:pt x="0" y="23"/>
                </a:moveTo>
                <a:cubicBezTo>
                  <a:pt x="0" y="15"/>
                  <a:pt x="0" y="8"/>
                  <a:pt x="0" y="0"/>
                </a:cubicBezTo>
                <a:cubicBezTo>
                  <a:pt x="5" y="0"/>
                  <a:pt x="10" y="0"/>
                  <a:pt x="15" y="0"/>
                </a:cubicBezTo>
                <a:cubicBezTo>
                  <a:pt x="15" y="0"/>
                  <a:pt x="16" y="1"/>
                  <a:pt x="17" y="1"/>
                </a:cubicBezTo>
                <a:cubicBezTo>
                  <a:pt x="18" y="7"/>
                  <a:pt x="23" y="6"/>
                  <a:pt x="27" y="6"/>
                </a:cubicBezTo>
                <a:cubicBezTo>
                  <a:pt x="40" y="6"/>
                  <a:pt x="54" y="6"/>
                  <a:pt x="68" y="6"/>
                </a:cubicBezTo>
                <a:cubicBezTo>
                  <a:pt x="71" y="6"/>
                  <a:pt x="75" y="6"/>
                  <a:pt x="77" y="1"/>
                </a:cubicBezTo>
                <a:cubicBezTo>
                  <a:pt x="77" y="0"/>
                  <a:pt x="82" y="0"/>
                  <a:pt x="84" y="0"/>
                </a:cubicBezTo>
                <a:cubicBezTo>
                  <a:pt x="86" y="0"/>
                  <a:pt x="88" y="3"/>
                  <a:pt x="88" y="4"/>
                </a:cubicBezTo>
                <a:cubicBezTo>
                  <a:pt x="89" y="9"/>
                  <a:pt x="89" y="14"/>
                  <a:pt x="88" y="19"/>
                </a:cubicBezTo>
                <a:cubicBezTo>
                  <a:pt x="88" y="21"/>
                  <a:pt x="85" y="23"/>
                  <a:pt x="83" y="23"/>
                </a:cubicBezTo>
                <a:cubicBezTo>
                  <a:pt x="56" y="23"/>
                  <a:pt x="28" y="23"/>
                  <a:pt x="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7033884" y="3643254"/>
            <a:ext cx="977900" cy="525463"/>
          </a:xfrm>
          <a:custGeom>
            <a:avLst/>
            <a:gdLst>
              <a:gd name="T0" fmla="*/ 92 w 103"/>
              <a:gd name="T1" fmla="*/ 35 h 55"/>
              <a:gd name="T2" fmla="*/ 0 w 103"/>
              <a:gd name="T3" fmla="*/ 35 h 55"/>
              <a:gd name="T4" fmla="*/ 0 w 103"/>
              <a:gd name="T5" fmla="*/ 23 h 55"/>
              <a:gd name="T6" fmla="*/ 92 w 103"/>
              <a:gd name="T7" fmla="*/ 23 h 55"/>
              <a:gd name="T8" fmla="*/ 92 w 103"/>
              <a:gd name="T9" fmla="*/ 7 h 55"/>
              <a:gd name="T10" fmla="*/ 98 w 103"/>
              <a:gd name="T11" fmla="*/ 0 h 55"/>
              <a:gd name="T12" fmla="*/ 103 w 103"/>
              <a:gd name="T13" fmla="*/ 7 h 55"/>
              <a:gd name="T14" fmla="*/ 103 w 103"/>
              <a:gd name="T15" fmla="*/ 48 h 55"/>
              <a:gd name="T16" fmla="*/ 98 w 103"/>
              <a:gd name="T17" fmla="*/ 55 h 55"/>
              <a:gd name="T18" fmla="*/ 92 w 103"/>
              <a:gd name="T19" fmla="*/ 48 h 55"/>
              <a:gd name="T20" fmla="*/ 92 w 103"/>
              <a:gd name="T21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" h="55">
                <a:moveTo>
                  <a:pt x="92" y="35"/>
                </a:moveTo>
                <a:cubicBezTo>
                  <a:pt x="61" y="35"/>
                  <a:pt x="30" y="35"/>
                  <a:pt x="0" y="35"/>
                </a:cubicBezTo>
                <a:cubicBezTo>
                  <a:pt x="0" y="31"/>
                  <a:pt x="0" y="28"/>
                  <a:pt x="0" y="23"/>
                </a:cubicBezTo>
                <a:cubicBezTo>
                  <a:pt x="30" y="23"/>
                  <a:pt x="61" y="23"/>
                  <a:pt x="92" y="23"/>
                </a:cubicBezTo>
                <a:cubicBezTo>
                  <a:pt x="92" y="17"/>
                  <a:pt x="92" y="12"/>
                  <a:pt x="92" y="7"/>
                </a:cubicBezTo>
                <a:cubicBezTo>
                  <a:pt x="92" y="2"/>
                  <a:pt x="94" y="0"/>
                  <a:pt x="98" y="0"/>
                </a:cubicBezTo>
                <a:cubicBezTo>
                  <a:pt x="102" y="0"/>
                  <a:pt x="103" y="3"/>
                  <a:pt x="103" y="7"/>
                </a:cubicBezTo>
                <a:cubicBezTo>
                  <a:pt x="103" y="20"/>
                  <a:pt x="103" y="34"/>
                  <a:pt x="103" y="48"/>
                </a:cubicBezTo>
                <a:cubicBezTo>
                  <a:pt x="103" y="52"/>
                  <a:pt x="103" y="55"/>
                  <a:pt x="98" y="55"/>
                </a:cubicBezTo>
                <a:cubicBezTo>
                  <a:pt x="93" y="55"/>
                  <a:pt x="92" y="52"/>
                  <a:pt x="92" y="48"/>
                </a:cubicBezTo>
                <a:cubicBezTo>
                  <a:pt x="92" y="44"/>
                  <a:pt x="92" y="40"/>
                  <a:pt x="92" y="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5703559" y="3395604"/>
            <a:ext cx="598488" cy="180975"/>
          </a:xfrm>
          <a:custGeom>
            <a:avLst/>
            <a:gdLst>
              <a:gd name="T0" fmla="*/ 2 w 63"/>
              <a:gd name="T1" fmla="*/ 19 h 19"/>
              <a:gd name="T2" fmla="*/ 16 w 63"/>
              <a:gd name="T3" fmla="*/ 1 h 19"/>
              <a:gd name="T4" fmla="*/ 48 w 63"/>
              <a:gd name="T5" fmla="*/ 2 h 19"/>
              <a:gd name="T6" fmla="*/ 62 w 63"/>
              <a:gd name="T7" fmla="*/ 19 h 19"/>
              <a:gd name="T8" fmla="*/ 2 w 63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9">
                <a:moveTo>
                  <a:pt x="2" y="19"/>
                </a:moveTo>
                <a:cubicBezTo>
                  <a:pt x="0" y="6"/>
                  <a:pt x="4" y="2"/>
                  <a:pt x="16" y="1"/>
                </a:cubicBezTo>
                <a:cubicBezTo>
                  <a:pt x="27" y="0"/>
                  <a:pt x="37" y="1"/>
                  <a:pt x="48" y="2"/>
                </a:cubicBezTo>
                <a:cubicBezTo>
                  <a:pt x="58" y="4"/>
                  <a:pt x="63" y="11"/>
                  <a:pt x="62" y="19"/>
                </a:cubicBezTo>
                <a:cubicBezTo>
                  <a:pt x="42" y="19"/>
                  <a:pt x="22" y="19"/>
                  <a:pt x="2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625896" y="2651066"/>
            <a:ext cx="331788" cy="333375"/>
          </a:xfrm>
          <a:custGeom>
            <a:avLst/>
            <a:gdLst>
              <a:gd name="T0" fmla="*/ 17 w 35"/>
              <a:gd name="T1" fmla="*/ 34 h 35"/>
              <a:gd name="T2" fmla="*/ 0 w 35"/>
              <a:gd name="T3" fmla="*/ 17 h 35"/>
              <a:gd name="T4" fmla="*/ 17 w 35"/>
              <a:gd name="T5" fmla="*/ 0 h 35"/>
              <a:gd name="T6" fmla="*/ 34 w 35"/>
              <a:gd name="T7" fmla="*/ 17 h 35"/>
              <a:gd name="T8" fmla="*/ 17 w 35"/>
              <a:gd name="T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7" y="34"/>
                </a:moveTo>
                <a:cubicBezTo>
                  <a:pt x="8" y="35"/>
                  <a:pt x="0" y="2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4" y="17"/>
                </a:cubicBezTo>
                <a:cubicBezTo>
                  <a:pt x="34" y="27"/>
                  <a:pt x="27" y="34"/>
                  <a:pt x="17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5314621" y="2565341"/>
            <a:ext cx="550863" cy="544513"/>
          </a:xfrm>
          <a:custGeom>
            <a:avLst/>
            <a:gdLst>
              <a:gd name="T0" fmla="*/ 50 w 58"/>
              <a:gd name="T1" fmla="*/ 46 h 57"/>
              <a:gd name="T2" fmla="*/ 54 w 58"/>
              <a:gd name="T3" fmla="*/ 52 h 57"/>
              <a:gd name="T4" fmla="*/ 53 w 58"/>
              <a:gd name="T5" fmla="*/ 53 h 57"/>
              <a:gd name="T6" fmla="*/ 46 w 58"/>
              <a:gd name="T7" fmla="*/ 49 h 57"/>
              <a:gd name="T8" fmla="*/ 12 w 58"/>
              <a:gd name="T9" fmla="*/ 49 h 57"/>
              <a:gd name="T10" fmla="*/ 6 w 58"/>
              <a:gd name="T11" fmla="*/ 53 h 57"/>
              <a:gd name="T12" fmla="*/ 5 w 58"/>
              <a:gd name="T13" fmla="*/ 52 h 57"/>
              <a:gd name="T14" fmla="*/ 9 w 58"/>
              <a:gd name="T15" fmla="*/ 46 h 57"/>
              <a:gd name="T16" fmla="*/ 14 w 58"/>
              <a:gd name="T17" fmla="*/ 8 h 57"/>
              <a:gd name="T18" fmla="*/ 47 w 58"/>
              <a:gd name="T19" fmla="*/ 9 h 57"/>
              <a:gd name="T20" fmla="*/ 50 w 58"/>
              <a:gd name="T21" fmla="*/ 46 h 57"/>
              <a:gd name="T22" fmla="*/ 9 w 58"/>
              <a:gd name="T23" fmla="*/ 30 h 57"/>
              <a:gd name="T24" fmla="*/ 14 w 58"/>
              <a:gd name="T25" fmla="*/ 45 h 57"/>
              <a:gd name="T26" fmla="*/ 29 w 58"/>
              <a:gd name="T27" fmla="*/ 48 h 57"/>
              <a:gd name="T28" fmla="*/ 45 w 58"/>
              <a:gd name="T29" fmla="*/ 46 h 57"/>
              <a:gd name="T30" fmla="*/ 49 w 58"/>
              <a:gd name="T31" fmla="*/ 30 h 57"/>
              <a:gd name="T32" fmla="*/ 45 w 58"/>
              <a:gd name="T33" fmla="*/ 13 h 57"/>
              <a:gd name="T34" fmla="*/ 30 w 58"/>
              <a:gd name="T35" fmla="*/ 8 h 57"/>
              <a:gd name="T36" fmla="*/ 23 w 58"/>
              <a:gd name="T37" fmla="*/ 7 h 57"/>
              <a:gd name="T38" fmla="*/ 7 w 58"/>
              <a:gd name="T39" fmla="*/ 24 h 57"/>
              <a:gd name="T40" fmla="*/ 9 w 58"/>
              <a:gd name="T41" fmla="*/ 3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" h="57">
                <a:moveTo>
                  <a:pt x="50" y="46"/>
                </a:moveTo>
                <a:cubicBezTo>
                  <a:pt x="51" y="48"/>
                  <a:pt x="53" y="50"/>
                  <a:pt x="54" y="52"/>
                </a:cubicBezTo>
                <a:cubicBezTo>
                  <a:pt x="54" y="52"/>
                  <a:pt x="53" y="53"/>
                  <a:pt x="53" y="53"/>
                </a:cubicBezTo>
                <a:cubicBezTo>
                  <a:pt x="51" y="52"/>
                  <a:pt x="49" y="51"/>
                  <a:pt x="46" y="49"/>
                </a:cubicBezTo>
                <a:cubicBezTo>
                  <a:pt x="35" y="57"/>
                  <a:pt x="24" y="57"/>
                  <a:pt x="12" y="49"/>
                </a:cubicBezTo>
                <a:cubicBezTo>
                  <a:pt x="10" y="51"/>
                  <a:pt x="8" y="52"/>
                  <a:pt x="6" y="53"/>
                </a:cubicBezTo>
                <a:cubicBezTo>
                  <a:pt x="6" y="53"/>
                  <a:pt x="6" y="53"/>
                  <a:pt x="5" y="52"/>
                </a:cubicBezTo>
                <a:cubicBezTo>
                  <a:pt x="7" y="50"/>
                  <a:pt x="8" y="48"/>
                  <a:pt x="9" y="46"/>
                </a:cubicBezTo>
                <a:cubicBezTo>
                  <a:pt x="0" y="33"/>
                  <a:pt x="1" y="18"/>
                  <a:pt x="14" y="8"/>
                </a:cubicBezTo>
                <a:cubicBezTo>
                  <a:pt x="23" y="0"/>
                  <a:pt x="37" y="1"/>
                  <a:pt x="47" y="9"/>
                </a:cubicBezTo>
                <a:cubicBezTo>
                  <a:pt x="57" y="19"/>
                  <a:pt x="58" y="32"/>
                  <a:pt x="50" y="46"/>
                </a:cubicBezTo>
                <a:close/>
                <a:moveTo>
                  <a:pt x="9" y="30"/>
                </a:moveTo>
                <a:cubicBezTo>
                  <a:pt x="6" y="33"/>
                  <a:pt x="7" y="40"/>
                  <a:pt x="14" y="45"/>
                </a:cubicBezTo>
                <a:cubicBezTo>
                  <a:pt x="20" y="51"/>
                  <a:pt x="26" y="52"/>
                  <a:pt x="29" y="48"/>
                </a:cubicBezTo>
                <a:cubicBezTo>
                  <a:pt x="33" y="52"/>
                  <a:pt x="39" y="51"/>
                  <a:pt x="45" y="46"/>
                </a:cubicBezTo>
                <a:cubicBezTo>
                  <a:pt x="51" y="40"/>
                  <a:pt x="53" y="34"/>
                  <a:pt x="49" y="30"/>
                </a:cubicBezTo>
                <a:cubicBezTo>
                  <a:pt x="53" y="25"/>
                  <a:pt x="52" y="19"/>
                  <a:pt x="45" y="13"/>
                </a:cubicBezTo>
                <a:cubicBezTo>
                  <a:pt x="39" y="7"/>
                  <a:pt x="33" y="5"/>
                  <a:pt x="30" y="8"/>
                </a:cubicBezTo>
                <a:cubicBezTo>
                  <a:pt x="27" y="8"/>
                  <a:pt x="25" y="7"/>
                  <a:pt x="23" y="7"/>
                </a:cubicBezTo>
                <a:cubicBezTo>
                  <a:pt x="15" y="9"/>
                  <a:pt x="9" y="15"/>
                  <a:pt x="7" y="24"/>
                </a:cubicBezTo>
                <a:cubicBezTo>
                  <a:pt x="7" y="26"/>
                  <a:pt x="8" y="28"/>
                  <a:pt x="9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7224384" y="3538479"/>
            <a:ext cx="484188" cy="95250"/>
          </a:xfrm>
          <a:custGeom>
            <a:avLst/>
            <a:gdLst>
              <a:gd name="T0" fmla="*/ 25 w 51"/>
              <a:gd name="T1" fmla="*/ 10 h 10"/>
              <a:gd name="T2" fmla="*/ 5 w 51"/>
              <a:gd name="T3" fmla="*/ 10 h 10"/>
              <a:gd name="T4" fmla="*/ 0 w 51"/>
              <a:gd name="T5" fmla="*/ 5 h 10"/>
              <a:gd name="T6" fmla="*/ 5 w 51"/>
              <a:gd name="T7" fmla="*/ 0 h 10"/>
              <a:gd name="T8" fmla="*/ 46 w 51"/>
              <a:gd name="T9" fmla="*/ 0 h 10"/>
              <a:gd name="T10" fmla="*/ 51 w 51"/>
              <a:gd name="T11" fmla="*/ 5 h 10"/>
              <a:gd name="T12" fmla="*/ 46 w 51"/>
              <a:gd name="T13" fmla="*/ 10 h 10"/>
              <a:gd name="T14" fmla="*/ 25 w 51"/>
              <a:gd name="T15" fmla="*/ 10 h 10"/>
              <a:gd name="T16" fmla="*/ 25 w 51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10">
                <a:moveTo>
                  <a:pt x="25" y="10"/>
                </a:moveTo>
                <a:cubicBezTo>
                  <a:pt x="19" y="10"/>
                  <a:pt x="12" y="10"/>
                  <a:pt x="5" y="10"/>
                </a:cubicBezTo>
                <a:cubicBezTo>
                  <a:pt x="2" y="10"/>
                  <a:pt x="0" y="9"/>
                  <a:pt x="0" y="5"/>
                </a:cubicBezTo>
                <a:cubicBezTo>
                  <a:pt x="0" y="1"/>
                  <a:pt x="2" y="0"/>
                  <a:pt x="5" y="0"/>
                </a:cubicBezTo>
                <a:cubicBezTo>
                  <a:pt x="19" y="0"/>
                  <a:pt x="32" y="0"/>
                  <a:pt x="46" y="0"/>
                </a:cubicBezTo>
                <a:cubicBezTo>
                  <a:pt x="49" y="0"/>
                  <a:pt x="51" y="1"/>
                  <a:pt x="51" y="5"/>
                </a:cubicBezTo>
                <a:cubicBezTo>
                  <a:pt x="51" y="9"/>
                  <a:pt x="49" y="10"/>
                  <a:pt x="46" y="10"/>
                </a:cubicBezTo>
                <a:cubicBezTo>
                  <a:pt x="39" y="10"/>
                  <a:pt x="32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5694034" y="2527241"/>
            <a:ext cx="209550" cy="209550"/>
          </a:xfrm>
          <a:custGeom>
            <a:avLst/>
            <a:gdLst>
              <a:gd name="T0" fmla="*/ 17 w 22"/>
              <a:gd name="T1" fmla="*/ 22 h 22"/>
              <a:gd name="T2" fmla="*/ 0 w 22"/>
              <a:gd name="T3" fmla="*/ 5 h 22"/>
              <a:gd name="T4" fmla="*/ 15 w 22"/>
              <a:gd name="T5" fmla="*/ 4 h 22"/>
              <a:gd name="T6" fmla="*/ 17 w 22"/>
              <a:gd name="T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2">
                <a:moveTo>
                  <a:pt x="17" y="22"/>
                </a:moveTo>
                <a:cubicBezTo>
                  <a:pt x="11" y="16"/>
                  <a:pt x="6" y="11"/>
                  <a:pt x="0" y="5"/>
                </a:cubicBezTo>
                <a:cubicBezTo>
                  <a:pt x="2" y="1"/>
                  <a:pt x="10" y="0"/>
                  <a:pt x="15" y="4"/>
                </a:cubicBezTo>
                <a:cubicBezTo>
                  <a:pt x="21" y="9"/>
                  <a:pt x="22" y="17"/>
                  <a:pt x="17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5295571" y="2527241"/>
            <a:ext cx="209550" cy="200025"/>
          </a:xfrm>
          <a:custGeom>
            <a:avLst/>
            <a:gdLst>
              <a:gd name="T0" fmla="*/ 4 w 22"/>
              <a:gd name="T1" fmla="*/ 21 h 21"/>
              <a:gd name="T2" fmla="*/ 5 w 22"/>
              <a:gd name="T3" fmla="*/ 6 h 21"/>
              <a:gd name="T4" fmla="*/ 22 w 22"/>
              <a:gd name="T5" fmla="*/ 4 h 21"/>
              <a:gd name="T6" fmla="*/ 4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4" y="21"/>
                </a:moveTo>
                <a:cubicBezTo>
                  <a:pt x="0" y="17"/>
                  <a:pt x="0" y="10"/>
                  <a:pt x="5" y="6"/>
                </a:cubicBezTo>
                <a:cubicBezTo>
                  <a:pt x="9" y="0"/>
                  <a:pt x="16" y="0"/>
                  <a:pt x="22" y="4"/>
                </a:cubicBezTo>
                <a:cubicBezTo>
                  <a:pt x="16" y="10"/>
                  <a:pt x="10" y="15"/>
                  <a:pt x="4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5543221" y="2670116"/>
            <a:ext cx="85725" cy="285750"/>
          </a:xfrm>
          <a:custGeom>
            <a:avLst/>
            <a:gdLst>
              <a:gd name="T0" fmla="*/ 0 w 9"/>
              <a:gd name="T1" fmla="*/ 30 h 30"/>
              <a:gd name="T2" fmla="*/ 5 w 9"/>
              <a:gd name="T3" fmla="*/ 0 h 30"/>
              <a:gd name="T4" fmla="*/ 0 w 9"/>
              <a:gd name="T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0">
                <a:moveTo>
                  <a:pt x="0" y="30"/>
                </a:moveTo>
                <a:cubicBezTo>
                  <a:pt x="2" y="20"/>
                  <a:pt x="3" y="10"/>
                  <a:pt x="5" y="0"/>
                </a:cubicBezTo>
                <a:cubicBezTo>
                  <a:pt x="9" y="6"/>
                  <a:pt x="7" y="26"/>
                  <a:pt x="0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6343301" y="1193375"/>
            <a:ext cx="303213" cy="677862"/>
          </a:xfrm>
          <a:custGeom>
            <a:avLst/>
            <a:gdLst>
              <a:gd name="T0" fmla="*/ 40 w 80"/>
              <a:gd name="T1" fmla="*/ 178 h 178"/>
              <a:gd name="T2" fmla="*/ 21 w 80"/>
              <a:gd name="T3" fmla="*/ 178 h 178"/>
              <a:gd name="T4" fmla="*/ 3 w 80"/>
              <a:gd name="T5" fmla="*/ 156 h 178"/>
              <a:gd name="T6" fmla="*/ 13 w 80"/>
              <a:gd name="T7" fmla="*/ 94 h 178"/>
              <a:gd name="T8" fmla="*/ 12 w 80"/>
              <a:gd name="T9" fmla="*/ 87 h 178"/>
              <a:gd name="T10" fmla="*/ 11 w 80"/>
              <a:gd name="T11" fmla="*/ 78 h 178"/>
              <a:gd name="T12" fmla="*/ 14 w 80"/>
              <a:gd name="T13" fmla="*/ 65 h 178"/>
              <a:gd name="T14" fmla="*/ 14 w 80"/>
              <a:gd name="T15" fmla="*/ 61 h 178"/>
              <a:gd name="T16" fmla="*/ 4 w 80"/>
              <a:gd name="T17" fmla="*/ 23 h 178"/>
              <a:gd name="T18" fmla="*/ 22 w 80"/>
              <a:gd name="T19" fmla="*/ 0 h 178"/>
              <a:gd name="T20" fmla="*/ 47 w 80"/>
              <a:gd name="T21" fmla="*/ 0 h 178"/>
              <a:gd name="T22" fmla="*/ 65 w 80"/>
              <a:gd name="T23" fmla="*/ 1 h 178"/>
              <a:gd name="T24" fmla="*/ 77 w 80"/>
              <a:gd name="T25" fmla="*/ 20 h 178"/>
              <a:gd name="T26" fmla="*/ 69 w 80"/>
              <a:gd name="T27" fmla="*/ 60 h 178"/>
              <a:gd name="T28" fmla="*/ 70 w 80"/>
              <a:gd name="T29" fmla="*/ 67 h 178"/>
              <a:gd name="T30" fmla="*/ 71 w 80"/>
              <a:gd name="T31" fmla="*/ 76 h 178"/>
              <a:gd name="T32" fmla="*/ 68 w 80"/>
              <a:gd name="T33" fmla="*/ 89 h 178"/>
              <a:gd name="T34" fmla="*/ 68 w 80"/>
              <a:gd name="T35" fmla="*/ 94 h 178"/>
              <a:gd name="T36" fmla="*/ 78 w 80"/>
              <a:gd name="T37" fmla="*/ 157 h 178"/>
              <a:gd name="T38" fmla="*/ 60 w 80"/>
              <a:gd name="T39" fmla="*/ 178 h 178"/>
              <a:gd name="T40" fmla="*/ 40 w 80"/>
              <a:gd name="T41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178">
                <a:moveTo>
                  <a:pt x="40" y="178"/>
                </a:moveTo>
                <a:cubicBezTo>
                  <a:pt x="34" y="178"/>
                  <a:pt x="27" y="178"/>
                  <a:pt x="21" y="178"/>
                </a:cubicBezTo>
                <a:cubicBezTo>
                  <a:pt x="8" y="178"/>
                  <a:pt x="1" y="169"/>
                  <a:pt x="3" y="156"/>
                </a:cubicBezTo>
                <a:cubicBezTo>
                  <a:pt x="6" y="136"/>
                  <a:pt x="10" y="115"/>
                  <a:pt x="13" y="94"/>
                </a:cubicBezTo>
                <a:cubicBezTo>
                  <a:pt x="14" y="92"/>
                  <a:pt x="12" y="90"/>
                  <a:pt x="12" y="87"/>
                </a:cubicBezTo>
                <a:cubicBezTo>
                  <a:pt x="11" y="84"/>
                  <a:pt x="10" y="80"/>
                  <a:pt x="11" y="78"/>
                </a:cubicBezTo>
                <a:cubicBezTo>
                  <a:pt x="13" y="73"/>
                  <a:pt x="8" y="68"/>
                  <a:pt x="14" y="65"/>
                </a:cubicBezTo>
                <a:cubicBezTo>
                  <a:pt x="15" y="65"/>
                  <a:pt x="14" y="62"/>
                  <a:pt x="14" y="61"/>
                </a:cubicBezTo>
                <a:cubicBezTo>
                  <a:pt x="10" y="48"/>
                  <a:pt x="7" y="35"/>
                  <a:pt x="4" y="23"/>
                </a:cubicBezTo>
                <a:cubicBezTo>
                  <a:pt x="0" y="10"/>
                  <a:pt x="8" y="0"/>
                  <a:pt x="22" y="0"/>
                </a:cubicBezTo>
                <a:cubicBezTo>
                  <a:pt x="30" y="1"/>
                  <a:pt x="39" y="0"/>
                  <a:pt x="47" y="0"/>
                </a:cubicBezTo>
                <a:cubicBezTo>
                  <a:pt x="53" y="0"/>
                  <a:pt x="59" y="1"/>
                  <a:pt x="65" y="1"/>
                </a:cubicBezTo>
                <a:cubicBezTo>
                  <a:pt x="72" y="2"/>
                  <a:pt x="79" y="12"/>
                  <a:pt x="77" y="20"/>
                </a:cubicBezTo>
                <a:cubicBezTo>
                  <a:pt x="74" y="33"/>
                  <a:pt x="71" y="47"/>
                  <a:pt x="69" y="60"/>
                </a:cubicBezTo>
                <a:cubicBezTo>
                  <a:pt x="68" y="63"/>
                  <a:pt x="67" y="65"/>
                  <a:pt x="70" y="67"/>
                </a:cubicBezTo>
                <a:cubicBezTo>
                  <a:pt x="72" y="69"/>
                  <a:pt x="72" y="74"/>
                  <a:pt x="71" y="76"/>
                </a:cubicBezTo>
                <a:cubicBezTo>
                  <a:pt x="68" y="80"/>
                  <a:pt x="75" y="86"/>
                  <a:pt x="68" y="89"/>
                </a:cubicBezTo>
                <a:cubicBezTo>
                  <a:pt x="67" y="90"/>
                  <a:pt x="67" y="92"/>
                  <a:pt x="68" y="94"/>
                </a:cubicBezTo>
                <a:cubicBezTo>
                  <a:pt x="71" y="115"/>
                  <a:pt x="74" y="136"/>
                  <a:pt x="78" y="157"/>
                </a:cubicBezTo>
                <a:cubicBezTo>
                  <a:pt x="80" y="168"/>
                  <a:pt x="72" y="178"/>
                  <a:pt x="60" y="178"/>
                </a:cubicBezTo>
                <a:cubicBezTo>
                  <a:pt x="53" y="178"/>
                  <a:pt x="47" y="178"/>
                  <a:pt x="40" y="1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6735413" y="1318787"/>
            <a:ext cx="444500" cy="582612"/>
          </a:xfrm>
          <a:custGeom>
            <a:avLst/>
            <a:gdLst>
              <a:gd name="T0" fmla="*/ 51 w 117"/>
              <a:gd name="T1" fmla="*/ 42 h 153"/>
              <a:gd name="T2" fmla="*/ 45 w 117"/>
              <a:gd name="T3" fmla="*/ 35 h 153"/>
              <a:gd name="T4" fmla="*/ 28 w 117"/>
              <a:gd name="T5" fmla="*/ 29 h 153"/>
              <a:gd name="T6" fmla="*/ 19 w 117"/>
              <a:gd name="T7" fmla="*/ 17 h 153"/>
              <a:gd name="T8" fmla="*/ 13 w 117"/>
              <a:gd name="T9" fmla="*/ 8 h 153"/>
              <a:gd name="T10" fmla="*/ 52 w 117"/>
              <a:gd name="T11" fmla="*/ 31 h 153"/>
              <a:gd name="T12" fmla="*/ 57 w 117"/>
              <a:gd name="T13" fmla="*/ 24 h 153"/>
              <a:gd name="T14" fmla="*/ 61 w 117"/>
              <a:gd name="T15" fmla="*/ 19 h 153"/>
              <a:gd name="T16" fmla="*/ 66 w 117"/>
              <a:gd name="T17" fmla="*/ 19 h 153"/>
              <a:gd name="T18" fmla="*/ 65 w 117"/>
              <a:gd name="T19" fmla="*/ 24 h 153"/>
              <a:gd name="T20" fmla="*/ 59 w 117"/>
              <a:gd name="T21" fmla="*/ 42 h 153"/>
              <a:gd name="T22" fmla="*/ 75 w 117"/>
              <a:gd name="T23" fmla="*/ 39 h 153"/>
              <a:gd name="T24" fmla="*/ 107 w 117"/>
              <a:gd name="T25" fmla="*/ 58 h 153"/>
              <a:gd name="T26" fmla="*/ 101 w 117"/>
              <a:gd name="T27" fmla="*/ 128 h 153"/>
              <a:gd name="T28" fmla="*/ 84 w 117"/>
              <a:gd name="T29" fmla="*/ 146 h 153"/>
              <a:gd name="T30" fmla="*/ 60 w 117"/>
              <a:gd name="T31" fmla="*/ 147 h 153"/>
              <a:gd name="T32" fmla="*/ 55 w 117"/>
              <a:gd name="T33" fmla="*/ 147 h 153"/>
              <a:gd name="T34" fmla="*/ 24 w 117"/>
              <a:gd name="T35" fmla="*/ 143 h 153"/>
              <a:gd name="T36" fmla="*/ 4 w 117"/>
              <a:gd name="T37" fmla="*/ 105 h 153"/>
              <a:gd name="T38" fmla="*/ 5 w 117"/>
              <a:gd name="T39" fmla="*/ 64 h 153"/>
              <a:gd name="T40" fmla="*/ 47 w 117"/>
              <a:gd name="T41" fmla="*/ 41 h 153"/>
              <a:gd name="T42" fmla="*/ 51 w 117"/>
              <a:gd name="T43" fmla="*/ 4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7" h="153">
                <a:moveTo>
                  <a:pt x="51" y="42"/>
                </a:moveTo>
                <a:cubicBezTo>
                  <a:pt x="52" y="34"/>
                  <a:pt x="51" y="33"/>
                  <a:pt x="45" y="35"/>
                </a:cubicBezTo>
                <a:cubicBezTo>
                  <a:pt x="38" y="36"/>
                  <a:pt x="32" y="34"/>
                  <a:pt x="28" y="29"/>
                </a:cubicBezTo>
                <a:cubicBezTo>
                  <a:pt x="24" y="26"/>
                  <a:pt x="22" y="21"/>
                  <a:pt x="19" y="17"/>
                </a:cubicBezTo>
                <a:cubicBezTo>
                  <a:pt x="17" y="14"/>
                  <a:pt x="15" y="11"/>
                  <a:pt x="13" y="8"/>
                </a:cubicBezTo>
                <a:cubicBezTo>
                  <a:pt x="31" y="0"/>
                  <a:pt x="50" y="11"/>
                  <a:pt x="52" y="31"/>
                </a:cubicBezTo>
                <a:cubicBezTo>
                  <a:pt x="54" y="28"/>
                  <a:pt x="55" y="26"/>
                  <a:pt x="57" y="24"/>
                </a:cubicBezTo>
                <a:cubicBezTo>
                  <a:pt x="58" y="22"/>
                  <a:pt x="59" y="20"/>
                  <a:pt x="61" y="19"/>
                </a:cubicBezTo>
                <a:cubicBezTo>
                  <a:pt x="62" y="18"/>
                  <a:pt x="65" y="19"/>
                  <a:pt x="66" y="19"/>
                </a:cubicBezTo>
                <a:cubicBezTo>
                  <a:pt x="66" y="21"/>
                  <a:pt x="66" y="23"/>
                  <a:pt x="65" y="24"/>
                </a:cubicBezTo>
                <a:cubicBezTo>
                  <a:pt x="61" y="29"/>
                  <a:pt x="58" y="35"/>
                  <a:pt x="59" y="42"/>
                </a:cubicBezTo>
                <a:cubicBezTo>
                  <a:pt x="64" y="41"/>
                  <a:pt x="70" y="40"/>
                  <a:pt x="75" y="39"/>
                </a:cubicBezTo>
                <a:cubicBezTo>
                  <a:pt x="90" y="37"/>
                  <a:pt x="102" y="44"/>
                  <a:pt x="107" y="58"/>
                </a:cubicBezTo>
                <a:cubicBezTo>
                  <a:pt x="117" y="82"/>
                  <a:pt x="113" y="106"/>
                  <a:pt x="101" y="128"/>
                </a:cubicBezTo>
                <a:cubicBezTo>
                  <a:pt x="97" y="135"/>
                  <a:pt x="91" y="141"/>
                  <a:pt x="84" y="146"/>
                </a:cubicBezTo>
                <a:cubicBezTo>
                  <a:pt x="77" y="152"/>
                  <a:pt x="68" y="152"/>
                  <a:pt x="60" y="147"/>
                </a:cubicBezTo>
                <a:cubicBezTo>
                  <a:pt x="59" y="147"/>
                  <a:pt x="56" y="146"/>
                  <a:pt x="55" y="147"/>
                </a:cubicBezTo>
                <a:cubicBezTo>
                  <a:pt x="43" y="153"/>
                  <a:pt x="34" y="151"/>
                  <a:pt x="24" y="143"/>
                </a:cubicBezTo>
                <a:cubicBezTo>
                  <a:pt x="13" y="133"/>
                  <a:pt x="7" y="119"/>
                  <a:pt x="4" y="105"/>
                </a:cubicBezTo>
                <a:cubicBezTo>
                  <a:pt x="1" y="91"/>
                  <a:pt x="0" y="78"/>
                  <a:pt x="5" y="64"/>
                </a:cubicBezTo>
                <a:cubicBezTo>
                  <a:pt x="11" y="44"/>
                  <a:pt x="26" y="35"/>
                  <a:pt x="47" y="41"/>
                </a:cubicBezTo>
                <a:cubicBezTo>
                  <a:pt x="48" y="41"/>
                  <a:pt x="50" y="41"/>
                  <a:pt x="51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6403626" y="1082250"/>
            <a:ext cx="182563" cy="98425"/>
          </a:xfrm>
          <a:custGeom>
            <a:avLst/>
            <a:gdLst>
              <a:gd name="T0" fmla="*/ 18 w 48"/>
              <a:gd name="T1" fmla="*/ 17 h 26"/>
              <a:gd name="T2" fmla="*/ 15 w 48"/>
              <a:gd name="T3" fmla="*/ 6 h 26"/>
              <a:gd name="T4" fmla="*/ 17 w 48"/>
              <a:gd name="T5" fmla="*/ 0 h 26"/>
              <a:gd name="T6" fmla="*/ 31 w 48"/>
              <a:gd name="T7" fmla="*/ 0 h 26"/>
              <a:gd name="T8" fmla="*/ 34 w 48"/>
              <a:gd name="T9" fmla="*/ 2 h 26"/>
              <a:gd name="T10" fmla="*/ 33 w 48"/>
              <a:gd name="T11" fmla="*/ 7 h 26"/>
              <a:gd name="T12" fmla="*/ 30 w 48"/>
              <a:gd name="T13" fmla="*/ 12 h 26"/>
              <a:gd name="T14" fmla="*/ 35 w 48"/>
              <a:gd name="T15" fmla="*/ 18 h 26"/>
              <a:gd name="T16" fmla="*/ 43 w 48"/>
              <a:gd name="T17" fmla="*/ 18 h 26"/>
              <a:gd name="T18" fmla="*/ 48 w 48"/>
              <a:gd name="T19" fmla="*/ 22 h 26"/>
              <a:gd name="T20" fmla="*/ 43 w 48"/>
              <a:gd name="T21" fmla="*/ 26 h 26"/>
              <a:gd name="T22" fmla="*/ 16 w 48"/>
              <a:gd name="T23" fmla="*/ 25 h 26"/>
              <a:gd name="T24" fmla="*/ 7 w 48"/>
              <a:gd name="T25" fmla="*/ 25 h 26"/>
              <a:gd name="T26" fmla="*/ 0 w 48"/>
              <a:gd name="T27" fmla="*/ 21 h 26"/>
              <a:gd name="T28" fmla="*/ 7 w 48"/>
              <a:gd name="T29" fmla="*/ 17 h 26"/>
              <a:gd name="T30" fmla="*/ 18 w 48"/>
              <a:gd name="T31" fmla="*/ 17 h 26"/>
              <a:gd name="T32" fmla="*/ 23 w 48"/>
              <a:gd name="T33" fmla="*/ 16 h 26"/>
              <a:gd name="T34" fmla="*/ 13 w 48"/>
              <a:gd name="T35" fmla="*/ 21 h 26"/>
              <a:gd name="T36" fmla="*/ 30 w 48"/>
              <a:gd name="T37" fmla="*/ 20 h 26"/>
              <a:gd name="T38" fmla="*/ 23 w 48"/>
              <a:gd name="T39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26">
                <a:moveTo>
                  <a:pt x="18" y="17"/>
                </a:moveTo>
                <a:cubicBezTo>
                  <a:pt x="18" y="13"/>
                  <a:pt x="20" y="9"/>
                  <a:pt x="15" y="6"/>
                </a:cubicBezTo>
                <a:cubicBezTo>
                  <a:pt x="12" y="4"/>
                  <a:pt x="13" y="0"/>
                  <a:pt x="17" y="0"/>
                </a:cubicBezTo>
                <a:cubicBezTo>
                  <a:pt x="22" y="0"/>
                  <a:pt x="27" y="0"/>
                  <a:pt x="31" y="0"/>
                </a:cubicBezTo>
                <a:cubicBezTo>
                  <a:pt x="32" y="0"/>
                  <a:pt x="34" y="1"/>
                  <a:pt x="34" y="2"/>
                </a:cubicBezTo>
                <a:cubicBezTo>
                  <a:pt x="34" y="4"/>
                  <a:pt x="34" y="5"/>
                  <a:pt x="33" y="7"/>
                </a:cubicBezTo>
                <a:cubicBezTo>
                  <a:pt x="32" y="9"/>
                  <a:pt x="30" y="10"/>
                  <a:pt x="30" y="12"/>
                </a:cubicBezTo>
                <a:cubicBezTo>
                  <a:pt x="29" y="16"/>
                  <a:pt x="30" y="18"/>
                  <a:pt x="35" y="18"/>
                </a:cubicBezTo>
                <a:cubicBezTo>
                  <a:pt x="37" y="18"/>
                  <a:pt x="40" y="17"/>
                  <a:pt x="43" y="18"/>
                </a:cubicBezTo>
                <a:cubicBezTo>
                  <a:pt x="45" y="18"/>
                  <a:pt x="47" y="20"/>
                  <a:pt x="48" y="22"/>
                </a:cubicBezTo>
                <a:cubicBezTo>
                  <a:pt x="47" y="23"/>
                  <a:pt x="45" y="25"/>
                  <a:pt x="43" y="26"/>
                </a:cubicBezTo>
                <a:cubicBezTo>
                  <a:pt x="34" y="26"/>
                  <a:pt x="25" y="25"/>
                  <a:pt x="16" y="25"/>
                </a:cubicBezTo>
                <a:cubicBezTo>
                  <a:pt x="13" y="25"/>
                  <a:pt x="10" y="25"/>
                  <a:pt x="7" y="25"/>
                </a:cubicBezTo>
                <a:cubicBezTo>
                  <a:pt x="4" y="26"/>
                  <a:pt x="0" y="26"/>
                  <a:pt x="0" y="21"/>
                </a:cubicBezTo>
                <a:cubicBezTo>
                  <a:pt x="0" y="17"/>
                  <a:pt x="3" y="17"/>
                  <a:pt x="7" y="17"/>
                </a:cubicBezTo>
                <a:cubicBezTo>
                  <a:pt x="10" y="17"/>
                  <a:pt x="14" y="17"/>
                  <a:pt x="18" y="17"/>
                </a:cubicBezTo>
                <a:close/>
                <a:moveTo>
                  <a:pt x="23" y="16"/>
                </a:moveTo>
                <a:cubicBezTo>
                  <a:pt x="20" y="17"/>
                  <a:pt x="17" y="19"/>
                  <a:pt x="13" y="21"/>
                </a:cubicBezTo>
                <a:cubicBezTo>
                  <a:pt x="19" y="24"/>
                  <a:pt x="24" y="26"/>
                  <a:pt x="30" y="20"/>
                </a:cubicBezTo>
                <a:cubicBezTo>
                  <a:pt x="27" y="19"/>
                  <a:pt x="26" y="18"/>
                  <a:pt x="23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826" name="Grupo 825"/>
          <p:cNvGrpSpPr/>
          <p:nvPr/>
        </p:nvGrpSpPr>
        <p:grpSpPr>
          <a:xfrm>
            <a:off x="5505121" y="1616136"/>
            <a:ext cx="679327" cy="679329"/>
            <a:chOff x="5611649" y="1990299"/>
            <a:chExt cx="407987" cy="407988"/>
          </a:xfrm>
        </p:grpSpPr>
        <p:sp>
          <p:nvSpPr>
            <p:cNvPr id="800" name="Freeform 26"/>
            <p:cNvSpPr>
              <a:spLocks noEditPoints="1"/>
            </p:cNvSpPr>
            <p:nvPr/>
          </p:nvSpPr>
          <p:spPr bwMode="auto">
            <a:xfrm>
              <a:off x="5611649" y="1990299"/>
              <a:ext cx="407987" cy="407988"/>
            </a:xfrm>
            <a:custGeom>
              <a:avLst/>
              <a:gdLst>
                <a:gd name="T0" fmla="*/ 266 w 268"/>
                <a:gd name="T1" fmla="*/ 131 h 268"/>
                <a:gd name="T2" fmla="*/ 138 w 268"/>
                <a:gd name="T3" fmla="*/ 266 h 268"/>
                <a:gd name="T4" fmla="*/ 2 w 268"/>
                <a:gd name="T5" fmla="*/ 136 h 268"/>
                <a:gd name="T6" fmla="*/ 130 w 268"/>
                <a:gd name="T7" fmla="*/ 2 h 268"/>
                <a:gd name="T8" fmla="*/ 266 w 268"/>
                <a:gd name="T9" fmla="*/ 131 h 268"/>
                <a:gd name="T10" fmla="*/ 235 w 268"/>
                <a:gd name="T11" fmla="*/ 201 h 268"/>
                <a:gd name="T12" fmla="*/ 239 w 268"/>
                <a:gd name="T13" fmla="*/ 193 h 268"/>
                <a:gd name="T14" fmla="*/ 254 w 268"/>
                <a:gd name="T15" fmla="*/ 119 h 268"/>
                <a:gd name="T16" fmla="*/ 192 w 268"/>
                <a:gd name="T17" fmla="*/ 27 h 268"/>
                <a:gd name="T18" fmla="*/ 128 w 268"/>
                <a:gd name="T19" fmla="*/ 12 h 268"/>
                <a:gd name="T20" fmla="*/ 123 w 268"/>
                <a:gd name="T21" fmla="*/ 12 h 268"/>
                <a:gd name="T22" fmla="*/ 111 w 268"/>
                <a:gd name="T23" fmla="*/ 10 h 268"/>
                <a:gd name="T24" fmla="*/ 109 w 268"/>
                <a:gd name="T25" fmla="*/ 13 h 268"/>
                <a:gd name="T26" fmla="*/ 91 w 268"/>
                <a:gd name="T27" fmla="*/ 20 h 268"/>
                <a:gd name="T28" fmla="*/ 67 w 268"/>
                <a:gd name="T29" fmla="*/ 33 h 268"/>
                <a:gd name="T30" fmla="*/ 235 w 268"/>
                <a:gd name="T31" fmla="*/ 201 h 268"/>
                <a:gd name="T32" fmla="*/ 199 w 268"/>
                <a:gd name="T33" fmla="*/ 235 h 268"/>
                <a:gd name="T34" fmla="*/ 32 w 268"/>
                <a:gd name="T35" fmla="*/ 69 h 268"/>
                <a:gd name="T36" fmla="*/ 50 w 268"/>
                <a:gd name="T37" fmla="*/ 220 h 268"/>
                <a:gd name="T38" fmla="*/ 199 w 268"/>
                <a:gd name="T39" fmla="*/ 23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268">
                  <a:moveTo>
                    <a:pt x="266" y="131"/>
                  </a:moveTo>
                  <a:cubicBezTo>
                    <a:pt x="268" y="203"/>
                    <a:pt x="211" y="263"/>
                    <a:pt x="138" y="266"/>
                  </a:cubicBezTo>
                  <a:cubicBezTo>
                    <a:pt x="65" y="268"/>
                    <a:pt x="4" y="210"/>
                    <a:pt x="2" y="136"/>
                  </a:cubicBezTo>
                  <a:cubicBezTo>
                    <a:pt x="0" y="65"/>
                    <a:pt x="59" y="4"/>
                    <a:pt x="130" y="2"/>
                  </a:cubicBezTo>
                  <a:cubicBezTo>
                    <a:pt x="204" y="0"/>
                    <a:pt x="264" y="57"/>
                    <a:pt x="266" y="131"/>
                  </a:cubicBezTo>
                  <a:close/>
                  <a:moveTo>
                    <a:pt x="235" y="201"/>
                  </a:moveTo>
                  <a:cubicBezTo>
                    <a:pt x="237" y="197"/>
                    <a:pt x="238" y="195"/>
                    <a:pt x="239" y="193"/>
                  </a:cubicBezTo>
                  <a:cubicBezTo>
                    <a:pt x="252" y="170"/>
                    <a:pt x="258" y="145"/>
                    <a:pt x="254" y="119"/>
                  </a:cubicBezTo>
                  <a:cubicBezTo>
                    <a:pt x="249" y="78"/>
                    <a:pt x="228" y="48"/>
                    <a:pt x="192" y="27"/>
                  </a:cubicBezTo>
                  <a:cubicBezTo>
                    <a:pt x="172" y="16"/>
                    <a:pt x="150" y="12"/>
                    <a:pt x="128" y="12"/>
                  </a:cubicBezTo>
                  <a:cubicBezTo>
                    <a:pt x="126" y="12"/>
                    <a:pt x="124" y="12"/>
                    <a:pt x="123" y="12"/>
                  </a:cubicBezTo>
                  <a:cubicBezTo>
                    <a:pt x="119" y="7"/>
                    <a:pt x="115" y="8"/>
                    <a:pt x="111" y="10"/>
                  </a:cubicBezTo>
                  <a:cubicBezTo>
                    <a:pt x="111" y="12"/>
                    <a:pt x="110" y="13"/>
                    <a:pt x="109" y="13"/>
                  </a:cubicBezTo>
                  <a:cubicBezTo>
                    <a:pt x="103" y="16"/>
                    <a:pt x="97" y="17"/>
                    <a:pt x="91" y="20"/>
                  </a:cubicBezTo>
                  <a:cubicBezTo>
                    <a:pt x="83" y="24"/>
                    <a:pt x="76" y="28"/>
                    <a:pt x="67" y="33"/>
                  </a:cubicBezTo>
                  <a:cubicBezTo>
                    <a:pt x="123" y="89"/>
                    <a:pt x="179" y="145"/>
                    <a:pt x="235" y="201"/>
                  </a:cubicBezTo>
                  <a:close/>
                  <a:moveTo>
                    <a:pt x="199" y="235"/>
                  </a:moveTo>
                  <a:cubicBezTo>
                    <a:pt x="143" y="180"/>
                    <a:pt x="88" y="124"/>
                    <a:pt x="32" y="69"/>
                  </a:cubicBezTo>
                  <a:cubicBezTo>
                    <a:pt x="1" y="113"/>
                    <a:pt x="9" y="181"/>
                    <a:pt x="50" y="220"/>
                  </a:cubicBezTo>
                  <a:cubicBezTo>
                    <a:pt x="95" y="264"/>
                    <a:pt x="160" y="263"/>
                    <a:pt x="199" y="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1" name="Freeform 27"/>
            <p:cNvSpPr>
              <a:spLocks/>
            </p:cNvSpPr>
            <p:nvPr/>
          </p:nvSpPr>
          <p:spPr bwMode="auto">
            <a:xfrm>
              <a:off x="5865648" y="2177625"/>
              <a:ext cx="53975" cy="42863"/>
            </a:xfrm>
            <a:custGeom>
              <a:avLst/>
              <a:gdLst>
                <a:gd name="T0" fmla="*/ 34 w 35"/>
                <a:gd name="T1" fmla="*/ 28 h 28"/>
                <a:gd name="T2" fmla="*/ 23 w 35"/>
                <a:gd name="T3" fmla="*/ 24 h 28"/>
                <a:gd name="T4" fmla="*/ 24 w 35"/>
                <a:gd name="T5" fmla="*/ 22 h 28"/>
                <a:gd name="T6" fmla="*/ 26 w 35"/>
                <a:gd name="T7" fmla="*/ 22 h 28"/>
                <a:gd name="T8" fmla="*/ 29 w 35"/>
                <a:gd name="T9" fmla="*/ 21 h 28"/>
                <a:gd name="T10" fmla="*/ 29 w 35"/>
                <a:gd name="T11" fmla="*/ 6 h 28"/>
                <a:gd name="T12" fmla="*/ 0 w 35"/>
                <a:gd name="T13" fmla="*/ 0 h 28"/>
                <a:gd name="T14" fmla="*/ 31 w 35"/>
                <a:gd name="T15" fmla="*/ 1 h 28"/>
                <a:gd name="T16" fmla="*/ 34 w 35"/>
                <a:gd name="T17" fmla="*/ 5 h 28"/>
                <a:gd name="T18" fmla="*/ 34 w 35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8">
                  <a:moveTo>
                    <a:pt x="34" y="28"/>
                  </a:moveTo>
                  <a:cubicBezTo>
                    <a:pt x="30" y="26"/>
                    <a:pt x="27" y="25"/>
                    <a:pt x="23" y="24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7" y="22"/>
                    <a:pt x="28" y="22"/>
                    <a:pt x="29" y="21"/>
                  </a:cubicBezTo>
                  <a:cubicBezTo>
                    <a:pt x="29" y="16"/>
                    <a:pt x="29" y="11"/>
                    <a:pt x="29" y="6"/>
                  </a:cubicBezTo>
                  <a:cubicBezTo>
                    <a:pt x="20" y="3"/>
                    <a:pt x="10" y="9"/>
                    <a:pt x="0" y="0"/>
                  </a:cubicBezTo>
                  <a:cubicBezTo>
                    <a:pt x="12" y="0"/>
                    <a:pt x="21" y="0"/>
                    <a:pt x="31" y="1"/>
                  </a:cubicBezTo>
                  <a:cubicBezTo>
                    <a:pt x="32" y="1"/>
                    <a:pt x="34" y="3"/>
                    <a:pt x="34" y="5"/>
                  </a:cubicBezTo>
                  <a:cubicBezTo>
                    <a:pt x="35" y="12"/>
                    <a:pt x="34" y="19"/>
                    <a:pt x="34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2" name="Freeform 28"/>
            <p:cNvSpPr>
              <a:spLocks/>
            </p:cNvSpPr>
            <p:nvPr/>
          </p:nvSpPr>
          <p:spPr bwMode="auto">
            <a:xfrm>
              <a:off x="5916448" y="2085550"/>
              <a:ext cx="34925" cy="77788"/>
            </a:xfrm>
            <a:custGeom>
              <a:avLst/>
              <a:gdLst>
                <a:gd name="T0" fmla="*/ 18 w 23"/>
                <a:gd name="T1" fmla="*/ 51 h 51"/>
                <a:gd name="T2" fmla="*/ 8 w 23"/>
                <a:gd name="T3" fmla="*/ 25 h 51"/>
                <a:gd name="T4" fmla="*/ 14 w 23"/>
                <a:gd name="T5" fmla="*/ 0 h 51"/>
                <a:gd name="T6" fmla="*/ 14 w 23"/>
                <a:gd name="T7" fmla="*/ 25 h 51"/>
                <a:gd name="T8" fmla="*/ 18 w 23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1">
                  <a:moveTo>
                    <a:pt x="18" y="51"/>
                  </a:moveTo>
                  <a:cubicBezTo>
                    <a:pt x="19" y="40"/>
                    <a:pt x="14" y="32"/>
                    <a:pt x="8" y="25"/>
                  </a:cubicBezTo>
                  <a:cubicBezTo>
                    <a:pt x="0" y="16"/>
                    <a:pt x="3" y="5"/>
                    <a:pt x="14" y="0"/>
                  </a:cubicBezTo>
                  <a:cubicBezTo>
                    <a:pt x="6" y="10"/>
                    <a:pt x="6" y="15"/>
                    <a:pt x="14" y="25"/>
                  </a:cubicBezTo>
                  <a:cubicBezTo>
                    <a:pt x="21" y="33"/>
                    <a:pt x="23" y="42"/>
                    <a:pt x="18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3" name="Freeform 29"/>
            <p:cNvSpPr>
              <a:spLocks/>
            </p:cNvSpPr>
            <p:nvPr/>
          </p:nvSpPr>
          <p:spPr bwMode="auto">
            <a:xfrm>
              <a:off x="5892636" y="2087137"/>
              <a:ext cx="33337" cy="74613"/>
            </a:xfrm>
            <a:custGeom>
              <a:avLst/>
              <a:gdLst>
                <a:gd name="T0" fmla="*/ 12 w 22"/>
                <a:gd name="T1" fmla="*/ 0 h 49"/>
                <a:gd name="T2" fmla="*/ 14 w 22"/>
                <a:gd name="T3" fmla="*/ 24 h 49"/>
                <a:gd name="T4" fmla="*/ 20 w 22"/>
                <a:gd name="T5" fmla="*/ 46 h 49"/>
                <a:gd name="T6" fmla="*/ 18 w 22"/>
                <a:gd name="T7" fmla="*/ 49 h 49"/>
                <a:gd name="T8" fmla="*/ 8 w 22"/>
                <a:gd name="T9" fmla="*/ 24 h 49"/>
                <a:gd name="T10" fmla="*/ 12 w 2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9">
                  <a:moveTo>
                    <a:pt x="12" y="0"/>
                  </a:moveTo>
                  <a:cubicBezTo>
                    <a:pt x="6" y="11"/>
                    <a:pt x="6" y="14"/>
                    <a:pt x="14" y="24"/>
                  </a:cubicBezTo>
                  <a:cubicBezTo>
                    <a:pt x="19" y="30"/>
                    <a:pt x="22" y="37"/>
                    <a:pt x="20" y="46"/>
                  </a:cubicBezTo>
                  <a:cubicBezTo>
                    <a:pt x="20" y="47"/>
                    <a:pt x="19" y="48"/>
                    <a:pt x="18" y="49"/>
                  </a:cubicBezTo>
                  <a:cubicBezTo>
                    <a:pt x="19" y="39"/>
                    <a:pt x="14" y="32"/>
                    <a:pt x="8" y="24"/>
                  </a:cubicBezTo>
                  <a:cubicBezTo>
                    <a:pt x="0" y="16"/>
                    <a:pt x="2" y="7"/>
                    <a:pt x="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4" name="Freeform 30"/>
            <p:cNvSpPr>
              <a:spLocks/>
            </p:cNvSpPr>
            <p:nvPr/>
          </p:nvSpPr>
          <p:spPr bwMode="auto">
            <a:xfrm>
              <a:off x="5945023" y="2179212"/>
              <a:ext cx="7937" cy="39688"/>
            </a:xfrm>
            <a:custGeom>
              <a:avLst/>
              <a:gdLst>
                <a:gd name="T0" fmla="*/ 0 w 5"/>
                <a:gd name="T1" fmla="*/ 0 h 26"/>
                <a:gd name="T2" fmla="*/ 3 w 5"/>
                <a:gd name="T3" fmla="*/ 0 h 26"/>
                <a:gd name="T4" fmla="*/ 0 w 5"/>
                <a:gd name="T5" fmla="*/ 26 h 26"/>
                <a:gd name="T6" fmla="*/ 0 w 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6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5" y="18"/>
                    <a:pt x="4" y="24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5" name="Freeform 31"/>
            <p:cNvSpPr>
              <a:spLocks/>
            </p:cNvSpPr>
            <p:nvPr/>
          </p:nvSpPr>
          <p:spPr bwMode="auto">
            <a:xfrm>
              <a:off x="5932323" y="2177625"/>
              <a:ext cx="7937" cy="41275"/>
            </a:xfrm>
            <a:custGeom>
              <a:avLst/>
              <a:gdLst>
                <a:gd name="T0" fmla="*/ 2 w 5"/>
                <a:gd name="T1" fmla="*/ 0 h 27"/>
                <a:gd name="T2" fmla="*/ 4 w 5"/>
                <a:gd name="T3" fmla="*/ 4 h 27"/>
                <a:gd name="T4" fmla="*/ 5 w 5"/>
                <a:gd name="T5" fmla="*/ 26 h 27"/>
                <a:gd name="T6" fmla="*/ 3 w 5"/>
                <a:gd name="T7" fmla="*/ 27 h 27"/>
                <a:gd name="T8" fmla="*/ 0 w 5"/>
                <a:gd name="T9" fmla="*/ 23 h 27"/>
                <a:gd name="T10" fmla="*/ 0 w 5"/>
                <a:gd name="T11" fmla="*/ 1 h 27"/>
                <a:gd name="T12" fmla="*/ 2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0"/>
                  </a:moveTo>
                  <a:cubicBezTo>
                    <a:pt x="3" y="1"/>
                    <a:pt x="4" y="2"/>
                    <a:pt x="4" y="4"/>
                  </a:cubicBezTo>
                  <a:cubicBezTo>
                    <a:pt x="5" y="11"/>
                    <a:pt x="5" y="19"/>
                    <a:pt x="5" y="26"/>
                  </a:cubicBezTo>
                  <a:cubicBezTo>
                    <a:pt x="4" y="26"/>
                    <a:pt x="3" y="27"/>
                    <a:pt x="3" y="27"/>
                  </a:cubicBezTo>
                  <a:cubicBezTo>
                    <a:pt x="2" y="26"/>
                    <a:pt x="0" y="24"/>
                    <a:pt x="0" y="23"/>
                  </a:cubicBezTo>
                  <a:cubicBezTo>
                    <a:pt x="0" y="16"/>
                    <a:pt x="0" y="9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6" name="Freeform 32"/>
            <p:cNvSpPr>
              <a:spLocks/>
            </p:cNvSpPr>
            <p:nvPr/>
          </p:nvSpPr>
          <p:spPr bwMode="auto">
            <a:xfrm>
              <a:off x="5922798" y="2177625"/>
              <a:ext cx="6350" cy="41275"/>
            </a:xfrm>
            <a:custGeom>
              <a:avLst/>
              <a:gdLst>
                <a:gd name="T0" fmla="*/ 5 w 5"/>
                <a:gd name="T1" fmla="*/ 1 h 27"/>
                <a:gd name="T2" fmla="*/ 5 w 5"/>
                <a:gd name="T3" fmla="*/ 23 h 27"/>
                <a:gd name="T4" fmla="*/ 3 w 5"/>
                <a:gd name="T5" fmla="*/ 27 h 27"/>
                <a:gd name="T6" fmla="*/ 0 w 5"/>
                <a:gd name="T7" fmla="*/ 23 h 27"/>
                <a:gd name="T8" fmla="*/ 0 w 5"/>
                <a:gd name="T9" fmla="*/ 3 h 27"/>
                <a:gd name="T10" fmla="*/ 3 w 5"/>
                <a:gd name="T11" fmla="*/ 0 h 27"/>
                <a:gd name="T12" fmla="*/ 5 w 5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5" y="1"/>
                  </a:moveTo>
                  <a:cubicBezTo>
                    <a:pt x="5" y="8"/>
                    <a:pt x="5" y="16"/>
                    <a:pt x="5" y="23"/>
                  </a:cubicBezTo>
                  <a:cubicBezTo>
                    <a:pt x="4" y="24"/>
                    <a:pt x="3" y="26"/>
                    <a:pt x="3" y="27"/>
                  </a:cubicBezTo>
                  <a:cubicBezTo>
                    <a:pt x="2" y="25"/>
                    <a:pt x="0" y="24"/>
                    <a:pt x="0" y="23"/>
                  </a:cubicBezTo>
                  <a:cubicBezTo>
                    <a:pt x="0" y="16"/>
                    <a:pt x="0" y="10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7" name="Freeform 33"/>
            <p:cNvSpPr>
              <a:spLocks/>
            </p:cNvSpPr>
            <p:nvPr/>
          </p:nvSpPr>
          <p:spPr bwMode="auto">
            <a:xfrm>
              <a:off x="5678323" y="2177625"/>
              <a:ext cx="95250" cy="39688"/>
            </a:xfrm>
            <a:custGeom>
              <a:avLst/>
              <a:gdLst>
                <a:gd name="T0" fmla="*/ 44 w 62"/>
                <a:gd name="T1" fmla="*/ 21 h 26"/>
                <a:gd name="T2" fmla="*/ 58 w 62"/>
                <a:gd name="T3" fmla="*/ 23 h 26"/>
                <a:gd name="T4" fmla="*/ 62 w 62"/>
                <a:gd name="T5" fmla="*/ 26 h 26"/>
                <a:gd name="T6" fmla="*/ 0 w 62"/>
                <a:gd name="T7" fmla="*/ 26 h 26"/>
                <a:gd name="T8" fmla="*/ 0 w 62"/>
                <a:gd name="T9" fmla="*/ 0 h 26"/>
                <a:gd name="T10" fmla="*/ 16 w 62"/>
                <a:gd name="T11" fmla="*/ 0 h 26"/>
                <a:gd name="T12" fmla="*/ 31 w 62"/>
                <a:gd name="T13" fmla="*/ 0 h 26"/>
                <a:gd name="T14" fmla="*/ 44 w 62"/>
                <a:gd name="T15" fmla="*/ 13 h 26"/>
                <a:gd name="T16" fmla="*/ 44 w 62"/>
                <a:gd name="T1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6">
                  <a:moveTo>
                    <a:pt x="44" y="21"/>
                  </a:moveTo>
                  <a:cubicBezTo>
                    <a:pt x="49" y="22"/>
                    <a:pt x="54" y="22"/>
                    <a:pt x="58" y="23"/>
                  </a:cubicBezTo>
                  <a:cubicBezTo>
                    <a:pt x="59" y="23"/>
                    <a:pt x="60" y="25"/>
                    <a:pt x="62" y="26"/>
                  </a:cubicBezTo>
                  <a:cubicBezTo>
                    <a:pt x="41" y="26"/>
                    <a:pt x="21" y="26"/>
                    <a:pt x="0" y="26"/>
                  </a:cubicBezTo>
                  <a:cubicBezTo>
                    <a:pt x="0" y="18"/>
                    <a:pt x="0" y="10"/>
                    <a:pt x="0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21" y="0"/>
                    <a:pt x="26" y="0"/>
                    <a:pt x="31" y="0"/>
                  </a:cubicBezTo>
                  <a:cubicBezTo>
                    <a:pt x="39" y="0"/>
                    <a:pt x="44" y="5"/>
                    <a:pt x="44" y="13"/>
                  </a:cubicBezTo>
                  <a:cubicBezTo>
                    <a:pt x="44" y="16"/>
                    <a:pt x="44" y="19"/>
                    <a:pt x="44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27" name="Grupo 826"/>
          <p:cNvGrpSpPr/>
          <p:nvPr/>
        </p:nvGrpSpPr>
        <p:grpSpPr>
          <a:xfrm>
            <a:off x="7293575" y="1500867"/>
            <a:ext cx="912649" cy="929639"/>
            <a:chOff x="7626186" y="2025225"/>
            <a:chExt cx="596900" cy="608012"/>
          </a:xfrm>
        </p:grpSpPr>
        <p:sp>
          <p:nvSpPr>
            <p:cNvPr id="810" name="Freeform 37"/>
            <p:cNvSpPr>
              <a:spLocks noEditPoints="1"/>
            </p:cNvSpPr>
            <p:nvPr/>
          </p:nvSpPr>
          <p:spPr bwMode="auto">
            <a:xfrm>
              <a:off x="7626186" y="2025225"/>
              <a:ext cx="596900" cy="608012"/>
            </a:xfrm>
            <a:custGeom>
              <a:avLst/>
              <a:gdLst>
                <a:gd name="T0" fmla="*/ 133 w 265"/>
                <a:gd name="T1" fmla="*/ 269 h 271"/>
                <a:gd name="T2" fmla="*/ 0 w 265"/>
                <a:gd name="T3" fmla="*/ 139 h 271"/>
                <a:gd name="T4" fmla="*/ 121 w 265"/>
                <a:gd name="T5" fmla="*/ 6 h 271"/>
                <a:gd name="T6" fmla="*/ 264 w 265"/>
                <a:gd name="T7" fmla="*/ 134 h 271"/>
                <a:gd name="T8" fmla="*/ 133 w 265"/>
                <a:gd name="T9" fmla="*/ 269 h 271"/>
                <a:gd name="T10" fmla="*/ 233 w 265"/>
                <a:gd name="T11" fmla="*/ 203 h 271"/>
                <a:gd name="T12" fmla="*/ 215 w 265"/>
                <a:gd name="T13" fmla="*/ 49 h 271"/>
                <a:gd name="T14" fmla="*/ 66 w 265"/>
                <a:gd name="T15" fmla="*/ 37 h 271"/>
                <a:gd name="T16" fmla="*/ 233 w 265"/>
                <a:gd name="T17" fmla="*/ 203 h 271"/>
                <a:gd name="T18" fmla="*/ 199 w 265"/>
                <a:gd name="T19" fmla="*/ 238 h 271"/>
                <a:gd name="T20" fmla="*/ 53 w 265"/>
                <a:gd name="T21" fmla="*/ 92 h 271"/>
                <a:gd name="T22" fmla="*/ 58 w 265"/>
                <a:gd name="T23" fmla="*/ 86 h 271"/>
                <a:gd name="T24" fmla="*/ 44 w 265"/>
                <a:gd name="T25" fmla="*/ 84 h 271"/>
                <a:gd name="T26" fmla="*/ 31 w 265"/>
                <a:gd name="T27" fmla="*/ 72 h 271"/>
                <a:gd name="T28" fmla="*/ 49 w 265"/>
                <a:gd name="T29" fmla="*/ 226 h 271"/>
                <a:gd name="T30" fmla="*/ 199 w 265"/>
                <a:gd name="T31" fmla="*/ 23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271">
                  <a:moveTo>
                    <a:pt x="133" y="269"/>
                  </a:moveTo>
                  <a:cubicBezTo>
                    <a:pt x="61" y="271"/>
                    <a:pt x="0" y="212"/>
                    <a:pt x="0" y="139"/>
                  </a:cubicBezTo>
                  <a:cubicBezTo>
                    <a:pt x="0" y="65"/>
                    <a:pt x="56" y="11"/>
                    <a:pt x="121" y="6"/>
                  </a:cubicBezTo>
                  <a:cubicBezTo>
                    <a:pt x="204" y="0"/>
                    <a:pt x="263" y="65"/>
                    <a:pt x="264" y="134"/>
                  </a:cubicBezTo>
                  <a:cubicBezTo>
                    <a:pt x="265" y="209"/>
                    <a:pt x="208" y="268"/>
                    <a:pt x="133" y="269"/>
                  </a:cubicBezTo>
                  <a:close/>
                  <a:moveTo>
                    <a:pt x="233" y="203"/>
                  </a:moveTo>
                  <a:cubicBezTo>
                    <a:pt x="262" y="162"/>
                    <a:pt x="262" y="94"/>
                    <a:pt x="215" y="49"/>
                  </a:cubicBezTo>
                  <a:cubicBezTo>
                    <a:pt x="169" y="6"/>
                    <a:pt x="103" y="9"/>
                    <a:pt x="66" y="37"/>
                  </a:cubicBezTo>
                  <a:cubicBezTo>
                    <a:pt x="122" y="92"/>
                    <a:pt x="177" y="147"/>
                    <a:pt x="233" y="203"/>
                  </a:cubicBezTo>
                  <a:close/>
                  <a:moveTo>
                    <a:pt x="199" y="238"/>
                  </a:moveTo>
                  <a:cubicBezTo>
                    <a:pt x="150" y="189"/>
                    <a:pt x="101" y="141"/>
                    <a:pt x="53" y="92"/>
                  </a:cubicBezTo>
                  <a:cubicBezTo>
                    <a:pt x="54" y="90"/>
                    <a:pt x="56" y="89"/>
                    <a:pt x="58" y="86"/>
                  </a:cubicBezTo>
                  <a:cubicBezTo>
                    <a:pt x="50" y="91"/>
                    <a:pt x="50" y="91"/>
                    <a:pt x="44" y="84"/>
                  </a:cubicBezTo>
                  <a:cubicBezTo>
                    <a:pt x="40" y="80"/>
                    <a:pt x="35" y="76"/>
                    <a:pt x="31" y="72"/>
                  </a:cubicBezTo>
                  <a:cubicBezTo>
                    <a:pt x="2" y="114"/>
                    <a:pt x="3" y="181"/>
                    <a:pt x="49" y="226"/>
                  </a:cubicBezTo>
                  <a:cubicBezTo>
                    <a:pt x="92" y="266"/>
                    <a:pt x="156" y="268"/>
                    <a:pt x="199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1" name="Freeform 38"/>
            <p:cNvSpPr>
              <a:spLocks/>
            </p:cNvSpPr>
            <p:nvPr/>
          </p:nvSpPr>
          <p:spPr bwMode="auto">
            <a:xfrm>
              <a:off x="7902411" y="2096662"/>
              <a:ext cx="100013" cy="222250"/>
            </a:xfrm>
            <a:custGeom>
              <a:avLst/>
              <a:gdLst>
                <a:gd name="T0" fmla="*/ 0 w 44"/>
                <a:gd name="T1" fmla="*/ 54 h 99"/>
                <a:gd name="T2" fmla="*/ 8 w 44"/>
                <a:gd name="T3" fmla="*/ 40 h 99"/>
                <a:gd name="T4" fmla="*/ 8 w 44"/>
                <a:gd name="T5" fmla="*/ 14 h 99"/>
                <a:gd name="T6" fmla="*/ 7 w 44"/>
                <a:gd name="T7" fmla="*/ 7 h 99"/>
                <a:gd name="T8" fmla="*/ 9 w 44"/>
                <a:gd name="T9" fmla="*/ 1 h 99"/>
                <a:gd name="T10" fmla="*/ 25 w 44"/>
                <a:gd name="T11" fmla="*/ 1 h 99"/>
                <a:gd name="T12" fmla="*/ 28 w 44"/>
                <a:gd name="T13" fmla="*/ 6 h 99"/>
                <a:gd name="T14" fmla="*/ 26 w 44"/>
                <a:gd name="T15" fmla="*/ 19 h 99"/>
                <a:gd name="T16" fmla="*/ 26 w 44"/>
                <a:gd name="T17" fmla="*/ 47 h 99"/>
                <a:gd name="T18" fmla="*/ 29 w 44"/>
                <a:gd name="T19" fmla="*/ 52 h 99"/>
                <a:gd name="T20" fmla="*/ 44 w 44"/>
                <a:gd name="T21" fmla="*/ 75 h 99"/>
                <a:gd name="T22" fmla="*/ 44 w 44"/>
                <a:gd name="T23" fmla="*/ 99 h 99"/>
                <a:gd name="T24" fmla="*/ 0 w 44"/>
                <a:gd name="T25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9">
                  <a:moveTo>
                    <a:pt x="0" y="54"/>
                  </a:moveTo>
                  <a:cubicBezTo>
                    <a:pt x="10" y="53"/>
                    <a:pt x="8" y="46"/>
                    <a:pt x="8" y="40"/>
                  </a:cubicBezTo>
                  <a:cubicBezTo>
                    <a:pt x="8" y="31"/>
                    <a:pt x="8" y="22"/>
                    <a:pt x="8" y="14"/>
                  </a:cubicBezTo>
                  <a:cubicBezTo>
                    <a:pt x="8" y="11"/>
                    <a:pt x="7" y="9"/>
                    <a:pt x="7" y="7"/>
                  </a:cubicBezTo>
                  <a:cubicBezTo>
                    <a:pt x="5" y="4"/>
                    <a:pt x="6" y="1"/>
                    <a:pt x="9" y="1"/>
                  </a:cubicBezTo>
                  <a:cubicBezTo>
                    <a:pt x="14" y="0"/>
                    <a:pt x="20" y="1"/>
                    <a:pt x="25" y="1"/>
                  </a:cubicBezTo>
                  <a:cubicBezTo>
                    <a:pt x="26" y="1"/>
                    <a:pt x="28" y="4"/>
                    <a:pt x="28" y="6"/>
                  </a:cubicBezTo>
                  <a:cubicBezTo>
                    <a:pt x="27" y="10"/>
                    <a:pt x="26" y="14"/>
                    <a:pt x="26" y="19"/>
                  </a:cubicBezTo>
                  <a:cubicBezTo>
                    <a:pt x="25" y="28"/>
                    <a:pt x="26" y="37"/>
                    <a:pt x="26" y="47"/>
                  </a:cubicBezTo>
                  <a:cubicBezTo>
                    <a:pt x="25" y="50"/>
                    <a:pt x="26" y="51"/>
                    <a:pt x="29" y="52"/>
                  </a:cubicBezTo>
                  <a:cubicBezTo>
                    <a:pt x="41" y="57"/>
                    <a:pt x="44" y="62"/>
                    <a:pt x="44" y="75"/>
                  </a:cubicBezTo>
                  <a:cubicBezTo>
                    <a:pt x="44" y="83"/>
                    <a:pt x="44" y="90"/>
                    <a:pt x="44" y="99"/>
                  </a:cubicBezTo>
                  <a:cubicBezTo>
                    <a:pt x="30" y="84"/>
                    <a:pt x="15" y="69"/>
                    <a:pt x="0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2" name="Freeform 39"/>
            <p:cNvSpPr>
              <a:spLocks/>
            </p:cNvSpPr>
            <p:nvPr/>
          </p:nvSpPr>
          <p:spPr bwMode="auto">
            <a:xfrm>
              <a:off x="8018299" y="2285575"/>
              <a:ext cx="92075" cy="136525"/>
            </a:xfrm>
            <a:custGeom>
              <a:avLst/>
              <a:gdLst>
                <a:gd name="T0" fmla="*/ 40 w 41"/>
                <a:gd name="T1" fmla="*/ 61 h 61"/>
                <a:gd name="T2" fmla="*/ 2 w 41"/>
                <a:gd name="T3" fmla="*/ 23 h 61"/>
                <a:gd name="T4" fmla="*/ 2 w 41"/>
                <a:gd name="T5" fmla="*/ 7 h 61"/>
                <a:gd name="T6" fmla="*/ 5 w 41"/>
                <a:gd name="T7" fmla="*/ 1 h 61"/>
                <a:gd name="T8" fmla="*/ 21 w 41"/>
                <a:gd name="T9" fmla="*/ 1 h 61"/>
                <a:gd name="T10" fmla="*/ 23 w 41"/>
                <a:gd name="T11" fmla="*/ 6 h 61"/>
                <a:gd name="T12" fmla="*/ 21 w 41"/>
                <a:gd name="T13" fmla="*/ 19 h 61"/>
                <a:gd name="T14" fmla="*/ 24 w 41"/>
                <a:gd name="T15" fmla="*/ 23 h 61"/>
                <a:gd name="T16" fmla="*/ 40 w 41"/>
                <a:gd name="T17" fmla="*/ 47 h 61"/>
                <a:gd name="T18" fmla="*/ 40 w 41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1">
                  <a:moveTo>
                    <a:pt x="40" y="61"/>
                  </a:moveTo>
                  <a:cubicBezTo>
                    <a:pt x="27" y="48"/>
                    <a:pt x="14" y="36"/>
                    <a:pt x="2" y="23"/>
                  </a:cubicBezTo>
                  <a:cubicBezTo>
                    <a:pt x="5" y="18"/>
                    <a:pt x="5" y="12"/>
                    <a:pt x="2" y="7"/>
                  </a:cubicBezTo>
                  <a:cubicBezTo>
                    <a:pt x="0" y="3"/>
                    <a:pt x="1" y="1"/>
                    <a:pt x="5" y="1"/>
                  </a:cubicBezTo>
                  <a:cubicBezTo>
                    <a:pt x="10" y="0"/>
                    <a:pt x="15" y="0"/>
                    <a:pt x="21" y="1"/>
                  </a:cubicBezTo>
                  <a:cubicBezTo>
                    <a:pt x="22" y="1"/>
                    <a:pt x="23" y="4"/>
                    <a:pt x="23" y="6"/>
                  </a:cubicBezTo>
                  <a:cubicBezTo>
                    <a:pt x="22" y="11"/>
                    <a:pt x="21" y="15"/>
                    <a:pt x="21" y="19"/>
                  </a:cubicBezTo>
                  <a:cubicBezTo>
                    <a:pt x="21" y="20"/>
                    <a:pt x="23" y="22"/>
                    <a:pt x="24" y="23"/>
                  </a:cubicBezTo>
                  <a:cubicBezTo>
                    <a:pt x="36" y="27"/>
                    <a:pt x="41" y="34"/>
                    <a:pt x="40" y="47"/>
                  </a:cubicBezTo>
                  <a:cubicBezTo>
                    <a:pt x="39" y="51"/>
                    <a:pt x="40" y="56"/>
                    <a:pt x="40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3" name="Freeform 40"/>
            <p:cNvSpPr>
              <a:spLocks/>
            </p:cNvSpPr>
            <p:nvPr/>
          </p:nvSpPr>
          <p:spPr bwMode="auto">
            <a:xfrm>
              <a:off x="7764299" y="2315737"/>
              <a:ext cx="257175" cy="212725"/>
            </a:xfrm>
            <a:custGeom>
              <a:avLst/>
              <a:gdLst>
                <a:gd name="T0" fmla="*/ 35 w 115"/>
                <a:gd name="T1" fmla="*/ 83 h 95"/>
                <a:gd name="T2" fmla="*/ 47 w 115"/>
                <a:gd name="T3" fmla="*/ 83 h 95"/>
                <a:gd name="T4" fmla="*/ 47 w 115"/>
                <a:gd name="T5" fmla="*/ 89 h 95"/>
                <a:gd name="T6" fmla="*/ 15 w 115"/>
                <a:gd name="T7" fmla="*/ 89 h 95"/>
                <a:gd name="T8" fmla="*/ 15 w 115"/>
                <a:gd name="T9" fmla="*/ 83 h 95"/>
                <a:gd name="T10" fmla="*/ 28 w 115"/>
                <a:gd name="T11" fmla="*/ 83 h 95"/>
                <a:gd name="T12" fmla="*/ 28 w 115"/>
                <a:gd name="T13" fmla="*/ 64 h 95"/>
                <a:gd name="T14" fmla="*/ 26 w 115"/>
                <a:gd name="T15" fmla="*/ 62 h 95"/>
                <a:gd name="T16" fmla="*/ 4 w 115"/>
                <a:gd name="T17" fmla="*/ 33 h 95"/>
                <a:gd name="T18" fmla="*/ 1 w 115"/>
                <a:gd name="T19" fmla="*/ 0 h 95"/>
                <a:gd name="T20" fmla="*/ 20 w 115"/>
                <a:gd name="T21" fmla="*/ 0 h 95"/>
                <a:gd name="T22" fmla="*/ 24 w 115"/>
                <a:gd name="T23" fmla="*/ 3 h 95"/>
                <a:gd name="T24" fmla="*/ 114 w 115"/>
                <a:gd name="T25" fmla="*/ 93 h 95"/>
                <a:gd name="T26" fmla="*/ 115 w 115"/>
                <a:gd name="T27" fmla="*/ 95 h 95"/>
                <a:gd name="T28" fmla="*/ 103 w 115"/>
                <a:gd name="T29" fmla="*/ 93 h 95"/>
                <a:gd name="T30" fmla="*/ 90 w 115"/>
                <a:gd name="T31" fmla="*/ 91 h 95"/>
                <a:gd name="T32" fmla="*/ 60 w 115"/>
                <a:gd name="T33" fmla="*/ 90 h 95"/>
                <a:gd name="T34" fmla="*/ 54 w 115"/>
                <a:gd name="T35" fmla="*/ 83 h 95"/>
                <a:gd name="T36" fmla="*/ 54 w 115"/>
                <a:gd name="T37" fmla="*/ 54 h 95"/>
                <a:gd name="T38" fmla="*/ 54 w 115"/>
                <a:gd name="T39" fmla="*/ 47 h 95"/>
                <a:gd name="T40" fmla="*/ 35 w 115"/>
                <a:gd name="T41" fmla="*/ 64 h 95"/>
                <a:gd name="T42" fmla="*/ 35 w 115"/>
                <a:gd name="T4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95">
                  <a:moveTo>
                    <a:pt x="35" y="83"/>
                  </a:moveTo>
                  <a:cubicBezTo>
                    <a:pt x="39" y="83"/>
                    <a:pt x="43" y="83"/>
                    <a:pt x="47" y="83"/>
                  </a:cubicBezTo>
                  <a:cubicBezTo>
                    <a:pt x="47" y="85"/>
                    <a:pt x="47" y="86"/>
                    <a:pt x="47" y="89"/>
                  </a:cubicBezTo>
                  <a:cubicBezTo>
                    <a:pt x="37" y="89"/>
                    <a:pt x="26" y="89"/>
                    <a:pt x="15" y="89"/>
                  </a:cubicBezTo>
                  <a:cubicBezTo>
                    <a:pt x="15" y="87"/>
                    <a:pt x="15" y="85"/>
                    <a:pt x="15" y="83"/>
                  </a:cubicBezTo>
                  <a:cubicBezTo>
                    <a:pt x="19" y="83"/>
                    <a:pt x="23" y="83"/>
                    <a:pt x="28" y="83"/>
                  </a:cubicBezTo>
                  <a:cubicBezTo>
                    <a:pt x="28" y="76"/>
                    <a:pt x="28" y="70"/>
                    <a:pt x="28" y="64"/>
                  </a:cubicBezTo>
                  <a:cubicBezTo>
                    <a:pt x="28" y="63"/>
                    <a:pt x="27" y="62"/>
                    <a:pt x="26" y="62"/>
                  </a:cubicBezTo>
                  <a:cubicBezTo>
                    <a:pt x="13" y="56"/>
                    <a:pt x="8" y="45"/>
                    <a:pt x="4" y="33"/>
                  </a:cubicBezTo>
                  <a:cubicBezTo>
                    <a:pt x="1" y="23"/>
                    <a:pt x="0" y="12"/>
                    <a:pt x="1" y="0"/>
                  </a:cubicBezTo>
                  <a:cubicBezTo>
                    <a:pt x="8" y="0"/>
                    <a:pt x="14" y="0"/>
                    <a:pt x="20" y="0"/>
                  </a:cubicBezTo>
                  <a:cubicBezTo>
                    <a:pt x="21" y="0"/>
                    <a:pt x="23" y="2"/>
                    <a:pt x="24" y="3"/>
                  </a:cubicBezTo>
                  <a:cubicBezTo>
                    <a:pt x="54" y="33"/>
                    <a:pt x="84" y="63"/>
                    <a:pt x="114" y="93"/>
                  </a:cubicBezTo>
                  <a:cubicBezTo>
                    <a:pt x="115" y="93"/>
                    <a:pt x="115" y="94"/>
                    <a:pt x="115" y="95"/>
                  </a:cubicBezTo>
                  <a:cubicBezTo>
                    <a:pt x="111" y="94"/>
                    <a:pt x="107" y="93"/>
                    <a:pt x="103" y="93"/>
                  </a:cubicBezTo>
                  <a:cubicBezTo>
                    <a:pt x="98" y="92"/>
                    <a:pt x="94" y="91"/>
                    <a:pt x="90" y="91"/>
                  </a:cubicBezTo>
                  <a:cubicBezTo>
                    <a:pt x="80" y="91"/>
                    <a:pt x="70" y="90"/>
                    <a:pt x="60" y="90"/>
                  </a:cubicBezTo>
                  <a:cubicBezTo>
                    <a:pt x="55" y="90"/>
                    <a:pt x="53" y="88"/>
                    <a:pt x="54" y="83"/>
                  </a:cubicBezTo>
                  <a:cubicBezTo>
                    <a:pt x="54" y="73"/>
                    <a:pt x="54" y="64"/>
                    <a:pt x="54" y="54"/>
                  </a:cubicBezTo>
                  <a:cubicBezTo>
                    <a:pt x="54" y="52"/>
                    <a:pt x="54" y="50"/>
                    <a:pt x="54" y="47"/>
                  </a:cubicBezTo>
                  <a:cubicBezTo>
                    <a:pt x="48" y="53"/>
                    <a:pt x="42" y="58"/>
                    <a:pt x="35" y="64"/>
                  </a:cubicBezTo>
                  <a:cubicBezTo>
                    <a:pt x="35" y="69"/>
                    <a:pt x="35" y="75"/>
                    <a:pt x="35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821" name="Freeform 44"/>
          <p:cNvSpPr>
            <a:spLocks/>
          </p:cNvSpPr>
          <p:nvPr/>
        </p:nvSpPr>
        <p:spPr bwMode="auto">
          <a:xfrm>
            <a:off x="8029246" y="2724091"/>
            <a:ext cx="233362" cy="334963"/>
          </a:xfrm>
          <a:custGeom>
            <a:avLst/>
            <a:gdLst>
              <a:gd name="T0" fmla="*/ 0 w 101"/>
              <a:gd name="T1" fmla="*/ 106 h 144"/>
              <a:gd name="T2" fmla="*/ 79 w 101"/>
              <a:gd name="T3" fmla="*/ 106 h 144"/>
              <a:gd name="T4" fmla="*/ 79 w 101"/>
              <a:gd name="T5" fmla="*/ 39 h 144"/>
              <a:gd name="T6" fmla="*/ 0 w 101"/>
              <a:gd name="T7" fmla="*/ 39 h 144"/>
              <a:gd name="T8" fmla="*/ 0 w 101"/>
              <a:gd name="T9" fmla="*/ 15 h 144"/>
              <a:gd name="T10" fmla="*/ 14 w 101"/>
              <a:gd name="T11" fmla="*/ 1 h 144"/>
              <a:gd name="T12" fmla="*/ 21 w 101"/>
              <a:gd name="T13" fmla="*/ 0 h 144"/>
              <a:gd name="T14" fmla="*/ 81 w 101"/>
              <a:gd name="T15" fmla="*/ 0 h 144"/>
              <a:gd name="T16" fmla="*/ 101 w 101"/>
              <a:gd name="T17" fmla="*/ 19 h 144"/>
              <a:gd name="T18" fmla="*/ 101 w 101"/>
              <a:gd name="T19" fmla="*/ 125 h 144"/>
              <a:gd name="T20" fmla="*/ 82 w 101"/>
              <a:gd name="T21" fmla="*/ 144 h 144"/>
              <a:gd name="T22" fmla="*/ 19 w 101"/>
              <a:gd name="T23" fmla="*/ 144 h 144"/>
              <a:gd name="T24" fmla="*/ 0 w 101"/>
              <a:gd name="T25" fmla="*/ 125 h 144"/>
              <a:gd name="T26" fmla="*/ 0 w 101"/>
              <a:gd name="T27" fmla="*/ 10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1" h="144">
                <a:moveTo>
                  <a:pt x="0" y="106"/>
                </a:moveTo>
                <a:cubicBezTo>
                  <a:pt x="27" y="106"/>
                  <a:pt x="53" y="106"/>
                  <a:pt x="79" y="106"/>
                </a:cubicBezTo>
                <a:cubicBezTo>
                  <a:pt x="79" y="83"/>
                  <a:pt x="79" y="62"/>
                  <a:pt x="79" y="39"/>
                </a:cubicBezTo>
                <a:cubicBezTo>
                  <a:pt x="53" y="39"/>
                  <a:pt x="27" y="39"/>
                  <a:pt x="0" y="39"/>
                </a:cubicBezTo>
                <a:cubicBezTo>
                  <a:pt x="0" y="31"/>
                  <a:pt x="0" y="23"/>
                  <a:pt x="0" y="15"/>
                </a:cubicBezTo>
                <a:cubicBezTo>
                  <a:pt x="1" y="8"/>
                  <a:pt x="7" y="2"/>
                  <a:pt x="14" y="1"/>
                </a:cubicBezTo>
                <a:cubicBezTo>
                  <a:pt x="16" y="0"/>
                  <a:pt x="18" y="0"/>
                  <a:pt x="21" y="0"/>
                </a:cubicBezTo>
                <a:cubicBezTo>
                  <a:pt x="41" y="0"/>
                  <a:pt x="61" y="0"/>
                  <a:pt x="81" y="0"/>
                </a:cubicBezTo>
                <a:cubicBezTo>
                  <a:pt x="94" y="0"/>
                  <a:pt x="101" y="7"/>
                  <a:pt x="101" y="19"/>
                </a:cubicBezTo>
                <a:cubicBezTo>
                  <a:pt x="101" y="55"/>
                  <a:pt x="101" y="90"/>
                  <a:pt x="101" y="125"/>
                </a:cubicBezTo>
                <a:cubicBezTo>
                  <a:pt x="101" y="137"/>
                  <a:pt x="94" y="144"/>
                  <a:pt x="82" y="144"/>
                </a:cubicBezTo>
                <a:cubicBezTo>
                  <a:pt x="61" y="144"/>
                  <a:pt x="40" y="144"/>
                  <a:pt x="19" y="144"/>
                </a:cubicBezTo>
                <a:cubicBezTo>
                  <a:pt x="7" y="144"/>
                  <a:pt x="0" y="137"/>
                  <a:pt x="0" y="125"/>
                </a:cubicBezTo>
                <a:cubicBezTo>
                  <a:pt x="0" y="119"/>
                  <a:pt x="0" y="113"/>
                  <a:pt x="0" y="1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2" name="Freeform 45"/>
          <p:cNvSpPr>
            <a:spLocks/>
          </p:cNvSpPr>
          <p:nvPr/>
        </p:nvSpPr>
        <p:spPr bwMode="auto">
          <a:xfrm>
            <a:off x="7838746" y="2839979"/>
            <a:ext cx="171450" cy="219075"/>
          </a:xfrm>
          <a:custGeom>
            <a:avLst/>
            <a:gdLst>
              <a:gd name="T0" fmla="*/ 33 w 75"/>
              <a:gd name="T1" fmla="*/ 5 h 94"/>
              <a:gd name="T2" fmla="*/ 43 w 75"/>
              <a:gd name="T3" fmla="*/ 14 h 94"/>
              <a:gd name="T4" fmla="*/ 60 w 75"/>
              <a:gd name="T5" fmla="*/ 45 h 94"/>
              <a:gd name="T6" fmla="*/ 70 w 75"/>
              <a:gd name="T7" fmla="*/ 61 h 94"/>
              <a:gd name="T8" fmla="*/ 62 w 75"/>
              <a:gd name="T9" fmla="*/ 89 h 94"/>
              <a:gd name="T10" fmla="*/ 34 w 75"/>
              <a:gd name="T11" fmla="*/ 82 h 94"/>
              <a:gd name="T12" fmla="*/ 5 w 75"/>
              <a:gd name="T13" fmla="*/ 31 h 94"/>
              <a:gd name="T14" fmla="*/ 9 w 75"/>
              <a:gd name="T15" fmla="*/ 7 h 94"/>
              <a:gd name="T16" fmla="*/ 34 w 75"/>
              <a:gd name="T17" fmla="*/ 5 h 94"/>
              <a:gd name="T18" fmla="*/ 29 w 75"/>
              <a:gd name="T19" fmla="*/ 4 h 94"/>
              <a:gd name="T20" fmla="*/ 9 w 75"/>
              <a:gd name="T21" fmla="*/ 10 h 94"/>
              <a:gd name="T22" fmla="*/ 6 w 75"/>
              <a:gd name="T23" fmla="*/ 29 h 94"/>
              <a:gd name="T24" fmla="*/ 21 w 75"/>
              <a:gd name="T25" fmla="*/ 55 h 94"/>
              <a:gd name="T26" fmla="*/ 51 w 75"/>
              <a:gd name="T27" fmla="*/ 40 h 94"/>
              <a:gd name="T28" fmla="*/ 52 w 75"/>
              <a:gd name="T29" fmla="*/ 34 h 94"/>
              <a:gd name="T30" fmla="*/ 33 w 75"/>
              <a:gd name="T31" fmla="*/ 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94">
                <a:moveTo>
                  <a:pt x="33" y="5"/>
                </a:moveTo>
                <a:cubicBezTo>
                  <a:pt x="36" y="8"/>
                  <a:pt x="40" y="10"/>
                  <a:pt x="43" y="14"/>
                </a:cubicBezTo>
                <a:cubicBezTo>
                  <a:pt x="49" y="24"/>
                  <a:pt x="54" y="34"/>
                  <a:pt x="60" y="45"/>
                </a:cubicBezTo>
                <a:cubicBezTo>
                  <a:pt x="63" y="50"/>
                  <a:pt x="67" y="55"/>
                  <a:pt x="70" y="61"/>
                </a:cubicBezTo>
                <a:cubicBezTo>
                  <a:pt x="75" y="71"/>
                  <a:pt x="72" y="83"/>
                  <a:pt x="62" y="89"/>
                </a:cubicBezTo>
                <a:cubicBezTo>
                  <a:pt x="52" y="94"/>
                  <a:pt x="40" y="92"/>
                  <a:pt x="34" y="82"/>
                </a:cubicBezTo>
                <a:cubicBezTo>
                  <a:pt x="24" y="65"/>
                  <a:pt x="14" y="48"/>
                  <a:pt x="5" y="31"/>
                </a:cubicBezTo>
                <a:cubicBezTo>
                  <a:pt x="0" y="23"/>
                  <a:pt x="3" y="13"/>
                  <a:pt x="9" y="7"/>
                </a:cubicBezTo>
                <a:cubicBezTo>
                  <a:pt x="16" y="0"/>
                  <a:pt x="25" y="0"/>
                  <a:pt x="34" y="5"/>
                </a:cubicBezTo>
                <a:cubicBezTo>
                  <a:pt x="32" y="5"/>
                  <a:pt x="30" y="4"/>
                  <a:pt x="29" y="4"/>
                </a:cubicBezTo>
                <a:cubicBezTo>
                  <a:pt x="21" y="2"/>
                  <a:pt x="14" y="4"/>
                  <a:pt x="9" y="10"/>
                </a:cubicBezTo>
                <a:cubicBezTo>
                  <a:pt x="4" y="16"/>
                  <a:pt x="3" y="22"/>
                  <a:pt x="6" y="29"/>
                </a:cubicBezTo>
                <a:cubicBezTo>
                  <a:pt x="11" y="38"/>
                  <a:pt x="16" y="47"/>
                  <a:pt x="21" y="55"/>
                </a:cubicBezTo>
                <a:cubicBezTo>
                  <a:pt x="31" y="50"/>
                  <a:pt x="41" y="45"/>
                  <a:pt x="51" y="40"/>
                </a:cubicBezTo>
                <a:cubicBezTo>
                  <a:pt x="54" y="38"/>
                  <a:pt x="53" y="36"/>
                  <a:pt x="52" y="34"/>
                </a:cubicBezTo>
                <a:cubicBezTo>
                  <a:pt x="46" y="24"/>
                  <a:pt x="40" y="15"/>
                  <a:pt x="33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3" name="Freeform 46"/>
          <p:cNvSpPr>
            <a:spLocks/>
          </p:cNvSpPr>
          <p:nvPr/>
        </p:nvSpPr>
        <p:spPr bwMode="auto">
          <a:xfrm>
            <a:off x="8060996" y="2666941"/>
            <a:ext cx="166687" cy="42863"/>
          </a:xfrm>
          <a:custGeom>
            <a:avLst/>
            <a:gdLst>
              <a:gd name="T0" fmla="*/ 37 w 72"/>
              <a:gd name="T1" fmla="*/ 19 h 19"/>
              <a:gd name="T2" fmla="*/ 7 w 72"/>
              <a:gd name="T3" fmla="*/ 19 h 19"/>
              <a:gd name="T4" fmla="*/ 1 w 72"/>
              <a:gd name="T5" fmla="*/ 13 h 19"/>
              <a:gd name="T6" fmla="*/ 13 w 72"/>
              <a:gd name="T7" fmla="*/ 0 h 19"/>
              <a:gd name="T8" fmla="*/ 65 w 72"/>
              <a:gd name="T9" fmla="*/ 0 h 19"/>
              <a:gd name="T10" fmla="*/ 72 w 72"/>
              <a:gd name="T11" fmla="*/ 7 h 19"/>
              <a:gd name="T12" fmla="*/ 60 w 72"/>
              <a:gd name="T13" fmla="*/ 19 h 19"/>
              <a:gd name="T14" fmla="*/ 37 w 72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9">
                <a:moveTo>
                  <a:pt x="37" y="19"/>
                </a:moveTo>
                <a:cubicBezTo>
                  <a:pt x="27" y="19"/>
                  <a:pt x="17" y="19"/>
                  <a:pt x="7" y="19"/>
                </a:cubicBezTo>
                <a:cubicBezTo>
                  <a:pt x="2" y="19"/>
                  <a:pt x="1" y="17"/>
                  <a:pt x="1" y="13"/>
                </a:cubicBezTo>
                <a:cubicBezTo>
                  <a:pt x="1" y="0"/>
                  <a:pt x="0" y="0"/>
                  <a:pt x="13" y="0"/>
                </a:cubicBezTo>
                <a:cubicBezTo>
                  <a:pt x="31" y="0"/>
                  <a:pt x="48" y="1"/>
                  <a:pt x="65" y="0"/>
                </a:cubicBezTo>
                <a:cubicBezTo>
                  <a:pt x="70" y="0"/>
                  <a:pt x="72" y="2"/>
                  <a:pt x="72" y="7"/>
                </a:cubicBezTo>
                <a:cubicBezTo>
                  <a:pt x="71" y="19"/>
                  <a:pt x="72" y="19"/>
                  <a:pt x="60" y="19"/>
                </a:cubicBezTo>
                <a:cubicBezTo>
                  <a:pt x="52" y="19"/>
                  <a:pt x="44" y="19"/>
                  <a:pt x="37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4" name="Freeform 47"/>
          <p:cNvSpPr>
            <a:spLocks/>
          </p:cNvSpPr>
          <p:nvPr/>
        </p:nvSpPr>
        <p:spPr bwMode="auto">
          <a:xfrm>
            <a:off x="7733972" y="2919354"/>
            <a:ext cx="136525" cy="65088"/>
          </a:xfrm>
          <a:custGeom>
            <a:avLst/>
            <a:gdLst>
              <a:gd name="T0" fmla="*/ 59 w 59"/>
              <a:gd name="T1" fmla="*/ 28 h 28"/>
              <a:gd name="T2" fmla="*/ 2 w 59"/>
              <a:gd name="T3" fmla="*/ 28 h 28"/>
              <a:gd name="T4" fmla="*/ 28 w 59"/>
              <a:gd name="T5" fmla="*/ 2 h 28"/>
              <a:gd name="T6" fmla="*/ 59 w 59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28">
                <a:moveTo>
                  <a:pt x="59" y="28"/>
                </a:moveTo>
                <a:cubicBezTo>
                  <a:pt x="39" y="28"/>
                  <a:pt x="21" y="28"/>
                  <a:pt x="2" y="28"/>
                </a:cubicBezTo>
                <a:cubicBezTo>
                  <a:pt x="0" y="16"/>
                  <a:pt x="13" y="3"/>
                  <a:pt x="28" y="2"/>
                </a:cubicBezTo>
                <a:cubicBezTo>
                  <a:pt x="43" y="0"/>
                  <a:pt x="57" y="12"/>
                  <a:pt x="59" y="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5" name="Freeform 48"/>
          <p:cNvSpPr>
            <a:spLocks/>
          </p:cNvSpPr>
          <p:nvPr/>
        </p:nvSpPr>
        <p:spPr bwMode="auto">
          <a:xfrm>
            <a:off x="7737147" y="2995554"/>
            <a:ext cx="133350" cy="65088"/>
          </a:xfrm>
          <a:custGeom>
            <a:avLst/>
            <a:gdLst>
              <a:gd name="T0" fmla="*/ 58 w 58"/>
              <a:gd name="T1" fmla="*/ 0 h 28"/>
              <a:gd name="T2" fmla="*/ 28 w 58"/>
              <a:gd name="T3" fmla="*/ 27 h 28"/>
              <a:gd name="T4" fmla="*/ 0 w 58"/>
              <a:gd name="T5" fmla="*/ 0 h 28"/>
              <a:gd name="T6" fmla="*/ 58 w 58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28">
                <a:moveTo>
                  <a:pt x="58" y="0"/>
                </a:moveTo>
                <a:cubicBezTo>
                  <a:pt x="56" y="16"/>
                  <a:pt x="43" y="28"/>
                  <a:pt x="28" y="27"/>
                </a:cubicBezTo>
                <a:cubicBezTo>
                  <a:pt x="13" y="26"/>
                  <a:pt x="1" y="15"/>
                  <a:pt x="0" y="0"/>
                </a:cubicBezTo>
                <a:cubicBezTo>
                  <a:pt x="19" y="0"/>
                  <a:pt x="38" y="0"/>
                  <a:pt x="5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>
          <a:xfrm>
            <a:off x="3503170" y="1248411"/>
            <a:ext cx="2060366" cy="3753367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3" name="Google Shape;823;p48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POST-PREVENTION</a:t>
            </a:r>
            <a:endParaRPr/>
          </a:p>
        </p:txBody>
      </p:sp>
      <p:sp>
        <p:nvSpPr>
          <p:cNvPr id="824" name="Google Shape;824;p48"/>
          <p:cNvSpPr txBox="1">
            <a:spLocks noGrp="1"/>
          </p:cNvSpPr>
          <p:nvPr>
            <p:ph type="title" idx="2"/>
          </p:nvPr>
        </p:nvSpPr>
        <p:spPr>
          <a:xfrm>
            <a:off x="8923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25" name="Google Shape;825;p48"/>
          <p:cNvSpPr txBox="1">
            <a:spLocks noGrp="1"/>
          </p:cNvSpPr>
          <p:nvPr>
            <p:ph type="subTitle" idx="1"/>
          </p:nvPr>
        </p:nvSpPr>
        <p:spPr>
          <a:xfrm>
            <a:off x="8923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826" name="Google Shape;826;p48"/>
          <p:cNvSpPr txBox="1">
            <a:spLocks noGrp="1"/>
          </p:cNvSpPr>
          <p:nvPr>
            <p:ph type="title" idx="3"/>
          </p:nvPr>
        </p:nvSpPr>
        <p:spPr>
          <a:xfrm>
            <a:off x="8923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27" name="Google Shape;827;p48"/>
          <p:cNvSpPr txBox="1">
            <a:spLocks noGrp="1"/>
          </p:cNvSpPr>
          <p:nvPr>
            <p:ph type="subTitle" idx="4"/>
          </p:nvPr>
        </p:nvSpPr>
        <p:spPr>
          <a:xfrm>
            <a:off x="8923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8"/>
          <p:cNvSpPr txBox="1">
            <a:spLocks noGrp="1"/>
          </p:cNvSpPr>
          <p:nvPr>
            <p:ph type="title" idx="5"/>
          </p:nvPr>
        </p:nvSpPr>
        <p:spPr>
          <a:xfrm>
            <a:off x="60332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829" name="Google Shape;829;p48"/>
          <p:cNvSpPr txBox="1">
            <a:spLocks noGrp="1"/>
          </p:cNvSpPr>
          <p:nvPr>
            <p:ph type="subTitle" idx="6"/>
          </p:nvPr>
        </p:nvSpPr>
        <p:spPr>
          <a:xfrm>
            <a:off x="60332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830" name="Google Shape;830;p48"/>
          <p:cNvSpPr txBox="1">
            <a:spLocks noGrp="1"/>
          </p:cNvSpPr>
          <p:nvPr>
            <p:ph type="title" idx="7"/>
          </p:nvPr>
        </p:nvSpPr>
        <p:spPr>
          <a:xfrm>
            <a:off x="60332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31" name="Google Shape;831;p48"/>
          <p:cNvSpPr txBox="1">
            <a:spLocks noGrp="1"/>
          </p:cNvSpPr>
          <p:nvPr>
            <p:ph type="subTitle" idx="8"/>
          </p:nvPr>
        </p:nvSpPr>
        <p:spPr>
          <a:xfrm>
            <a:off x="60332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32" name="Google Shape;832;p48"/>
          <p:cNvSpPr/>
          <p:nvPr/>
        </p:nvSpPr>
        <p:spPr>
          <a:xfrm>
            <a:off x="3370950" y="19399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8"/>
          <p:cNvSpPr/>
          <p:nvPr/>
        </p:nvSpPr>
        <p:spPr>
          <a:xfrm>
            <a:off x="4769850" y="19399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8"/>
          <p:cNvSpPr/>
          <p:nvPr/>
        </p:nvSpPr>
        <p:spPr>
          <a:xfrm>
            <a:off x="4769850" y="34180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8"/>
          <p:cNvSpPr/>
          <p:nvPr/>
        </p:nvSpPr>
        <p:spPr>
          <a:xfrm>
            <a:off x="3370950" y="34180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48"/>
          <p:cNvGrpSpPr/>
          <p:nvPr/>
        </p:nvGrpSpPr>
        <p:grpSpPr>
          <a:xfrm>
            <a:off x="3680213" y="3719572"/>
            <a:ext cx="384680" cy="384460"/>
            <a:chOff x="5643000" y="2621375"/>
            <a:chExt cx="480850" cy="480575"/>
          </a:xfrm>
        </p:grpSpPr>
        <p:sp>
          <p:nvSpPr>
            <p:cNvPr id="841" name="Google Shape;841;p4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5066208" y="2233278"/>
            <a:ext cx="410483" cy="400839"/>
            <a:chOff x="-28463700" y="3914875"/>
            <a:chExt cx="303275" cy="296150"/>
          </a:xfrm>
        </p:grpSpPr>
        <p:sp>
          <p:nvSpPr>
            <p:cNvPr id="849" name="Google Shape;849;p48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5058239" y="3711750"/>
            <a:ext cx="426420" cy="400095"/>
            <a:chOff x="-26583625" y="3917025"/>
            <a:chExt cx="315050" cy="295600"/>
          </a:xfrm>
        </p:grpSpPr>
        <p:sp>
          <p:nvSpPr>
            <p:cNvPr id="852" name="Google Shape;852;p48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48"/>
          <p:cNvSpPr/>
          <p:nvPr/>
        </p:nvSpPr>
        <p:spPr>
          <a:xfrm>
            <a:off x="3672126" y="2234464"/>
            <a:ext cx="400839" cy="398470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TIMELINE</a:t>
            </a:r>
            <a:endParaRPr/>
          </a:p>
        </p:txBody>
      </p:sp>
      <p:sp>
        <p:nvSpPr>
          <p:cNvPr id="862" name="Google Shape;862;p49"/>
          <p:cNvSpPr txBox="1">
            <a:spLocks noGrp="1"/>
          </p:cNvSpPr>
          <p:nvPr>
            <p:ph type="title" idx="4294967295"/>
          </p:nvPr>
        </p:nvSpPr>
        <p:spPr>
          <a:xfrm>
            <a:off x="1354204" y="1942040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1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3" name="Google Shape;863;p49"/>
          <p:cNvSpPr txBox="1">
            <a:spLocks noGrp="1"/>
          </p:cNvSpPr>
          <p:nvPr>
            <p:ph type="subTitle" idx="4294967295"/>
          </p:nvPr>
        </p:nvSpPr>
        <p:spPr>
          <a:xfrm>
            <a:off x="1354200" y="2289711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Venus has a beautiful name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64" name="Google Shape;864;p49"/>
          <p:cNvSpPr txBox="1">
            <a:spLocks noGrp="1"/>
          </p:cNvSpPr>
          <p:nvPr>
            <p:ph type="title" idx="4294967295"/>
          </p:nvPr>
        </p:nvSpPr>
        <p:spPr>
          <a:xfrm>
            <a:off x="2898604" y="3673959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5" name="Google Shape;865;p49"/>
          <p:cNvSpPr txBox="1">
            <a:spLocks noGrp="1"/>
          </p:cNvSpPr>
          <p:nvPr>
            <p:ph type="subTitle" idx="4294967295"/>
          </p:nvPr>
        </p:nvSpPr>
        <p:spPr>
          <a:xfrm>
            <a:off x="2898600" y="4021629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Mars is full of iron oxide dust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66" name="Google Shape;866;p49"/>
          <p:cNvSpPr txBox="1">
            <a:spLocks noGrp="1"/>
          </p:cNvSpPr>
          <p:nvPr>
            <p:ph type="title" idx="4294967295"/>
          </p:nvPr>
        </p:nvSpPr>
        <p:spPr>
          <a:xfrm>
            <a:off x="4443004" y="1942040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7" name="Google Shape;867;p49"/>
          <p:cNvSpPr txBox="1">
            <a:spLocks noGrp="1"/>
          </p:cNvSpPr>
          <p:nvPr>
            <p:ph type="subTitle" idx="4294967295"/>
          </p:nvPr>
        </p:nvSpPr>
        <p:spPr>
          <a:xfrm>
            <a:off x="4443000" y="2289711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Jupiter is the biggest planet 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868" name="Google Shape;868;p49"/>
          <p:cNvSpPr txBox="1">
            <a:spLocks noGrp="1"/>
          </p:cNvSpPr>
          <p:nvPr>
            <p:ph type="title" idx="4294967295"/>
          </p:nvPr>
        </p:nvSpPr>
        <p:spPr>
          <a:xfrm>
            <a:off x="5987404" y="3673959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4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9" name="Google Shape;869;p49"/>
          <p:cNvSpPr txBox="1">
            <a:spLocks noGrp="1"/>
          </p:cNvSpPr>
          <p:nvPr>
            <p:ph type="subTitle" idx="4294967295"/>
          </p:nvPr>
        </p:nvSpPr>
        <p:spPr>
          <a:xfrm>
            <a:off x="5987400" y="4021622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Pluto is a dwarf planet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70" name="Google Shape;870;p49"/>
          <p:cNvSpPr/>
          <p:nvPr/>
        </p:nvSpPr>
        <p:spPr>
          <a:xfrm>
            <a:off x="21621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9"/>
          <p:cNvSpPr/>
          <p:nvPr/>
        </p:nvSpPr>
        <p:spPr>
          <a:xfrm>
            <a:off x="37065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9"/>
          <p:cNvSpPr/>
          <p:nvPr/>
        </p:nvSpPr>
        <p:spPr>
          <a:xfrm>
            <a:off x="52509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9"/>
          <p:cNvSpPr/>
          <p:nvPr/>
        </p:nvSpPr>
        <p:spPr>
          <a:xfrm>
            <a:off x="67953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9"/>
          <p:cNvSpPr/>
          <p:nvPr/>
        </p:nvSpPr>
        <p:spPr>
          <a:xfrm>
            <a:off x="1910100" y="38237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9"/>
          <p:cNvSpPr/>
          <p:nvPr/>
        </p:nvSpPr>
        <p:spPr>
          <a:xfrm>
            <a:off x="4998900" y="38237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9"/>
          <p:cNvSpPr/>
          <p:nvPr/>
        </p:nvSpPr>
        <p:spPr>
          <a:xfrm>
            <a:off x="3454500" y="20849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9"/>
          <p:cNvSpPr/>
          <p:nvPr/>
        </p:nvSpPr>
        <p:spPr>
          <a:xfrm>
            <a:off x="6543300" y="20849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8" name="Google Shape;878;p49"/>
          <p:cNvCxnSpPr>
            <a:stCxn id="870" idx="2"/>
            <a:endCxn id="874" idx="0"/>
          </p:cNvCxnSpPr>
          <p:nvPr/>
        </p:nvCxnSpPr>
        <p:spPr>
          <a:xfrm>
            <a:off x="2255400" y="3382925"/>
            <a:ext cx="0" cy="440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9" name="Google Shape;879;p49"/>
          <p:cNvCxnSpPr>
            <a:stCxn id="876" idx="2"/>
            <a:endCxn id="871" idx="0"/>
          </p:cNvCxnSpPr>
          <p:nvPr/>
        </p:nvCxnSpPr>
        <p:spPr>
          <a:xfrm>
            <a:off x="3799800" y="2775550"/>
            <a:ext cx="0" cy="420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49"/>
          <p:cNvCxnSpPr>
            <a:endCxn id="875" idx="0"/>
          </p:cNvCxnSpPr>
          <p:nvPr/>
        </p:nvCxnSpPr>
        <p:spPr>
          <a:xfrm>
            <a:off x="5344200" y="3383050"/>
            <a:ext cx="0" cy="440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1" name="Google Shape;881;p49"/>
          <p:cNvCxnSpPr>
            <a:stCxn id="877" idx="2"/>
            <a:endCxn id="873" idx="0"/>
          </p:cNvCxnSpPr>
          <p:nvPr/>
        </p:nvCxnSpPr>
        <p:spPr>
          <a:xfrm>
            <a:off x="6888600" y="2775550"/>
            <a:ext cx="0" cy="420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2" name="Google Shape;882;p49"/>
          <p:cNvGrpSpPr/>
          <p:nvPr/>
        </p:nvGrpSpPr>
        <p:grpSpPr>
          <a:xfrm>
            <a:off x="2079460" y="4055505"/>
            <a:ext cx="351880" cy="227092"/>
            <a:chOff x="-26573400" y="3224125"/>
            <a:chExt cx="295375" cy="190625"/>
          </a:xfrm>
        </p:grpSpPr>
        <p:sp>
          <p:nvSpPr>
            <p:cNvPr id="883" name="Google Shape;883;p49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5199680" y="3992641"/>
            <a:ext cx="289039" cy="352833"/>
            <a:chOff x="-24694925" y="3518700"/>
            <a:chExt cx="242625" cy="296175"/>
          </a:xfrm>
        </p:grpSpPr>
        <p:sp>
          <p:nvSpPr>
            <p:cNvPr id="886" name="Google Shape;886;p4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9"/>
          <p:cNvGrpSpPr/>
          <p:nvPr/>
        </p:nvGrpSpPr>
        <p:grpSpPr>
          <a:xfrm>
            <a:off x="6711726" y="2253373"/>
            <a:ext cx="353757" cy="353757"/>
            <a:chOff x="-25834600" y="3176875"/>
            <a:chExt cx="296950" cy="296950"/>
          </a:xfrm>
        </p:grpSpPr>
        <p:sp>
          <p:nvSpPr>
            <p:cNvPr id="891" name="Google Shape;891;p49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9"/>
          <p:cNvGrpSpPr/>
          <p:nvPr/>
        </p:nvGrpSpPr>
        <p:grpSpPr>
          <a:xfrm>
            <a:off x="3622443" y="2251955"/>
            <a:ext cx="354710" cy="356586"/>
            <a:chOff x="-27351575" y="3915650"/>
            <a:chExt cx="297750" cy="299325"/>
          </a:xfrm>
        </p:grpSpPr>
        <p:sp>
          <p:nvSpPr>
            <p:cNvPr id="897" name="Google Shape;897;p49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0"/>
          <p:cNvSpPr txBox="1">
            <a:spLocks noGrp="1"/>
          </p:cNvSpPr>
          <p:nvPr>
            <p:ph type="body" idx="1"/>
          </p:nvPr>
        </p:nvSpPr>
        <p:spPr>
          <a:xfrm>
            <a:off x="2740349" y="3588900"/>
            <a:ext cx="36633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09" name="Google Shape;909;p50"/>
          <p:cNvSpPr txBox="1">
            <a:spLocks noGrp="1"/>
          </p:cNvSpPr>
          <p:nvPr>
            <p:ph type="title"/>
          </p:nvPr>
        </p:nvSpPr>
        <p:spPr>
          <a:xfrm>
            <a:off x="1068300" y="301620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483350" y="561975"/>
            <a:ext cx="20701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483350" y="561975"/>
            <a:ext cx="2070100" cy="2100263"/>
          </a:xfrm>
          <a:custGeom>
            <a:avLst/>
            <a:gdLst>
              <a:gd name="T0" fmla="*/ 273 w 549"/>
              <a:gd name="T1" fmla="*/ 1 h 557"/>
              <a:gd name="T2" fmla="*/ 0 w 549"/>
              <a:gd name="T3" fmla="*/ 279 h 557"/>
              <a:gd name="T4" fmla="*/ 269 w 549"/>
              <a:gd name="T5" fmla="*/ 554 h 557"/>
              <a:gd name="T6" fmla="*/ 548 w 549"/>
              <a:gd name="T7" fmla="*/ 279 h 557"/>
              <a:gd name="T8" fmla="*/ 273 w 549"/>
              <a:gd name="T9" fmla="*/ 1 h 557"/>
              <a:gd name="T10" fmla="*/ 272 w 549"/>
              <a:gd name="T11" fmla="*/ 505 h 557"/>
              <a:gd name="T12" fmla="*/ 54 w 549"/>
              <a:gd name="T13" fmla="*/ 282 h 557"/>
              <a:gd name="T14" fmla="*/ 275 w 549"/>
              <a:gd name="T15" fmla="*/ 63 h 557"/>
              <a:gd name="T16" fmla="*/ 496 w 549"/>
              <a:gd name="T17" fmla="*/ 285 h 557"/>
              <a:gd name="T18" fmla="*/ 272 w 549"/>
              <a:gd name="T19" fmla="*/ 505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9" h="557">
                <a:moveTo>
                  <a:pt x="273" y="1"/>
                </a:moveTo>
                <a:cubicBezTo>
                  <a:pt x="123" y="0"/>
                  <a:pt x="0" y="126"/>
                  <a:pt x="0" y="279"/>
                </a:cubicBezTo>
                <a:cubicBezTo>
                  <a:pt x="0" y="429"/>
                  <a:pt x="119" y="551"/>
                  <a:pt x="269" y="554"/>
                </a:cubicBezTo>
                <a:cubicBezTo>
                  <a:pt x="417" y="557"/>
                  <a:pt x="547" y="428"/>
                  <a:pt x="548" y="279"/>
                </a:cubicBezTo>
                <a:cubicBezTo>
                  <a:pt x="549" y="129"/>
                  <a:pt x="422" y="1"/>
                  <a:pt x="273" y="1"/>
                </a:cubicBezTo>
                <a:close/>
                <a:moveTo>
                  <a:pt x="272" y="505"/>
                </a:moveTo>
                <a:cubicBezTo>
                  <a:pt x="147" y="504"/>
                  <a:pt x="53" y="407"/>
                  <a:pt x="54" y="282"/>
                </a:cubicBezTo>
                <a:cubicBezTo>
                  <a:pt x="54" y="156"/>
                  <a:pt x="149" y="62"/>
                  <a:pt x="275" y="63"/>
                </a:cubicBezTo>
                <a:cubicBezTo>
                  <a:pt x="399" y="64"/>
                  <a:pt x="498" y="163"/>
                  <a:pt x="496" y="285"/>
                </a:cubicBezTo>
                <a:cubicBezTo>
                  <a:pt x="494" y="406"/>
                  <a:pt x="393" y="506"/>
                  <a:pt x="272" y="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927850" y="1104900"/>
            <a:ext cx="1104900" cy="1135063"/>
          </a:xfrm>
          <a:custGeom>
            <a:avLst/>
            <a:gdLst>
              <a:gd name="T0" fmla="*/ 293 w 293"/>
              <a:gd name="T1" fmla="*/ 98 h 301"/>
              <a:gd name="T2" fmla="*/ 291 w 293"/>
              <a:gd name="T3" fmla="*/ 111 h 301"/>
              <a:gd name="T4" fmla="*/ 145 w 293"/>
              <a:gd name="T5" fmla="*/ 296 h 301"/>
              <a:gd name="T6" fmla="*/ 3 w 293"/>
              <a:gd name="T7" fmla="*/ 90 h 301"/>
              <a:gd name="T8" fmla="*/ 43 w 293"/>
              <a:gd name="T9" fmla="*/ 14 h 301"/>
              <a:gd name="T10" fmla="*/ 129 w 293"/>
              <a:gd name="T11" fmla="*/ 38 h 301"/>
              <a:gd name="T12" fmla="*/ 170 w 293"/>
              <a:gd name="T13" fmla="*/ 37 h 301"/>
              <a:gd name="T14" fmla="*/ 257 w 293"/>
              <a:gd name="T15" fmla="*/ 15 h 301"/>
              <a:gd name="T16" fmla="*/ 293 w 293"/>
              <a:gd name="T17" fmla="*/ 9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" h="301">
                <a:moveTo>
                  <a:pt x="293" y="98"/>
                </a:moveTo>
                <a:cubicBezTo>
                  <a:pt x="292" y="103"/>
                  <a:pt x="292" y="107"/>
                  <a:pt x="291" y="111"/>
                </a:cubicBezTo>
                <a:cubicBezTo>
                  <a:pt x="285" y="196"/>
                  <a:pt x="201" y="301"/>
                  <a:pt x="145" y="296"/>
                </a:cubicBezTo>
                <a:cubicBezTo>
                  <a:pt x="84" y="292"/>
                  <a:pt x="0" y="170"/>
                  <a:pt x="3" y="90"/>
                </a:cubicBezTo>
                <a:cubicBezTo>
                  <a:pt x="4" y="59"/>
                  <a:pt x="12" y="28"/>
                  <a:pt x="43" y="14"/>
                </a:cubicBezTo>
                <a:cubicBezTo>
                  <a:pt x="76" y="0"/>
                  <a:pt x="107" y="8"/>
                  <a:pt x="129" y="38"/>
                </a:cubicBezTo>
                <a:cubicBezTo>
                  <a:pt x="144" y="57"/>
                  <a:pt x="154" y="60"/>
                  <a:pt x="170" y="37"/>
                </a:cubicBezTo>
                <a:cubicBezTo>
                  <a:pt x="191" y="8"/>
                  <a:pt x="224" y="1"/>
                  <a:pt x="257" y="15"/>
                </a:cubicBezTo>
                <a:cubicBezTo>
                  <a:pt x="293" y="31"/>
                  <a:pt x="292" y="66"/>
                  <a:pt x="293" y="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7437438" y="1463675"/>
            <a:ext cx="460375" cy="504825"/>
          </a:xfrm>
          <a:custGeom>
            <a:avLst/>
            <a:gdLst>
              <a:gd name="T0" fmla="*/ 12 w 122"/>
              <a:gd name="T1" fmla="*/ 69 h 134"/>
              <a:gd name="T2" fmla="*/ 55 w 122"/>
              <a:gd name="T3" fmla="*/ 0 h 134"/>
              <a:gd name="T4" fmla="*/ 122 w 122"/>
              <a:gd name="T5" fmla="*/ 53 h 134"/>
              <a:gd name="T6" fmla="*/ 29 w 122"/>
              <a:gd name="T7" fmla="*/ 134 h 134"/>
              <a:gd name="T8" fmla="*/ 0 w 122"/>
              <a:gd name="T9" fmla="*/ 84 h 134"/>
              <a:gd name="T10" fmla="*/ 12 w 122"/>
              <a:gd name="T11" fmla="*/ 6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34">
                <a:moveTo>
                  <a:pt x="12" y="69"/>
                </a:moveTo>
                <a:cubicBezTo>
                  <a:pt x="42" y="56"/>
                  <a:pt x="24" y="15"/>
                  <a:pt x="55" y="0"/>
                </a:cubicBezTo>
                <a:cubicBezTo>
                  <a:pt x="60" y="39"/>
                  <a:pt x="105" y="26"/>
                  <a:pt x="122" y="53"/>
                </a:cubicBezTo>
                <a:cubicBezTo>
                  <a:pt x="40" y="80"/>
                  <a:pt x="40" y="80"/>
                  <a:pt x="29" y="134"/>
                </a:cubicBezTo>
                <a:cubicBezTo>
                  <a:pt x="1" y="127"/>
                  <a:pt x="13" y="97"/>
                  <a:pt x="0" y="84"/>
                </a:cubicBezTo>
                <a:cubicBezTo>
                  <a:pt x="3" y="78"/>
                  <a:pt x="4" y="71"/>
                  <a:pt x="12" y="69"/>
                </a:cubicBezTo>
                <a:close/>
              </a:path>
            </a:pathLst>
          </a:custGeom>
          <a:solidFill>
            <a:srgbClr val="F9CB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7094538" y="1392238"/>
            <a:ext cx="403225" cy="387350"/>
          </a:xfrm>
          <a:custGeom>
            <a:avLst/>
            <a:gdLst>
              <a:gd name="T0" fmla="*/ 103 w 107"/>
              <a:gd name="T1" fmla="*/ 88 h 103"/>
              <a:gd name="T2" fmla="*/ 91 w 107"/>
              <a:gd name="T3" fmla="*/ 103 h 103"/>
              <a:gd name="T4" fmla="*/ 54 w 107"/>
              <a:gd name="T5" fmla="*/ 76 h 103"/>
              <a:gd name="T6" fmla="*/ 0 w 107"/>
              <a:gd name="T7" fmla="*/ 75 h 103"/>
              <a:gd name="T8" fmla="*/ 78 w 107"/>
              <a:gd name="T9" fmla="*/ 0 h 103"/>
              <a:gd name="T10" fmla="*/ 103 w 107"/>
              <a:gd name="T11" fmla="*/ 8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103">
                <a:moveTo>
                  <a:pt x="103" y="88"/>
                </a:moveTo>
                <a:cubicBezTo>
                  <a:pt x="99" y="93"/>
                  <a:pt x="95" y="98"/>
                  <a:pt x="91" y="103"/>
                </a:cubicBezTo>
                <a:cubicBezTo>
                  <a:pt x="84" y="88"/>
                  <a:pt x="99" y="45"/>
                  <a:pt x="54" y="76"/>
                </a:cubicBezTo>
                <a:cubicBezTo>
                  <a:pt x="44" y="84"/>
                  <a:pt x="22" y="76"/>
                  <a:pt x="0" y="75"/>
                </a:cubicBezTo>
                <a:cubicBezTo>
                  <a:pt x="55" y="48"/>
                  <a:pt x="55" y="48"/>
                  <a:pt x="78" y="0"/>
                </a:cubicBezTo>
                <a:cubicBezTo>
                  <a:pt x="107" y="24"/>
                  <a:pt x="100" y="57"/>
                  <a:pt x="103" y="88"/>
                </a:cubicBezTo>
                <a:close/>
              </a:path>
            </a:pathLst>
          </a:custGeom>
          <a:solidFill>
            <a:srgbClr val="FAD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93713" y="403226"/>
            <a:ext cx="2176463" cy="1584325"/>
          </a:xfrm>
          <a:custGeom>
            <a:avLst/>
            <a:gdLst>
              <a:gd name="T0" fmla="*/ 0 w 577"/>
              <a:gd name="T1" fmla="*/ 230 h 420"/>
              <a:gd name="T2" fmla="*/ 357 w 577"/>
              <a:gd name="T3" fmla="*/ 58 h 420"/>
              <a:gd name="T4" fmla="*/ 508 w 577"/>
              <a:gd name="T5" fmla="*/ 420 h 420"/>
              <a:gd name="T6" fmla="*/ 489 w 577"/>
              <a:gd name="T7" fmla="*/ 310 h 420"/>
              <a:gd name="T8" fmla="*/ 441 w 577"/>
              <a:gd name="T9" fmla="*/ 228 h 420"/>
              <a:gd name="T10" fmla="*/ 380 w 577"/>
              <a:gd name="T11" fmla="*/ 254 h 420"/>
              <a:gd name="T12" fmla="*/ 352 w 577"/>
              <a:gd name="T13" fmla="*/ 315 h 420"/>
              <a:gd name="T14" fmla="*/ 155 w 577"/>
              <a:gd name="T15" fmla="*/ 316 h 420"/>
              <a:gd name="T16" fmla="*/ 126 w 577"/>
              <a:gd name="T17" fmla="*/ 250 h 420"/>
              <a:gd name="T18" fmla="*/ 68 w 577"/>
              <a:gd name="T19" fmla="*/ 225 h 420"/>
              <a:gd name="T20" fmla="*/ 0 w 577"/>
              <a:gd name="T21" fmla="*/ 23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7" h="420">
                <a:moveTo>
                  <a:pt x="0" y="230"/>
                </a:moveTo>
                <a:cubicBezTo>
                  <a:pt x="48" y="78"/>
                  <a:pt x="209" y="0"/>
                  <a:pt x="357" y="58"/>
                </a:cubicBezTo>
                <a:cubicBezTo>
                  <a:pt x="503" y="114"/>
                  <a:pt x="577" y="295"/>
                  <a:pt x="508" y="420"/>
                </a:cubicBezTo>
                <a:cubicBezTo>
                  <a:pt x="476" y="388"/>
                  <a:pt x="490" y="347"/>
                  <a:pt x="489" y="310"/>
                </a:cubicBezTo>
                <a:cubicBezTo>
                  <a:pt x="489" y="272"/>
                  <a:pt x="477" y="244"/>
                  <a:pt x="441" y="228"/>
                </a:cubicBezTo>
                <a:cubicBezTo>
                  <a:pt x="407" y="204"/>
                  <a:pt x="386" y="209"/>
                  <a:pt x="380" y="254"/>
                </a:cubicBezTo>
                <a:cubicBezTo>
                  <a:pt x="377" y="277"/>
                  <a:pt x="379" y="302"/>
                  <a:pt x="352" y="315"/>
                </a:cubicBezTo>
                <a:cubicBezTo>
                  <a:pt x="287" y="327"/>
                  <a:pt x="221" y="326"/>
                  <a:pt x="155" y="316"/>
                </a:cubicBezTo>
                <a:cubicBezTo>
                  <a:pt x="126" y="303"/>
                  <a:pt x="127" y="275"/>
                  <a:pt x="126" y="250"/>
                </a:cubicBezTo>
                <a:cubicBezTo>
                  <a:pt x="124" y="201"/>
                  <a:pt x="100" y="204"/>
                  <a:pt x="68" y="225"/>
                </a:cubicBezTo>
                <a:cubicBezTo>
                  <a:pt x="46" y="237"/>
                  <a:pt x="24" y="245"/>
                  <a:pt x="0" y="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542926" y="1655763"/>
            <a:ext cx="1851025" cy="1025525"/>
          </a:xfrm>
          <a:custGeom>
            <a:avLst/>
            <a:gdLst>
              <a:gd name="T0" fmla="*/ 491 w 491"/>
              <a:gd name="T1" fmla="*/ 99 h 272"/>
              <a:gd name="T2" fmla="*/ 279 w 491"/>
              <a:gd name="T3" fmla="*/ 262 h 272"/>
              <a:gd name="T4" fmla="*/ 0 w 491"/>
              <a:gd name="T5" fmla="*/ 103 h 272"/>
              <a:gd name="T6" fmla="*/ 55 w 491"/>
              <a:gd name="T7" fmla="*/ 102 h 272"/>
              <a:gd name="T8" fmla="*/ 113 w 491"/>
              <a:gd name="T9" fmla="*/ 78 h 272"/>
              <a:gd name="T10" fmla="*/ 141 w 491"/>
              <a:gd name="T11" fmla="*/ 12 h 272"/>
              <a:gd name="T12" fmla="*/ 336 w 491"/>
              <a:gd name="T13" fmla="*/ 11 h 272"/>
              <a:gd name="T14" fmla="*/ 367 w 491"/>
              <a:gd name="T15" fmla="*/ 76 h 272"/>
              <a:gd name="T16" fmla="*/ 425 w 491"/>
              <a:gd name="T17" fmla="*/ 102 h 272"/>
              <a:gd name="T18" fmla="*/ 491 w 491"/>
              <a:gd name="T19" fmla="*/ 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1" h="272">
                <a:moveTo>
                  <a:pt x="491" y="99"/>
                </a:moveTo>
                <a:cubicBezTo>
                  <a:pt x="453" y="196"/>
                  <a:pt x="368" y="255"/>
                  <a:pt x="279" y="262"/>
                </a:cubicBezTo>
                <a:cubicBezTo>
                  <a:pt x="163" y="272"/>
                  <a:pt x="55" y="222"/>
                  <a:pt x="0" y="103"/>
                </a:cubicBezTo>
                <a:cubicBezTo>
                  <a:pt x="19" y="84"/>
                  <a:pt x="37" y="93"/>
                  <a:pt x="55" y="102"/>
                </a:cubicBezTo>
                <a:cubicBezTo>
                  <a:pt x="86" y="122"/>
                  <a:pt x="107" y="120"/>
                  <a:pt x="113" y="78"/>
                </a:cubicBezTo>
                <a:cubicBezTo>
                  <a:pt x="116" y="54"/>
                  <a:pt x="112" y="26"/>
                  <a:pt x="141" y="12"/>
                </a:cubicBezTo>
                <a:cubicBezTo>
                  <a:pt x="206" y="0"/>
                  <a:pt x="271" y="1"/>
                  <a:pt x="336" y="11"/>
                </a:cubicBezTo>
                <a:cubicBezTo>
                  <a:pt x="367" y="23"/>
                  <a:pt x="364" y="51"/>
                  <a:pt x="367" y="76"/>
                </a:cubicBezTo>
                <a:cubicBezTo>
                  <a:pt x="373" y="116"/>
                  <a:pt x="393" y="122"/>
                  <a:pt x="425" y="102"/>
                </a:cubicBezTo>
                <a:cubicBezTo>
                  <a:pt x="447" y="90"/>
                  <a:pt x="469" y="82"/>
                  <a:pt x="491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414338" y="1101725"/>
            <a:ext cx="603250" cy="982662"/>
          </a:xfrm>
          <a:custGeom>
            <a:avLst/>
            <a:gdLst>
              <a:gd name="T0" fmla="*/ 85 w 160"/>
              <a:gd name="T1" fmla="*/ 261 h 261"/>
              <a:gd name="T2" fmla="*/ 34 w 160"/>
              <a:gd name="T3" fmla="*/ 250 h 261"/>
              <a:gd name="T4" fmla="*/ 21 w 160"/>
              <a:gd name="T5" fmla="*/ 45 h 261"/>
              <a:gd name="T6" fmla="*/ 85 w 160"/>
              <a:gd name="T7" fmla="*/ 28 h 261"/>
              <a:gd name="T8" fmla="*/ 154 w 160"/>
              <a:gd name="T9" fmla="*/ 42 h 261"/>
              <a:gd name="T10" fmla="*/ 115 w 160"/>
              <a:gd name="T11" fmla="*/ 106 h 261"/>
              <a:gd name="T12" fmla="*/ 102 w 160"/>
              <a:gd name="T13" fmla="*/ 175 h 261"/>
              <a:gd name="T14" fmla="*/ 85 w 160"/>
              <a:gd name="T15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" h="261">
                <a:moveTo>
                  <a:pt x="85" y="261"/>
                </a:moveTo>
                <a:cubicBezTo>
                  <a:pt x="70" y="247"/>
                  <a:pt x="52" y="250"/>
                  <a:pt x="34" y="250"/>
                </a:cubicBezTo>
                <a:cubicBezTo>
                  <a:pt x="0" y="184"/>
                  <a:pt x="8" y="114"/>
                  <a:pt x="21" y="45"/>
                </a:cubicBezTo>
                <a:cubicBezTo>
                  <a:pt x="42" y="36"/>
                  <a:pt x="67" y="46"/>
                  <a:pt x="85" y="28"/>
                </a:cubicBezTo>
                <a:cubicBezTo>
                  <a:pt x="103" y="60"/>
                  <a:pt x="143" y="0"/>
                  <a:pt x="154" y="42"/>
                </a:cubicBezTo>
                <a:cubicBezTo>
                  <a:pt x="160" y="68"/>
                  <a:pt x="130" y="86"/>
                  <a:pt x="115" y="106"/>
                </a:cubicBezTo>
                <a:cubicBezTo>
                  <a:pt x="100" y="127"/>
                  <a:pt x="104" y="151"/>
                  <a:pt x="102" y="175"/>
                </a:cubicBezTo>
                <a:cubicBezTo>
                  <a:pt x="100" y="204"/>
                  <a:pt x="110" y="236"/>
                  <a:pt x="85" y="261"/>
                </a:cubicBezTo>
                <a:close/>
              </a:path>
            </a:pathLst>
          </a:custGeom>
          <a:solidFill>
            <a:srgbClr val="6861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2039938" y="1206500"/>
            <a:ext cx="392113" cy="877887"/>
          </a:xfrm>
          <a:custGeom>
            <a:avLst/>
            <a:gdLst>
              <a:gd name="T0" fmla="*/ 94 w 104"/>
              <a:gd name="T1" fmla="*/ 218 h 233"/>
              <a:gd name="T2" fmla="*/ 32 w 104"/>
              <a:gd name="T3" fmla="*/ 233 h 233"/>
              <a:gd name="T4" fmla="*/ 32 w 104"/>
              <a:gd name="T5" fmla="*/ 0 h 233"/>
              <a:gd name="T6" fmla="*/ 97 w 104"/>
              <a:gd name="T7" fmla="*/ 97 h 233"/>
              <a:gd name="T8" fmla="*/ 98 w 104"/>
              <a:gd name="T9" fmla="*/ 207 h 233"/>
              <a:gd name="T10" fmla="*/ 94 w 104"/>
              <a:gd name="T11" fmla="*/ 21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233">
                <a:moveTo>
                  <a:pt x="94" y="218"/>
                </a:moveTo>
                <a:cubicBezTo>
                  <a:pt x="74" y="223"/>
                  <a:pt x="50" y="216"/>
                  <a:pt x="32" y="233"/>
                </a:cubicBezTo>
                <a:cubicBezTo>
                  <a:pt x="0" y="155"/>
                  <a:pt x="0" y="78"/>
                  <a:pt x="32" y="0"/>
                </a:cubicBezTo>
                <a:cubicBezTo>
                  <a:pt x="93" y="6"/>
                  <a:pt x="104" y="43"/>
                  <a:pt x="97" y="97"/>
                </a:cubicBezTo>
                <a:cubicBezTo>
                  <a:pt x="93" y="133"/>
                  <a:pt x="98" y="170"/>
                  <a:pt x="98" y="207"/>
                </a:cubicBezTo>
                <a:cubicBezTo>
                  <a:pt x="97" y="210"/>
                  <a:pt x="96" y="214"/>
                  <a:pt x="94" y="218"/>
                </a:cubicBezTo>
                <a:close/>
              </a:path>
            </a:pathLst>
          </a:custGeom>
          <a:solidFill>
            <a:srgbClr val="685C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1809751" y="1085850"/>
            <a:ext cx="350838" cy="1119187"/>
          </a:xfrm>
          <a:custGeom>
            <a:avLst/>
            <a:gdLst>
              <a:gd name="T0" fmla="*/ 93 w 93"/>
              <a:gd name="T1" fmla="*/ 32 h 297"/>
              <a:gd name="T2" fmla="*/ 93 w 93"/>
              <a:gd name="T3" fmla="*/ 265 h 297"/>
              <a:gd name="T4" fmla="*/ 41 w 93"/>
              <a:gd name="T5" fmla="*/ 287 h 297"/>
              <a:gd name="T6" fmla="*/ 14 w 93"/>
              <a:gd name="T7" fmla="*/ 240 h 297"/>
              <a:gd name="T8" fmla="*/ 13 w 93"/>
              <a:gd name="T9" fmla="*/ 176 h 297"/>
              <a:gd name="T10" fmla="*/ 13 w 93"/>
              <a:gd name="T11" fmla="*/ 121 h 297"/>
              <a:gd name="T12" fmla="*/ 14 w 93"/>
              <a:gd name="T13" fmla="*/ 57 h 297"/>
              <a:gd name="T14" fmla="*/ 41 w 93"/>
              <a:gd name="T15" fmla="*/ 10 h 297"/>
              <a:gd name="T16" fmla="*/ 93 w 93"/>
              <a:gd name="T17" fmla="*/ 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297">
                <a:moveTo>
                  <a:pt x="93" y="32"/>
                </a:moveTo>
                <a:cubicBezTo>
                  <a:pt x="93" y="110"/>
                  <a:pt x="93" y="187"/>
                  <a:pt x="93" y="265"/>
                </a:cubicBezTo>
                <a:cubicBezTo>
                  <a:pt x="82" y="288"/>
                  <a:pt x="64" y="297"/>
                  <a:pt x="41" y="287"/>
                </a:cubicBezTo>
                <a:cubicBezTo>
                  <a:pt x="21" y="279"/>
                  <a:pt x="13" y="262"/>
                  <a:pt x="14" y="240"/>
                </a:cubicBezTo>
                <a:cubicBezTo>
                  <a:pt x="15" y="219"/>
                  <a:pt x="14" y="197"/>
                  <a:pt x="13" y="176"/>
                </a:cubicBezTo>
                <a:cubicBezTo>
                  <a:pt x="0" y="158"/>
                  <a:pt x="0" y="139"/>
                  <a:pt x="13" y="121"/>
                </a:cubicBezTo>
                <a:cubicBezTo>
                  <a:pt x="14" y="100"/>
                  <a:pt x="15" y="78"/>
                  <a:pt x="14" y="57"/>
                </a:cubicBezTo>
                <a:cubicBezTo>
                  <a:pt x="13" y="35"/>
                  <a:pt x="21" y="18"/>
                  <a:pt x="41" y="10"/>
                </a:cubicBezTo>
                <a:cubicBezTo>
                  <a:pt x="64" y="0"/>
                  <a:pt x="82" y="9"/>
                  <a:pt x="93" y="32"/>
                </a:cubicBezTo>
                <a:close/>
              </a:path>
            </a:pathLst>
          </a:custGeom>
          <a:solidFill>
            <a:srgbClr val="4D4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674688" y="1090613"/>
            <a:ext cx="411163" cy="1111250"/>
          </a:xfrm>
          <a:custGeom>
            <a:avLst/>
            <a:gdLst>
              <a:gd name="T0" fmla="*/ 16 w 109"/>
              <a:gd name="T1" fmla="*/ 264 h 295"/>
              <a:gd name="T2" fmla="*/ 16 w 109"/>
              <a:gd name="T3" fmla="*/ 232 h 295"/>
              <a:gd name="T4" fmla="*/ 75 w 109"/>
              <a:gd name="T5" fmla="*/ 40 h 295"/>
              <a:gd name="T6" fmla="*/ 24 w 109"/>
              <a:gd name="T7" fmla="*/ 75 h 295"/>
              <a:gd name="T8" fmla="*/ 16 w 109"/>
              <a:gd name="T9" fmla="*/ 31 h 295"/>
              <a:gd name="T10" fmla="*/ 69 w 109"/>
              <a:gd name="T11" fmla="*/ 8 h 295"/>
              <a:gd name="T12" fmla="*/ 95 w 109"/>
              <a:gd name="T13" fmla="*/ 62 h 295"/>
              <a:gd name="T14" fmla="*/ 96 w 109"/>
              <a:gd name="T15" fmla="*/ 120 h 295"/>
              <a:gd name="T16" fmla="*/ 96 w 109"/>
              <a:gd name="T17" fmla="*/ 175 h 295"/>
              <a:gd name="T18" fmla="*/ 95 w 109"/>
              <a:gd name="T19" fmla="*/ 240 h 295"/>
              <a:gd name="T20" fmla="*/ 69 w 109"/>
              <a:gd name="T21" fmla="*/ 287 h 295"/>
              <a:gd name="T22" fmla="*/ 16 w 109"/>
              <a:gd name="T23" fmla="*/ 26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" h="295">
                <a:moveTo>
                  <a:pt x="16" y="264"/>
                </a:moveTo>
                <a:cubicBezTo>
                  <a:pt x="16" y="253"/>
                  <a:pt x="16" y="243"/>
                  <a:pt x="16" y="232"/>
                </a:cubicBezTo>
                <a:cubicBezTo>
                  <a:pt x="16" y="163"/>
                  <a:pt x="0" y="89"/>
                  <a:pt x="75" y="40"/>
                </a:cubicBezTo>
                <a:cubicBezTo>
                  <a:pt x="58" y="51"/>
                  <a:pt x="41" y="63"/>
                  <a:pt x="24" y="75"/>
                </a:cubicBezTo>
                <a:cubicBezTo>
                  <a:pt x="11" y="60"/>
                  <a:pt x="20" y="45"/>
                  <a:pt x="16" y="31"/>
                </a:cubicBezTo>
                <a:cubicBezTo>
                  <a:pt x="27" y="8"/>
                  <a:pt x="46" y="0"/>
                  <a:pt x="69" y="8"/>
                </a:cubicBezTo>
                <a:cubicBezTo>
                  <a:pt x="94" y="17"/>
                  <a:pt x="96" y="39"/>
                  <a:pt x="95" y="62"/>
                </a:cubicBezTo>
                <a:cubicBezTo>
                  <a:pt x="95" y="81"/>
                  <a:pt x="95" y="100"/>
                  <a:pt x="96" y="120"/>
                </a:cubicBezTo>
                <a:cubicBezTo>
                  <a:pt x="109" y="138"/>
                  <a:pt x="109" y="157"/>
                  <a:pt x="96" y="175"/>
                </a:cubicBezTo>
                <a:cubicBezTo>
                  <a:pt x="95" y="197"/>
                  <a:pt x="94" y="218"/>
                  <a:pt x="95" y="240"/>
                </a:cubicBezTo>
                <a:cubicBezTo>
                  <a:pt x="96" y="261"/>
                  <a:pt x="90" y="279"/>
                  <a:pt x="69" y="287"/>
                </a:cubicBezTo>
                <a:cubicBezTo>
                  <a:pt x="45" y="295"/>
                  <a:pt x="27" y="288"/>
                  <a:pt x="16" y="264"/>
                </a:cubicBezTo>
                <a:close/>
              </a:path>
            </a:pathLst>
          </a:custGeom>
          <a:solidFill>
            <a:srgbClr val="4D4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1036638" y="1543050"/>
            <a:ext cx="822325" cy="206375"/>
          </a:xfrm>
          <a:custGeom>
            <a:avLst/>
            <a:gdLst>
              <a:gd name="T0" fmla="*/ 0 w 218"/>
              <a:gd name="T1" fmla="*/ 55 h 55"/>
              <a:gd name="T2" fmla="*/ 0 w 218"/>
              <a:gd name="T3" fmla="*/ 0 h 55"/>
              <a:gd name="T4" fmla="*/ 218 w 218"/>
              <a:gd name="T5" fmla="*/ 0 h 55"/>
              <a:gd name="T6" fmla="*/ 218 w 218"/>
              <a:gd name="T7" fmla="*/ 55 h 55"/>
              <a:gd name="T8" fmla="*/ 0 w 218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55">
                <a:moveTo>
                  <a:pt x="0" y="55"/>
                </a:moveTo>
                <a:cubicBezTo>
                  <a:pt x="0" y="37"/>
                  <a:pt x="0" y="18"/>
                  <a:pt x="0" y="0"/>
                </a:cubicBezTo>
                <a:cubicBezTo>
                  <a:pt x="73" y="0"/>
                  <a:pt x="145" y="0"/>
                  <a:pt x="218" y="0"/>
                </a:cubicBezTo>
                <a:cubicBezTo>
                  <a:pt x="218" y="18"/>
                  <a:pt x="218" y="37"/>
                  <a:pt x="218" y="55"/>
                </a:cubicBezTo>
                <a:cubicBezTo>
                  <a:pt x="145" y="55"/>
                  <a:pt x="73" y="55"/>
                  <a:pt x="0" y="55"/>
                </a:cubicBezTo>
                <a:close/>
              </a:path>
            </a:pathLst>
          </a:custGeom>
          <a:solidFill>
            <a:srgbClr val="6B5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4244976" y="1592263"/>
            <a:ext cx="806450" cy="1104900"/>
          </a:xfrm>
          <a:custGeom>
            <a:avLst/>
            <a:gdLst>
              <a:gd name="T0" fmla="*/ 184 w 627"/>
              <a:gd name="T1" fmla="*/ 824 h 860"/>
              <a:gd name="T2" fmla="*/ 38 w 627"/>
              <a:gd name="T3" fmla="*/ 213 h 860"/>
              <a:gd name="T4" fmla="*/ 21 w 627"/>
              <a:gd name="T5" fmla="*/ 34 h 860"/>
              <a:gd name="T6" fmla="*/ 69 w 627"/>
              <a:gd name="T7" fmla="*/ 25 h 860"/>
              <a:gd name="T8" fmla="*/ 455 w 627"/>
              <a:gd name="T9" fmla="*/ 0 h 860"/>
              <a:gd name="T10" fmla="*/ 555 w 627"/>
              <a:gd name="T11" fmla="*/ 162 h 860"/>
              <a:gd name="T12" fmla="*/ 515 w 627"/>
              <a:gd name="T13" fmla="*/ 467 h 860"/>
              <a:gd name="T14" fmla="*/ 388 w 627"/>
              <a:gd name="T15" fmla="*/ 616 h 860"/>
              <a:gd name="T16" fmla="*/ 316 w 627"/>
              <a:gd name="T17" fmla="*/ 564 h 860"/>
              <a:gd name="T18" fmla="*/ 374 w 627"/>
              <a:gd name="T19" fmla="*/ 438 h 860"/>
              <a:gd name="T20" fmla="*/ 357 w 627"/>
              <a:gd name="T21" fmla="*/ 262 h 860"/>
              <a:gd name="T22" fmla="*/ 271 w 627"/>
              <a:gd name="T23" fmla="*/ 179 h 860"/>
              <a:gd name="T24" fmla="*/ 252 w 627"/>
              <a:gd name="T25" fmla="*/ 281 h 860"/>
              <a:gd name="T26" fmla="*/ 279 w 627"/>
              <a:gd name="T27" fmla="*/ 624 h 860"/>
              <a:gd name="T28" fmla="*/ 292 w 627"/>
              <a:gd name="T29" fmla="*/ 806 h 860"/>
              <a:gd name="T30" fmla="*/ 184 w 627"/>
              <a:gd name="T31" fmla="*/ 824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7" h="860">
                <a:moveTo>
                  <a:pt x="184" y="824"/>
                </a:moveTo>
                <a:cubicBezTo>
                  <a:pt x="109" y="627"/>
                  <a:pt x="49" y="426"/>
                  <a:pt x="38" y="213"/>
                </a:cubicBezTo>
                <a:cubicBezTo>
                  <a:pt x="17" y="155"/>
                  <a:pt x="0" y="96"/>
                  <a:pt x="21" y="34"/>
                </a:cubicBezTo>
                <a:cubicBezTo>
                  <a:pt x="35" y="20"/>
                  <a:pt x="52" y="21"/>
                  <a:pt x="69" y="25"/>
                </a:cubicBezTo>
                <a:cubicBezTo>
                  <a:pt x="200" y="54"/>
                  <a:pt x="329" y="44"/>
                  <a:pt x="455" y="0"/>
                </a:cubicBezTo>
                <a:cubicBezTo>
                  <a:pt x="523" y="33"/>
                  <a:pt x="543" y="95"/>
                  <a:pt x="555" y="162"/>
                </a:cubicBezTo>
                <a:cubicBezTo>
                  <a:pt x="627" y="275"/>
                  <a:pt x="588" y="374"/>
                  <a:pt x="515" y="467"/>
                </a:cubicBezTo>
                <a:cubicBezTo>
                  <a:pt x="475" y="519"/>
                  <a:pt x="449" y="583"/>
                  <a:pt x="388" y="616"/>
                </a:cubicBezTo>
                <a:cubicBezTo>
                  <a:pt x="359" y="604"/>
                  <a:pt x="327" y="599"/>
                  <a:pt x="316" y="564"/>
                </a:cubicBezTo>
                <a:cubicBezTo>
                  <a:pt x="315" y="512"/>
                  <a:pt x="352" y="478"/>
                  <a:pt x="374" y="438"/>
                </a:cubicBezTo>
                <a:cubicBezTo>
                  <a:pt x="422" y="353"/>
                  <a:pt x="422" y="335"/>
                  <a:pt x="357" y="262"/>
                </a:cubicBezTo>
                <a:cubicBezTo>
                  <a:pt x="331" y="235"/>
                  <a:pt x="306" y="207"/>
                  <a:pt x="271" y="179"/>
                </a:cubicBezTo>
                <a:cubicBezTo>
                  <a:pt x="256" y="215"/>
                  <a:pt x="251" y="247"/>
                  <a:pt x="252" y="281"/>
                </a:cubicBezTo>
                <a:cubicBezTo>
                  <a:pt x="228" y="398"/>
                  <a:pt x="260" y="511"/>
                  <a:pt x="279" y="624"/>
                </a:cubicBezTo>
                <a:cubicBezTo>
                  <a:pt x="294" y="684"/>
                  <a:pt x="293" y="745"/>
                  <a:pt x="292" y="806"/>
                </a:cubicBezTo>
                <a:cubicBezTo>
                  <a:pt x="263" y="852"/>
                  <a:pt x="227" y="860"/>
                  <a:pt x="184" y="824"/>
                </a:cubicBezTo>
                <a:close/>
              </a:path>
            </a:pathLst>
          </a:custGeom>
          <a:solidFill>
            <a:srgbClr val="7B85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4779963" y="719138"/>
            <a:ext cx="471488" cy="1081087"/>
          </a:xfrm>
          <a:custGeom>
            <a:avLst/>
            <a:gdLst>
              <a:gd name="T0" fmla="*/ 139 w 366"/>
              <a:gd name="T1" fmla="*/ 842 h 842"/>
              <a:gd name="T2" fmla="*/ 51 w 366"/>
              <a:gd name="T3" fmla="*/ 685 h 842"/>
              <a:gd name="T4" fmla="*/ 20 w 366"/>
              <a:gd name="T5" fmla="*/ 519 h 842"/>
              <a:gd name="T6" fmla="*/ 99 w 366"/>
              <a:gd name="T7" fmla="*/ 417 h 842"/>
              <a:gd name="T8" fmla="*/ 101 w 366"/>
              <a:gd name="T9" fmla="*/ 251 h 842"/>
              <a:gd name="T10" fmla="*/ 4 w 366"/>
              <a:gd name="T11" fmla="*/ 38 h 842"/>
              <a:gd name="T12" fmla="*/ 8 w 366"/>
              <a:gd name="T13" fmla="*/ 0 h 842"/>
              <a:gd name="T14" fmla="*/ 310 w 366"/>
              <a:gd name="T15" fmla="*/ 322 h 842"/>
              <a:gd name="T16" fmla="*/ 139 w 366"/>
              <a:gd name="T17" fmla="*/ 842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6" h="842">
                <a:moveTo>
                  <a:pt x="139" y="842"/>
                </a:moveTo>
                <a:cubicBezTo>
                  <a:pt x="110" y="790"/>
                  <a:pt x="81" y="737"/>
                  <a:pt x="51" y="685"/>
                </a:cubicBezTo>
                <a:cubicBezTo>
                  <a:pt x="35" y="631"/>
                  <a:pt x="11" y="578"/>
                  <a:pt x="20" y="519"/>
                </a:cubicBezTo>
                <a:cubicBezTo>
                  <a:pt x="50" y="488"/>
                  <a:pt x="82" y="459"/>
                  <a:pt x="99" y="417"/>
                </a:cubicBezTo>
                <a:cubicBezTo>
                  <a:pt x="127" y="362"/>
                  <a:pt x="108" y="307"/>
                  <a:pt x="101" y="251"/>
                </a:cubicBezTo>
                <a:cubicBezTo>
                  <a:pt x="96" y="168"/>
                  <a:pt x="43" y="106"/>
                  <a:pt x="4" y="38"/>
                </a:cubicBezTo>
                <a:cubicBezTo>
                  <a:pt x="1" y="25"/>
                  <a:pt x="0" y="12"/>
                  <a:pt x="8" y="0"/>
                </a:cubicBezTo>
                <a:cubicBezTo>
                  <a:pt x="174" y="46"/>
                  <a:pt x="268" y="165"/>
                  <a:pt x="310" y="322"/>
                </a:cubicBezTo>
                <a:cubicBezTo>
                  <a:pt x="366" y="528"/>
                  <a:pt x="301" y="703"/>
                  <a:pt x="139" y="8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4102101" y="692150"/>
            <a:ext cx="835025" cy="436562"/>
          </a:xfrm>
          <a:custGeom>
            <a:avLst/>
            <a:gdLst>
              <a:gd name="T0" fmla="*/ 539 w 649"/>
              <a:gd name="T1" fmla="*/ 55 h 340"/>
              <a:gd name="T2" fmla="*/ 638 w 649"/>
              <a:gd name="T3" fmla="*/ 224 h 340"/>
              <a:gd name="T4" fmla="*/ 638 w 649"/>
              <a:gd name="T5" fmla="*/ 272 h 340"/>
              <a:gd name="T6" fmla="*/ 564 w 649"/>
              <a:gd name="T7" fmla="*/ 305 h 340"/>
              <a:gd name="T8" fmla="*/ 526 w 649"/>
              <a:gd name="T9" fmla="*/ 277 h 340"/>
              <a:gd name="T10" fmla="*/ 514 w 649"/>
              <a:gd name="T11" fmla="*/ 335 h 340"/>
              <a:gd name="T12" fmla="*/ 337 w 649"/>
              <a:gd name="T13" fmla="*/ 204 h 340"/>
              <a:gd name="T14" fmla="*/ 151 w 649"/>
              <a:gd name="T15" fmla="*/ 336 h 340"/>
              <a:gd name="T16" fmla="*/ 142 w 649"/>
              <a:gd name="T17" fmla="*/ 320 h 340"/>
              <a:gd name="T18" fmla="*/ 110 w 649"/>
              <a:gd name="T19" fmla="*/ 305 h 340"/>
              <a:gd name="T20" fmla="*/ 28 w 649"/>
              <a:gd name="T21" fmla="*/ 272 h 340"/>
              <a:gd name="T22" fmla="*/ 63 w 649"/>
              <a:gd name="T23" fmla="*/ 112 h 340"/>
              <a:gd name="T24" fmla="*/ 105 w 649"/>
              <a:gd name="T25" fmla="*/ 57 h 340"/>
              <a:gd name="T26" fmla="*/ 107 w 649"/>
              <a:gd name="T27" fmla="*/ 59 h 340"/>
              <a:gd name="T28" fmla="*/ 196 w 649"/>
              <a:gd name="T29" fmla="*/ 19 h 340"/>
              <a:gd name="T30" fmla="*/ 254 w 649"/>
              <a:gd name="T31" fmla="*/ 68 h 340"/>
              <a:gd name="T32" fmla="*/ 385 w 649"/>
              <a:gd name="T33" fmla="*/ 58 h 340"/>
              <a:gd name="T34" fmla="*/ 424 w 649"/>
              <a:gd name="T35" fmla="*/ 8 h 340"/>
              <a:gd name="T36" fmla="*/ 539 w 649"/>
              <a:gd name="T37" fmla="*/ 5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9" h="340">
                <a:moveTo>
                  <a:pt x="539" y="55"/>
                </a:moveTo>
                <a:cubicBezTo>
                  <a:pt x="586" y="104"/>
                  <a:pt x="612" y="164"/>
                  <a:pt x="638" y="224"/>
                </a:cubicBezTo>
                <a:cubicBezTo>
                  <a:pt x="645" y="241"/>
                  <a:pt x="649" y="256"/>
                  <a:pt x="638" y="272"/>
                </a:cubicBezTo>
                <a:cubicBezTo>
                  <a:pt x="621" y="300"/>
                  <a:pt x="594" y="306"/>
                  <a:pt x="564" y="305"/>
                </a:cubicBezTo>
                <a:cubicBezTo>
                  <a:pt x="548" y="301"/>
                  <a:pt x="531" y="298"/>
                  <a:pt x="526" y="277"/>
                </a:cubicBezTo>
                <a:cubicBezTo>
                  <a:pt x="526" y="297"/>
                  <a:pt x="532" y="318"/>
                  <a:pt x="514" y="335"/>
                </a:cubicBezTo>
                <a:cubicBezTo>
                  <a:pt x="423" y="334"/>
                  <a:pt x="379" y="302"/>
                  <a:pt x="337" y="204"/>
                </a:cubicBezTo>
                <a:cubicBezTo>
                  <a:pt x="309" y="302"/>
                  <a:pt x="244" y="340"/>
                  <a:pt x="151" y="336"/>
                </a:cubicBezTo>
                <a:cubicBezTo>
                  <a:pt x="147" y="331"/>
                  <a:pt x="140" y="326"/>
                  <a:pt x="142" y="320"/>
                </a:cubicBezTo>
                <a:cubicBezTo>
                  <a:pt x="152" y="270"/>
                  <a:pt x="122" y="307"/>
                  <a:pt x="110" y="305"/>
                </a:cubicBezTo>
                <a:cubicBezTo>
                  <a:pt x="78" y="306"/>
                  <a:pt x="50" y="295"/>
                  <a:pt x="28" y="272"/>
                </a:cubicBezTo>
                <a:cubicBezTo>
                  <a:pt x="0" y="210"/>
                  <a:pt x="44" y="163"/>
                  <a:pt x="63" y="112"/>
                </a:cubicBezTo>
                <a:cubicBezTo>
                  <a:pt x="70" y="91"/>
                  <a:pt x="85" y="71"/>
                  <a:pt x="105" y="57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30" y="32"/>
                  <a:pt x="159" y="16"/>
                  <a:pt x="196" y="19"/>
                </a:cubicBezTo>
                <a:cubicBezTo>
                  <a:pt x="226" y="24"/>
                  <a:pt x="237" y="48"/>
                  <a:pt x="254" y="68"/>
                </a:cubicBezTo>
                <a:cubicBezTo>
                  <a:pt x="298" y="120"/>
                  <a:pt x="348" y="116"/>
                  <a:pt x="385" y="58"/>
                </a:cubicBezTo>
                <a:cubicBezTo>
                  <a:pt x="396" y="40"/>
                  <a:pt x="400" y="17"/>
                  <a:pt x="424" y="8"/>
                </a:cubicBezTo>
                <a:cubicBezTo>
                  <a:pt x="472" y="0"/>
                  <a:pt x="510" y="16"/>
                  <a:pt x="539" y="55"/>
                </a:cubicBezTo>
                <a:close/>
              </a:path>
            </a:pathLst>
          </a:custGeom>
          <a:solidFill>
            <a:srgbClr val="E95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96" name="Freeform 25"/>
          <p:cNvSpPr>
            <a:spLocks/>
          </p:cNvSpPr>
          <p:nvPr/>
        </p:nvSpPr>
        <p:spPr bwMode="auto">
          <a:xfrm>
            <a:off x="3814763" y="765175"/>
            <a:ext cx="492125" cy="1100137"/>
          </a:xfrm>
          <a:custGeom>
            <a:avLst/>
            <a:gdLst>
              <a:gd name="T0" fmla="*/ 328 w 382"/>
              <a:gd name="T1" fmla="*/ 0 h 857"/>
              <a:gd name="T2" fmla="*/ 262 w 382"/>
              <a:gd name="T3" fmla="*/ 157 h 857"/>
              <a:gd name="T4" fmla="*/ 259 w 382"/>
              <a:gd name="T5" fmla="*/ 211 h 857"/>
              <a:gd name="T6" fmla="*/ 255 w 382"/>
              <a:gd name="T7" fmla="*/ 303 h 857"/>
              <a:gd name="T8" fmla="*/ 285 w 382"/>
              <a:gd name="T9" fmla="*/ 385 h 857"/>
              <a:gd name="T10" fmla="*/ 356 w 382"/>
              <a:gd name="T11" fmla="*/ 484 h 857"/>
              <a:gd name="T12" fmla="*/ 353 w 382"/>
              <a:gd name="T13" fmla="*/ 559 h 857"/>
              <a:gd name="T14" fmla="*/ 360 w 382"/>
              <a:gd name="T15" fmla="*/ 678 h 857"/>
              <a:gd name="T16" fmla="*/ 372 w 382"/>
              <a:gd name="T17" fmla="*/ 857 h 857"/>
              <a:gd name="T18" fmla="*/ 328 w 382"/>
              <a:gd name="T1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857">
                <a:moveTo>
                  <a:pt x="328" y="0"/>
                </a:moveTo>
                <a:cubicBezTo>
                  <a:pt x="306" y="52"/>
                  <a:pt x="283" y="104"/>
                  <a:pt x="262" y="157"/>
                </a:cubicBezTo>
                <a:cubicBezTo>
                  <a:pt x="255" y="174"/>
                  <a:pt x="246" y="192"/>
                  <a:pt x="259" y="211"/>
                </a:cubicBezTo>
                <a:cubicBezTo>
                  <a:pt x="276" y="242"/>
                  <a:pt x="262" y="273"/>
                  <a:pt x="255" y="303"/>
                </a:cubicBezTo>
                <a:cubicBezTo>
                  <a:pt x="248" y="337"/>
                  <a:pt x="254" y="365"/>
                  <a:pt x="285" y="385"/>
                </a:cubicBezTo>
                <a:cubicBezTo>
                  <a:pt x="304" y="422"/>
                  <a:pt x="336" y="449"/>
                  <a:pt x="356" y="484"/>
                </a:cubicBezTo>
                <a:cubicBezTo>
                  <a:pt x="366" y="509"/>
                  <a:pt x="358" y="534"/>
                  <a:pt x="353" y="559"/>
                </a:cubicBezTo>
                <a:cubicBezTo>
                  <a:pt x="344" y="600"/>
                  <a:pt x="344" y="639"/>
                  <a:pt x="360" y="678"/>
                </a:cubicBezTo>
                <a:cubicBezTo>
                  <a:pt x="359" y="738"/>
                  <a:pt x="382" y="796"/>
                  <a:pt x="372" y="857"/>
                </a:cubicBezTo>
                <a:cubicBezTo>
                  <a:pt x="23" y="667"/>
                  <a:pt x="0" y="216"/>
                  <a:pt x="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97" name="Freeform 26"/>
          <p:cNvSpPr>
            <a:spLocks/>
          </p:cNvSpPr>
          <p:nvPr/>
        </p:nvSpPr>
        <p:spPr bwMode="auto">
          <a:xfrm>
            <a:off x="4240213" y="184151"/>
            <a:ext cx="555625" cy="584200"/>
          </a:xfrm>
          <a:custGeom>
            <a:avLst/>
            <a:gdLst>
              <a:gd name="T0" fmla="*/ 94 w 432"/>
              <a:gd name="T1" fmla="*/ 426 h 455"/>
              <a:gd name="T2" fmla="*/ 0 w 432"/>
              <a:gd name="T3" fmla="*/ 455 h 455"/>
              <a:gd name="T4" fmla="*/ 56 w 432"/>
              <a:gd name="T5" fmla="*/ 159 h 455"/>
              <a:gd name="T6" fmla="*/ 198 w 432"/>
              <a:gd name="T7" fmla="*/ 5 h 455"/>
              <a:gd name="T8" fmla="*/ 370 w 432"/>
              <a:gd name="T9" fmla="*/ 149 h 455"/>
              <a:gd name="T10" fmla="*/ 428 w 432"/>
              <a:gd name="T11" fmla="*/ 417 h 455"/>
              <a:gd name="T12" fmla="*/ 432 w 432"/>
              <a:gd name="T13" fmla="*/ 451 h 455"/>
              <a:gd name="T14" fmla="*/ 319 w 432"/>
              <a:gd name="T15" fmla="*/ 412 h 455"/>
              <a:gd name="T16" fmla="*/ 286 w 432"/>
              <a:gd name="T17" fmla="*/ 406 h 455"/>
              <a:gd name="T18" fmla="*/ 260 w 432"/>
              <a:gd name="T19" fmla="*/ 373 h 455"/>
              <a:gd name="T20" fmla="*/ 291 w 432"/>
              <a:gd name="T21" fmla="*/ 313 h 455"/>
              <a:gd name="T22" fmla="*/ 299 w 432"/>
              <a:gd name="T23" fmla="*/ 297 h 455"/>
              <a:gd name="T24" fmla="*/ 301 w 432"/>
              <a:gd name="T25" fmla="*/ 207 h 455"/>
              <a:gd name="T26" fmla="*/ 209 w 432"/>
              <a:gd name="T27" fmla="*/ 192 h 455"/>
              <a:gd name="T28" fmla="*/ 188 w 432"/>
              <a:gd name="T29" fmla="*/ 207 h 455"/>
              <a:gd name="T30" fmla="*/ 157 w 432"/>
              <a:gd name="T31" fmla="*/ 346 h 455"/>
              <a:gd name="T32" fmla="*/ 169 w 432"/>
              <a:gd name="T33" fmla="*/ 376 h 455"/>
              <a:gd name="T34" fmla="*/ 140 w 432"/>
              <a:gd name="T35" fmla="*/ 423 h 455"/>
              <a:gd name="T36" fmla="*/ 94 w 432"/>
              <a:gd name="T37" fmla="*/ 426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2" h="455">
                <a:moveTo>
                  <a:pt x="94" y="426"/>
                </a:moveTo>
                <a:cubicBezTo>
                  <a:pt x="60" y="426"/>
                  <a:pt x="32" y="448"/>
                  <a:pt x="0" y="455"/>
                </a:cubicBezTo>
                <a:cubicBezTo>
                  <a:pt x="30" y="358"/>
                  <a:pt x="53" y="261"/>
                  <a:pt x="56" y="159"/>
                </a:cubicBezTo>
                <a:cubicBezTo>
                  <a:pt x="59" y="64"/>
                  <a:pt x="114" y="9"/>
                  <a:pt x="198" y="5"/>
                </a:cubicBezTo>
                <a:cubicBezTo>
                  <a:pt x="294" y="0"/>
                  <a:pt x="361" y="52"/>
                  <a:pt x="370" y="149"/>
                </a:cubicBezTo>
                <a:cubicBezTo>
                  <a:pt x="378" y="241"/>
                  <a:pt x="389" y="332"/>
                  <a:pt x="428" y="417"/>
                </a:cubicBezTo>
                <a:cubicBezTo>
                  <a:pt x="429" y="428"/>
                  <a:pt x="431" y="440"/>
                  <a:pt x="432" y="451"/>
                </a:cubicBezTo>
                <a:cubicBezTo>
                  <a:pt x="396" y="435"/>
                  <a:pt x="360" y="415"/>
                  <a:pt x="319" y="412"/>
                </a:cubicBezTo>
                <a:cubicBezTo>
                  <a:pt x="308" y="408"/>
                  <a:pt x="296" y="413"/>
                  <a:pt x="286" y="406"/>
                </a:cubicBezTo>
                <a:cubicBezTo>
                  <a:pt x="274" y="398"/>
                  <a:pt x="264" y="388"/>
                  <a:pt x="260" y="373"/>
                </a:cubicBezTo>
                <a:cubicBezTo>
                  <a:pt x="261" y="348"/>
                  <a:pt x="282" y="333"/>
                  <a:pt x="291" y="313"/>
                </a:cubicBezTo>
                <a:cubicBezTo>
                  <a:pt x="293" y="307"/>
                  <a:pt x="296" y="302"/>
                  <a:pt x="299" y="297"/>
                </a:cubicBezTo>
                <a:cubicBezTo>
                  <a:pt x="312" y="267"/>
                  <a:pt x="328" y="237"/>
                  <a:pt x="301" y="207"/>
                </a:cubicBezTo>
                <a:cubicBezTo>
                  <a:pt x="274" y="176"/>
                  <a:pt x="248" y="145"/>
                  <a:pt x="209" y="192"/>
                </a:cubicBezTo>
                <a:cubicBezTo>
                  <a:pt x="203" y="199"/>
                  <a:pt x="195" y="202"/>
                  <a:pt x="188" y="207"/>
                </a:cubicBezTo>
                <a:cubicBezTo>
                  <a:pt x="103" y="260"/>
                  <a:pt x="103" y="260"/>
                  <a:pt x="157" y="346"/>
                </a:cubicBezTo>
                <a:cubicBezTo>
                  <a:pt x="163" y="356"/>
                  <a:pt x="168" y="365"/>
                  <a:pt x="169" y="376"/>
                </a:cubicBezTo>
                <a:cubicBezTo>
                  <a:pt x="167" y="397"/>
                  <a:pt x="159" y="413"/>
                  <a:pt x="140" y="423"/>
                </a:cubicBezTo>
                <a:cubicBezTo>
                  <a:pt x="125" y="432"/>
                  <a:pt x="109" y="419"/>
                  <a:pt x="94" y="426"/>
                </a:cubicBezTo>
                <a:close/>
              </a:path>
            </a:pathLst>
          </a:custGeom>
          <a:solidFill>
            <a:srgbClr val="5D2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98" name="Freeform 27"/>
          <p:cNvSpPr>
            <a:spLocks/>
          </p:cNvSpPr>
          <p:nvPr/>
        </p:nvSpPr>
        <p:spPr bwMode="auto">
          <a:xfrm>
            <a:off x="4248151" y="2886075"/>
            <a:ext cx="666750" cy="139700"/>
          </a:xfrm>
          <a:custGeom>
            <a:avLst/>
            <a:gdLst>
              <a:gd name="T0" fmla="*/ 295 w 517"/>
              <a:gd name="T1" fmla="*/ 0 h 109"/>
              <a:gd name="T2" fmla="*/ 485 w 517"/>
              <a:gd name="T3" fmla="*/ 25 h 109"/>
              <a:gd name="T4" fmla="*/ 514 w 517"/>
              <a:gd name="T5" fmla="*/ 53 h 109"/>
              <a:gd name="T6" fmla="*/ 485 w 517"/>
              <a:gd name="T7" fmla="*/ 75 h 109"/>
              <a:gd name="T8" fmla="*/ 32 w 517"/>
              <a:gd name="T9" fmla="*/ 76 h 109"/>
              <a:gd name="T10" fmla="*/ 0 w 517"/>
              <a:gd name="T11" fmla="*/ 50 h 109"/>
              <a:gd name="T12" fmla="*/ 32 w 517"/>
              <a:gd name="T13" fmla="*/ 24 h 109"/>
              <a:gd name="T14" fmla="*/ 191 w 517"/>
              <a:gd name="T15" fmla="*/ 2 h 109"/>
              <a:gd name="T16" fmla="*/ 295 w 517"/>
              <a:gd name="T1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7" h="109">
                <a:moveTo>
                  <a:pt x="295" y="0"/>
                </a:moveTo>
                <a:cubicBezTo>
                  <a:pt x="359" y="1"/>
                  <a:pt x="423" y="9"/>
                  <a:pt x="485" y="25"/>
                </a:cubicBezTo>
                <a:cubicBezTo>
                  <a:pt x="500" y="29"/>
                  <a:pt x="517" y="34"/>
                  <a:pt x="514" y="53"/>
                </a:cubicBezTo>
                <a:cubicBezTo>
                  <a:pt x="513" y="67"/>
                  <a:pt x="498" y="72"/>
                  <a:pt x="485" y="75"/>
                </a:cubicBezTo>
                <a:cubicBezTo>
                  <a:pt x="334" y="109"/>
                  <a:pt x="183" y="109"/>
                  <a:pt x="32" y="76"/>
                </a:cubicBezTo>
                <a:cubicBezTo>
                  <a:pt x="18" y="73"/>
                  <a:pt x="0" y="69"/>
                  <a:pt x="0" y="50"/>
                </a:cubicBezTo>
                <a:cubicBezTo>
                  <a:pt x="0" y="32"/>
                  <a:pt x="18" y="29"/>
                  <a:pt x="32" y="24"/>
                </a:cubicBezTo>
                <a:cubicBezTo>
                  <a:pt x="84" y="10"/>
                  <a:pt x="137" y="5"/>
                  <a:pt x="191" y="2"/>
                </a:cubicBezTo>
                <a:cubicBezTo>
                  <a:pt x="231" y="48"/>
                  <a:pt x="255" y="75"/>
                  <a:pt x="295" y="0"/>
                </a:cubicBezTo>
                <a:close/>
              </a:path>
            </a:pathLst>
          </a:custGeom>
          <a:solidFill>
            <a:srgbClr val="2F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99" name="Freeform 28"/>
          <p:cNvSpPr>
            <a:spLocks/>
          </p:cNvSpPr>
          <p:nvPr/>
        </p:nvSpPr>
        <p:spPr bwMode="auto">
          <a:xfrm>
            <a:off x="4486276" y="2668588"/>
            <a:ext cx="161925" cy="300037"/>
          </a:xfrm>
          <a:custGeom>
            <a:avLst/>
            <a:gdLst>
              <a:gd name="T0" fmla="*/ 111 w 126"/>
              <a:gd name="T1" fmla="*/ 169 h 234"/>
              <a:gd name="T2" fmla="*/ 73 w 126"/>
              <a:gd name="T3" fmla="*/ 233 h 234"/>
              <a:gd name="T4" fmla="*/ 7 w 126"/>
              <a:gd name="T5" fmla="*/ 171 h 234"/>
              <a:gd name="T6" fmla="*/ 21 w 126"/>
              <a:gd name="T7" fmla="*/ 13 h 234"/>
              <a:gd name="T8" fmla="*/ 86 w 126"/>
              <a:gd name="T9" fmla="*/ 11 h 234"/>
              <a:gd name="T10" fmla="*/ 111 w 126"/>
              <a:gd name="T11" fmla="*/ 16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234">
                <a:moveTo>
                  <a:pt x="111" y="169"/>
                </a:moveTo>
                <a:cubicBezTo>
                  <a:pt x="109" y="197"/>
                  <a:pt x="126" y="234"/>
                  <a:pt x="73" y="233"/>
                </a:cubicBezTo>
                <a:cubicBezTo>
                  <a:pt x="32" y="232"/>
                  <a:pt x="0" y="223"/>
                  <a:pt x="7" y="171"/>
                </a:cubicBezTo>
                <a:cubicBezTo>
                  <a:pt x="34" y="121"/>
                  <a:pt x="17" y="66"/>
                  <a:pt x="21" y="13"/>
                </a:cubicBezTo>
                <a:cubicBezTo>
                  <a:pt x="42" y="2"/>
                  <a:pt x="64" y="0"/>
                  <a:pt x="86" y="11"/>
                </a:cubicBezTo>
                <a:cubicBezTo>
                  <a:pt x="94" y="64"/>
                  <a:pt x="91" y="118"/>
                  <a:pt x="111" y="169"/>
                </a:cubicBezTo>
                <a:close/>
              </a:path>
            </a:pathLst>
          </a:custGeom>
          <a:solidFill>
            <a:srgbClr val="F7B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0" name="Freeform 29"/>
          <p:cNvSpPr>
            <a:spLocks/>
          </p:cNvSpPr>
          <p:nvPr/>
        </p:nvSpPr>
        <p:spPr bwMode="auto">
          <a:xfrm>
            <a:off x="4581526" y="2314575"/>
            <a:ext cx="163513" cy="352425"/>
          </a:xfrm>
          <a:custGeom>
            <a:avLst/>
            <a:gdLst>
              <a:gd name="T0" fmla="*/ 61 w 126"/>
              <a:gd name="T1" fmla="*/ 0 h 274"/>
              <a:gd name="T2" fmla="*/ 126 w 126"/>
              <a:gd name="T3" fmla="*/ 53 h 274"/>
              <a:gd name="T4" fmla="*/ 46 w 126"/>
              <a:gd name="T5" fmla="*/ 218 h 274"/>
              <a:gd name="T6" fmla="*/ 26 w 126"/>
              <a:gd name="T7" fmla="*/ 274 h 274"/>
              <a:gd name="T8" fmla="*/ 20 w 126"/>
              <a:gd name="T9" fmla="*/ 249 h 274"/>
              <a:gd name="T10" fmla="*/ 0 w 126"/>
              <a:gd name="T11" fmla="*/ 66 h 274"/>
              <a:gd name="T12" fmla="*/ 61 w 126"/>
              <a:gd name="T1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274">
                <a:moveTo>
                  <a:pt x="61" y="0"/>
                </a:moveTo>
                <a:cubicBezTo>
                  <a:pt x="83" y="18"/>
                  <a:pt x="104" y="35"/>
                  <a:pt x="126" y="53"/>
                </a:cubicBezTo>
                <a:cubicBezTo>
                  <a:pt x="68" y="93"/>
                  <a:pt x="33" y="142"/>
                  <a:pt x="46" y="218"/>
                </a:cubicBezTo>
                <a:cubicBezTo>
                  <a:pt x="49" y="236"/>
                  <a:pt x="47" y="260"/>
                  <a:pt x="26" y="274"/>
                </a:cubicBezTo>
                <a:cubicBezTo>
                  <a:pt x="16" y="267"/>
                  <a:pt x="18" y="258"/>
                  <a:pt x="20" y="249"/>
                </a:cubicBezTo>
                <a:cubicBezTo>
                  <a:pt x="24" y="187"/>
                  <a:pt x="6" y="127"/>
                  <a:pt x="0" y="66"/>
                </a:cubicBezTo>
                <a:cubicBezTo>
                  <a:pt x="17" y="40"/>
                  <a:pt x="25" y="7"/>
                  <a:pt x="61" y="0"/>
                </a:cubicBezTo>
                <a:close/>
              </a:path>
            </a:pathLst>
          </a:custGeom>
          <a:solidFill>
            <a:srgbClr val="F7B8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1" name="Freeform 30"/>
          <p:cNvSpPr>
            <a:spLocks/>
          </p:cNvSpPr>
          <p:nvPr/>
        </p:nvSpPr>
        <p:spPr bwMode="auto">
          <a:xfrm>
            <a:off x="4479926" y="2635250"/>
            <a:ext cx="136525" cy="49212"/>
          </a:xfrm>
          <a:custGeom>
            <a:avLst/>
            <a:gdLst>
              <a:gd name="T0" fmla="*/ 99 w 105"/>
              <a:gd name="T1" fmla="*/ 0 h 39"/>
              <a:gd name="T2" fmla="*/ 105 w 105"/>
              <a:gd name="T3" fmla="*/ 25 h 39"/>
              <a:gd name="T4" fmla="*/ 90 w 105"/>
              <a:gd name="T5" fmla="*/ 37 h 39"/>
              <a:gd name="T6" fmla="*/ 25 w 105"/>
              <a:gd name="T7" fmla="*/ 39 h 39"/>
              <a:gd name="T8" fmla="*/ 1 w 105"/>
              <a:gd name="T9" fmla="*/ 12 h 39"/>
              <a:gd name="T10" fmla="*/ 99 w 105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39">
                <a:moveTo>
                  <a:pt x="99" y="0"/>
                </a:moveTo>
                <a:cubicBezTo>
                  <a:pt x="101" y="8"/>
                  <a:pt x="103" y="17"/>
                  <a:pt x="105" y="25"/>
                </a:cubicBezTo>
                <a:cubicBezTo>
                  <a:pt x="100" y="29"/>
                  <a:pt x="95" y="33"/>
                  <a:pt x="90" y="37"/>
                </a:cubicBezTo>
                <a:cubicBezTo>
                  <a:pt x="68" y="38"/>
                  <a:pt x="47" y="39"/>
                  <a:pt x="25" y="39"/>
                </a:cubicBezTo>
                <a:cubicBezTo>
                  <a:pt x="17" y="31"/>
                  <a:pt x="0" y="30"/>
                  <a:pt x="1" y="12"/>
                </a:cubicBezTo>
                <a:cubicBezTo>
                  <a:pt x="36" y="28"/>
                  <a:pt x="69" y="23"/>
                  <a:pt x="99" y="0"/>
                </a:cubicBezTo>
                <a:close/>
              </a:path>
            </a:pathLst>
          </a:custGeom>
          <a:solidFill>
            <a:srgbClr val="5C6B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2" name="Freeform 31"/>
          <p:cNvSpPr>
            <a:spLocks/>
          </p:cNvSpPr>
          <p:nvPr/>
        </p:nvSpPr>
        <p:spPr bwMode="auto">
          <a:xfrm>
            <a:off x="4221163" y="1068388"/>
            <a:ext cx="646113" cy="625475"/>
          </a:xfrm>
          <a:custGeom>
            <a:avLst/>
            <a:gdLst>
              <a:gd name="T0" fmla="*/ 45 w 503"/>
              <a:gd name="T1" fmla="*/ 442 h 487"/>
              <a:gd name="T2" fmla="*/ 17 w 503"/>
              <a:gd name="T3" fmla="*/ 358 h 487"/>
              <a:gd name="T4" fmla="*/ 31 w 503"/>
              <a:gd name="T5" fmla="*/ 246 h 487"/>
              <a:gd name="T6" fmla="*/ 26 w 503"/>
              <a:gd name="T7" fmla="*/ 129 h 487"/>
              <a:gd name="T8" fmla="*/ 116 w 503"/>
              <a:gd name="T9" fmla="*/ 74 h 487"/>
              <a:gd name="T10" fmla="*/ 382 w 503"/>
              <a:gd name="T11" fmla="*/ 76 h 487"/>
              <a:gd name="T12" fmla="*/ 446 w 503"/>
              <a:gd name="T13" fmla="*/ 117 h 487"/>
              <a:gd name="T14" fmla="*/ 462 w 503"/>
              <a:gd name="T15" fmla="*/ 250 h 487"/>
              <a:gd name="T16" fmla="*/ 486 w 503"/>
              <a:gd name="T17" fmla="*/ 413 h 487"/>
              <a:gd name="T18" fmla="*/ 45 w 503"/>
              <a:gd name="T19" fmla="*/ 4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3" h="487">
                <a:moveTo>
                  <a:pt x="45" y="442"/>
                </a:moveTo>
                <a:cubicBezTo>
                  <a:pt x="15" y="421"/>
                  <a:pt x="0" y="400"/>
                  <a:pt x="17" y="358"/>
                </a:cubicBezTo>
                <a:cubicBezTo>
                  <a:pt x="30" y="324"/>
                  <a:pt x="27" y="284"/>
                  <a:pt x="31" y="246"/>
                </a:cubicBezTo>
                <a:cubicBezTo>
                  <a:pt x="12" y="208"/>
                  <a:pt x="33" y="168"/>
                  <a:pt x="26" y="129"/>
                </a:cubicBezTo>
                <a:cubicBezTo>
                  <a:pt x="42" y="87"/>
                  <a:pt x="89" y="96"/>
                  <a:pt x="116" y="74"/>
                </a:cubicBezTo>
                <a:cubicBezTo>
                  <a:pt x="206" y="0"/>
                  <a:pt x="293" y="12"/>
                  <a:pt x="382" y="76"/>
                </a:cubicBezTo>
                <a:cubicBezTo>
                  <a:pt x="403" y="91"/>
                  <a:pt x="431" y="94"/>
                  <a:pt x="446" y="117"/>
                </a:cubicBezTo>
                <a:cubicBezTo>
                  <a:pt x="466" y="160"/>
                  <a:pt x="478" y="203"/>
                  <a:pt x="462" y="250"/>
                </a:cubicBezTo>
                <a:cubicBezTo>
                  <a:pt x="461" y="306"/>
                  <a:pt x="503" y="355"/>
                  <a:pt x="486" y="413"/>
                </a:cubicBezTo>
                <a:cubicBezTo>
                  <a:pt x="343" y="487"/>
                  <a:pt x="195" y="478"/>
                  <a:pt x="45" y="442"/>
                </a:cubicBezTo>
                <a:close/>
              </a:path>
            </a:pathLst>
          </a:custGeom>
          <a:solidFill>
            <a:srgbClr val="EA5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3" name="Freeform 32"/>
          <p:cNvSpPr>
            <a:spLocks/>
          </p:cNvSpPr>
          <p:nvPr/>
        </p:nvSpPr>
        <p:spPr bwMode="auto">
          <a:xfrm>
            <a:off x="4548188" y="1782763"/>
            <a:ext cx="165100" cy="149225"/>
          </a:xfrm>
          <a:custGeom>
            <a:avLst/>
            <a:gdLst>
              <a:gd name="T0" fmla="*/ 128 w 128"/>
              <a:gd name="T1" fmla="*/ 103 h 117"/>
              <a:gd name="T2" fmla="*/ 0 w 128"/>
              <a:gd name="T3" fmla="*/ 117 h 117"/>
              <a:gd name="T4" fmla="*/ 23 w 128"/>
              <a:gd name="T5" fmla="*/ 12 h 117"/>
              <a:gd name="T6" fmla="*/ 108 w 128"/>
              <a:gd name="T7" fmla="*/ 78 h 117"/>
              <a:gd name="T8" fmla="*/ 128 w 128"/>
              <a:gd name="T9" fmla="*/ 10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17">
                <a:moveTo>
                  <a:pt x="128" y="103"/>
                </a:moveTo>
                <a:cubicBezTo>
                  <a:pt x="86" y="108"/>
                  <a:pt x="43" y="112"/>
                  <a:pt x="0" y="117"/>
                </a:cubicBezTo>
                <a:cubicBezTo>
                  <a:pt x="3" y="79"/>
                  <a:pt x="0" y="20"/>
                  <a:pt x="23" y="12"/>
                </a:cubicBezTo>
                <a:cubicBezTo>
                  <a:pt x="57" y="0"/>
                  <a:pt x="79" y="54"/>
                  <a:pt x="108" y="78"/>
                </a:cubicBezTo>
                <a:cubicBezTo>
                  <a:pt x="116" y="85"/>
                  <a:pt x="122" y="94"/>
                  <a:pt x="128" y="103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4" name="Freeform 33"/>
          <p:cNvSpPr>
            <a:spLocks/>
          </p:cNvSpPr>
          <p:nvPr/>
        </p:nvSpPr>
        <p:spPr bwMode="auto">
          <a:xfrm>
            <a:off x="4111626" y="915988"/>
            <a:ext cx="871538" cy="363537"/>
          </a:xfrm>
          <a:custGeom>
            <a:avLst/>
            <a:gdLst>
              <a:gd name="T0" fmla="*/ 522 w 676"/>
              <a:gd name="T1" fmla="*/ 237 h 283"/>
              <a:gd name="T2" fmla="*/ 349 w 676"/>
              <a:gd name="T3" fmla="*/ 152 h 283"/>
              <a:gd name="T4" fmla="*/ 311 w 676"/>
              <a:gd name="T5" fmla="*/ 152 h 283"/>
              <a:gd name="T6" fmla="*/ 120 w 676"/>
              <a:gd name="T7" fmla="*/ 243 h 283"/>
              <a:gd name="T8" fmla="*/ 46 w 676"/>
              <a:gd name="T9" fmla="*/ 273 h 283"/>
              <a:gd name="T10" fmla="*/ 6 w 676"/>
              <a:gd name="T11" fmla="*/ 207 h 283"/>
              <a:gd name="T12" fmla="*/ 28 w 676"/>
              <a:gd name="T13" fmla="*/ 94 h 283"/>
              <a:gd name="T14" fmla="*/ 103 w 676"/>
              <a:gd name="T15" fmla="*/ 119 h 283"/>
              <a:gd name="T16" fmla="*/ 101 w 676"/>
              <a:gd name="T17" fmla="*/ 177 h 283"/>
              <a:gd name="T18" fmla="*/ 145 w 676"/>
              <a:gd name="T19" fmla="*/ 159 h 283"/>
              <a:gd name="T20" fmla="*/ 329 w 676"/>
              <a:gd name="T21" fmla="*/ 0 h 283"/>
              <a:gd name="T22" fmla="*/ 507 w 676"/>
              <a:gd name="T23" fmla="*/ 156 h 283"/>
              <a:gd name="T24" fmla="*/ 537 w 676"/>
              <a:gd name="T25" fmla="*/ 155 h 283"/>
              <a:gd name="T26" fmla="*/ 550 w 676"/>
              <a:gd name="T27" fmla="*/ 148 h 283"/>
              <a:gd name="T28" fmla="*/ 557 w 676"/>
              <a:gd name="T29" fmla="*/ 119 h 283"/>
              <a:gd name="T30" fmla="*/ 630 w 676"/>
              <a:gd name="T31" fmla="*/ 98 h 283"/>
              <a:gd name="T32" fmla="*/ 627 w 676"/>
              <a:gd name="T33" fmla="*/ 274 h 283"/>
              <a:gd name="T34" fmla="*/ 522 w 676"/>
              <a:gd name="T35" fmla="*/ 237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6" h="283">
                <a:moveTo>
                  <a:pt x="522" y="237"/>
                </a:moveTo>
                <a:cubicBezTo>
                  <a:pt x="464" y="209"/>
                  <a:pt x="405" y="183"/>
                  <a:pt x="349" y="152"/>
                </a:cubicBezTo>
                <a:cubicBezTo>
                  <a:pt x="334" y="144"/>
                  <a:pt x="326" y="140"/>
                  <a:pt x="311" y="152"/>
                </a:cubicBezTo>
                <a:cubicBezTo>
                  <a:pt x="253" y="194"/>
                  <a:pt x="185" y="216"/>
                  <a:pt x="120" y="243"/>
                </a:cubicBezTo>
                <a:cubicBezTo>
                  <a:pt x="104" y="274"/>
                  <a:pt x="76" y="276"/>
                  <a:pt x="46" y="273"/>
                </a:cubicBezTo>
                <a:cubicBezTo>
                  <a:pt x="0" y="271"/>
                  <a:pt x="3" y="237"/>
                  <a:pt x="6" y="207"/>
                </a:cubicBezTo>
                <a:cubicBezTo>
                  <a:pt x="10" y="169"/>
                  <a:pt x="21" y="132"/>
                  <a:pt x="28" y="94"/>
                </a:cubicBezTo>
                <a:cubicBezTo>
                  <a:pt x="53" y="102"/>
                  <a:pt x="75" y="120"/>
                  <a:pt x="103" y="119"/>
                </a:cubicBezTo>
                <a:cubicBezTo>
                  <a:pt x="125" y="139"/>
                  <a:pt x="105" y="157"/>
                  <a:pt x="101" y="177"/>
                </a:cubicBezTo>
                <a:cubicBezTo>
                  <a:pt x="110" y="154"/>
                  <a:pt x="127" y="156"/>
                  <a:pt x="145" y="159"/>
                </a:cubicBezTo>
                <a:cubicBezTo>
                  <a:pt x="232" y="141"/>
                  <a:pt x="308" y="109"/>
                  <a:pt x="329" y="0"/>
                </a:cubicBezTo>
                <a:cubicBezTo>
                  <a:pt x="354" y="101"/>
                  <a:pt x="420" y="141"/>
                  <a:pt x="507" y="156"/>
                </a:cubicBezTo>
                <a:cubicBezTo>
                  <a:pt x="517" y="150"/>
                  <a:pt x="527" y="152"/>
                  <a:pt x="537" y="155"/>
                </a:cubicBezTo>
                <a:cubicBezTo>
                  <a:pt x="539" y="149"/>
                  <a:pt x="565" y="187"/>
                  <a:pt x="550" y="148"/>
                </a:cubicBezTo>
                <a:cubicBezTo>
                  <a:pt x="546" y="138"/>
                  <a:pt x="550" y="128"/>
                  <a:pt x="557" y="119"/>
                </a:cubicBezTo>
                <a:cubicBezTo>
                  <a:pt x="584" y="121"/>
                  <a:pt x="606" y="105"/>
                  <a:pt x="630" y="98"/>
                </a:cubicBezTo>
                <a:cubicBezTo>
                  <a:pt x="645" y="157"/>
                  <a:pt x="676" y="216"/>
                  <a:pt x="627" y="274"/>
                </a:cubicBezTo>
                <a:cubicBezTo>
                  <a:pt x="585" y="283"/>
                  <a:pt x="550" y="271"/>
                  <a:pt x="522" y="237"/>
                </a:cubicBezTo>
                <a:close/>
              </a:path>
            </a:pathLst>
          </a:custGeom>
          <a:solidFill>
            <a:srgbClr val="F8B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5" name="Freeform 34"/>
          <p:cNvSpPr>
            <a:spLocks/>
          </p:cNvSpPr>
          <p:nvPr/>
        </p:nvSpPr>
        <p:spPr bwMode="auto">
          <a:xfrm>
            <a:off x="4784726" y="1220788"/>
            <a:ext cx="134938" cy="168275"/>
          </a:xfrm>
          <a:custGeom>
            <a:avLst/>
            <a:gdLst>
              <a:gd name="T0" fmla="*/ 0 w 105"/>
              <a:gd name="T1" fmla="*/ 0 h 132"/>
              <a:gd name="T2" fmla="*/ 105 w 105"/>
              <a:gd name="T3" fmla="*/ 37 h 132"/>
              <a:gd name="T4" fmla="*/ 24 w 105"/>
              <a:gd name="T5" fmla="*/ 132 h 132"/>
              <a:gd name="T6" fmla="*/ 0 w 105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" h="132">
                <a:moveTo>
                  <a:pt x="0" y="0"/>
                </a:moveTo>
                <a:cubicBezTo>
                  <a:pt x="35" y="13"/>
                  <a:pt x="70" y="25"/>
                  <a:pt x="105" y="37"/>
                </a:cubicBezTo>
                <a:cubicBezTo>
                  <a:pt x="89" y="78"/>
                  <a:pt x="66" y="113"/>
                  <a:pt x="24" y="132"/>
                </a:cubicBezTo>
                <a:cubicBezTo>
                  <a:pt x="16" y="88"/>
                  <a:pt x="8" y="44"/>
                  <a:pt x="0" y="0"/>
                </a:cubicBezTo>
                <a:close/>
              </a:path>
            </a:pathLst>
          </a:custGeom>
          <a:solidFill>
            <a:srgbClr val="622B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0" name="Freeform 35"/>
          <p:cNvSpPr>
            <a:spLocks/>
          </p:cNvSpPr>
          <p:nvPr/>
        </p:nvSpPr>
        <p:spPr bwMode="auto">
          <a:xfrm>
            <a:off x="4360863" y="700088"/>
            <a:ext cx="288925" cy="152400"/>
          </a:xfrm>
          <a:custGeom>
            <a:avLst/>
            <a:gdLst>
              <a:gd name="T0" fmla="*/ 199 w 225"/>
              <a:gd name="T1" fmla="*/ 0 h 119"/>
              <a:gd name="T2" fmla="*/ 225 w 225"/>
              <a:gd name="T3" fmla="*/ 10 h 119"/>
              <a:gd name="T4" fmla="*/ 209 w 225"/>
              <a:gd name="T5" fmla="*/ 37 h 119"/>
              <a:gd name="T6" fmla="*/ 119 w 225"/>
              <a:gd name="T7" fmla="*/ 116 h 119"/>
              <a:gd name="T8" fmla="*/ 26 w 225"/>
              <a:gd name="T9" fmla="*/ 51 h 119"/>
              <a:gd name="T10" fmla="*/ 0 w 225"/>
              <a:gd name="T11" fmla="*/ 24 h 119"/>
              <a:gd name="T12" fmla="*/ 39 w 225"/>
              <a:gd name="T13" fmla="*/ 14 h 119"/>
              <a:gd name="T14" fmla="*/ 62 w 225"/>
              <a:gd name="T15" fmla="*/ 36 h 119"/>
              <a:gd name="T16" fmla="*/ 165 w 225"/>
              <a:gd name="T17" fmla="*/ 37 h 119"/>
              <a:gd name="T18" fmla="*/ 199 w 225"/>
              <a:gd name="T1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119">
                <a:moveTo>
                  <a:pt x="199" y="0"/>
                </a:moveTo>
                <a:cubicBezTo>
                  <a:pt x="207" y="3"/>
                  <a:pt x="216" y="7"/>
                  <a:pt x="225" y="10"/>
                </a:cubicBezTo>
                <a:cubicBezTo>
                  <a:pt x="219" y="19"/>
                  <a:pt x="212" y="27"/>
                  <a:pt x="209" y="37"/>
                </a:cubicBezTo>
                <a:cubicBezTo>
                  <a:pt x="194" y="81"/>
                  <a:pt x="166" y="112"/>
                  <a:pt x="119" y="116"/>
                </a:cubicBezTo>
                <a:cubicBezTo>
                  <a:pt x="72" y="119"/>
                  <a:pt x="46" y="90"/>
                  <a:pt x="26" y="51"/>
                </a:cubicBezTo>
                <a:cubicBezTo>
                  <a:pt x="21" y="40"/>
                  <a:pt x="9" y="33"/>
                  <a:pt x="0" y="24"/>
                </a:cubicBezTo>
                <a:cubicBezTo>
                  <a:pt x="11" y="12"/>
                  <a:pt x="24" y="11"/>
                  <a:pt x="39" y="14"/>
                </a:cubicBezTo>
                <a:cubicBezTo>
                  <a:pt x="48" y="20"/>
                  <a:pt x="55" y="28"/>
                  <a:pt x="62" y="36"/>
                </a:cubicBezTo>
                <a:cubicBezTo>
                  <a:pt x="103" y="83"/>
                  <a:pt x="126" y="83"/>
                  <a:pt x="165" y="37"/>
                </a:cubicBezTo>
                <a:cubicBezTo>
                  <a:pt x="176" y="25"/>
                  <a:pt x="181" y="7"/>
                  <a:pt x="199" y="0"/>
                </a:cubicBezTo>
                <a:close/>
              </a:path>
            </a:pathLst>
          </a:custGeom>
          <a:solidFill>
            <a:srgbClr val="CE47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1" name="Freeform 36"/>
          <p:cNvSpPr>
            <a:spLocks/>
          </p:cNvSpPr>
          <p:nvPr/>
        </p:nvSpPr>
        <p:spPr bwMode="auto">
          <a:xfrm>
            <a:off x="4765676" y="1028700"/>
            <a:ext cx="74613" cy="111125"/>
          </a:xfrm>
          <a:custGeom>
            <a:avLst/>
            <a:gdLst>
              <a:gd name="T0" fmla="*/ 50 w 58"/>
              <a:gd name="T1" fmla="*/ 31 h 86"/>
              <a:gd name="T2" fmla="*/ 58 w 58"/>
              <a:gd name="T3" fmla="*/ 86 h 86"/>
              <a:gd name="T4" fmla="*/ 0 w 58"/>
              <a:gd name="T5" fmla="*/ 68 h 86"/>
              <a:gd name="T6" fmla="*/ 0 w 58"/>
              <a:gd name="T7" fmla="*/ 2 h 86"/>
              <a:gd name="T8" fmla="*/ 50 w 58"/>
              <a:gd name="T9" fmla="*/ 3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86">
                <a:moveTo>
                  <a:pt x="50" y="31"/>
                </a:moveTo>
                <a:cubicBezTo>
                  <a:pt x="53" y="49"/>
                  <a:pt x="55" y="67"/>
                  <a:pt x="58" y="86"/>
                </a:cubicBezTo>
                <a:cubicBezTo>
                  <a:pt x="35" y="86"/>
                  <a:pt x="16" y="84"/>
                  <a:pt x="0" y="68"/>
                </a:cubicBezTo>
                <a:cubicBezTo>
                  <a:pt x="0" y="46"/>
                  <a:pt x="0" y="25"/>
                  <a:pt x="0" y="2"/>
                </a:cubicBezTo>
                <a:cubicBezTo>
                  <a:pt x="24" y="0"/>
                  <a:pt x="26" y="37"/>
                  <a:pt x="50" y="31"/>
                </a:cubicBezTo>
                <a:close/>
              </a:path>
            </a:pathLst>
          </a:custGeom>
          <a:solidFill>
            <a:srgbClr val="6227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2" name="Freeform 37"/>
          <p:cNvSpPr>
            <a:spLocks/>
          </p:cNvSpPr>
          <p:nvPr/>
        </p:nvSpPr>
        <p:spPr bwMode="auto">
          <a:xfrm>
            <a:off x="4232276" y="1047750"/>
            <a:ext cx="66675" cy="92075"/>
          </a:xfrm>
          <a:custGeom>
            <a:avLst/>
            <a:gdLst>
              <a:gd name="T0" fmla="*/ 52 w 52"/>
              <a:gd name="T1" fmla="*/ 56 h 72"/>
              <a:gd name="T2" fmla="*/ 0 w 52"/>
              <a:gd name="T3" fmla="*/ 71 h 72"/>
              <a:gd name="T4" fmla="*/ 10 w 52"/>
              <a:gd name="T5" fmla="*/ 16 h 72"/>
              <a:gd name="T6" fmla="*/ 50 w 52"/>
              <a:gd name="T7" fmla="*/ 0 h 72"/>
              <a:gd name="T8" fmla="*/ 52 w 52"/>
              <a:gd name="T9" fmla="*/ 5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72">
                <a:moveTo>
                  <a:pt x="52" y="56"/>
                </a:moveTo>
                <a:cubicBezTo>
                  <a:pt x="38" y="69"/>
                  <a:pt x="21" y="72"/>
                  <a:pt x="0" y="71"/>
                </a:cubicBezTo>
                <a:cubicBezTo>
                  <a:pt x="4" y="52"/>
                  <a:pt x="7" y="34"/>
                  <a:pt x="10" y="16"/>
                </a:cubicBezTo>
                <a:cubicBezTo>
                  <a:pt x="23" y="11"/>
                  <a:pt x="35" y="6"/>
                  <a:pt x="50" y="0"/>
                </a:cubicBezTo>
                <a:cubicBezTo>
                  <a:pt x="50" y="19"/>
                  <a:pt x="51" y="38"/>
                  <a:pt x="52" y="56"/>
                </a:cubicBezTo>
                <a:close/>
              </a:path>
            </a:pathLst>
          </a:custGeom>
          <a:solidFill>
            <a:srgbClr val="692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3" name="Freeform 38"/>
          <p:cNvSpPr>
            <a:spLocks/>
          </p:cNvSpPr>
          <p:nvPr/>
        </p:nvSpPr>
        <p:spPr bwMode="auto">
          <a:xfrm>
            <a:off x="4300538" y="776288"/>
            <a:ext cx="58738" cy="55562"/>
          </a:xfrm>
          <a:custGeom>
            <a:avLst/>
            <a:gdLst>
              <a:gd name="T0" fmla="*/ 17 w 46"/>
              <a:gd name="T1" fmla="*/ 0 h 43"/>
              <a:gd name="T2" fmla="*/ 42 w 46"/>
              <a:gd name="T3" fmla="*/ 28 h 43"/>
              <a:gd name="T4" fmla="*/ 27 w 46"/>
              <a:gd name="T5" fmla="*/ 42 h 43"/>
              <a:gd name="T6" fmla="*/ 1 w 46"/>
              <a:gd name="T7" fmla="*/ 18 h 43"/>
              <a:gd name="T8" fmla="*/ 17 w 4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3">
                <a:moveTo>
                  <a:pt x="17" y="0"/>
                </a:moveTo>
                <a:cubicBezTo>
                  <a:pt x="25" y="9"/>
                  <a:pt x="37" y="17"/>
                  <a:pt x="42" y="28"/>
                </a:cubicBezTo>
                <a:cubicBezTo>
                  <a:pt x="46" y="37"/>
                  <a:pt x="36" y="43"/>
                  <a:pt x="27" y="42"/>
                </a:cubicBezTo>
                <a:cubicBezTo>
                  <a:pt x="12" y="41"/>
                  <a:pt x="2" y="33"/>
                  <a:pt x="1" y="18"/>
                </a:cubicBezTo>
                <a:cubicBezTo>
                  <a:pt x="0" y="9"/>
                  <a:pt x="6" y="2"/>
                  <a:pt x="17" y="0"/>
                </a:cubicBezTo>
                <a:close/>
              </a:path>
            </a:pathLst>
          </a:custGeom>
          <a:solidFill>
            <a:srgbClr val="F081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4" name="Freeform 39"/>
          <p:cNvSpPr>
            <a:spLocks/>
          </p:cNvSpPr>
          <p:nvPr/>
        </p:nvSpPr>
        <p:spPr bwMode="auto">
          <a:xfrm>
            <a:off x="4171951" y="1227138"/>
            <a:ext cx="125413" cy="157162"/>
          </a:xfrm>
          <a:custGeom>
            <a:avLst/>
            <a:gdLst>
              <a:gd name="T0" fmla="*/ 0 w 98"/>
              <a:gd name="T1" fmla="*/ 30 h 122"/>
              <a:gd name="T2" fmla="*/ 74 w 98"/>
              <a:gd name="T3" fmla="*/ 0 h 122"/>
              <a:gd name="T4" fmla="*/ 69 w 98"/>
              <a:gd name="T5" fmla="*/ 122 h 122"/>
              <a:gd name="T6" fmla="*/ 0 w 98"/>
              <a:gd name="T7" fmla="*/ 3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22">
                <a:moveTo>
                  <a:pt x="0" y="30"/>
                </a:moveTo>
                <a:cubicBezTo>
                  <a:pt x="25" y="20"/>
                  <a:pt x="49" y="10"/>
                  <a:pt x="74" y="0"/>
                </a:cubicBezTo>
                <a:cubicBezTo>
                  <a:pt x="98" y="42"/>
                  <a:pt x="74" y="82"/>
                  <a:pt x="69" y="122"/>
                </a:cubicBezTo>
                <a:cubicBezTo>
                  <a:pt x="32" y="102"/>
                  <a:pt x="11" y="70"/>
                  <a:pt x="0" y="30"/>
                </a:cubicBezTo>
                <a:close/>
              </a:path>
            </a:pathLst>
          </a:custGeom>
          <a:solidFill>
            <a:srgbClr val="62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5" name="Freeform 40"/>
          <p:cNvSpPr>
            <a:spLocks/>
          </p:cNvSpPr>
          <p:nvPr/>
        </p:nvSpPr>
        <p:spPr bwMode="auto">
          <a:xfrm>
            <a:off x="4340226" y="357188"/>
            <a:ext cx="344488" cy="357187"/>
          </a:xfrm>
          <a:custGeom>
            <a:avLst/>
            <a:gdLst>
              <a:gd name="T0" fmla="*/ 227 w 268"/>
              <a:gd name="T1" fmla="*/ 177 h 278"/>
              <a:gd name="T2" fmla="*/ 188 w 268"/>
              <a:gd name="T3" fmla="*/ 240 h 278"/>
              <a:gd name="T4" fmla="*/ 84 w 268"/>
              <a:gd name="T5" fmla="*/ 241 h 278"/>
              <a:gd name="T6" fmla="*/ 37 w 268"/>
              <a:gd name="T7" fmla="*/ 180 h 278"/>
              <a:gd name="T8" fmla="*/ 68 w 268"/>
              <a:gd name="T9" fmla="*/ 78 h 278"/>
              <a:gd name="T10" fmla="*/ 123 w 268"/>
              <a:gd name="T11" fmla="*/ 45 h 278"/>
              <a:gd name="T12" fmla="*/ 174 w 268"/>
              <a:gd name="T13" fmla="*/ 0 h 278"/>
              <a:gd name="T14" fmla="*/ 253 w 268"/>
              <a:gd name="T15" fmla="*/ 80 h 278"/>
              <a:gd name="T16" fmla="*/ 227 w 268"/>
              <a:gd name="T17" fmla="*/ 178 h 278"/>
              <a:gd name="T18" fmla="*/ 203 w 268"/>
              <a:gd name="T19" fmla="*/ 152 h 278"/>
              <a:gd name="T20" fmla="*/ 227 w 268"/>
              <a:gd name="T21" fmla="*/ 1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8" h="278">
                <a:moveTo>
                  <a:pt x="227" y="177"/>
                </a:moveTo>
                <a:cubicBezTo>
                  <a:pt x="229" y="208"/>
                  <a:pt x="196" y="216"/>
                  <a:pt x="188" y="240"/>
                </a:cubicBezTo>
                <a:cubicBezTo>
                  <a:pt x="153" y="276"/>
                  <a:pt x="119" y="278"/>
                  <a:pt x="84" y="241"/>
                </a:cubicBezTo>
                <a:cubicBezTo>
                  <a:pt x="68" y="220"/>
                  <a:pt x="51" y="201"/>
                  <a:pt x="37" y="180"/>
                </a:cubicBezTo>
                <a:cubicBezTo>
                  <a:pt x="0" y="120"/>
                  <a:pt x="6" y="104"/>
                  <a:pt x="68" y="78"/>
                </a:cubicBezTo>
                <a:cubicBezTo>
                  <a:pt x="88" y="70"/>
                  <a:pt x="106" y="58"/>
                  <a:pt x="123" y="45"/>
                </a:cubicBezTo>
                <a:cubicBezTo>
                  <a:pt x="141" y="31"/>
                  <a:pt x="157" y="15"/>
                  <a:pt x="174" y="0"/>
                </a:cubicBezTo>
                <a:cubicBezTo>
                  <a:pt x="198" y="29"/>
                  <a:pt x="237" y="50"/>
                  <a:pt x="253" y="80"/>
                </a:cubicBezTo>
                <a:cubicBezTo>
                  <a:pt x="268" y="106"/>
                  <a:pt x="256" y="150"/>
                  <a:pt x="227" y="178"/>
                </a:cubicBezTo>
                <a:cubicBezTo>
                  <a:pt x="219" y="170"/>
                  <a:pt x="212" y="163"/>
                  <a:pt x="203" y="152"/>
                </a:cubicBezTo>
                <a:cubicBezTo>
                  <a:pt x="211" y="163"/>
                  <a:pt x="220" y="170"/>
                  <a:pt x="227" y="177"/>
                </a:cubicBezTo>
                <a:close/>
              </a:path>
            </a:pathLst>
          </a:custGeom>
          <a:solidFill>
            <a:srgbClr val="F7B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6" name="Freeform 41"/>
          <p:cNvSpPr>
            <a:spLocks/>
          </p:cNvSpPr>
          <p:nvPr/>
        </p:nvSpPr>
        <p:spPr bwMode="auto">
          <a:xfrm>
            <a:off x="4411663" y="665163"/>
            <a:ext cx="204788" cy="157162"/>
          </a:xfrm>
          <a:custGeom>
            <a:avLst/>
            <a:gdLst>
              <a:gd name="T0" fmla="*/ 29 w 160"/>
              <a:gd name="T1" fmla="*/ 1 h 122"/>
              <a:gd name="T2" fmla="*/ 133 w 160"/>
              <a:gd name="T3" fmla="*/ 0 h 122"/>
              <a:gd name="T4" fmla="*/ 160 w 160"/>
              <a:gd name="T5" fmla="*/ 27 h 122"/>
              <a:gd name="T6" fmla="*/ 148 w 160"/>
              <a:gd name="T7" fmla="*/ 57 h 122"/>
              <a:gd name="T8" fmla="*/ 67 w 160"/>
              <a:gd name="T9" fmla="*/ 117 h 122"/>
              <a:gd name="T10" fmla="*/ 0 w 160"/>
              <a:gd name="T11" fmla="*/ 41 h 122"/>
              <a:gd name="T12" fmla="*/ 29 w 160"/>
              <a:gd name="T13" fmla="*/ 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122">
                <a:moveTo>
                  <a:pt x="29" y="1"/>
                </a:moveTo>
                <a:cubicBezTo>
                  <a:pt x="64" y="16"/>
                  <a:pt x="98" y="13"/>
                  <a:pt x="133" y="0"/>
                </a:cubicBezTo>
                <a:cubicBezTo>
                  <a:pt x="142" y="9"/>
                  <a:pt x="151" y="18"/>
                  <a:pt x="160" y="27"/>
                </a:cubicBezTo>
                <a:cubicBezTo>
                  <a:pt x="156" y="37"/>
                  <a:pt x="153" y="48"/>
                  <a:pt x="148" y="57"/>
                </a:cubicBezTo>
                <a:cubicBezTo>
                  <a:pt x="131" y="90"/>
                  <a:pt x="111" y="122"/>
                  <a:pt x="67" y="117"/>
                </a:cubicBezTo>
                <a:cubicBezTo>
                  <a:pt x="22" y="112"/>
                  <a:pt x="9" y="78"/>
                  <a:pt x="0" y="41"/>
                </a:cubicBezTo>
                <a:cubicBezTo>
                  <a:pt x="17" y="33"/>
                  <a:pt x="21" y="15"/>
                  <a:pt x="29" y="1"/>
                </a:cubicBezTo>
                <a:close/>
              </a:path>
            </a:pathLst>
          </a:custGeom>
          <a:solidFill>
            <a:srgbClr val="F39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7" name="Freeform 42"/>
          <p:cNvSpPr>
            <a:spLocks/>
          </p:cNvSpPr>
          <p:nvPr/>
        </p:nvSpPr>
        <p:spPr bwMode="auto">
          <a:xfrm>
            <a:off x="4352926" y="276225"/>
            <a:ext cx="195263" cy="157162"/>
          </a:xfrm>
          <a:custGeom>
            <a:avLst/>
            <a:gdLst>
              <a:gd name="T0" fmla="*/ 0 w 151"/>
              <a:gd name="T1" fmla="*/ 123 h 123"/>
              <a:gd name="T2" fmla="*/ 103 w 151"/>
              <a:gd name="T3" fmla="*/ 0 h 123"/>
              <a:gd name="T4" fmla="*/ 151 w 151"/>
              <a:gd name="T5" fmla="*/ 12 h 123"/>
              <a:gd name="T6" fmla="*/ 0 w 151"/>
              <a:gd name="T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123">
                <a:moveTo>
                  <a:pt x="0" y="123"/>
                </a:moveTo>
                <a:cubicBezTo>
                  <a:pt x="80" y="118"/>
                  <a:pt x="47" y="22"/>
                  <a:pt x="103" y="0"/>
                </a:cubicBezTo>
                <a:cubicBezTo>
                  <a:pt x="99" y="32"/>
                  <a:pt x="108" y="44"/>
                  <a:pt x="151" y="12"/>
                </a:cubicBezTo>
                <a:cubicBezTo>
                  <a:pt x="117" y="89"/>
                  <a:pt x="70" y="121"/>
                  <a:pt x="0" y="123"/>
                </a:cubicBezTo>
                <a:close/>
              </a:path>
            </a:pathLst>
          </a:custGeom>
          <a:solidFill>
            <a:srgbClr val="81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8" name="Freeform 43"/>
          <p:cNvSpPr>
            <a:spLocks/>
          </p:cNvSpPr>
          <p:nvPr/>
        </p:nvSpPr>
        <p:spPr bwMode="auto">
          <a:xfrm>
            <a:off x="4600576" y="320675"/>
            <a:ext cx="65088" cy="79375"/>
          </a:xfrm>
          <a:custGeom>
            <a:avLst/>
            <a:gdLst>
              <a:gd name="T0" fmla="*/ 51 w 51"/>
              <a:gd name="T1" fmla="*/ 60 h 61"/>
              <a:gd name="T2" fmla="*/ 0 w 51"/>
              <a:gd name="T3" fmla="*/ 21 h 61"/>
              <a:gd name="T4" fmla="*/ 51 w 51"/>
              <a:gd name="T5" fmla="*/ 6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" h="61">
                <a:moveTo>
                  <a:pt x="51" y="60"/>
                </a:moveTo>
                <a:cubicBezTo>
                  <a:pt x="23" y="61"/>
                  <a:pt x="9" y="45"/>
                  <a:pt x="0" y="21"/>
                </a:cubicBezTo>
                <a:cubicBezTo>
                  <a:pt x="43" y="0"/>
                  <a:pt x="43" y="34"/>
                  <a:pt x="51" y="60"/>
                </a:cubicBezTo>
                <a:close/>
              </a:path>
            </a:pathLst>
          </a:custGeom>
          <a:solidFill>
            <a:srgbClr val="7F3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9" name="Freeform 44"/>
          <p:cNvSpPr>
            <a:spLocks/>
          </p:cNvSpPr>
          <p:nvPr/>
        </p:nvSpPr>
        <p:spPr bwMode="auto">
          <a:xfrm>
            <a:off x="4484688" y="1381125"/>
            <a:ext cx="58738" cy="47625"/>
          </a:xfrm>
          <a:custGeom>
            <a:avLst/>
            <a:gdLst>
              <a:gd name="T0" fmla="*/ 26 w 46"/>
              <a:gd name="T1" fmla="*/ 36 h 37"/>
              <a:gd name="T2" fmla="*/ 2 w 46"/>
              <a:gd name="T3" fmla="*/ 19 h 37"/>
              <a:gd name="T4" fmla="*/ 17 w 46"/>
              <a:gd name="T5" fmla="*/ 3 h 37"/>
              <a:gd name="T6" fmla="*/ 43 w 46"/>
              <a:gd name="T7" fmla="*/ 14 h 37"/>
              <a:gd name="T8" fmla="*/ 26 w 46"/>
              <a:gd name="T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37">
                <a:moveTo>
                  <a:pt x="26" y="36"/>
                </a:moveTo>
                <a:cubicBezTo>
                  <a:pt x="13" y="37"/>
                  <a:pt x="4" y="30"/>
                  <a:pt x="2" y="19"/>
                </a:cubicBezTo>
                <a:cubicBezTo>
                  <a:pt x="0" y="9"/>
                  <a:pt x="7" y="3"/>
                  <a:pt x="17" y="3"/>
                </a:cubicBezTo>
                <a:cubicBezTo>
                  <a:pt x="27" y="2"/>
                  <a:pt x="40" y="0"/>
                  <a:pt x="43" y="14"/>
                </a:cubicBezTo>
                <a:cubicBezTo>
                  <a:pt x="46" y="27"/>
                  <a:pt x="35" y="32"/>
                  <a:pt x="26" y="36"/>
                </a:cubicBezTo>
                <a:close/>
              </a:path>
            </a:pathLst>
          </a:custGeom>
          <a:solidFill>
            <a:srgbClr val="F08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0" name="Freeform 45"/>
          <p:cNvSpPr>
            <a:spLocks/>
          </p:cNvSpPr>
          <p:nvPr/>
        </p:nvSpPr>
        <p:spPr bwMode="auto">
          <a:xfrm>
            <a:off x="4573588" y="522288"/>
            <a:ext cx="58738" cy="65087"/>
          </a:xfrm>
          <a:custGeom>
            <a:avLst/>
            <a:gdLst>
              <a:gd name="T0" fmla="*/ 46 w 46"/>
              <a:gd name="T1" fmla="*/ 48 h 50"/>
              <a:gd name="T2" fmla="*/ 3 w 46"/>
              <a:gd name="T3" fmla="*/ 2 h 50"/>
              <a:gd name="T4" fmla="*/ 46 w 46"/>
              <a:gd name="T5" fmla="*/ 49 h 50"/>
              <a:gd name="T6" fmla="*/ 46 w 46"/>
              <a:gd name="T7" fmla="*/ 4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50">
                <a:moveTo>
                  <a:pt x="46" y="48"/>
                </a:moveTo>
                <a:cubicBezTo>
                  <a:pt x="14" y="50"/>
                  <a:pt x="0" y="34"/>
                  <a:pt x="3" y="2"/>
                </a:cubicBezTo>
                <a:cubicBezTo>
                  <a:pt x="37" y="0"/>
                  <a:pt x="46" y="20"/>
                  <a:pt x="46" y="49"/>
                </a:cubicBezTo>
                <a:cubicBezTo>
                  <a:pt x="46" y="49"/>
                  <a:pt x="46" y="48"/>
                  <a:pt x="46" y="48"/>
                </a:cubicBezTo>
                <a:close/>
              </a:path>
            </a:pathLst>
          </a:custGeom>
          <a:solidFill>
            <a:srgbClr val="EC85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3" name="Freeform 49"/>
          <p:cNvSpPr>
            <a:spLocks/>
          </p:cNvSpPr>
          <p:nvPr/>
        </p:nvSpPr>
        <p:spPr bwMode="auto">
          <a:xfrm>
            <a:off x="392113" y="2797175"/>
            <a:ext cx="2268537" cy="2174875"/>
          </a:xfrm>
          <a:custGeom>
            <a:avLst/>
            <a:gdLst>
              <a:gd name="T0" fmla="*/ 444 w 602"/>
              <a:gd name="T1" fmla="*/ 48 h 577"/>
              <a:gd name="T2" fmla="*/ 545 w 602"/>
              <a:gd name="T3" fmla="*/ 386 h 577"/>
              <a:gd name="T4" fmla="*/ 217 w 602"/>
              <a:gd name="T5" fmla="*/ 537 h 577"/>
              <a:gd name="T6" fmla="*/ 20 w 602"/>
              <a:gd name="T7" fmla="*/ 240 h 577"/>
              <a:gd name="T8" fmla="*/ 303 w 602"/>
              <a:gd name="T9" fmla="*/ 2 h 577"/>
              <a:gd name="T10" fmla="*/ 297 w 602"/>
              <a:gd name="T11" fmla="*/ 150 h 577"/>
              <a:gd name="T12" fmla="*/ 231 w 602"/>
              <a:gd name="T13" fmla="*/ 154 h 577"/>
              <a:gd name="T14" fmla="*/ 111 w 602"/>
              <a:gd name="T15" fmla="*/ 247 h 577"/>
              <a:gd name="T16" fmla="*/ 145 w 602"/>
              <a:gd name="T17" fmla="*/ 410 h 577"/>
              <a:gd name="T18" fmla="*/ 336 w 602"/>
              <a:gd name="T19" fmla="*/ 487 h 577"/>
              <a:gd name="T20" fmla="*/ 443 w 602"/>
              <a:gd name="T21" fmla="*/ 407 h 577"/>
              <a:gd name="T22" fmla="*/ 480 w 602"/>
              <a:gd name="T23" fmla="*/ 258 h 577"/>
              <a:gd name="T24" fmla="*/ 388 w 602"/>
              <a:gd name="T25" fmla="*/ 161 h 577"/>
              <a:gd name="T26" fmla="*/ 343 w 602"/>
              <a:gd name="T27" fmla="*/ 155 h 577"/>
              <a:gd name="T28" fmla="*/ 322 w 602"/>
              <a:gd name="T29" fmla="*/ 116 h 577"/>
              <a:gd name="T30" fmla="*/ 360 w 602"/>
              <a:gd name="T31" fmla="*/ 101 h 577"/>
              <a:gd name="T32" fmla="*/ 444 w 602"/>
              <a:gd name="T33" fmla="*/ 48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2" h="577">
                <a:moveTo>
                  <a:pt x="444" y="48"/>
                </a:moveTo>
                <a:cubicBezTo>
                  <a:pt x="559" y="119"/>
                  <a:pt x="602" y="262"/>
                  <a:pt x="545" y="386"/>
                </a:cubicBezTo>
                <a:cubicBezTo>
                  <a:pt x="488" y="512"/>
                  <a:pt x="348" y="577"/>
                  <a:pt x="217" y="537"/>
                </a:cubicBezTo>
                <a:cubicBezTo>
                  <a:pt x="87" y="498"/>
                  <a:pt x="0" y="366"/>
                  <a:pt x="20" y="240"/>
                </a:cubicBezTo>
                <a:cubicBezTo>
                  <a:pt x="44" y="93"/>
                  <a:pt x="155" y="0"/>
                  <a:pt x="303" y="2"/>
                </a:cubicBezTo>
                <a:cubicBezTo>
                  <a:pt x="311" y="52"/>
                  <a:pt x="310" y="101"/>
                  <a:pt x="297" y="150"/>
                </a:cubicBezTo>
                <a:cubicBezTo>
                  <a:pt x="276" y="174"/>
                  <a:pt x="253" y="157"/>
                  <a:pt x="231" y="154"/>
                </a:cubicBezTo>
                <a:cubicBezTo>
                  <a:pt x="161" y="144"/>
                  <a:pt x="118" y="177"/>
                  <a:pt x="111" y="247"/>
                </a:cubicBezTo>
                <a:cubicBezTo>
                  <a:pt x="105" y="305"/>
                  <a:pt x="121" y="358"/>
                  <a:pt x="145" y="410"/>
                </a:cubicBezTo>
                <a:cubicBezTo>
                  <a:pt x="184" y="496"/>
                  <a:pt x="265" y="481"/>
                  <a:pt x="336" y="487"/>
                </a:cubicBezTo>
                <a:cubicBezTo>
                  <a:pt x="392" y="492"/>
                  <a:pt x="420" y="451"/>
                  <a:pt x="443" y="407"/>
                </a:cubicBezTo>
                <a:cubicBezTo>
                  <a:pt x="467" y="361"/>
                  <a:pt x="482" y="312"/>
                  <a:pt x="480" y="258"/>
                </a:cubicBezTo>
                <a:cubicBezTo>
                  <a:pt x="477" y="186"/>
                  <a:pt x="460" y="167"/>
                  <a:pt x="388" y="161"/>
                </a:cubicBezTo>
                <a:cubicBezTo>
                  <a:pt x="373" y="159"/>
                  <a:pt x="358" y="160"/>
                  <a:pt x="343" y="155"/>
                </a:cubicBezTo>
                <a:cubicBezTo>
                  <a:pt x="325" y="148"/>
                  <a:pt x="315" y="135"/>
                  <a:pt x="322" y="116"/>
                </a:cubicBezTo>
                <a:cubicBezTo>
                  <a:pt x="329" y="97"/>
                  <a:pt x="346" y="100"/>
                  <a:pt x="360" y="101"/>
                </a:cubicBezTo>
                <a:cubicBezTo>
                  <a:pt x="401" y="103"/>
                  <a:pt x="438" y="100"/>
                  <a:pt x="44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4" name="Freeform 50"/>
          <p:cNvSpPr>
            <a:spLocks/>
          </p:cNvSpPr>
          <p:nvPr/>
        </p:nvSpPr>
        <p:spPr bwMode="auto">
          <a:xfrm>
            <a:off x="1447800" y="2808288"/>
            <a:ext cx="719137" cy="622300"/>
          </a:xfrm>
          <a:custGeom>
            <a:avLst/>
            <a:gdLst>
              <a:gd name="T0" fmla="*/ 164 w 191"/>
              <a:gd name="T1" fmla="*/ 45 h 165"/>
              <a:gd name="T2" fmla="*/ 92 w 191"/>
              <a:gd name="T3" fmla="*/ 117 h 165"/>
              <a:gd name="T4" fmla="*/ 56 w 191"/>
              <a:gd name="T5" fmla="*/ 143 h 165"/>
              <a:gd name="T6" fmla="*/ 33 w 191"/>
              <a:gd name="T7" fmla="*/ 157 h 165"/>
              <a:gd name="T8" fmla="*/ 37 w 191"/>
              <a:gd name="T9" fmla="*/ 0 h 165"/>
              <a:gd name="T10" fmla="*/ 164 w 191"/>
              <a:gd name="T11" fmla="*/ 4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65">
                <a:moveTo>
                  <a:pt x="164" y="45"/>
                </a:moveTo>
                <a:cubicBezTo>
                  <a:pt x="191" y="99"/>
                  <a:pt x="170" y="118"/>
                  <a:pt x="92" y="117"/>
                </a:cubicBezTo>
                <a:cubicBezTo>
                  <a:pt x="80" y="117"/>
                  <a:pt x="29" y="82"/>
                  <a:pt x="56" y="143"/>
                </a:cubicBezTo>
                <a:cubicBezTo>
                  <a:pt x="59" y="165"/>
                  <a:pt x="45" y="159"/>
                  <a:pt x="33" y="157"/>
                </a:cubicBezTo>
                <a:cubicBezTo>
                  <a:pt x="0" y="104"/>
                  <a:pt x="37" y="52"/>
                  <a:pt x="37" y="0"/>
                </a:cubicBezTo>
                <a:cubicBezTo>
                  <a:pt x="84" y="1"/>
                  <a:pt x="126" y="17"/>
                  <a:pt x="164" y="45"/>
                </a:cubicBezTo>
                <a:close/>
              </a:path>
            </a:pathLst>
          </a:custGeom>
          <a:solidFill>
            <a:srgbClr val="67B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5" name="Freeform 51"/>
          <p:cNvSpPr>
            <a:spLocks/>
          </p:cNvSpPr>
          <p:nvPr/>
        </p:nvSpPr>
        <p:spPr bwMode="auto">
          <a:xfrm>
            <a:off x="1431925" y="2803525"/>
            <a:ext cx="287337" cy="615950"/>
          </a:xfrm>
          <a:custGeom>
            <a:avLst/>
            <a:gdLst>
              <a:gd name="T0" fmla="*/ 41 w 76"/>
              <a:gd name="T1" fmla="*/ 1 h 163"/>
              <a:gd name="T2" fmla="*/ 59 w 76"/>
              <a:gd name="T3" fmla="*/ 40 h 163"/>
              <a:gd name="T4" fmla="*/ 43 w 76"/>
              <a:gd name="T5" fmla="*/ 153 h 163"/>
              <a:gd name="T6" fmla="*/ 10 w 76"/>
              <a:gd name="T7" fmla="*/ 149 h 163"/>
              <a:gd name="T8" fmla="*/ 27 w 76"/>
              <a:gd name="T9" fmla="*/ 0 h 163"/>
              <a:gd name="T10" fmla="*/ 41 w 76"/>
              <a:gd name="T11" fmla="*/ 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163">
                <a:moveTo>
                  <a:pt x="41" y="1"/>
                </a:moveTo>
                <a:cubicBezTo>
                  <a:pt x="50" y="13"/>
                  <a:pt x="76" y="21"/>
                  <a:pt x="59" y="40"/>
                </a:cubicBezTo>
                <a:cubicBezTo>
                  <a:pt x="27" y="76"/>
                  <a:pt x="44" y="115"/>
                  <a:pt x="43" y="153"/>
                </a:cubicBezTo>
                <a:cubicBezTo>
                  <a:pt x="30" y="162"/>
                  <a:pt x="19" y="163"/>
                  <a:pt x="10" y="149"/>
                </a:cubicBezTo>
                <a:cubicBezTo>
                  <a:pt x="14" y="99"/>
                  <a:pt x="0" y="47"/>
                  <a:pt x="27" y="0"/>
                </a:cubicBezTo>
                <a:cubicBezTo>
                  <a:pt x="31" y="0"/>
                  <a:pt x="36" y="1"/>
                  <a:pt x="41" y="1"/>
                </a:cubicBezTo>
                <a:close/>
              </a:path>
            </a:pathLst>
          </a:custGeom>
          <a:solidFill>
            <a:srgbClr val="5C24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6" name="Freeform 52"/>
          <p:cNvSpPr>
            <a:spLocks/>
          </p:cNvSpPr>
          <p:nvPr/>
        </p:nvSpPr>
        <p:spPr bwMode="auto">
          <a:xfrm>
            <a:off x="681038" y="3252788"/>
            <a:ext cx="1617662" cy="1504950"/>
          </a:xfrm>
          <a:custGeom>
            <a:avLst/>
            <a:gdLst>
              <a:gd name="T0" fmla="*/ 209 w 429"/>
              <a:gd name="T1" fmla="*/ 30 h 399"/>
              <a:gd name="T2" fmla="*/ 241 w 429"/>
              <a:gd name="T3" fmla="*/ 34 h 399"/>
              <a:gd name="T4" fmla="*/ 259 w 429"/>
              <a:gd name="T5" fmla="*/ 25 h 399"/>
              <a:gd name="T6" fmla="*/ 324 w 429"/>
              <a:gd name="T7" fmla="*/ 21 h 399"/>
              <a:gd name="T8" fmla="*/ 419 w 429"/>
              <a:gd name="T9" fmla="*/ 106 h 399"/>
              <a:gd name="T10" fmla="*/ 359 w 429"/>
              <a:gd name="T11" fmla="*/ 331 h 399"/>
              <a:gd name="T12" fmla="*/ 230 w 429"/>
              <a:gd name="T13" fmla="*/ 379 h 399"/>
              <a:gd name="T14" fmla="*/ 180 w 429"/>
              <a:gd name="T15" fmla="*/ 379 h 399"/>
              <a:gd name="T16" fmla="*/ 32 w 429"/>
              <a:gd name="T17" fmla="*/ 250 h 399"/>
              <a:gd name="T18" fmla="*/ 60 w 429"/>
              <a:gd name="T19" fmla="*/ 33 h 399"/>
              <a:gd name="T20" fmla="*/ 209 w 429"/>
              <a:gd name="T21" fmla="*/ 3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9" h="399">
                <a:moveTo>
                  <a:pt x="209" y="30"/>
                </a:moveTo>
                <a:cubicBezTo>
                  <a:pt x="220" y="31"/>
                  <a:pt x="231" y="33"/>
                  <a:pt x="241" y="34"/>
                </a:cubicBezTo>
                <a:cubicBezTo>
                  <a:pt x="247" y="31"/>
                  <a:pt x="253" y="28"/>
                  <a:pt x="259" y="25"/>
                </a:cubicBezTo>
                <a:cubicBezTo>
                  <a:pt x="281" y="24"/>
                  <a:pt x="302" y="21"/>
                  <a:pt x="324" y="21"/>
                </a:cubicBezTo>
                <a:cubicBezTo>
                  <a:pt x="381" y="20"/>
                  <a:pt x="412" y="52"/>
                  <a:pt x="419" y="106"/>
                </a:cubicBezTo>
                <a:cubicBezTo>
                  <a:pt x="429" y="188"/>
                  <a:pt x="407" y="264"/>
                  <a:pt x="359" y="331"/>
                </a:cubicBezTo>
                <a:cubicBezTo>
                  <a:pt x="328" y="374"/>
                  <a:pt x="286" y="399"/>
                  <a:pt x="230" y="379"/>
                </a:cubicBezTo>
                <a:cubicBezTo>
                  <a:pt x="212" y="372"/>
                  <a:pt x="197" y="378"/>
                  <a:pt x="180" y="379"/>
                </a:cubicBezTo>
                <a:cubicBezTo>
                  <a:pt x="115" y="384"/>
                  <a:pt x="62" y="337"/>
                  <a:pt x="32" y="250"/>
                </a:cubicBezTo>
                <a:cubicBezTo>
                  <a:pt x="0" y="154"/>
                  <a:pt x="11" y="67"/>
                  <a:pt x="60" y="33"/>
                </a:cubicBezTo>
                <a:cubicBezTo>
                  <a:pt x="109" y="0"/>
                  <a:pt x="159" y="15"/>
                  <a:pt x="209" y="30"/>
                </a:cubicBezTo>
                <a:close/>
              </a:path>
            </a:pathLst>
          </a:custGeom>
          <a:solidFill>
            <a:srgbClr val="EA5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7" name="Freeform 53"/>
          <p:cNvSpPr>
            <a:spLocks/>
          </p:cNvSpPr>
          <p:nvPr/>
        </p:nvSpPr>
        <p:spPr bwMode="auto">
          <a:xfrm>
            <a:off x="754063" y="3444875"/>
            <a:ext cx="282575" cy="731838"/>
          </a:xfrm>
          <a:custGeom>
            <a:avLst/>
            <a:gdLst>
              <a:gd name="T0" fmla="*/ 74 w 75"/>
              <a:gd name="T1" fmla="*/ 0 h 194"/>
              <a:gd name="T2" fmla="*/ 67 w 75"/>
              <a:gd name="T3" fmla="*/ 165 h 194"/>
              <a:gd name="T4" fmla="*/ 65 w 75"/>
              <a:gd name="T5" fmla="*/ 187 h 194"/>
              <a:gd name="T6" fmla="*/ 36 w 75"/>
              <a:gd name="T7" fmla="*/ 183 h 194"/>
              <a:gd name="T8" fmla="*/ 74 w 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194">
                <a:moveTo>
                  <a:pt x="74" y="0"/>
                </a:moveTo>
                <a:cubicBezTo>
                  <a:pt x="53" y="58"/>
                  <a:pt x="34" y="111"/>
                  <a:pt x="67" y="165"/>
                </a:cubicBezTo>
                <a:cubicBezTo>
                  <a:pt x="72" y="172"/>
                  <a:pt x="75" y="181"/>
                  <a:pt x="65" y="187"/>
                </a:cubicBezTo>
                <a:cubicBezTo>
                  <a:pt x="55" y="194"/>
                  <a:pt x="45" y="190"/>
                  <a:pt x="36" y="183"/>
                </a:cubicBezTo>
                <a:cubicBezTo>
                  <a:pt x="0" y="150"/>
                  <a:pt x="20" y="34"/>
                  <a:pt x="74" y="0"/>
                </a:cubicBezTo>
                <a:close/>
              </a:path>
            </a:pathLst>
          </a:custGeom>
          <a:solidFill>
            <a:srgbClr val="F186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8" name="Freeform 54"/>
          <p:cNvSpPr>
            <a:spLocks/>
          </p:cNvSpPr>
          <p:nvPr/>
        </p:nvSpPr>
        <p:spPr bwMode="auto">
          <a:xfrm>
            <a:off x="990600" y="4278313"/>
            <a:ext cx="139700" cy="166688"/>
          </a:xfrm>
          <a:custGeom>
            <a:avLst/>
            <a:gdLst>
              <a:gd name="T0" fmla="*/ 21 w 37"/>
              <a:gd name="T1" fmla="*/ 44 h 44"/>
              <a:gd name="T2" fmla="*/ 2 w 37"/>
              <a:gd name="T3" fmla="*/ 14 h 44"/>
              <a:gd name="T4" fmla="*/ 20 w 37"/>
              <a:gd name="T5" fmla="*/ 3 h 44"/>
              <a:gd name="T6" fmla="*/ 37 w 37"/>
              <a:gd name="T7" fmla="*/ 29 h 44"/>
              <a:gd name="T8" fmla="*/ 21 w 37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44">
                <a:moveTo>
                  <a:pt x="21" y="44"/>
                </a:moveTo>
                <a:cubicBezTo>
                  <a:pt x="8" y="38"/>
                  <a:pt x="0" y="29"/>
                  <a:pt x="2" y="14"/>
                </a:cubicBezTo>
                <a:cubicBezTo>
                  <a:pt x="3" y="4"/>
                  <a:pt x="11" y="0"/>
                  <a:pt x="20" y="3"/>
                </a:cubicBezTo>
                <a:cubicBezTo>
                  <a:pt x="31" y="8"/>
                  <a:pt x="37" y="17"/>
                  <a:pt x="37" y="29"/>
                </a:cubicBezTo>
                <a:cubicBezTo>
                  <a:pt x="37" y="38"/>
                  <a:pt x="32" y="44"/>
                  <a:pt x="21" y="44"/>
                </a:cubicBezTo>
                <a:close/>
              </a:path>
            </a:pathLst>
          </a:custGeom>
          <a:solidFill>
            <a:srgbClr val="EF7C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0" name="AutoShape 56"/>
          <p:cNvSpPr>
            <a:spLocks noChangeAspect="1" noChangeArrowheads="1" noTextEdit="1"/>
          </p:cNvSpPr>
          <p:nvPr/>
        </p:nvSpPr>
        <p:spPr bwMode="auto">
          <a:xfrm>
            <a:off x="6584950" y="2808288"/>
            <a:ext cx="20812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1" name="Freeform 58"/>
          <p:cNvSpPr>
            <a:spLocks/>
          </p:cNvSpPr>
          <p:nvPr/>
        </p:nvSpPr>
        <p:spPr bwMode="auto">
          <a:xfrm>
            <a:off x="6683375" y="3046413"/>
            <a:ext cx="1854200" cy="1797050"/>
          </a:xfrm>
          <a:custGeom>
            <a:avLst/>
            <a:gdLst>
              <a:gd name="T0" fmla="*/ 124 w 492"/>
              <a:gd name="T1" fmla="*/ 454 h 477"/>
              <a:gd name="T2" fmla="*/ 32 w 492"/>
              <a:gd name="T3" fmla="*/ 376 h 477"/>
              <a:gd name="T4" fmla="*/ 32 w 492"/>
              <a:gd name="T5" fmla="*/ 48 h 477"/>
              <a:gd name="T6" fmla="*/ 57 w 492"/>
              <a:gd name="T7" fmla="*/ 22 h 477"/>
              <a:gd name="T8" fmla="*/ 153 w 492"/>
              <a:gd name="T9" fmla="*/ 14 h 477"/>
              <a:gd name="T10" fmla="*/ 166 w 492"/>
              <a:gd name="T11" fmla="*/ 86 h 477"/>
              <a:gd name="T12" fmla="*/ 254 w 492"/>
              <a:gd name="T13" fmla="*/ 175 h 477"/>
              <a:gd name="T14" fmla="*/ 339 w 492"/>
              <a:gd name="T15" fmla="*/ 83 h 477"/>
              <a:gd name="T16" fmla="*/ 349 w 492"/>
              <a:gd name="T17" fmla="*/ 16 h 477"/>
              <a:gd name="T18" fmla="*/ 444 w 492"/>
              <a:gd name="T19" fmla="*/ 23 h 477"/>
              <a:gd name="T20" fmla="*/ 464 w 492"/>
              <a:gd name="T21" fmla="*/ 47 h 477"/>
              <a:gd name="T22" fmla="*/ 463 w 492"/>
              <a:gd name="T23" fmla="*/ 378 h 477"/>
              <a:gd name="T24" fmla="*/ 373 w 492"/>
              <a:gd name="T25" fmla="*/ 455 h 477"/>
              <a:gd name="T26" fmla="*/ 124 w 492"/>
              <a:gd name="T27" fmla="*/ 45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2" h="477">
                <a:moveTo>
                  <a:pt x="124" y="454"/>
                </a:moveTo>
                <a:cubicBezTo>
                  <a:pt x="67" y="460"/>
                  <a:pt x="25" y="446"/>
                  <a:pt x="32" y="376"/>
                </a:cubicBezTo>
                <a:cubicBezTo>
                  <a:pt x="0" y="267"/>
                  <a:pt x="3" y="158"/>
                  <a:pt x="32" y="48"/>
                </a:cubicBezTo>
                <a:cubicBezTo>
                  <a:pt x="41" y="39"/>
                  <a:pt x="49" y="31"/>
                  <a:pt x="57" y="22"/>
                </a:cubicBezTo>
                <a:cubicBezTo>
                  <a:pt x="88" y="7"/>
                  <a:pt x="120" y="0"/>
                  <a:pt x="153" y="14"/>
                </a:cubicBezTo>
                <a:cubicBezTo>
                  <a:pt x="181" y="33"/>
                  <a:pt x="165" y="61"/>
                  <a:pt x="166" y="86"/>
                </a:cubicBezTo>
                <a:cubicBezTo>
                  <a:pt x="170" y="144"/>
                  <a:pt x="199" y="176"/>
                  <a:pt x="254" y="175"/>
                </a:cubicBezTo>
                <a:cubicBezTo>
                  <a:pt x="306" y="175"/>
                  <a:pt x="338" y="140"/>
                  <a:pt x="339" y="83"/>
                </a:cubicBezTo>
                <a:cubicBezTo>
                  <a:pt x="340" y="60"/>
                  <a:pt x="325" y="35"/>
                  <a:pt x="349" y="16"/>
                </a:cubicBezTo>
                <a:cubicBezTo>
                  <a:pt x="382" y="1"/>
                  <a:pt x="413" y="6"/>
                  <a:pt x="444" y="23"/>
                </a:cubicBezTo>
                <a:cubicBezTo>
                  <a:pt x="451" y="31"/>
                  <a:pt x="457" y="39"/>
                  <a:pt x="464" y="47"/>
                </a:cubicBezTo>
                <a:cubicBezTo>
                  <a:pt x="492" y="157"/>
                  <a:pt x="491" y="268"/>
                  <a:pt x="463" y="378"/>
                </a:cubicBezTo>
                <a:cubicBezTo>
                  <a:pt x="478" y="456"/>
                  <a:pt x="426" y="455"/>
                  <a:pt x="373" y="455"/>
                </a:cubicBezTo>
                <a:cubicBezTo>
                  <a:pt x="290" y="475"/>
                  <a:pt x="207" y="477"/>
                  <a:pt x="124" y="454"/>
                </a:cubicBezTo>
                <a:close/>
              </a:path>
            </a:pathLst>
          </a:custGeom>
          <a:solidFill>
            <a:srgbClr val="8576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2" name="Freeform 59"/>
          <p:cNvSpPr>
            <a:spLocks/>
          </p:cNvSpPr>
          <p:nvPr/>
        </p:nvSpPr>
        <p:spPr bwMode="auto">
          <a:xfrm>
            <a:off x="6897688" y="2695576"/>
            <a:ext cx="1458913" cy="447675"/>
          </a:xfrm>
          <a:custGeom>
            <a:avLst/>
            <a:gdLst>
              <a:gd name="T0" fmla="*/ 387 w 387"/>
              <a:gd name="T1" fmla="*/ 116 h 119"/>
              <a:gd name="T2" fmla="*/ 286 w 387"/>
              <a:gd name="T3" fmla="*/ 119 h 119"/>
              <a:gd name="T4" fmla="*/ 105 w 387"/>
              <a:gd name="T5" fmla="*/ 118 h 119"/>
              <a:gd name="T6" fmla="*/ 0 w 387"/>
              <a:gd name="T7" fmla="*/ 115 h 119"/>
              <a:gd name="T8" fmla="*/ 387 w 387"/>
              <a:gd name="T9" fmla="*/ 11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119">
                <a:moveTo>
                  <a:pt x="387" y="116"/>
                </a:moveTo>
                <a:cubicBezTo>
                  <a:pt x="353" y="117"/>
                  <a:pt x="319" y="118"/>
                  <a:pt x="286" y="119"/>
                </a:cubicBezTo>
                <a:cubicBezTo>
                  <a:pt x="226" y="91"/>
                  <a:pt x="166" y="95"/>
                  <a:pt x="105" y="118"/>
                </a:cubicBezTo>
                <a:cubicBezTo>
                  <a:pt x="70" y="117"/>
                  <a:pt x="35" y="116"/>
                  <a:pt x="0" y="115"/>
                </a:cubicBezTo>
                <a:cubicBezTo>
                  <a:pt x="110" y="0"/>
                  <a:pt x="272" y="1"/>
                  <a:pt x="38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3" name="Freeform 60"/>
          <p:cNvSpPr>
            <a:spLocks/>
          </p:cNvSpPr>
          <p:nvPr/>
        </p:nvSpPr>
        <p:spPr bwMode="auto">
          <a:xfrm>
            <a:off x="8428038" y="3222626"/>
            <a:ext cx="317500" cy="1247775"/>
          </a:xfrm>
          <a:custGeom>
            <a:avLst/>
            <a:gdLst>
              <a:gd name="T0" fmla="*/ 0 w 84"/>
              <a:gd name="T1" fmla="*/ 331 h 331"/>
              <a:gd name="T2" fmla="*/ 1 w 84"/>
              <a:gd name="T3" fmla="*/ 0 h 331"/>
              <a:gd name="T4" fmla="*/ 0 w 84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331">
                <a:moveTo>
                  <a:pt x="0" y="331"/>
                </a:moveTo>
                <a:cubicBezTo>
                  <a:pt x="0" y="221"/>
                  <a:pt x="1" y="110"/>
                  <a:pt x="1" y="0"/>
                </a:cubicBezTo>
                <a:cubicBezTo>
                  <a:pt x="84" y="103"/>
                  <a:pt x="84" y="231"/>
                  <a:pt x="0" y="3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4" name="Freeform 61"/>
          <p:cNvSpPr>
            <a:spLocks/>
          </p:cNvSpPr>
          <p:nvPr/>
        </p:nvSpPr>
        <p:spPr bwMode="auto">
          <a:xfrm>
            <a:off x="6516687" y="3227388"/>
            <a:ext cx="287338" cy="1236663"/>
          </a:xfrm>
          <a:custGeom>
            <a:avLst/>
            <a:gdLst>
              <a:gd name="T0" fmla="*/ 76 w 76"/>
              <a:gd name="T1" fmla="*/ 0 h 328"/>
              <a:gd name="T2" fmla="*/ 76 w 76"/>
              <a:gd name="T3" fmla="*/ 328 h 328"/>
              <a:gd name="T4" fmla="*/ 76 w 76"/>
              <a:gd name="T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328">
                <a:moveTo>
                  <a:pt x="76" y="0"/>
                </a:moveTo>
                <a:cubicBezTo>
                  <a:pt x="76" y="110"/>
                  <a:pt x="76" y="219"/>
                  <a:pt x="76" y="328"/>
                </a:cubicBezTo>
                <a:cubicBezTo>
                  <a:pt x="0" y="228"/>
                  <a:pt x="0" y="105"/>
                  <a:pt x="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5" name="Freeform 62"/>
          <p:cNvSpPr>
            <a:spLocks/>
          </p:cNvSpPr>
          <p:nvPr/>
        </p:nvSpPr>
        <p:spPr bwMode="auto">
          <a:xfrm>
            <a:off x="7150100" y="4757738"/>
            <a:ext cx="939800" cy="184150"/>
          </a:xfrm>
          <a:custGeom>
            <a:avLst/>
            <a:gdLst>
              <a:gd name="T0" fmla="*/ 0 w 249"/>
              <a:gd name="T1" fmla="*/ 0 h 49"/>
              <a:gd name="T2" fmla="*/ 249 w 249"/>
              <a:gd name="T3" fmla="*/ 1 h 49"/>
              <a:gd name="T4" fmla="*/ 0 w 249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49">
                <a:moveTo>
                  <a:pt x="0" y="0"/>
                </a:moveTo>
                <a:cubicBezTo>
                  <a:pt x="83" y="0"/>
                  <a:pt x="166" y="0"/>
                  <a:pt x="249" y="1"/>
                </a:cubicBezTo>
                <a:cubicBezTo>
                  <a:pt x="166" y="49"/>
                  <a:pt x="83" y="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6" name="Freeform 63"/>
          <p:cNvSpPr>
            <a:spLocks/>
          </p:cNvSpPr>
          <p:nvPr/>
        </p:nvSpPr>
        <p:spPr bwMode="auto">
          <a:xfrm>
            <a:off x="7150100" y="2921001"/>
            <a:ext cx="935038" cy="882650"/>
          </a:xfrm>
          <a:custGeom>
            <a:avLst/>
            <a:gdLst>
              <a:gd name="T0" fmla="*/ 38 w 248"/>
              <a:gd name="T1" fmla="*/ 58 h 234"/>
              <a:gd name="T2" fmla="*/ 219 w 248"/>
              <a:gd name="T3" fmla="*/ 59 h 234"/>
              <a:gd name="T4" fmla="*/ 144 w 248"/>
              <a:gd name="T5" fmla="*/ 226 h 234"/>
              <a:gd name="T6" fmla="*/ 38 w 248"/>
              <a:gd name="T7" fmla="*/ 5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" h="234">
                <a:moveTo>
                  <a:pt x="38" y="58"/>
                </a:moveTo>
                <a:cubicBezTo>
                  <a:pt x="111" y="0"/>
                  <a:pt x="141" y="0"/>
                  <a:pt x="219" y="59"/>
                </a:cubicBezTo>
                <a:cubicBezTo>
                  <a:pt x="248" y="151"/>
                  <a:pt x="217" y="220"/>
                  <a:pt x="144" y="226"/>
                </a:cubicBezTo>
                <a:cubicBezTo>
                  <a:pt x="44" y="234"/>
                  <a:pt x="0" y="164"/>
                  <a:pt x="38" y="58"/>
                </a:cubicBezTo>
                <a:close/>
              </a:path>
            </a:pathLst>
          </a:custGeom>
          <a:solidFill>
            <a:srgbClr val="5245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7" name="Freeform 64"/>
          <p:cNvSpPr>
            <a:spLocks/>
          </p:cNvSpPr>
          <p:nvPr/>
        </p:nvSpPr>
        <p:spPr bwMode="auto">
          <a:xfrm>
            <a:off x="6980238" y="3524251"/>
            <a:ext cx="49213" cy="1047750"/>
          </a:xfrm>
          <a:custGeom>
            <a:avLst/>
            <a:gdLst>
              <a:gd name="T0" fmla="*/ 13 w 13"/>
              <a:gd name="T1" fmla="*/ 0 h 278"/>
              <a:gd name="T2" fmla="*/ 13 w 13"/>
              <a:gd name="T3" fmla="*/ 278 h 278"/>
              <a:gd name="T4" fmla="*/ 0 w 13"/>
              <a:gd name="T5" fmla="*/ 278 h 278"/>
              <a:gd name="T6" fmla="*/ 0 w 13"/>
              <a:gd name="T7" fmla="*/ 0 h 278"/>
              <a:gd name="T8" fmla="*/ 13 w 13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78">
                <a:moveTo>
                  <a:pt x="13" y="0"/>
                </a:moveTo>
                <a:cubicBezTo>
                  <a:pt x="13" y="92"/>
                  <a:pt x="13" y="185"/>
                  <a:pt x="13" y="278"/>
                </a:cubicBezTo>
                <a:cubicBezTo>
                  <a:pt x="8" y="278"/>
                  <a:pt x="4" y="278"/>
                  <a:pt x="0" y="278"/>
                </a:cubicBezTo>
                <a:cubicBezTo>
                  <a:pt x="0" y="185"/>
                  <a:pt x="0" y="93"/>
                  <a:pt x="0" y="0"/>
                </a:cubicBezTo>
                <a:cubicBezTo>
                  <a:pt x="4" y="0"/>
                  <a:pt x="8" y="0"/>
                  <a:pt x="13" y="0"/>
                </a:cubicBezTo>
                <a:close/>
              </a:path>
            </a:pathLst>
          </a:custGeom>
          <a:solidFill>
            <a:srgbClr val="564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8" name="Freeform 65"/>
          <p:cNvSpPr>
            <a:spLocks/>
          </p:cNvSpPr>
          <p:nvPr/>
        </p:nvSpPr>
        <p:spPr bwMode="auto">
          <a:xfrm>
            <a:off x="8205788" y="3524251"/>
            <a:ext cx="49213" cy="1047750"/>
          </a:xfrm>
          <a:custGeom>
            <a:avLst/>
            <a:gdLst>
              <a:gd name="T0" fmla="*/ 0 w 13"/>
              <a:gd name="T1" fmla="*/ 278 h 278"/>
              <a:gd name="T2" fmla="*/ 0 w 13"/>
              <a:gd name="T3" fmla="*/ 0 h 278"/>
              <a:gd name="T4" fmla="*/ 13 w 13"/>
              <a:gd name="T5" fmla="*/ 0 h 278"/>
              <a:gd name="T6" fmla="*/ 13 w 13"/>
              <a:gd name="T7" fmla="*/ 278 h 278"/>
              <a:gd name="T8" fmla="*/ 0 w 13"/>
              <a:gd name="T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78">
                <a:moveTo>
                  <a:pt x="0" y="278"/>
                </a:moveTo>
                <a:cubicBezTo>
                  <a:pt x="0" y="185"/>
                  <a:pt x="0" y="92"/>
                  <a:pt x="0" y="0"/>
                </a:cubicBezTo>
                <a:cubicBezTo>
                  <a:pt x="5" y="0"/>
                  <a:pt x="9" y="0"/>
                  <a:pt x="13" y="0"/>
                </a:cubicBezTo>
                <a:cubicBezTo>
                  <a:pt x="13" y="93"/>
                  <a:pt x="13" y="185"/>
                  <a:pt x="13" y="278"/>
                </a:cubicBezTo>
                <a:cubicBezTo>
                  <a:pt x="9" y="278"/>
                  <a:pt x="5" y="278"/>
                  <a:pt x="0" y="278"/>
                </a:cubicBezTo>
                <a:close/>
              </a:path>
            </a:pathLst>
          </a:custGeom>
          <a:solidFill>
            <a:srgbClr val="594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9" name="Freeform 66"/>
          <p:cNvSpPr>
            <a:spLocks/>
          </p:cNvSpPr>
          <p:nvPr/>
        </p:nvSpPr>
        <p:spPr bwMode="auto">
          <a:xfrm>
            <a:off x="7953375" y="3800476"/>
            <a:ext cx="46038" cy="771525"/>
          </a:xfrm>
          <a:custGeom>
            <a:avLst/>
            <a:gdLst>
              <a:gd name="T0" fmla="*/ 0 w 12"/>
              <a:gd name="T1" fmla="*/ 205 h 205"/>
              <a:gd name="T2" fmla="*/ 0 w 12"/>
              <a:gd name="T3" fmla="*/ 1 h 205"/>
              <a:gd name="T4" fmla="*/ 12 w 12"/>
              <a:gd name="T5" fmla="*/ 0 h 205"/>
              <a:gd name="T6" fmla="*/ 12 w 12"/>
              <a:gd name="T7" fmla="*/ 204 h 205"/>
              <a:gd name="T8" fmla="*/ 0 w 12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05">
                <a:moveTo>
                  <a:pt x="0" y="205"/>
                </a:moveTo>
                <a:cubicBezTo>
                  <a:pt x="0" y="137"/>
                  <a:pt x="0" y="69"/>
                  <a:pt x="0" y="1"/>
                </a:cubicBezTo>
                <a:cubicBezTo>
                  <a:pt x="4" y="0"/>
                  <a:pt x="8" y="0"/>
                  <a:pt x="12" y="0"/>
                </a:cubicBezTo>
                <a:cubicBezTo>
                  <a:pt x="12" y="68"/>
                  <a:pt x="12" y="136"/>
                  <a:pt x="12" y="204"/>
                </a:cubicBezTo>
                <a:cubicBezTo>
                  <a:pt x="8" y="204"/>
                  <a:pt x="4" y="205"/>
                  <a:pt x="0" y="205"/>
                </a:cubicBezTo>
                <a:close/>
              </a:path>
            </a:pathLst>
          </a:custGeom>
          <a:solidFill>
            <a:srgbClr val="564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0" name="Freeform 67"/>
          <p:cNvSpPr>
            <a:spLocks/>
          </p:cNvSpPr>
          <p:nvPr/>
        </p:nvSpPr>
        <p:spPr bwMode="auto">
          <a:xfrm>
            <a:off x="7180263" y="3803651"/>
            <a:ext cx="98425" cy="768350"/>
          </a:xfrm>
          <a:custGeom>
            <a:avLst/>
            <a:gdLst>
              <a:gd name="T0" fmla="*/ 26 w 26"/>
              <a:gd name="T1" fmla="*/ 0 h 204"/>
              <a:gd name="T2" fmla="*/ 26 w 26"/>
              <a:gd name="T3" fmla="*/ 204 h 204"/>
              <a:gd name="T4" fmla="*/ 6 w 26"/>
              <a:gd name="T5" fmla="*/ 0 h 204"/>
              <a:gd name="T6" fmla="*/ 26 w 26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04">
                <a:moveTo>
                  <a:pt x="26" y="0"/>
                </a:moveTo>
                <a:cubicBezTo>
                  <a:pt x="26" y="68"/>
                  <a:pt x="26" y="136"/>
                  <a:pt x="26" y="204"/>
                </a:cubicBezTo>
                <a:cubicBezTo>
                  <a:pt x="0" y="137"/>
                  <a:pt x="6" y="68"/>
                  <a:pt x="6" y="0"/>
                </a:cubicBezTo>
                <a:cubicBezTo>
                  <a:pt x="13" y="0"/>
                  <a:pt x="19" y="0"/>
                  <a:pt x="26" y="0"/>
                </a:cubicBezTo>
                <a:close/>
              </a:path>
            </a:pathLst>
          </a:custGeom>
          <a:solidFill>
            <a:srgbClr val="594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1" name="Freeform 68"/>
          <p:cNvSpPr>
            <a:spLocks/>
          </p:cNvSpPr>
          <p:nvPr/>
        </p:nvSpPr>
        <p:spPr bwMode="auto">
          <a:xfrm>
            <a:off x="7421563" y="3962401"/>
            <a:ext cx="147638" cy="609600"/>
          </a:xfrm>
          <a:custGeom>
            <a:avLst/>
            <a:gdLst>
              <a:gd name="T0" fmla="*/ 19 w 39"/>
              <a:gd name="T1" fmla="*/ 162 h 162"/>
              <a:gd name="T2" fmla="*/ 15 w 39"/>
              <a:gd name="T3" fmla="*/ 0 h 162"/>
              <a:gd name="T4" fmla="*/ 19 w 39"/>
              <a:gd name="T5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62">
                <a:moveTo>
                  <a:pt x="19" y="162"/>
                </a:moveTo>
                <a:cubicBezTo>
                  <a:pt x="0" y="108"/>
                  <a:pt x="3" y="54"/>
                  <a:pt x="15" y="0"/>
                </a:cubicBezTo>
                <a:cubicBezTo>
                  <a:pt x="39" y="53"/>
                  <a:pt x="29" y="108"/>
                  <a:pt x="19" y="162"/>
                </a:cubicBezTo>
                <a:close/>
              </a:path>
            </a:pathLst>
          </a:custGeom>
          <a:solidFill>
            <a:srgbClr val="5A4F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2" name="Freeform 69"/>
          <p:cNvSpPr>
            <a:spLocks/>
          </p:cNvSpPr>
          <p:nvPr/>
        </p:nvSpPr>
        <p:spPr bwMode="auto">
          <a:xfrm>
            <a:off x="7723188" y="3965576"/>
            <a:ext cx="76200" cy="595313"/>
          </a:xfrm>
          <a:custGeom>
            <a:avLst/>
            <a:gdLst>
              <a:gd name="T0" fmla="*/ 9 w 20"/>
              <a:gd name="T1" fmla="*/ 0 h 158"/>
              <a:gd name="T2" fmla="*/ 10 w 20"/>
              <a:gd name="T3" fmla="*/ 158 h 158"/>
              <a:gd name="T4" fmla="*/ 9 w 20"/>
              <a:gd name="T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158">
                <a:moveTo>
                  <a:pt x="9" y="0"/>
                </a:moveTo>
                <a:cubicBezTo>
                  <a:pt x="20" y="53"/>
                  <a:pt x="18" y="105"/>
                  <a:pt x="10" y="158"/>
                </a:cubicBezTo>
                <a:cubicBezTo>
                  <a:pt x="0" y="105"/>
                  <a:pt x="1" y="53"/>
                  <a:pt x="9" y="0"/>
                </a:cubicBezTo>
                <a:close/>
              </a:path>
            </a:pathLst>
          </a:custGeom>
          <a:solidFill>
            <a:srgbClr val="4D4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3" name="Freeform 70"/>
          <p:cNvSpPr>
            <a:spLocks/>
          </p:cNvSpPr>
          <p:nvPr/>
        </p:nvSpPr>
        <p:spPr bwMode="auto">
          <a:xfrm>
            <a:off x="7286625" y="3041651"/>
            <a:ext cx="677863" cy="674688"/>
          </a:xfrm>
          <a:custGeom>
            <a:avLst/>
            <a:gdLst>
              <a:gd name="T0" fmla="*/ 178 w 180"/>
              <a:gd name="T1" fmla="*/ 93 h 179"/>
              <a:gd name="T2" fmla="*/ 89 w 180"/>
              <a:gd name="T3" fmla="*/ 179 h 179"/>
              <a:gd name="T4" fmla="*/ 3 w 180"/>
              <a:gd name="T5" fmla="*/ 85 h 179"/>
              <a:gd name="T6" fmla="*/ 94 w 180"/>
              <a:gd name="T7" fmla="*/ 3 h 179"/>
              <a:gd name="T8" fmla="*/ 178 w 180"/>
              <a:gd name="T9" fmla="*/ 9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79">
                <a:moveTo>
                  <a:pt x="178" y="93"/>
                </a:moveTo>
                <a:cubicBezTo>
                  <a:pt x="176" y="137"/>
                  <a:pt x="132" y="179"/>
                  <a:pt x="89" y="179"/>
                </a:cubicBezTo>
                <a:cubicBezTo>
                  <a:pt x="43" y="179"/>
                  <a:pt x="0" y="131"/>
                  <a:pt x="3" y="85"/>
                </a:cubicBezTo>
                <a:cubicBezTo>
                  <a:pt x="6" y="41"/>
                  <a:pt x="51" y="0"/>
                  <a:pt x="94" y="3"/>
                </a:cubicBezTo>
                <a:cubicBezTo>
                  <a:pt x="141" y="6"/>
                  <a:pt x="180" y="48"/>
                  <a:pt x="178" y="93"/>
                </a:cubicBezTo>
                <a:close/>
              </a:path>
            </a:pathLst>
          </a:custGeom>
          <a:solidFill>
            <a:srgbClr val="9B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922724" y="575747"/>
            <a:ext cx="2313542" cy="4214578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14" name="Google Shape;914;p51"/>
          <p:cNvSpPr txBox="1">
            <a:spLocks noGrp="1"/>
          </p:cNvSpPr>
          <p:nvPr>
            <p:ph type="body" idx="1"/>
          </p:nvPr>
        </p:nvSpPr>
        <p:spPr>
          <a:xfrm>
            <a:off x="763500" y="1986250"/>
            <a:ext cx="5361900" cy="25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</p:txBody>
      </p:sp>
      <p:sp>
        <p:nvSpPr>
          <p:cNvPr id="915" name="Google Shape;915;p51"/>
          <p:cNvSpPr txBox="1">
            <a:spLocks noGrp="1"/>
          </p:cNvSpPr>
          <p:nvPr>
            <p:ph type="title"/>
          </p:nvPr>
        </p:nvSpPr>
        <p:spPr>
          <a:xfrm>
            <a:off x="763500" y="1234825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32" y="403549"/>
            <a:ext cx="963926" cy="8312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432" y="575747"/>
            <a:ext cx="1802126" cy="44699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2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</a:t>
            </a:r>
            <a:r>
              <a:rPr lang="en" dirty="0">
                <a:solidFill>
                  <a:schemeClr val="tx1"/>
                </a:solidFill>
              </a:rPr>
              <a:t>TEAM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30" name="Google Shape;930;p52"/>
          <p:cNvSpPr/>
          <p:nvPr/>
        </p:nvSpPr>
        <p:spPr>
          <a:xfrm>
            <a:off x="671646" y="3448473"/>
            <a:ext cx="1878900" cy="1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2"/>
          <p:cNvSpPr txBox="1">
            <a:spLocks noGrp="1"/>
          </p:cNvSpPr>
          <p:nvPr>
            <p:ph type="title" idx="4294967295"/>
          </p:nvPr>
        </p:nvSpPr>
        <p:spPr>
          <a:xfrm>
            <a:off x="845012" y="3522036"/>
            <a:ext cx="15564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JANE DOE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32" name="Google Shape;932;p52"/>
          <p:cNvSpPr txBox="1">
            <a:spLocks noGrp="1"/>
          </p:cNvSpPr>
          <p:nvPr>
            <p:ph type="subTitle" idx="4294967295"/>
          </p:nvPr>
        </p:nvSpPr>
        <p:spPr>
          <a:xfrm>
            <a:off x="845012" y="3865436"/>
            <a:ext cx="1556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You can replace these images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33" name="Google Shape;933;p52"/>
          <p:cNvSpPr/>
          <p:nvPr/>
        </p:nvSpPr>
        <p:spPr>
          <a:xfrm>
            <a:off x="6696514" y="990993"/>
            <a:ext cx="1878900" cy="1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2"/>
          <p:cNvSpPr txBox="1">
            <a:spLocks noGrp="1"/>
          </p:cNvSpPr>
          <p:nvPr>
            <p:ph type="title" idx="4294967295"/>
          </p:nvPr>
        </p:nvSpPr>
        <p:spPr>
          <a:xfrm>
            <a:off x="6845648" y="1067869"/>
            <a:ext cx="15564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JOHN JAMES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35" name="Google Shape;935;p52"/>
          <p:cNvSpPr txBox="1">
            <a:spLocks noGrp="1"/>
          </p:cNvSpPr>
          <p:nvPr>
            <p:ph type="subTitle" idx="4294967295"/>
          </p:nvPr>
        </p:nvSpPr>
        <p:spPr>
          <a:xfrm>
            <a:off x="6845648" y="1411269"/>
            <a:ext cx="1556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Add pictures of your team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" name="Google Shape;908;p50"/>
          <p:cNvSpPr txBox="1">
            <a:spLocks/>
          </p:cNvSpPr>
          <p:nvPr/>
        </p:nvSpPr>
        <p:spPr>
          <a:xfrm>
            <a:off x="652146" y="888755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Jupiter is a gas giant, the biggest planet in the Solar System and the god of the skies and lightning. It’s composed mainly of hydrogen and helium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Google Shape;908;p50"/>
          <p:cNvSpPr txBox="1">
            <a:spLocks/>
          </p:cNvSpPr>
          <p:nvPr/>
        </p:nvSpPr>
        <p:spPr>
          <a:xfrm>
            <a:off x="6762888" y="2202336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Jupiter is a gas giant, the biggest planet in the Solar System and the god of the skies and lightning. It’s composed mainly of hydrogen and helium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68" y="2202336"/>
            <a:ext cx="3454497" cy="23160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5006245" y="350672"/>
            <a:ext cx="2846519" cy="4666554"/>
          </a:xfrm>
          <a:prstGeom prst="ellipse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1" name="Google Shape;191;p30"/>
          <p:cNvSpPr/>
          <p:nvPr/>
        </p:nvSpPr>
        <p:spPr>
          <a:xfrm>
            <a:off x="1043069" y="815049"/>
            <a:ext cx="2700600" cy="21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-220081" y="2942904"/>
            <a:ext cx="52269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US</a:t>
            </a:r>
            <a:endParaRPr dirty="0"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2"/>
          </p:nvPr>
        </p:nvSpPr>
        <p:spPr>
          <a:xfrm>
            <a:off x="-754681" y="994649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1"/>
          </p:nvPr>
        </p:nvSpPr>
        <p:spPr>
          <a:xfrm>
            <a:off x="818969" y="3600404"/>
            <a:ext cx="3148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could enter a subtitle here if you need it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21175" y="890588"/>
            <a:ext cx="4238625" cy="3846512"/>
          </a:xfrm>
          <a:custGeom>
            <a:avLst/>
            <a:gdLst>
              <a:gd name="T0" fmla="*/ 0 w 1198"/>
              <a:gd name="T1" fmla="*/ 308 h 1087"/>
              <a:gd name="T2" fmla="*/ 13 w 1198"/>
              <a:gd name="T3" fmla="*/ 223 h 1087"/>
              <a:gd name="T4" fmla="*/ 78 w 1198"/>
              <a:gd name="T5" fmla="*/ 102 h 1087"/>
              <a:gd name="T6" fmla="*/ 201 w 1198"/>
              <a:gd name="T7" fmla="*/ 19 h 1087"/>
              <a:gd name="T8" fmla="*/ 298 w 1198"/>
              <a:gd name="T9" fmla="*/ 1 h 1087"/>
              <a:gd name="T10" fmla="*/ 417 w 1198"/>
              <a:gd name="T11" fmla="*/ 14 h 1087"/>
              <a:gd name="T12" fmla="*/ 529 w 1198"/>
              <a:gd name="T13" fmla="*/ 79 h 1087"/>
              <a:gd name="T14" fmla="*/ 597 w 1198"/>
              <a:gd name="T15" fmla="*/ 170 h 1087"/>
              <a:gd name="T16" fmla="*/ 602 w 1198"/>
              <a:gd name="T17" fmla="*/ 165 h 1087"/>
              <a:gd name="T18" fmla="*/ 691 w 1198"/>
              <a:gd name="T19" fmla="*/ 57 h 1087"/>
              <a:gd name="T20" fmla="*/ 810 w 1198"/>
              <a:gd name="T21" fmla="*/ 4 h 1087"/>
              <a:gd name="T22" fmla="*/ 853 w 1198"/>
              <a:gd name="T23" fmla="*/ 0 h 1087"/>
              <a:gd name="T24" fmla="*/ 891 w 1198"/>
              <a:gd name="T25" fmla="*/ 1 h 1087"/>
              <a:gd name="T26" fmla="*/ 1027 w 1198"/>
              <a:gd name="T27" fmla="*/ 35 h 1087"/>
              <a:gd name="T28" fmla="*/ 1158 w 1198"/>
              <a:gd name="T29" fmla="*/ 156 h 1087"/>
              <a:gd name="T30" fmla="*/ 1197 w 1198"/>
              <a:gd name="T31" fmla="*/ 297 h 1087"/>
              <a:gd name="T32" fmla="*/ 1198 w 1198"/>
              <a:gd name="T33" fmla="*/ 328 h 1087"/>
              <a:gd name="T34" fmla="*/ 1189 w 1198"/>
              <a:gd name="T35" fmla="*/ 400 h 1087"/>
              <a:gd name="T36" fmla="*/ 1101 w 1198"/>
              <a:gd name="T37" fmla="*/ 596 h 1087"/>
              <a:gd name="T38" fmla="*/ 1004 w 1198"/>
              <a:gd name="T39" fmla="*/ 725 h 1087"/>
              <a:gd name="T40" fmla="*/ 895 w 1198"/>
              <a:gd name="T41" fmla="*/ 840 h 1087"/>
              <a:gd name="T42" fmla="*/ 820 w 1198"/>
              <a:gd name="T43" fmla="*/ 910 h 1087"/>
              <a:gd name="T44" fmla="*/ 717 w 1198"/>
              <a:gd name="T45" fmla="*/ 996 h 1087"/>
              <a:gd name="T46" fmla="*/ 604 w 1198"/>
              <a:gd name="T47" fmla="*/ 1085 h 1087"/>
              <a:gd name="T48" fmla="*/ 597 w 1198"/>
              <a:gd name="T49" fmla="*/ 1087 h 1087"/>
              <a:gd name="T50" fmla="*/ 523 w 1198"/>
              <a:gd name="T51" fmla="*/ 1028 h 1087"/>
              <a:gd name="T52" fmla="*/ 417 w 1198"/>
              <a:gd name="T53" fmla="*/ 939 h 1087"/>
              <a:gd name="T54" fmla="*/ 348 w 1198"/>
              <a:gd name="T55" fmla="*/ 878 h 1087"/>
              <a:gd name="T56" fmla="*/ 273 w 1198"/>
              <a:gd name="T57" fmla="*/ 806 h 1087"/>
              <a:gd name="T58" fmla="*/ 214 w 1198"/>
              <a:gd name="T59" fmla="*/ 745 h 1087"/>
              <a:gd name="T60" fmla="*/ 146 w 1198"/>
              <a:gd name="T61" fmla="*/ 666 h 1087"/>
              <a:gd name="T62" fmla="*/ 60 w 1198"/>
              <a:gd name="T63" fmla="*/ 539 h 1087"/>
              <a:gd name="T64" fmla="*/ 5 w 1198"/>
              <a:gd name="T65" fmla="*/ 391 h 1087"/>
              <a:gd name="T66" fmla="*/ 0 w 1198"/>
              <a:gd name="T67" fmla="*/ 336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8" h="1087">
                <a:moveTo>
                  <a:pt x="0" y="336"/>
                </a:moveTo>
                <a:cubicBezTo>
                  <a:pt x="0" y="327"/>
                  <a:pt x="0" y="317"/>
                  <a:pt x="0" y="308"/>
                </a:cubicBezTo>
                <a:cubicBezTo>
                  <a:pt x="1" y="304"/>
                  <a:pt x="0" y="300"/>
                  <a:pt x="0" y="296"/>
                </a:cubicBezTo>
                <a:cubicBezTo>
                  <a:pt x="1" y="271"/>
                  <a:pt x="6" y="247"/>
                  <a:pt x="13" y="223"/>
                </a:cubicBezTo>
                <a:cubicBezTo>
                  <a:pt x="19" y="203"/>
                  <a:pt x="26" y="184"/>
                  <a:pt x="36" y="166"/>
                </a:cubicBezTo>
                <a:cubicBezTo>
                  <a:pt x="47" y="143"/>
                  <a:pt x="61" y="122"/>
                  <a:pt x="78" y="102"/>
                </a:cubicBezTo>
                <a:cubicBezTo>
                  <a:pt x="95" y="82"/>
                  <a:pt x="115" y="65"/>
                  <a:pt x="137" y="50"/>
                </a:cubicBezTo>
                <a:cubicBezTo>
                  <a:pt x="157" y="38"/>
                  <a:pt x="178" y="27"/>
                  <a:pt x="201" y="19"/>
                </a:cubicBezTo>
                <a:cubicBezTo>
                  <a:pt x="223" y="12"/>
                  <a:pt x="246" y="6"/>
                  <a:pt x="269" y="3"/>
                </a:cubicBezTo>
                <a:cubicBezTo>
                  <a:pt x="279" y="2"/>
                  <a:pt x="288" y="2"/>
                  <a:pt x="298" y="1"/>
                </a:cubicBezTo>
                <a:cubicBezTo>
                  <a:pt x="309" y="1"/>
                  <a:pt x="321" y="1"/>
                  <a:pt x="332" y="1"/>
                </a:cubicBezTo>
                <a:cubicBezTo>
                  <a:pt x="361" y="1"/>
                  <a:pt x="389" y="6"/>
                  <a:pt x="417" y="14"/>
                </a:cubicBezTo>
                <a:cubicBezTo>
                  <a:pt x="445" y="23"/>
                  <a:pt x="472" y="36"/>
                  <a:pt x="497" y="53"/>
                </a:cubicBezTo>
                <a:cubicBezTo>
                  <a:pt x="508" y="61"/>
                  <a:pt x="518" y="70"/>
                  <a:pt x="529" y="79"/>
                </a:cubicBezTo>
                <a:cubicBezTo>
                  <a:pt x="543" y="92"/>
                  <a:pt x="555" y="106"/>
                  <a:pt x="566" y="121"/>
                </a:cubicBezTo>
                <a:cubicBezTo>
                  <a:pt x="578" y="137"/>
                  <a:pt x="588" y="153"/>
                  <a:pt x="597" y="170"/>
                </a:cubicBezTo>
                <a:cubicBezTo>
                  <a:pt x="597" y="170"/>
                  <a:pt x="597" y="171"/>
                  <a:pt x="598" y="172"/>
                </a:cubicBezTo>
                <a:cubicBezTo>
                  <a:pt x="600" y="170"/>
                  <a:pt x="601" y="167"/>
                  <a:pt x="602" y="165"/>
                </a:cubicBezTo>
                <a:cubicBezTo>
                  <a:pt x="614" y="143"/>
                  <a:pt x="628" y="122"/>
                  <a:pt x="644" y="103"/>
                </a:cubicBezTo>
                <a:cubicBezTo>
                  <a:pt x="658" y="86"/>
                  <a:pt x="674" y="71"/>
                  <a:pt x="691" y="57"/>
                </a:cubicBezTo>
                <a:cubicBezTo>
                  <a:pt x="708" y="45"/>
                  <a:pt x="726" y="34"/>
                  <a:pt x="745" y="25"/>
                </a:cubicBezTo>
                <a:cubicBezTo>
                  <a:pt x="766" y="15"/>
                  <a:pt x="787" y="8"/>
                  <a:pt x="810" y="4"/>
                </a:cubicBezTo>
                <a:cubicBezTo>
                  <a:pt x="823" y="2"/>
                  <a:pt x="836" y="1"/>
                  <a:pt x="848" y="1"/>
                </a:cubicBezTo>
                <a:cubicBezTo>
                  <a:pt x="850" y="1"/>
                  <a:pt x="851" y="1"/>
                  <a:pt x="853" y="0"/>
                </a:cubicBezTo>
                <a:cubicBezTo>
                  <a:pt x="861" y="0"/>
                  <a:pt x="870" y="0"/>
                  <a:pt x="879" y="0"/>
                </a:cubicBezTo>
                <a:cubicBezTo>
                  <a:pt x="883" y="1"/>
                  <a:pt x="887" y="1"/>
                  <a:pt x="891" y="1"/>
                </a:cubicBezTo>
                <a:cubicBezTo>
                  <a:pt x="913" y="1"/>
                  <a:pt x="933" y="5"/>
                  <a:pt x="954" y="10"/>
                </a:cubicBezTo>
                <a:cubicBezTo>
                  <a:pt x="979" y="16"/>
                  <a:pt x="1004" y="24"/>
                  <a:pt x="1027" y="35"/>
                </a:cubicBezTo>
                <a:cubicBezTo>
                  <a:pt x="1051" y="47"/>
                  <a:pt x="1073" y="60"/>
                  <a:pt x="1093" y="77"/>
                </a:cubicBezTo>
                <a:cubicBezTo>
                  <a:pt x="1120" y="100"/>
                  <a:pt x="1141" y="126"/>
                  <a:pt x="1158" y="156"/>
                </a:cubicBezTo>
                <a:cubicBezTo>
                  <a:pt x="1175" y="186"/>
                  <a:pt x="1187" y="218"/>
                  <a:pt x="1193" y="251"/>
                </a:cubicBezTo>
                <a:cubicBezTo>
                  <a:pt x="1196" y="266"/>
                  <a:pt x="1197" y="282"/>
                  <a:pt x="1197" y="297"/>
                </a:cubicBezTo>
                <a:cubicBezTo>
                  <a:pt x="1197" y="298"/>
                  <a:pt x="1197" y="299"/>
                  <a:pt x="1198" y="300"/>
                </a:cubicBezTo>
                <a:cubicBezTo>
                  <a:pt x="1198" y="309"/>
                  <a:pt x="1198" y="319"/>
                  <a:pt x="1198" y="328"/>
                </a:cubicBezTo>
                <a:cubicBezTo>
                  <a:pt x="1197" y="332"/>
                  <a:pt x="1197" y="336"/>
                  <a:pt x="1197" y="341"/>
                </a:cubicBezTo>
                <a:cubicBezTo>
                  <a:pt x="1197" y="361"/>
                  <a:pt x="1193" y="381"/>
                  <a:pt x="1189" y="400"/>
                </a:cubicBezTo>
                <a:cubicBezTo>
                  <a:pt x="1181" y="433"/>
                  <a:pt x="1170" y="464"/>
                  <a:pt x="1157" y="495"/>
                </a:cubicBezTo>
                <a:cubicBezTo>
                  <a:pt x="1141" y="530"/>
                  <a:pt x="1122" y="564"/>
                  <a:pt x="1101" y="596"/>
                </a:cubicBezTo>
                <a:cubicBezTo>
                  <a:pt x="1087" y="619"/>
                  <a:pt x="1071" y="641"/>
                  <a:pt x="1055" y="663"/>
                </a:cubicBezTo>
                <a:cubicBezTo>
                  <a:pt x="1038" y="684"/>
                  <a:pt x="1021" y="705"/>
                  <a:pt x="1004" y="725"/>
                </a:cubicBezTo>
                <a:cubicBezTo>
                  <a:pt x="991" y="739"/>
                  <a:pt x="979" y="753"/>
                  <a:pt x="966" y="767"/>
                </a:cubicBezTo>
                <a:cubicBezTo>
                  <a:pt x="943" y="792"/>
                  <a:pt x="919" y="816"/>
                  <a:pt x="895" y="840"/>
                </a:cubicBezTo>
                <a:cubicBezTo>
                  <a:pt x="883" y="852"/>
                  <a:pt x="871" y="863"/>
                  <a:pt x="860" y="873"/>
                </a:cubicBezTo>
                <a:cubicBezTo>
                  <a:pt x="846" y="886"/>
                  <a:pt x="833" y="898"/>
                  <a:pt x="820" y="910"/>
                </a:cubicBezTo>
                <a:cubicBezTo>
                  <a:pt x="805" y="923"/>
                  <a:pt x="790" y="936"/>
                  <a:pt x="775" y="948"/>
                </a:cubicBezTo>
                <a:cubicBezTo>
                  <a:pt x="756" y="965"/>
                  <a:pt x="737" y="981"/>
                  <a:pt x="717" y="996"/>
                </a:cubicBezTo>
                <a:cubicBezTo>
                  <a:pt x="701" y="1009"/>
                  <a:pt x="685" y="1022"/>
                  <a:pt x="669" y="1034"/>
                </a:cubicBezTo>
                <a:cubicBezTo>
                  <a:pt x="648" y="1051"/>
                  <a:pt x="626" y="1068"/>
                  <a:pt x="604" y="1085"/>
                </a:cubicBezTo>
                <a:cubicBezTo>
                  <a:pt x="602" y="1086"/>
                  <a:pt x="600" y="1086"/>
                  <a:pt x="598" y="1087"/>
                </a:cubicBezTo>
                <a:cubicBezTo>
                  <a:pt x="598" y="1087"/>
                  <a:pt x="598" y="1087"/>
                  <a:pt x="597" y="1087"/>
                </a:cubicBezTo>
                <a:cubicBezTo>
                  <a:pt x="591" y="1084"/>
                  <a:pt x="586" y="1079"/>
                  <a:pt x="580" y="1075"/>
                </a:cubicBezTo>
                <a:cubicBezTo>
                  <a:pt x="561" y="1059"/>
                  <a:pt x="542" y="1044"/>
                  <a:pt x="523" y="1028"/>
                </a:cubicBezTo>
                <a:cubicBezTo>
                  <a:pt x="506" y="1014"/>
                  <a:pt x="490" y="1001"/>
                  <a:pt x="473" y="987"/>
                </a:cubicBezTo>
                <a:cubicBezTo>
                  <a:pt x="454" y="971"/>
                  <a:pt x="436" y="955"/>
                  <a:pt x="417" y="939"/>
                </a:cubicBezTo>
                <a:cubicBezTo>
                  <a:pt x="405" y="929"/>
                  <a:pt x="394" y="919"/>
                  <a:pt x="383" y="909"/>
                </a:cubicBezTo>
                <a:cubicBezTo>
                  <a:pt x="371" y="899"/>
                  <a:pt x="360" y="889"/>
                  <a:pt x="348" y="878"/>
                </a:cubicBezTo>
                <a:cubicBezTo>
                  <a:pt x="342" y="872"/>
                  <a:pt x="335" y="866"/>
                  <a:pt x="329" y="860"/>
                </a:cubicBezTo>
                <a:cubicBezTo>
                  <a:pt x="310" y="842"/>
                  <a:pt x="291" y="825"/>
                  <a:pt x="273" y="806"/>
                </a:cubicBezTo>
                <a:cubicBezTo>
                  <a:pt x="261" y="794"/>
                  <a:pt x="249" y="782"/>
                  <a:pt x="237" y="770"/>
                </a:cubicBezTo>
                <a:cubicBezTo>
                  <a:pt x="229" y="762"/>
                  <a:pt x="222" y="753"/>
                  <a:pt x="214" y="745"/>
                </a:cubicBezTo>
                <a:cubicBezTo>
                  <a:pt x="204" y="734"/>
                  <a:pt x="194" y="723"/>
                  <a:pt x="184" y="712"/>
                </a:cubicBezTo>
                <a:cubicBezTo>
                  <a:pt x="171" y="697"/>
                  <a:pt x="158" y="682"/>
                  <a:pt x="146" y="666"/>
                </a:cubicBezTo>
                <a:cubicBezTo>
                  <a:pt x="131" y="647"/>
                  <a:pt x="117" y="628"/>
                  <a:pt x="103" y="608"/>
                </a:cubicBezTo>
                <a:cubicBezTo>
                  <a:pt x="88" y="585"/>
                  <a:pt x="73" y="563"/>
                  <a:pt x="60" y="539"/>
                </a:cubicBezTo>
                <a:cubicBezTo>
                  <a:pt x="46" y="512"/>
                  <a:pt x="34" y="485"/>
                  <a:pt x="23" y="457"/>
                </a:cubicBezTo>
                <a:cubicBezTo>
                  <a:pt x="16" y="436"/>
                  <a:pt x="10" y="414"/>
                  <a:pt x="5" y="391"/>
                </a:cubicBezTo>
                <a:cubicBezTo>
                  <a:pt x="3" y="377"/>
                  <a:pt x="1" y="363"/>
                  <a:pt x="0" y="349"/>
                </a:cubicBezTo>
                <a:cubicBezTo>
                  <a:pt x="0" y="345"/>
                  <a:pt x="1" y="341"/>
                  <a:pt x="0" y="336"/>
                </a:cubicBezTo>
                <a:close/>
              </a:path>
            </a:pathLst>
          </a:custGeom>
          <a:solidFill>
            <a:srgbClr val="E32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419725" y="1568450"/>
            <a:ext cx="1719263" cy="2403476"/>
          </a:xfrm>
          <a:custGeom>
            <a:avLst/>
            <a:gdLst>
              <a:gd name="T0" fmla="*/ 193 w 292"/>
              <a:gd name="T1" fmla="*/ 156 h 409"/>
              <a:gd name="T2" fmla="*/ 227 w 292"/>
              <a:gd name="T3" fmla="*/ 174 h 409"/>
              <a:gd name="T4" fmla="*/ 263 w 292"/>
              <a:gd name="T5" fmla="*/ 209 h 409"/>
              <a:gd name="T6" fmla="*/ 268 w 292"/>
              <a:gd name="T7" fmla="*/ 239 h 409"/>
              <a:gd name="T8" fmla="*/ 270 w 292"/>
              <a:gd name="T9" fmla="*/ 249 h 409"/>
              <a:gd name="T10" fmla="*/ 278 w 292"/>
              <a:gd name="T11" fmla="*/ 278 h 409"/>
              <a:gd name="T12" fmla="*/ 281 w 292"/>
              <a:gd name="T13" fmla="*/ 286 h 409"/>
              <a:gd name="T14" fmla="*/ 291 w 292"/>
              <a:gd name="T15" fmla="*/ 313 h 409"/>
              <a:gd name="T16" fmla="*/ 290 w 292"/>
              <a:gd name="T17" fmla="*/ 334 h 409"/>
              <a:gd name="T18" fmla="*/ 290 w 292"/>
              <a:gd name="T19" fmla="*/ 359 h 409"/>
              <a:gd name="T20" fmla="*/ 276 w 292"/>
              <a:gd name="T21" fmla="*/ 396 h 409"/>
              <a:gd name="T22" fmla="*/ 251 w 292"/>
              <a:gd name="T23" fmla="*/ 401 h 409"/>
              <a:gd name="T24" fmla="*/ 249 w 292"/>
              <a:gd name="T25" fmla="*/ 400 h 409"/>
              <a:gd name="T26" fmla="*/ 244 w 292"/>
              <a:gd name="T27" fmla="*/ 375 h 409"/>
              <a:gd name="T28" fmla="*/ 257 w 292"/>
              <a:gd name="T29" fmla="*/ 361 h 409"/>
              <a:gd name="T30" fmla="*/ 257 w 292"/>
              <a:gd name="T31" fmla="*/ 360 h 409"/>
              <a:gd name="T32" fmla="*/ 239 w 292"/>
              <a:gd name="T33" fmla="*/ 320 h 409"/>
              <a:gd name="T34" fmla="*/ 235 w 292"/>
              <a:gd name="T35" fmla="*/ 307 h 409"/>
              <a:gd name="T36" fmla="*/ 232 w 292"/>
              <a:gd name="T37" fmla="*/ 307 h 409"/>
              <a:gd name="T38" fmla="*/ 235 w 292"/>
              <a:gd name="T39" fmla="*/ 385 h 409"/>
              <a:gd name="T40" fmla="*/ 190 w 292"/>
              <a:gd name="T41" fmla="*/ 385 h 409"/>
              <a:gd name="T42" fmla="*/ 191 w 292"/>
              <a:gd name="T43" fmla="*/ 381 h 409"/>
              <a:gd name="T44" fmla="*/ 183 w 292"/>
              <a:gd name="T45" fmla="*/ 349 h 409"/>
              <a:gd name="T46" fmla="*/ 167 w 292"/>
              <a:gd name="T47" fmla="*/ 345 h 409"/>
              <a:gd name="T48" fmla="*/ 126 w 292"/>
              <a:gd name="T49" fmla="*/ 358 h 409"/>
              <a:gd name="T50" fmla="*/ 117 w 292"/>
              <a:gd name="T51" fmla="*/ 358 h 409"/>
              <a:gd name="T52" fmla="*/ 99 w 292"/>
              <a:gd name="T53" fmla="*/ 341 h 409"/>
              <a:gd name="T54" fmla="*/ 72 w 292"/>
              <a:gd name="T55" fmla="*/ 279 h 409"/>
              <a:gd name="T56" fmla="*/ 61 w 292"/>
              <a:gd name="T57" fmla="*/ 299 h 409"/>
              <a:gd name="T58" fmla="*/ 63 w 292"/>
              <a:gd name="T59" fmla="*/ 306 h 409"/>
              <a:gd name="T60" fmla="*/ 96 w 292"/>
              <a:gd name="T61" fmla="*/ 345 h 409"/>
              <a:gd name="T62" fmla="*/ 112 w 292"/>
              <a:gd name="T63" fmla="*/ 361 h 409"/>
              <a:gd name="T64" fmla="*/ 131 w 292"/>
              <a:gd name="T65" fmla="*/ 362 h 409"/>
              <a:gd name="T66" fmla="*/ 165 w 292"/>
              <a:gd name="T67" fmla="*/ 351 h 409"/>
              <a:gd name="T68" fmla="*/ 171 w 292"/>
              <a:gd name="T69" fmla="*/ 351 h 409"/>
              <a:gd name="T70" fmla="*/ 185 w 292"/>
              <a:gd name="T71" fmla="*/ 376 h 409"/>
              <a:gd name="T72" fmla="*/ 170 w 292"/>
              <a:gd name="T73" fmla="*/ 405 h 409"/>
              <a:gd name="T74" fmla="*/ 156 w 292"/>
              <a:gd name="T75" fmla="*/ 408 h 409"/>
              <a:gd name="T76" fmla="*/ 58 w 292"/>
              <a:gd name="T77" fmla="*/ 376 h 409"/>
              <a:gd name="T78" fmla="*/ 2 w 292"/>
              <a:gd name="T79" fmla="*/ 323 h 409"/>
              <a:gd name="T80" fmla="*/ 0 w 292"/>
              <a:gd name="T81" fmla="*/ 315 h 409"/>
              <a:gd name="T82" fmla="*/ 2 w 292"/>
              <a:gd name="T83" fmla="*/ 266 h 409"/>
              <a:gd name="T84" fmla="*/ 29 w 292"/>
              <a:gd name="T85" fmla="*/ 210 h 409"/>
              <a:gd name="T86" fmla="*/ 37 w 292"/>
              <a:gd name="T87" fmla="*/ 196 h 409"/>
              <a:gd name="T88" fmla="*/ 41 w 292"/>
              <a:gd name="T89" fmla="*/ 183 h 409"/>
              <a:gd name="T90" fmla="*/ 67 w 292"/>
              <a:gd name="T91" fmla="*/ 156 h 409"/>
              <a:gd name="T92" fmla="*/ 115 w 292"/>
              <a:gd name="T93" fmla="*/ 140 h 409"/>
              <a:gd name="T94" fmla="*/ 138 w 292"/>
              <a:gd name="T95" fmla="*/ 124 h 409"/>
              <a:gd name="T96" fmla="*/ 139 w 292"/>
              <a:gd name="T97" fmla="*/ 93 h 409"/>
              <a:gd name="T98" fmla="*/ 137 w 292"/>
              <a:gd name="T99" fmla="*/ 80 h 409"/>
              <a:gd name="T100" fmla="*/ 145 w 292"/>
              <a:gd name="T101" fmla="*/ 46 h 409"/>
              <a:gd name="T102" fmla="*/ 218 w 292"/>
              <a:gd name="T103" fmla="*/ 24 h 409"/>
              <a:gd name="T104" fmla="*/ 225 w 292"/>
              <a:gd name="T105" fmla="*/ 34 h 409"/>
              <a:gd name="T106" fmla="*/ 233 w 292"/>
              <a:gd name="T107" fmla="*/ 56 h 409"/>
              <a:gd name="T108" fmla="*/ 233 w 292"/>
              <a:gd name="T109" fmla="*/ 64 h 409"/>
              <a:gd name="T110" fmla="*/ 219 w 292"/>
              <a:gd name="T111" fmla="*/ 109 h 409"/>
              <a:gd name="T112" fmla="*/ 199 w 292"/>
              <a:gd name="T113" fmla="*/ 140 h 409"/>
              <a:gd name="T114" fmla="*/ 193 w 292"/>
              <a:gd name="T115" fmla="*/ 15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2" h="409">
                <a:moveTo>
                  <a:pt x="193" y="156"/>
                </a:moveTo>
                <a:cubicBezTo>
                  <a:pt x="205" y="162"/>
                  <a:pt x="216" y="168"/>
                  <a:pt x="227" y="174"/>
                </a:cubicBezTo>
                <a:cubicBezTo>
                  <a:pt x="243" y="182"/>
                  <a:pt x="256" y="193"/>
                  <a:pt x="263" y="209"/>
                </a:cubicBezTo>
                <a:cubicBezTo>
                  <a:pt x="268" y="219"/>
                  <a:pt x="270" y="229"/>
                  <a:pt x="268" y="239"/>
                </a:cubicBezTo>
                <a:cubicBezTo>
                  <a:pt x="268" y="242"/>
                  <a:pt x="269" y="246"/>
                  <a:pt x="270" y="249"/>
                </a:cubicBezTo>
                <a:cubicBezTo>
                  <a:pt x="272" y="259"/>
                  <a:pt x="275" y="268"/>
                  <a:pt x="278" y="278"/>
                </a:cubicBezTo>
                <a:cubicBezTo>
                  <a:pt x="278" y="281"/>
                  <a:pt x="279" y="284"/>
                  <a:pt x="281" y="286"/>
                </a:cubicBezTo>
                <a:cubicBezTo>
                  <a:pt x="288" y="294"/>
                  <a:pt x="292" y="302"/>
                  <a:pt x="291" y="313"/>
                </a:cubicBezTo>
                <a:cubicBezTo>
                  <a:pt x="291" y="320"/>
                  <a:pt x="290" y="327"/>
                  <a:pt x="290" y="334"/>
                </a:cubicBezTo>
                <a:cubicBezTo>
                  <a:pt x="290" y="342"/>
                  <a:pt x="289" y="351"/>
                  <a:pt x="290" y="359"/>
                </a:cubicBezTo>
                <a:cubicBezTo>
                  <a:pt x="292" y="374"/>
                  <a:pt x="290" y="388"/>
                  <a:pt x="276" y="396"/>
                </a:cubicBezTo>
                <a:cubicBezTo>
                  <a:pt x="269" y="400"/>
                  <a:pt x="259" y="400"/>
                  <a:pt x="251" y="401"/>
                </a:cubicBezTo>
                <a:cubicBezTo>
                  <a:pt x="250" y="401"/>
                  <a:pt x="249" y="401"/>
                  <a:pt x="249" y="400"/>
                </a:cubicBezTo>
                <a:cubicBezTo>
                  <a:pt x="247" y="392"/>
                  <a:pt x="243" y="383"/>
                  <a:pt x="244" y="375"/>
                </a:cubicBezTo>
                <a:cubicBezTo>
                  <a:pt x="244" y="370"/>
                  <a:pt x="252" y="366"/>
                  <a:pt x="257" y="361"/>
                </a:cubicBezTo>
                <a:cubicBezTo>
                  <a:pt x="257" y="361"/>
                  <a:pt x="257" y="360"/>
                  <a:pt x="257" y="360"/>
                </a:cubicBezTo>
                <a:cubicBezTo>
                  <a:pt x="244" y="350"/>
                  <a:pt x="239" y="336"/>
                  <a:pt x="239" y="320"/>
                </a:cubicBezTo>
                <a:cubicBezTo>
                  <a:pt x="239" y="316"/>
                  <a:pt x="237" y="311"/>
                  <a:pt x="235" y="307"/>
                </a:cubicBezTo>
                <a:cubicBezTo>
                  <a:pt x="234" y="307"/>
                  <a:pt x="233" y="307"/>
                  <a:pt x="232" y="307"/>
                </a:cubicBezTo>
                <a:cubicBezTo>
                  <a:pt x="233" y="333"/>
                  <a:pt x="234" y="359"/>
                  <a:pt x="235" y="385"/>
                </a:cubicBezTo>
                <a:cubicBezTo>
                  <a:pt x="221" y="385"/>
                  <a:pt x="206" y="385"/>
                  <a:pt x="190" y="385"/>
                </a:cubicBezTo>
                <a:cubicBezTo>
                  <a:pt x="190" y="383"/>
                  <a:pt x="190" y="382"/>
                  <a:pt x="191" y="381"/>
                </a:cubicBezTo>
                <a:cubicBezTo>
                  <a:pt x="196" y="369"/>
                  <a:pt x="192" y="359"/>
                  <a:pt x="183" y="349"/>
                </a:cubicBezTo>
                <a:cubicBezTo>
                  <a:pt x="179" y="344"/>
                  <a:pt x="174" y="342"/>
                  <a:pt x="167" y="345"/>
                </a:cubicBezTo>
                <a:cubicBezTo>
                  <a:pt x="153" y="349"/>
                  <a:pt x="139" y="354"/>
                  <a:pt x="126" y="358"/>
                </a:cubicBezTo>
                <a:cubicBezTo>
                  <a:pt x="123" y="359"/>
                  <a:pt x="119" y="359"/>
                  <a:pt x="117" y="358"/>
                </a:cubicBezTo>
                <a:cubicBezTo>
                  <a:pt x="110" y="354"/>
                  <a:pt x="103" y="349"/>
                  <a:pt x="99" y="341"/>
                </a:cubicBezTo>
                <a:cubicBezTo>
                  <a:pt x="90" y="320"/>
                  <a:pt x="81" y="299"/>
                  <a:pt x="72" y="279"/>
                </a:cubicBezTo>
                <a:cubicBezTo>
                  <a:pt x="69" y="284"/>
                  <a:pt x="64" y="291"/>
                  <a:pt x="61" y="299"/>
                </a:cubicBezTo>
                <a:cubicBezTo>
                  <a:pt x="60" y="300"/>
                  <a:pt x="61" y="305"/>
                  <a:pt x="63" y="306"/>
                </a:cubicBezTo>
                <a:cubicBezTo>
                  <a:pt x="79" y="315"/>
                  <a:pt x="85" y="331"/>
                  <a:pt x="96" y="345"/>
                </a:cubicBezTo>
                <a:cubicBezTo>
                  <a:pt x="100" y="351"/>
                  <a:pt x="106" y="356"/>
                  <a:pt x="112" y="361"/>
                </a:cubicBezTo>
                <a:cubicBezTo>
                  <a:pt x="117" y="365"/>
                  <a:pt x="124" y="365"/>
                  <a:pt x="131" y="362"/>
                </a:cubicBezTo>
                <a:cubicBezTo>
                  <a:pt x="142" y="357"/>
                  <a:pt x="153" y="355"/>
                  <a:pt x="165" y="351"/>
                </a:cubicBezTo>
                <a:cubicBezTo>
                  <a:pt x="167" y="351"/>
                  <a:pt x="169" y="351"/>
                  <a:pt x="171" y="351"/>
                </a:cubicBezTo>
                <a:cubicBezTo>
                  <a:pt x="179" y="354"/>
                  <a:pt x="187" y="368"/>
                  <a:pt x="185" y="376"/>
                </a:cubicBezTo>
                <a:cubicBezTo>
                  <a:pt x="183" y="387"/>
                  <a:pt x="182" y="399"/>
                  <a:pt x="170" y="405"/>
                </a:cubicBezTo>
                <a:cubicBezTo>
                  <a:pt x="166" y="407"/>
                  <a:pt x="160" y="409"/>
                  <a:pt x="156" y="408"/>
                </a:cubicBezTo>
                <a:cubicBezTo>
                  <a:pt x="122" y="401"/>
                  <a:pt x="90" y="389"/>
                  <a:pt x="58" y="376"/>
                </a:cubicBezTo>
                <a:cubicBezTo>
                  <a:pt x="33" y="365"/>
                  <a:pt x="18" y="344"/>
                  <a:pt x="2" y="323"/>
                </a:cubicBezTo>
                <a:cubicBezTo>
                  <a:pt x="1" y="321"/>
                  <a:pt x="0" y="318"/>
                  <a:pt x="0" y="315"/>
                </a:cubicBezTo>
                <a:cubicBezTo>
                  <a:pt x="0" y="299"/>
                  <a:pt x="0" y="282"/>
                  <a:pt x="2" y="266"/>
                </a:cubicBezTo>
                <a:cubicBezTo>
                  <a:pt x="4" y="245"/>
                  <a:pt x="15" y="226"/>
                  <a:pt x="29" y="210"/>
                </a:cubicBezTo>
                <a:cubicBezTo>
                  <a:pt x="33" y="206"/>
                  <a:pt x="35" y="201"/>
                  <a:pt x="37" y="196"/>
                </a:cubicBezTo>
                <a:cubicBezTo>
                  <a:pt x="39" y="192"/>
                  <a:pt x="40" y="187"/>
                  <a:pt x="41" y="183"/>
                </a:cubicBezTo>
                <a:cubicBezTo>
                  <a:pt x="45" y="170"/>
                  <a:pt x="54" y="161"/>
                  <a:pt x="67" y="156"/>
                </a:cubicBezTo>
                <a:cubicBezTo>
                  <a:pt x="83" y="151"/>
                  <a:pt x="99" y="146"/>
                  <a:pt x="115" y="140"/>
                </a:cubicBezTo>
                <a:cubicBezTo>
                  <a:pt x="124" y="137"/>
                  <a:pt x="132" y="133"/>
                  <a:pt x="138" y="124"/>
                </a:cubicBezTo>
                <a:cubicBezTo>
                  <a:pt x="145" y="114"/>
                  <a:pt x="145" y="104"/>
                  <a:pt x="139" y="93"/>
                </a:cubicBezTo>
                <a:cubicBezTo>
                  <a:pt x="137" y="89"/>
                  <a:pt x="136" y="85"/>
                  <a:pt x="137" y="80"/>
                </a:cubicBezTo>
                <a:cubicBezTo>
                  <a:pt x="140" y="69"/>
                  <a:pt x="141" y="57"/>
                  <a:pt x="145" y="46"/>
                </a:cubicBezTo>
                <a:cubicBezTo>
                  <a:pt x="152" y="20"/>
                  <a:pt x="190" y="0"/>
                  <a:pt x="218" y="24"/>
                </a:cubicBezTo>
                <a:cubicBezTo>
                  <a:pt x="221" y="26"/>
                  <a:pt x="223" y="31"/>
                  <a:pt x="225" y="34"/>
                </a:cubicBezTo>
                <a:cubicBezTo>
                  <a:pt x="228" y="42"/>
                  <a:pt x="230" y="49"/>
                  <a:pt x="233" y="56"/>
                </a:cubicBezTo>
                <a:cubicBezTo>
                  <a:pt x="233" y="59"/>
                  <a:pt x="233" y="62"/>
                  <a:pt x="233" y="64"/>
                </a:cubicBezTo>
                <a:cubicBezTo>
                  <a:pt x="228" y="79"/>
                  <a:pt x="225" y="95"/>
                  <a:pt x="219" y="109"/>
                </a:cubicBezTo>
                <a:cubicBezTo>
                  <a:pt x="214" y="120"/>
                  <a:pt x="205" y="130"/>
                  <a:pt x="199" y="140"/>
                </a:cubicBezTo>
                <a:cubicBezTo>
                  <a:pt x="196" y="145"/>
                  <a:pt x="195" y="150"/>
                  <a:pt x="193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3"/>
          <p:cNvSpPr txBox="1">
            <a:spLocks noGrp="1"/>
          </p:cNvSpPr>
          <p:nvPr>
            <p:ph type="ctrTitle"/>
          </p:nvPr>
        </p:nvSpPr>
        <p:spPr>
          <a:xfrm>
            <a:off x="2251868" y="2909998"/>
            <a:ext cx="4467724" cy="9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28" name="Google Shape;908;p50"/>
          <p:cNvSpPr txBox="1">
            <a:spLocks/>
          </p:cNvSpPr>
          <p:nvPr/>
        </p:nvSpPr>
        <p:spPr>
          <a:xfrm>
            <a:off x="7218350" y="1026598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>
              <a:spcAft>
                <a:spcPts val="1600"/>
              </a:spcAft>
            </a:pPr>
            <a:r>
              <a:rPr lang="en-US" dirty="0" smtClean="0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9" name="Google Shape;908;p50"/>
          <p:cNvSpPr txBox="1">
            <a:spLocks/>
          </p:cNvSpPr>
          <p:nvPr/>
        </p:nvSpPr>
        <p:spPr>
          <a:xfrm>
            <a:off x="152400" y="1178998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 smtClean="0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8" y="374767"/>
            <a:ext cx="4405074" cy="2280467"/>
          </a:xfrm>
          <a:prstGeom prst="rect">
            <a:avLst/>
          </a:prstGeom>
        </p:spPr>
      </p:pic>
      <p:grpSp>
        <p:nvGrpSpPr>
          <p:cNvPr id="17" name="Group 45">
            <a:extLst>
              <a:ext uri="{FF2B5EF4-FFF2-40B4-BE49-F238E27FC236}">
                <a16:creationId xmlns="" xmlns:a16="http://schemas.microsoft.com/office/drawing/2014/main" id="{F95DCACF-1664-4AAE-A620-AECB389DC545}"/>
              </a:ext>
            </a:extLst>
          </p:cNvPr>
          <p:cNvGrpSpPr/>
          <p:nvPr/>
        </p:nvGrpSpPr>
        <p:grpSpPr>
          <a:xfrm>
            <a:off x="3550034" y="3811498"/>
            <a:ext cx="1808741" cy="718128"/>
            <a:chOff x="575693" y="4067337"/>
            <a:chExt cx="1625933" cy="1119938"/>
          </a:xfrm>
        </p:grpSpPr>
        <p:sp>
          <p:nvSpPr>
            <p:cNvPr id="18" name="TextBox 46">
              <a:extLst>
                <a:ext uri="{FF2B5EF4-FFF2-40B4-BE49-F238E27FC236}">
                  <a16:creationId xmlns="" xmlns:a16="http://schemas.microsoft.com/office/drawing/2014/main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47">
              <a:extLst>
                <a:ext uri="{FF2B5EF4-FFF2-40B4-BE49-F238E27FC236}">
                  <a16:creationId xmlns="" xmlns:a16="http://schemas.microsoft.com/office/drawing/2014/main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9;p32"/>
          <p:cNvSpPr txBox="1">
            <a:spLocks/>
          </p:cNvSpPr>
          <p:nvPr/>
        </p:nvSpPr>
        <p:spPr>
          <a:xfrm>
            <a:off x="932376" y="2536288"/>
            <a:ext cx="7007400" cy="5727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ighteous"/>
              <a:buNone/>
              <a:defRPr sz="24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1131362" y="2536288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>
                <a:solidFill>
                  <a:schemeClr val="bg1"/>
                </a:solidFill>
              </a:rPr>
              <a:t>www.plantillaspower-point.com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24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2150025" y="434283"/>
            <a:ext cx="5021956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4" y="996783"/>
            <a:ext cx="3694562" cy="36945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063" y="1572553"/>
            <a:ext cx="4593444" cy="27833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2150025" y="434283"/>
            <a:ext cx="5021956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65" y="996783"/>
            <a:ext cx="4083750" cy="3903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954" y="1064964"/>
            <a:ext cx="3767387" cy="37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9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2150025" y="434283"/>
            <a:ext cx="5021956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20" y="2505516"/>
            <a:ext cx="7026365" cy="24488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434" y="999594"/>
            <a:ext cx="6963751" cy="12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3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2150025" y="434283"/>
            <a:ext cx="5021956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30" y="1645176"/>
            <a:ext cx="5032512" cy="2926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50" y="1718842"/>
            <a:ext cx="3219462" cy="27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35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2150025" y="434283"/>
            <a:ext cx="5021956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6" y="1468001"/>
            <a:ext cx="3614377" cy="3419881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729413" y="3894138"/>
            <a:ext cx="852488" cy="839787"/>
          </a:xfrm>
          <a:custGeom>
            <a:avLst/>
            <a:gdLst>
              <a:gd name="T0" fmla="*/ 264 w 301"/>
              <a:gd name="T1" fmla="*/ 202 h 297"/>
              <a:gd name="T2" fmla="*/ 220 w 301"/>
              <a:gd name="T3" fmla="*/ 287 h 297"/>
              <a:gd name="T4" fmla="*/ 111 w 301"/>
              <a:gd name="T5" fmla="*/ 297 h 297"/>
              <a:gd name="T6" fmla="*/ 91 w 301"/>
              <a:gd name="T7" fmla="*/ 278 h 297"/>
              <a:gd name="T8" fmla="*/ 26 w 301"/>
              <a:gd name="T9" fmla="*/ 246 h 297"/>
              <a:gd name="T10" fmla="*/ 35 w 301"/>
              <a:gd name="T11" fmla="*/ 215 h 297"/>
              <a:gd name="T12" fmla="*/ 49 w 301"/>
              <a:gd name="T13" fmla="*/ 211 h 297"/>
              <a:gd name="T14" fmla="*/ 24 w 301"/>
              <a:gd name="T15" fmla="*/ 193 h 297"/>
              <a:gd name="T16" fmla="*/ 9 w 301"/>
              <a:gd name="T17" fmla="*/ 156 h 297"/>
              <a:gd name="T18" fmla="*/ 42 w 301"/>
              <a:gd name="T19" fmla="*/ 114 h 297"/>
              <a:gd name="T20" fmla="*/ 163 w 301"/>
              <a:gd name="T21" fmla="*/ 1 h 297"/>
              <a:gd name="T22" fmla="*/ 196 w 301"/>
              <a:gd name="T23" fmla="*/ 10 h 297"/>
              <a:gd name="T24" fmla="*/ 231 w 301"/>
              <a:gd name="T25" fmla="*/ 69 h 297"/>
              <a:gd name="T26" fmla="*/ 238 w 301"/>
              <a:gd name="T27" fmla="*/ 104 h 297"/>
              <a:gd name="T28" fmla="*/ 262 w 301"/>
              <a:gd name="T29" fmla="*/ 74 h 297"/>
              <a:gd name="T30" fmla="*/ 174 w 301"/>
              <a:gd name="T31" fmla="*/ 117 h 297"/>
              <a:gd name="T32" fmla="*/ 171 w 301"/>
              <a:gd name="T33" fmla="*/ 139 h 297"/>
              <a:gd name="T34" fmla="*/ 154 w 301"/>
              <a:gd name="T35" fmla="*/ 143 h 297"/>
              <a:gd name="T36" fmla="*/ 165 w 301"/>
              <a:gd name="T37" fmla="*/ 159 h 297"/>
              <a:gd name="T38" fmla="*/ 159 w 301"/>
              <a:gd name="T39" fmla="*/ 174 h 297"/>
              <a:gd name="T40" fmla="*/ 170 w 301"/>
              <a:gd name="T41" fmla="*/ 191 h 297"/>
              <a:gd name="T42" fmla="*/ 180 w 301"/>
              <a:gd name="T43" fmla="*/ 201 h 297"/>
              <a:gd name="T44" fmla="*/ 200 w 301"/>
              <a:gd name="T45" fmla="*/ 206 h 297"/>
              <a:gd name="T46" fmla="*/ 214 w 301"/>
              <a:gd name="T47" fmla="*/ 206 h 297"/>
              <a:gd name="T48" fmla="*/ 228 w 301"/>
              <a:gd name="T49" fmla="*/ 213 h 297"/>
              <a:gd name="T50" fmla="*/ 231 w 301"/>
              <a:gd name="T51" fmla="*/ 194 h 297"/>
              <a:gd name="T52" fmla="*/ 245 w 301"/>
              <a:gd name="T53" fmla="*/ 188 h 297"/>
              <a:gd name="T54" fmla="*/ 252 w 301"/>
              <a:gd name="T55" fmla="*/ 169 h 297"/>
              <a:gd name="T56" fmla="*/ 252 w 301"/>
              <a:gd name="T57" fmla="*/ 152 h 297"/>
              <a:gd name="T58" fmla="*/ 257 w 301"/>
              <a:gd name="T59" fmla="*/ 145 h 297"/>
              <a:gd name="T60" fmla="*/ 231 w 301"/>
              <a:gd name="T61" fmla="*/ 135 h 297"/>
              <a:gd name="T62" fmla="*/ 231 w 301"/>
              <a:gd name="T63" fmla="*/ 119 h 297"/>
              <a:gd name="T64" fmla="*/ 211 w 301"/>
              <a:gd name="T65" fmla="*/ 118 h 297"/>
              <a:gd name="T66" fmla="*/ 199 w 301"/>
              <a:gd name="T67" fmla="*/ 123 h 297"/>
              <a:gd name="T68" fmla="*/ 181 w 301"/>
              <a:gd name="T69" fmla="*/ 113 h 297"/>
              <a:gd name="T70" fmla="*/ 127 w 301"/>
              <a:gd name="T71" fmla="*/ 71 h 297"/>
              <a:gd name="T72" fmla="*/ 142 w 301"/>
              <a:gd name="T73" fmla="*/ 86 h 297"/>
              <a:gd name="T74" fmla="*/ 165 w 301"/>
              <a:gd name="T75" fmla="*/ 86 h 297"/>
              <a:gd name="T76" fmla="*/ 187 w 301"/>
              <a:gd name="T77" fmla="*/ 84 h 297"/>
              <a:gd name="T78" fmla="*/ 197 w 301"/>
              <a:gd name="T79" fmla="*/ 60 h 297"/>
              <a:gd name="T80" fmla="*/ 187 w 301"/>
              <a:gd name="T81" fmla="*/ 36 h 297"/>
              <a:gd name="T82" fmla="*/ 165 w 301"/>
              <a:gd name="T83" fmla="*/ 34 h 297"/>
              <a:gd name="T84" fmla="*/ 143 w 301"/>
              <a:gd name="T85" fmla="*/ 33 h 297"/>
              <a:gd name="T86" fmla="*/ 128 w 301"/>
              <a:gd name="T87" fmla="*/ 48 h 297"/>
              <a:gd name="T88" fmla="*/ 127 w 301"/>
              <a:gd name="T89" fmla="*/ 71 h 297"/>
              <a:gd name="T90" fmla="*/ 104 w 301"/>
              <a:gd name="T91" fmla="*/ 104 h 297"/>
              <a:gd name="T92" fmla="*/ 88 w 301"/>
              <a:gd name="T93" fmla="*/ 106 h 297"/>
              <a:gd name="T94" fmla="*/ 87 w 301"/>
              <a:gd name="T95" fmla="*/ 133 h 297"/>
              <a:gd name="T96" fmla="*/ 88 w 301"/>
              <a:gd name="T97" fmla="*/ 151 h 297"/>
              <a:gd name="T98" fmla="*/ 104 w 301"/>
              <a:gd name="T99" fmla="*/ 152 h 297"/>
              <a:gd name="T100" fmla="*/ 120 w 301"/>
              <a:gd name="T101" fmla="*/ 152 h 297"/>
              <a:gd name="T102" fmla="*/ 143 w 301"/>
              <a:gd name="T103" fmla="*/ 138 h 297"/>
              <a:gd name="T104" fmla="*/ 128 w 301"/>
              <a:gd name="T105" fmla="*/ 109 h 297"/>
              <a:gd name="T106" fmla="*/ 119 w 301"/>
              <a:gd name="T107" fmla="*/ 96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" h="297">
                <a:moveTo>
                  <a:pt x="274" y="59"/>
                </a:moveTo>
                <a:cubicBezTo>
                  <a:pt x="300" y="100"/>
                  <a:pt x="301" y="159"/>
                  <a:pt x="264" y="202"/>
                </a:cubicBezTo>
                <a:cubicBezTo>
                  <a:pt x="259" y="208"/>
                  <a:pt x="254" y="213"/>
                  <a:pt x="248" y="218"/>
                </a:cubicBezTo>
                <a:cubicBezTo>
                  <a:pt x="229" y="237"/>
                  <a:pt x="220" y="260"/>
                  <a:pt x="220" y="287"/>
                </a:cubicBezTo>
                <a:cubicBezTo>
                  <a:pt x="220" y="295"/>
                  <a:pt x="218" y="297"/>
                  <a:pt x="210" y="297"/>
                </a:cubicBezTo>
                <a:cubicBezTo>
                  <a:pt x="177" y="297"/>
                  <a:pt x="144" y="297"/>
                  <a:pt x="111" y="297"/>
                </a:cubicBezTo>
                <a:cubicBezTo>
                  <a:pt x="103" y="297"/>
                  <a:pt x="99" y="295"/>
                  <a:pt x="101" y="287"/>
                </a:cubicBezTo>
                <a:cubicBezTo>
                  <a:pt x="102" y="280"/>
                  <a:pt x="99" y="279"/>
                  <a:pt x="91" y="278"/>
                </a:cubicBezTo>
                <a:cubicBezTo>
                  <a:pt x="75" y="278"/>
                  <a:pt x="58" y="277"/>
                  <a:pt x="41" y="275"/>
                </a:cubicBezTo>
                <a:cubicBezTo>
                  <a:pt x="26" y="272"/>
                  <a:pt x="20" y="261"/>
                  <a:pt x="26" y="246"/>
                </a:cubicBezTo>
                <a:cubicBezTo>
                  <a:pt x="28" y="240"/>
                  <a:pt x="32" y="233"/>
                  <a:pt x="27" y="225"/>
                </a:cubicBezTo>
                <a:cubicBezTo>
                  <a:pt x="25" y="221"/>
                  <a:pt x="30" y="215"/>
                  <a:pt x="35" y="215"/>
                </a:cubicBezTo>
                <a:cubicBezTo>
                  <a:pt x="39" y="215"/>
                  <a:pt x="44" y="215"/>
                  <a:pt x="48" y="214"/>
                </a:cubicBezTo>
                <a:cubicBezTo>
                  <a:pt x="49" y="213"/>
                  <a:pt x="49" y="212"/>
                  <a:pt x="49" y="211"/>
                </a:cubicBezTo>
                <a:cubicBezTo>
                  <a:pt x="45" y="211"/>
                  <a:pt x="41" y="211"/>
                  <a:pt x="37" y="211"/>
                </a:cubicBezTo>
                <a:cubicBezTo>
                  <a:pt x="25" y="210"/>
                  <a:pt x="21" y="205"/>
                  <a:pt x="24" y="193"/>
                </a:cubicBezTo>
                <a:cubicBezTo>
                  <a:pt x="26" y="186"/>
                  <a:pt x="25" y="182"/>
                  <a:pt x="16" y="180"/>
                </a:cubicBezTo>
                <a:cubicBezTo>
                  <a:pt x="2" y="176"/>
                  <a:pt x="0" y="167"/>
                  <a:pt x="9" y="156"/>
                </a:cubicBezTo>
                <a:cubicBezTo>
                  <a:pt x="19" y="145"/>
                  <a:pt x="29" y="134"/>
                  <a:pt x="38" y="123"/>
                </a:cubicBezTo>
                <a:cubicBezTo>
                  <a:pt x="40" y="121"/>
                  <a:pt x="42" y="117"/>
                  <a:pt x="42" y="114"/>
                </a:cubicBezTo>
                <a:cubicBezTo>
                  <a:pt x="37" y="73"/>
                  <a:pt x="63" y="49"/>
                  <a:pt x="91" y="28"/>
                </a:cubicBezTo>
                <a:cubicBezTo>
                  <a:pt x="113" y="12"/>
                  <a:pt x="137" y="2"/>
                  <a:pt x="163" y="1"/>
                </a:cubicBezTo>
                <a:cubicBezTo>
                  <a:pt x="172" y="0"/>
                  <a:pt x="182" y="2"/>
                  <a:pt x="191" y="2"/>
                </a:cubicBezTo>
                <a:cubicBezTo>
                  <a:pt x="195" y="3"/>
                  <a:pt x="197" y="5"/>
                  <a:pt x="196" y="10"/>
                </a:cubicBezTo>
                <a:cubicBezTo>
                  <a:pt x="195" y="33"/>
                  <a:pt x="206" y="50"/>
                  <a:pt x="227" y="61"/>
                </a:cubicBezTo>
                <a:cubicBezTo>
                  <a:pt x="229" y="62"/>
                  <a:pt x="231" y="66"/>
                  <a:pt x="231" y="69"/>
                </a:cubicBezTo>
                <a:cubicBezTo>
                  <a:pt x="232" y="79"/>
                  <a:pt x="232" y="88"/>
                  <a:pt x="232" y="98"/>
                </a:cubicBezTo>
                <a:cubicBezTo>
                  <a:pt x="231" y="102"/>
                  <a:pt x="233" y="104"/>
                  <a:pt x="238" y="104"/>
                </a:cubicBezTo>
                <a:cubicBezTo>
                  <a:pt x="262" y="106"/>
                  <a:pt x="262" y="106"/>
                  <a:pt x="262" y="82"/>
                </a:cubicBezTo>
                <a:cubicBezTo>
                  <a:pt x="262" y="79"/>
                  <a:pt x="263" y="77"/>
                  <a:pt x="262" y="74"/>
                </a:cubicBezTo>
                <a:cubicBezTo>
                  <a:pt x="261" y="65"/>
                  <a:pt x="265" y="60"/>
                  <a:pt x="274" y="59"/>
                </a:cubicBezTo>
                <a:close/>
                <a:moveTo>
                  <a:pt x="174" y="117"/>
                </a:moveTo>
                <a:cubicBezTo>
                  <a:pt x="176" y="122"/>
                  <a:pt x="178" y="126"/>
                  <a:pt x="179" y="131"/>
                </a:cubicBezTo>
                <a:cubicBezTo>
                  <a:pt x="181" y="137"/>
                  <a:pt x="178" y="141"/>
                  <a:pt x="171" y="139"/>
                </a:cubicBezTo>
                <a:cubicBezTo>
                  <a:pt x="169" y="139"/>
                  <a:pt x="166" y="138"/>
                  <a:pt x="164" y="137"/>
                </a:cubicBezTo>
                <a:cubicBezTo>
                  <a:pt x="159" y="135"/>
                  <a:pt x="156" y="137"/>
                  <a:pt x="154" y="143"/>
                </a:cubicBezTo>
                <a:cubicBezTo>
                  <a:pt x="151" y="150"/>
                  <a:pt x="151" y="154"/>
                  <a:pt x="159" y="156"/>
                </a:cubicBezTo>
                <a:cubicBezTo>
                  <a:pt x="161" y="157"/>
                  <a:pt x="163" y="158"/>
                  <a:pt x="165" y="159"/>
                </a:cubicBezTo>
                <a:cubicBezTo>
                  <a:pt x="170" y="162"/>
                  <a:pt x="170" y="167"/>
                  <a:pt x="165" y="170"/>
                </a:cubicBezTo>
                <a:cubicBezTo>
                  <a:pt x="163" y="171"/>
                  <a:pt x="161" y="173"/>
                  <a:pt x="159" y="174"/>
                </a:cubicBezTo>
                <a:cubicBezTo>
                  <a:pt x="153" y="176"/>
                  <a:pt x="152" y="180"/>
                  <a:pt x="155" y="186"/>
                </a:cubicBezTo>
                <a:cubicBezTo>
                  <a:pt x="158" y="194"/>
                  <a:pt x="163" y="193"/>
                  <a:pt x="170" y="191"/>
                </a:cubicBezTo>
                <a:cubicBezTo>
                  <a:pt x="173" y="190"/>
                  <a:pt x="177" y="190"/>
                  <a:pt x="180" y="190"/>
                </a:cubicBezTo>
                <a:cubicBezTo>
                  <a:pt x="180" y="194"/>
                  <a:pt x="181" y="197"/>
                  <a:pt x="180" y="201"/>
                </a:cubicBezTo>
                <a:cubicBezTo>
                  <a:pt x="178" y="211"/>
                  <a:pt x="178" y="212"/>
                  <a:pt x="188" y="215"/>
                </a:cubicBezTo>
                <a:cubicBezTo>
                  <a:pt x="198" y="219"/>
                  <a:pt x="197" y="210"/>
                  <a:pt x="200" y="206"/>
                </a:cubicBezTo>
                <a:cubicBezTo>
                  <a:pt x="202" y="204"/>
                  <a:pt x="205" y="200"/>
                  <a:pt x="207" y="200"/>
                </a:cubicBezTo>
                <a:cubicBezTo>
                  <a:pt x="209" y="200"/>
                  <a:pt x="212" y="203"/>
                  <a:pt x="214" y="206"/>
                </a:cubicBezTo>
                <a:cubicBezTo>
                  <a:pt x="215" y="207"/>
                  <a:pt x="216" y="208"/>
                  <a:pt x="217" y="210"/>
                </a:cubicBezTo>
                <a:cubicBezTo>
                  <a:pt x="219" y="215"/>
                  <a:pt x="222" y="216"/>
                  <a:pt x="228" y="213"/>
                </a:cubicBezTo>
                <a:cubicBezTo>
                  <a:pt x="235" y="210"/>
                  <a:pt x="237" y="207"/>
                  <a:pt x="233" y="200"/>
                </a:cubicBezTo>
                <a:cubicBezTo>
                  <a:pt x="232" y="198"/>
                  <a:pt x="232" y="196"/>
                  <a:pt x="231" y="194"/>
                </a:cubicBezTo>
                <a:cubicBezTo>
                  <a:pt x="230" y="188"/>
                  <a:pt x="233" y="185"/>
                  <a:pt x="239" y="186"/>
                </a:cubicBezTo>
                <a:cubicBezTo>
                  <a:pt x="241" y="187"/>
                  <a:pt x="243" y="187"/>
                  <a:pt x="245" y="188"/>
                </a:cubicBezTo>
                <a:cubicBezTo>
                  <a:pt x="253" y="191"/>
                  <a:pt x="255" y="188"/>
                  <a:pt x="257" y="181"/>
                </a:cubicBezTo>
                <a:cubicBezTo>
                  <a:pt x="260" y="175"/>
                  <a:pt x="258" y="172"/>
                  <a:pt x="252" y="169"/>
                </a:cubicBezTo>
                <a:cubicBezTo>
                  <a:pt x="248" y="168"/>
                  <a:pt x="246" y="164"/>
                  <a:pt x="242" y="162"/>
                </a:cubicBezTo>
                <a:cubicBezTo>
                  <a:pt x="245" y="158"/>
                  <a:pt x="248" y="155"/>
                  <a:pt x="252" y="152"/>
                </a:cubicBezTo>
                <a:cubicBezTo>
                  <a:pt x="253" y="151"/>
                  <a:pt x="255" y="151"/>
                  <a:pt x="256" y="149"/>
                </a:cubicBezTo>
                <a:cubicBezTo>
                  <a:pt x="257" y="148"/>
                  <a:pt x="258" y="146"/>
                  <a:pt x="257" y="145"/>
                </a:cubicBezTo>
                <a:cubicBezTo>
                  <a:pt x="255" y="134"/>
                  <a:pt x="251" y="132"/>
                  <a:pt x="241" y="135"/>
                </a:cubicBezTo>
                <a:cubicBezTo>
                  <a:pt x="238" y="136"/>
                  <a:pt x="232" y="137"/>
                  <a:pt x="231" y="135"/>
                </a:cubicBezTo>
                <a:cubicBezTo>
                  <a:pt x="229" y="133"/>
                  <a:pt x="230" y="128"/>
                  <a:pt x="230" y="125"/>
                </a:cubicBezTo>
                <a:cubicBezTo>
                  <a:pt x="230" y="123"/>
                  <a:pt x="231" y="121"/>
                  <a:pt x="231" y="119"/>
                </a:cubicBezTo>
                <a:cubicBezTo>
                  <a:pt x="231" y="117"/>
                  <a:pt x="231" y="114"/>
                  <a:pt x="229" y="113"/>
                </a:cubicBezTo>
                <a:cubicBezTo>
                  <a:pt x="221" y="107"/>
                  <a:pt x="216" y="108"/>
                  <a:pt x="211" y="118"/>
                </a:cubicBezTo>
                <a:cubicBezTo>
                  <a:pt x="210" y="120"/>
                  <a:pt x="210" y="122"/>
                  <a:pt x="208" y="123"/>
                </a:cubicBezTo>
                <a:cubicBezTo>
                  <a:pt x="205" y="124"/>
                  <a:pt x="202" y="124"/>
                  <a:pt x="199" y="123"/>
                </a:cubicBezTo>
                <a:cubicBezTo>
                  <a:pt x="197" y="123"/>
                  <a:pt x="196" y="120"/>
                  <a:pt x="195" y="117"/>
                </a:cubicBezTo>
                <a:cubicBezTo>
                  <a:pt x="192" y="110"/>
                  <a:pt x="188" y="109"/>
                  <a:pt x="181" y="113"/>
                </a:cubicBezTo>
                <a:cubicBezTo>
                  <a:pt x="179" y="114"/>
                  <a:pt x="177" y="116"/>
                  <a:pt x="174" y="117"/>
                </a:cubicBezTo>
                <a:close/>
                <a:moveTo>
                  <a:pt x="127" y="71"/>
                </a:moveTo>
                <a:cubicBezTo>
                  <a:pt x="127" y="78"/>
                  <a:pt x="115" y="79"/>
                  <a:pt x="121" y="88"/>
                </a:cubicBezTo>
                <a:cubicBezTo>
                  <a:pt x="130" y="100"/>
                  <a:pt x="136" y="89"/>
                  <a:pt x="142" y="86"/>
                </a:cubicBezTo>
                <a:cubicBezTo>
                  <a:pt x="148" y="91"/>
                  <a:pt x="140" y="102"/>
                  <a:pt x="152" y="103"/>
                </a:cubicBezTo>
                <a:cubicBezTo>
                  <a:pt x="166" y="104"/>
                  <a:pt x="161" y="92"/>
                  <a:pt x="165" y="86"/>
                </a:cubicBezTo>
                <a:cubicBezTo>
                  <a:pt x="169" y="89"/>
                  <a:pt x="174" y="92"/>
                  <a:pt x="178" y="95"/>
                </a:cubicBezTo>
                <a:cubicBezTo>
                  <a:pt x="182" y="91"/>
                  <a:pt x="187" y="88"/>
                  <a:pt x="187" y="84"/>
                </a:cubicBezTo>
                <a:cubicBezTo>
                  <a:pt x="187" y="80"/>
                  <a:pt x="183" y="76"/>
                  <a:pt x="180" y="71"/>
                </a:cubicBezTo>
                <a:cubicBezTo>
                  <a:pt x="185" y="66"/>
                  <a:pt x="197" y="74"/>
                  <a:pt x="197" y="60"/>
                </a:cubicBezTo>
                <a:cubicBezTo>
                  <a:pt x="196" y="46"/>
                  <a:pt x="185" y="53"/>
                  <a:pt x="180" y="48"/>
                </a:cubicBezTo>
                <a:cubicBezTo>
                  <a:pt x="182" y="44"/>
                  <a:pt x="188" y="40"/>
                  <a:pt x="187" y="36"/>
                </a:cubicBezTo>
                <a:cubicBezTo>
                  <a:pt x="187" y="32"/>
                  <a:pt x="182" y="28"/>
                  <a:pt x="178" y="24"/>
                </a:cubicBezTo>
                <a:cubicBezTo>
                  <a:pt x="173" y="28"/>
                  <a:pt x="169" y="31"/>
                  <a:pt x="165" y="34"/>
                </a:cubicBezTo>
                <a:cubicBezTo>
                  <a:pt x="160" y="28"/>
                  <a:pt x="167" y="19"/>
                  <a:pt x="156" y="17"/>
                </a:cubicBezTo>
                <a:cubicBezTo>
                  <a:pt x="142" y="14"/>
                  <a:pt x="146" y="27"/>
                  <a:pt x="143" y="33"/>
                </a:cubicBezTo>
                <a:cubicBezTo>
                  <a:pt x="136" y="34"/>
                  <a:pt x="134" y="21"/>
                  <a:pt x="125" y="28"/>
                </a:cubicBezTo>
                <a:cubicBezTo>
                  <a:pt x="114" y="37"/>
                  <a:pt x="125" y="42"/>
                  <a:pt x="128" y="48"/>
                </a:cubicBezTo>
                <a:cubicBezTo>
                  <a:pt x="122" y="53"/>
                  <a:pt x="110" y="47"/>
                  <a:pt x="110" y="60"/>
                </a:cubicBezTo>
                <a:cubicBezTo>
                  <a:pt x="111" y="74"/>
                  <a:pt x="122" y="66"/>
                  <a:pt x="127" y="71"/>
                </a:cubicBezTo>
                <a:close/>
                <a:moveTo>
                  <a:pt x="119" y="96"/>
                </a:moveTo>
                <a:cubicBezTo>
                  <a:pt x="106" y="94"/>
                  <a:pt x="106" y="94"/>
                  <a:pt x="104" y="104"/>
                </a:cubicBezTo>
                <a:cubicBezTo>
                  <a:pt x="103" y="109"/>
                  <a:pt x="100" y="112"/>
                  <a:pt x="95" y="109"/>
                </a:cubicBezTo>
                <a:cubicBezTo>
                  <a:pt x="93" y="108"/>
                  <a:pt x="90" y="107"/>
                  <a:pt x="88" y="106"/>
                </a:cubicBezTo>
                <a:cubicBezTo>
                  <a:pt x="80" y="115"/>
                  <a:pt x="80" y="115"/>
                  <a:pt x="88" y="123"/>
                </a:cubicBezTo>
                <a:cubicBezTo>
                  <a:pt x="89" y="125"/>
                  <a:pt x="88" y="130"/>
                  <a:pt x="87" y="133"/>
                </a:cubicBezTo>
                <a:cubicBezTo>
                  <a:pt x="86" y="135"/>
                  <a:pt x="83" y="136"/>
                  <a:pt x="80" y="138"/>
                </a:cubicBezTo>
                <a:cubicBezTo>
                  <a:pt x="83" y="142"/>
                  <a:pt x="85" y="146"/>
                  <a:pt x="88" y="151"/>
                </a:cubicBezTo>
                <a:cubicBezTo>
                  <a:pt x="91" y="149"/>
                  <a:pt x="93" y="148"/>
                  <a:pt x="95" y="147"/>
                </a:cubicBezTo>
                <a:cubicBezTo>
                  <a:pt x="100" y="145"/>
                  <a:pt x="104" y="147"/>
                  <a:pt x="104" y="152"/>
                </a:cubicBezTo>
                <a:cubicBezTo>
                  <a:pt x="104" y="158"/>
                  <a:pt x="105" y="161"/>
                  <a:pt x="112" y="161"/>
                </a:cubicBezTo>
                <a:cubicBezTo>
                  <a:pt x="119" y="161"/>
                  <a:pt x="120" y="158"/>
                  <a:pt x="120" y="152"/>
                </a:cubicBezTo>
                <a:cubicBezTo>
                  <a:pt x="120" y="147"/>
                  <a:pt x="123" y="145"/>
                  <a:pt x="128" y="146"/>
                </a:cubicBezTo>
                <a:cubicBezTo>
                  <a:pt x="138" y="149"/>
                  <a:pt x="138" y="150"/>
                  <a:pt x="143" y="138"/>
                </a:cubicBezTo>
                <a:cubicBezTo>
                  <a:pt x="133" y="129"/>
                  <a:pt x="133" y="129"/>
                  <a:pt x="143" y="117"/>
                </a:cubicBezTo>
                <a:cubicBezTo>
                  <a:pt x="138" y="107"/>
                  <a:pt x="138" y="107"/>
                  <a:pt x="128" y="109"/>
                </a:cubicBezTo>
                <a:cubicBezTo>
                  <a:pt x="126" y="110"/>
                  <a:pt x="122" y="106"/>
                  <a:pt x="120" y="104"/>
                </a:cubicBezTo>
                <a:cubicBezTo>
                  <a:pt x="118" y="102"/>
                  <a:pt x="119" y="99"/>
                  <a:pt x="119" y="9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518150" y="3967163"/>
            <a:ext cx="549275" cy="704850"/>
          </a:xfrm>
          <a:custGeom>
            <a:avLst/>
            <a:gdLst>
              <a:gd name="T0" fmla="*/ 99 w 194"/>
              <a:gd name="T1" fmla="*/ 83 h 249"/>
              <a:gd name="T2" fmla="*/ 90 w 194"/>
              <a:gd name="T3" fmla="*/ 84 h 249"/>
              <a:gd name="T4" fmla="*/ 74 w 194"/>
              <a:gd name="T5" fmla="*/ 35 h 249"/>
              <a:gd name="T6" fmla="*/ 60 w 194"/>
              <a:gd name="T7" fmla="*/ 113 h 249"/>
              <a:gd name="T8" fmla="*/ 42 w 194"/>
              <a:gd name="T9" fmla="*/ 90 h 249"/>
              <a:gd name="T10" fmla="*/ 1 w 194"/>
              <a:gd name="T11" fmla="*/ 59 h 249"/>
              <a:gd name="T12" fmla="*/ 6 w 194"/>
              <a:gd name="T13" fmla="*/ 0 h 249"/>
              <a:gd name="T14" fmla="*/ 55 w 194"/>
              <a:gd name="T15" fmla="*/ 11 h 249"/>
              <a:gd name="T16" fmla="*/ 16 w 194"/>
              <a:gd name="T17" fmla="*/ 16 h 249"/>
              <a:gd name="T18" fmla="*/ 18 w 194"/>
              <a:gd name="T19" fmla="*/ 76 h 249"/>
              <a:gd name="T20" fmla="*/ 52 w 194"/>
              <a:gd name="T21" fmla="*/ 16 h 249"/>
              <a:gd name="T22" fmla="*/ 70 w 194"/>
              <a:gd name="T23" fmla="*/ 25 h 249"/>
              <a:gd name="T24" fmla="*/ 137 w 194"/>
              <a:gd name="T25" fmla="*/ 18 h 249"/>
              <a:gd name="T26" fmla="*/ 172 w 194"/>
              <a:gd name="T27" fmla="*/ 16 h 249"/>
              <a:gd name="T28" fmla="*/ 92 w 194"/>
              <a:gd name="T29" fmla="*/ 230 h 249"/>
              <a:gd name="T30" fmla="*/ 98 w 194"/>
              <a:gd name="T31" fmla="*/ 234 h 249"/>
              <a:gd name="T32" fmla="*/ 178 w 194"/>
              <a:gd name="T33" fmla="*/ 226 h 249"/>
              <a:gd name="T34" fmla="*/ 170 w 194"/>
              <a:gd name="T35" fmla="*/ 11 h 249"/>
              <a:gd name="T36" fmla="*/ 137 w 194"/>
              <a:gd name="T37" fmla="*/ 0 h 249"/>
              <a:gd name="T38" fmla="*/ 193 w 194"/>
              <a:gd name="T39" fmla="*/ 5 h 249"/>
              <a:gd name="T40" fmla="*/ 193 w 194"/>
              <a:gd name="T41" fmla="*/ 237 h 249"/>
              <a:gd name="T42" fmla="*/ 97 w 194"/>
              <a:gd name="T43" fmla="*/ 249 h 249"/>
              <a:gd name="T44" fmla="*/ 82 w 194"/>
              <a:gd name="T45" fmla="*/ 221 h 249"/>
              <a:gd name="T46" fmla="*/ 114 w 194"/>
              <a:gd name="T47" fmla="*/ 175 h 249"/>
              <a:gd name="T48" fmla="*/ 50 w 194"/>
              <a:gd name="T49" fmla="*/ 176 h 249"/>
              <a:gd name="T50" fmla="*/ 79 w 194"/>
              <a:gd name="T51" fmla="*/ 235 h 249"/>
              <a:gd name="T52" fmla="*/ 30 w 194"/>
              <a:gd name="T53" fmla="*/ 249 h 249"/>
              <a:gd name="T54" fmla="*/ 0 w 194"/>
              <a:gd name="T55" fmla="*/ 240 h 249"/>
              <a:gd name="T56" fmla="*/ 1 w 194"/>
              <a:gd name="T57" fmla="*/ 89 h 249"/>
              <a:gd name="T58" fmla="*/ 51 w 194"/>
              <a:gd name="T59" fmla="*/ 87 h 249"/>
              <a:gd name="T60" fmla="*/ 62 w 194"/>
              <a:gd name="T61" fmla="*/ 138 h 249"/>
              <a:gd name="T62" fmla="*/ 78 w 194"/>
              <a:gd name="T63" fmla="*/ 56 h 249"/>
              <a:gd name="T64" fmla="*/ 20 w 194"/>
              <a:gd name="T65" fmla="*/ 230 h 249"/>
              <a:gd name="T66" fmla="*/ 20 w 194"/>
              <a:gd name="T67" fmla="*/ 139 h 249"/>
              <a:gd name="T68" fmla="*/ 16 w 194"/>
              <a:gd name="T69" fmla="*/ 96 h 249"/>
              <a:gd name="T70" fmla="*/ 70 w 194"/>
              <a:gd name="T71" fmla="*/ 233 h 249"/>
              <a:gd name="T72" fmla="*/ 20 w 194"/>
              <a:gd name="T73" fmla="*/ 230 h 249"/>
              <a:gd name="T74" fmla="*/ 130 w 194"/>
              <a:gd name="T75" fmla="*/ 172 h 249"/>
              <a:gd name="T76" fmla="*/ 159 w 194"/>
              <a:gd name="T77" fmla="*/ 172 h 249"/>
              <a:gd name="T78" fmla="*/ 145 w 194"/>
              <a:gd name="T79" fmla="*/ 187 h 249"/>
              <a:gd name="T80" fmla="*/ 134 w 194"/>
              <a:gd name="T81" fmla="*/ 111 h 249"/>
              <a:gd name="T82" fmla="*/ 144 w 194"/>
              <a:gd name="T83" fmla="*/ 138 h 249"/>
              <a:gd name="T84" fmla="*/ 159 w 194"/>
              <a:gd name="T85" fmla="*/ 113 h 249"/>
              <a:gd name="T86" fmla="*/ 145 w 194"/>
              <a:gd name="T87" fmla="*/ 129 h 249"/>
              <a:gd name="T88" fmla="*/ 144 w 194"/>
              <a:gd name="T89" fmla="*/ 79 h 249"/>
              <a:gd name="T90" fmla="*/ 159 w 194"/>
              <a:gd name="T91" fmla="*/ 55 h 249"/>
              <a:gd name="T92" fmla="*/ 145 w 194"/>
              <a:gd name="T93" fmla="*/ 71 h 249"/>
              <a:gd name="T94" fmla="*/ 130 w 194"/>
              <a:gd name="T95" fmla="*/ 5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4" h="249">
                <a:moveTo>
                  <a:pt x="87" y="96"/>
                </a:moveTo>
                <a:cubicBezTo>
                  <a:pt x="92" y="90"/>
                  <a:pt x="96" y="87"/>
                  <a:pt x="99" y="83"/>
                </a:cubicBezTo>
                <a:cubicBezTo>
                  <a:pt x="103" y="84"/>
                  <a:pt x="107" y="86"/>
                  <a:pt x="111" y="88"/>
                </a:cubicBezTo>
                <a:cubicBezTo>
                  <a:pt x="105" y="76"/>
                  <a:pt x="100" y="75"/>
                  <a:pt x="90" y="84"/>
                </a:cubicBezTo>
                <a:cubicBezTo>
                  <a:pt x="86" y="67"/>
                  <a:pt x="82" y="51"/>
                  <a:pt x="78" y="34"/>
                </a:cubicBezTo>
                <a:cubicBezTo>
                  <a:pt x="77" y="35"/>
                  <a:pt x="76" y="35"/>
                  <a:pt x="74" y="35"/>
                </a:cubicBezTo>
                <a:cubicBezTo>
                  <a:pt x="70" y="61"/>
                  <a:pt x="66" y="87"/>
                  <a:pt x="62" y="113"/>
                </a:cubicBezTo>
                <a:cubicBezTo>
                  <a:pt x="61" y="113"/>
                  <a:pt x="61" y="113"/>
                  <a:pt x="60" y="113"/>
                </a:cubicBezTo>
                <a:cubicBezTo>
                  <a:pt x="58" y="101"/>
                  <a:pt x="56" y="90"/>
                  <a:pt x="54" y="75"/>
                </a:cubicBezTo>
                <a:cubicBezTo>
                  <a:pt x="49" y="82"/>
                  <a:pt x="46" y="86"/>
                  <a:pt x="42" y="90"/>
                </a:cubicBezTo>
                <a:cubicBezTo>
                  <a:pt x="29" y="79"/>
                  <a:pt x="15" y="87"/>
                  <a:pt x="1" y="83"/>
                </a:cubicBezTo>
                <a:cubicBezTo>
                  <a:pt x="1" y="75"/>
                  <a:pt x="1" y="67"/>
                  <a:pt x="1" y="59"/>
                </a:cubicBezTo>
                <a:cubicBezTo>
                  <a:pt x="1" y="42"/>
                  <a:pt x="1" y="25"/>
                  <a:pt x="1" y="8"/>
                </a:cubicBezTo>
                <a:cubicBezTo>
                  <a:pt x="1" y="4"/>
                  <a:pt x="0" y="0"/>
                  <a:pt x="6" y="0"/>
                </a:cubicBezTo>
                <a:cubicBezTo>
                  <a:pt x="22" y="0"/>
                  <a:pt x="38" y="0"/>
                  <a:pt x="55" y="0"/>
                </a:cubicBezTo>
                <a:cubicBezTo>
                  <a:pt x="55" y="4"/>
                  <a:pt x="55" y="7"/>
                  <a:pt x="55" y="11"/>
                </a:cubicBezTo>
                <a:cubicBezTo>
                  <a:pt x="44" y="11"/>
                  <a:pt x="33" y="10"/>
                  <a:pt x="22" y="11"/>
                </a:cubicBezTo>
                <a:cubicBezTo>
                  <a:pt x="20" y="11"/>
                  <a:pt x="16" y="14"/>
                  <a:pt x="16" y="16"/>
                </a:cubicBezTo>
                <a:cubicBezTo>
                  <a:pt x="15" y="35"/>
                  <a:pt x="15" y="55"/>
                  <a:pt x="16" y="74"/>
                </a:cubicBezTo>
                <a:cubicBezTo>
                  <a:pt x="16" y="75"/>
                  <a:pt x="17" y="76"/>
                  <a:pt x="18" y="76"/>
                </a:cubicBezTo>
                <a:cubicBezTo>
                  <a:pt x="22" y="57"/>
                  <a:pt x="19" y="37"/>
                  <a:pt x="21" y="16"/>
                </a:cubicBezTo>
                <a:cubicBezTo>
                  <a:pt x="31" y="16"/>
                  <a:pt x="42" y="16"/>
                  <a:pt x="52" y="16"/>
                </a:cubicBezTo>
                <a:cubicBezTo>
                  <a:pt x="53" y="16"/>
                  <a:pt x="55" y="17"/>
                  <a:pt x="55" y="18"/>
                </a:cubicBezTo>
                <a:cubicBezTo>
                  <a:pt x="58" y="26"/>
                  <a:pt x="64" y="25"/>
                  <a:pt x="70" y="25"/>
                </a:cubicBezTo>
                <a:cubicBezTo>
                  <a:pt x="89" y="25"/>
                  <a:pt x="107" y="25"/>
                  <a:pt x="125" y="25"/>
                </a:cubicBezTo>
                <a:cubicBezTo>
                  <a:pt x="130" y="25"/>
                  <a:pt x="135" y="25"/>
                  <a:pt x="137" y="18"/>
                </a:cubicBezTo>
                <a:cubicBezTo>
                  <a:pt x="137" y="17"/>
                  <a:pt x="140" y="16"/>
                  <a:pt x="142" y="16"/>
                </a:cubicBezTo>
                <a:cubicBezTo>
                  <a:pt x="151" y="16"/>
                  <a:pt x="161" y="16"/>
                  <a:pt x="172" y="16"/>
                </a:cubicBezTo>
                <a:cubicBezTo>
                  <a:pt x="172" y="87"/>
                  <a:pt x="172" y="157"/>
                  <a:pt x="172" y="230"/>
                </a:cubicBezTo>
                <a:cubicBezTo>
                  <a:pt x="145" y="230"/>
                  <a:pt x="119" y="230"/>
                  <a:pt x="92" y="230"/>
                </a:cubicBezTo>
                <a:cubicBezTo>
                  <a:pt x="92" y="231"/>
                  <a:pt x="92" y="232"/>
                  <a:pt x="92" y="233"/>
                </a:cubicBezTo>
                <a:cubicBezTo>
                  <a:pt x="94" y="233"/>
                  <a:pt x="96" y="234"/>
                  <a:pt x="98" y="234"/>
                </a:cubicBezTo>
                <a:cubicBezTo>
                  <a:pt x="122" y="234"/>
                  <a:pt x="146" y="234"/>
                  <a:pt x="170" y="234"/>
                </a:cubicBezTo>
                <a:cubicBezTo>
                  <a:pt x="176" y="234"/>
                  <a:pt x="178" y="232"/>
                  <a:pt x="178" y="226"/>
                </a:cubicBezTo>
                <a:cubicBezTo>
                  <a:pt x="178" y="157"/>
                  <a:pt x="178" y="88"/>
                  <a:pt x="178" y="19"/>
                </a:cubicBezTo>
                <a:cubicBezTo>
                  <a:pt x="178" y="13"/>
                  <a:pt x="176" y="10"/>
                  <a:pt x="170" y="11"/>
                </a:cubicBezTo>
                <a:cubicBezTo>
                  <a:pt x="159" y="11"/>
                  <a:pt x="148" y="11"/>
                  <a:pt x="137" y="11"/>
                </a:cubicBezTo>
                <a:cubicBezTo>
                  <a:pt x="137" y="7"/>
                  <a:pt x="137" y="4"/>
                  <a:pt x="137" y="0"/>
                </a:cubicBezTo>
                <a:cubicBezTo>
                  <a:pt x="154" y="0"/>
                  <a:pt x="171" y="0"/>
                  <a:pt x="188" y="0"/>
                </a:cubicBezTo>
                <a:cubicBezTo>
                  <a:pt x="190" y="0"/>
                  <a:pt x="192" y="3"/>
                  <a:pt x="193" y="5"/>
                </a:cubicBezTo>
                <a:cubicBezTo>
                  <a:pt x="194" y="7"/>
                  <a:pt x="193" y="9"/>
                  <a:pt x="193" y="11"/>
                </a:cubicBezTo>
                <a:cubicBezTo>
                  <a:pt x="193" y="87"/>
                  <a:pt x="193" y="162"/>
                  <a:pt x="193" y="237"/>
                </a:cubicBezTo>
                <a:cubicBezTo>
                  <a:pt x="193" y="249"/>
                  <a:pt x="193" y="249"/>
                  <a:pt x="182" y="249"/>
                </a:cubicBezTo>
                <a:cubicBezTo>
                  <a:pt x="153" y="249"/>
                  <a:pt x="125" y="249"/>
                  <a:pt x="97" y="249"/>
                </a:cubicBezTo>
                <a:cubicBezTo>
                  <a:pt x="91" y="249"/>
                  <a:pt x="87" y="247"/>
                  <a:pt x="86" y="241"/>
                </a:cubicBezTo>
                <a:cubicBezTo>
                  <a:pt x="85" y="234"/>
                  <a:pt x="83" y="227"/>
                  <a:pt x="82" y="221"/>
                </a:cubicBezTo>
                <a:cubicBezTo>
                  <a:pt x="89" y="218"/>
                  <a:pt x="96" y="216"/>
                  <a:pt x="102" y="212"/>
                </a:cubicBezTo>
                <a:cubicBezTo>
                  <a:pt x="114" y="204"/>
                  <a:pt x="119" y="189"/>
                  <a:pt x="114" y="175"/>
                </a:cubicBezTo>
                <a:cubicBezTo>
                  <a:pt x="110" y="160"/>
                  <a:pt x="96" y="151"/>
                  <a:pt x="81" y="152"/>
                </a:cubicBezTo>
                <a:cubicBezTo>
                  <a:pt x="66" y="152"/>
                  <a:pt x="53" y="162"/>
                  <a:pt x="50" y="176"/>
                </a:cubicBezTo>
                <a:cubicBezTo>
                  <a:pt x="46" y="190"/>
                  <a:pt x="51" y="207"/>
                  <a:pt x="64" y="213"/>
                </a:cubicBezTo>
                <a:cubicBezTo>
                  <a:pt x="75" y="217"/>
                  <a:pt x="78" y="225"/>
                  <a:pt x="79" y="235"/>
                </a:cubicBezTo>
                <a:cubicBezTo>
                  <a:pt x="80" y="239"/>
                  <a:pt x="82" y="244"/>
                  <a:pt x="83" y="249"/>
                </a:cubicBezTo>
                <a:cubicBezTo>
                  <a:pt x="65" y="249"/>
                  <a:pt x="47" y="249"/>
                  <a:pt x="30" y="249"/>
                </a:cubicBezTo>
                <a:cubicBezTo>
                  <a:pt x="23" y="249"/>
                  <a:pt x="16" y="249"/>
                  <a:pt x="9" y="249"/>
                </a:cubicBezTo>
                <a:cubicBezTo>
                  <a:pt x="2" y="249"/>
                  <a:pt x="0" y="246"/>
                  <a:pt x="0" y="240"/>
                </a:cubicBezTo>
                <a:cubicBezTo>
                  <a:pt x="1" y="209"/>
                  <a:pt x="1" y="179"/>
                  <a:pt x="1" y="149"/>
                </a:cubicBezTo>
                <a:cubicBezTo>
                  <a:pt x="1" y="130"/>
                  <a:pt x="1" y="110"/>
                  <a:pt x="1" y="89"/>
                </a:cubicBezTo>
                <a:cubicBezTo>
                  <a:pt x="14" y="92"/>
                  <a:pt x="28" y="84"/>
                  <a:pt x="41" y="96"/>
                </a:cubicBezTo>
                <a:cubicBezTo>
                  <a:pt x="44" y="93"/>
                  <a:pt x="47" y="91"/>
                  <a:pt x="51" y="87"/>
                </a:cubicBezTo>
                <a:cubicBezTo>
                  <a:pt x="54" y="104"/>
                  <a:pt x="56" y="121"/>
                  <a:pt x="59" y="138"/>
                </a:cubicBezTo>
                <a:cubicBezTo>
                  <a:pt x="60" y="138"/>
                  <a:pt x="61" y="138"/>
                  <a:pt x="62" y="138"/>
                </a:cubicBezTo>
                <a:cubicBezTo>
                  <a:pt x="66" y="125"/>
                  <a:pt x="67" y="112"/>
                  <a:pt x="69" y="98"/>
                </a:cubicBezTo>
                <a:cubicBezTo>
                  <a:pt x="72" y="84"/>
                  <a:pt x="74" y="70"/>
                  <a:pt x="78" y="56"/>
                </a:cubicBezTo>
                <a:cubicBezTo>
                  <a:pt x="81" y="68"/>
                  <a:pt x="84" y="81"/>
                  <a:pt x="87" y="96"/>
                </a:cubicBezTo>
                <a:close/>
                <a:moveTo>
                  <a:pt x="20" y="230"/>
                </a:moveTo>
                <a:cubicBezTo>
                  <a:pt x="20" y="213"/>
                  <a:pt x="20" y="198"/>
                  <a:pt x="20" y="183"/>
                </a:cubicBezTo>
                <a:cubicBezTo>
                  <a:pt x="20" y="169"/>
                  <a:pt x="20" y="154"/>
                  <a:pt x="20" y="139"/>
                </a:cubicBezTo>
                <a:cubicBezTo>
                  <a:pt x="20" y="125"/>
                  <a:pt x="21" y="110"/>
                  <a:pt x="19" y="96"/>
                </a:cubicBezTo>
                <a:cubicBezTo>
                  <a:pt x="18" y="96"/>
                  <a:pt x="17" y="96"/>
                  <a:pt x="16" y="96"/>
                </a:cubicBezTo>
                <a:cubicBezTo>
                  <a:pt x="16" y="142"/>
                  <a:pt x="16" y="188"/>
                  <a:pt x="16" y="233"/>
                </a:cubicBezTo>
                <a:cubicBezTo>
                  <a:pt x="35" y="233"/>
                  <a:pt x="52" y="233"/>
                  <a:pt x="70" y="233"/>
                </a:cubicBezTo>
                <a:cubicBezTo>
                  <a:pt x="70" y="232"/>
                  <a:pt x="70" y="231"/>
                  <a:pt x="70" y="230"/>
                </a:cubicBezTo>
                <a:cubicBezTo>
                  <a:pt x="54" y="230"/>
                  <a:pt x="38" y="230"/>
                  <a:pt x="20" y="230"/>
                </a:cubicBezTo>
                <a:close/>
                <a:moveTo>
                  <a:pt x="134" y="170"/>
                </a:moveTo>
                <a:cubicBezTo>
                  <a:pt x="132" y="170"/>
                  <a:pt x="131" y="171"/>
                  <a:pt x="130" y="172"/>
                </a:cubicBezTo>
                <a:cubicBezTo>
                  <a:pt x="135" y="180"/>
                  <a:pt x="139" y="188"/>
                  <a:pt x="145" y="198"/>
                </a:cubicBezTo>
                <a:cubicBezTo>
                  <a:pt x="151" y="188"/>
                  <a:pt x="155" y="180"/>
                  <a:pt x="159" y="172"/>
                </a:cubicBezTo>
                <a:cubicBezTo>
                  <a:pt x="158" y="171"/>
                  <a:pt x="157" y="170"/>
                  <a:pt x="156" y="170"/>
                </a:cubicBezTo>
                <a:cubicBezTo>
                  <a:pt x="152" y="175"/>
                  <a:pt x="149" y="181"/>
                  <a:pt x="145" y="187"/>
                </a:cubicBezTo>
                <a:cubicBezTo>
                  <a:pt x="141" y="181"/>
                  <a:pt x="137" y="175"/>
                  <a:pt x="134" y="170"/>
                </a:cubicBezTo>
                <a:close/>
                <a:moveTo>
                  <a:pt x="134" y="111"/>
                </a:moveTo>
                <a:cubicBezTo>
                  <a:pt x="133" y="112"/>
                  <a:pt x="131" y="113"/>
                  <a:pt x="130" y="113"/>
                </a:cubicBezTo>
                <a:cubicBezTo>
                  <a:pt x="135" y="122"/>
                  <a:pt x="139" y="130"/>
                  <a:pt x="144" y="138"/>
                </a:cubicBezTo>
                <a:cubicBezTo>
                  <a:pt x="145" y="138"/>
                  <a:pt x="146" y="137"/>
                  <a:pt x="147" y="137"/>
                </a:cubicBezTo>
                <a:cubicBezTo>
                  <a:pt x="150" y="129"/>
                  <a:pt x="157" y="122"/>
                  <a:pt x="159" y="113"/>
                </a:cubicBezTo>
                <a:cubicBezTo>
                  <a:pt x="158" y="112"/>
                  <a:pt x="157" y="112"/>
                  <a:pt x="156" y="111"/>
                </a:cubicBezTo>
                <a:cubicBezTo>
                  <a:pt x="152" y="117"/>
                  <a:pt x="149" y="123"/>
                  <a:pt x="145" y="129"/>
                </a:cubicBezTo>
                <a:cubicBezTo>
                  <a:pt x="141" y="122"/>
                  <a:pt x="137" y="117"/>
                  <a:pt x="134" y="111"/>
                </a:cubicBezTo>
                <a:close/>
                <a:moveTo>
                  <a:pt x="144" y="79"/>
                </a:moveTo>
                <a:cubicBezTo>
                  <a:pt x="144" y="79"/>
                  <a:pt x="145" y="79"/>
                  <a:pt x="146" y="79"/>
                </a:cubicBezTo>
                <a:cubicBezTo>
                  <a:pt x="151" y="71"/>
                  <a:pt x="157" y="64"/>
                  <a:pt x="159" y="55"/>
                </a:cubicBezTo>
                <a:cubicBezTo>
                  <a:pt x="158" y="54"/>
                  <a:pt x="157" y="53"/>
                  <a:pt x="156" y="53"/>
                </a:cubicBezTo>
                <a:cubicBezTo>
                  <a:pt x="152" y="59"/>
                  <a:pt x="149" y="64"/>
                  <a:pt x="145" y="71"/>
                </a:cubicBezTo>
                <a:cubicBezTo>
                  <a:pt x="141" y="64"/>
                  <a:pt x="137" y="59"/>
                  <a:pt x="134" y="53"/>
                </a:cubicBezTo>
                <a:cubicBezTo>
                  <a:pt x="133" y="54"/>
                  <a:pt x="131" y="54"/>
                  <a:pt x="130" y="55"/>
                </a:cubicBezTo>
                <a:cubicBezTo>
                  <a:pt x="135" y="63"/>
                  <a:pt x="139" y="71"/>
                  <a:pt x="144" y="79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108450" y="1635125"/>
            <a:ext cx="415925" cy="730250"/>
          </a:xfrm>
          <a:custGeom>
            <a:avLst/>
            <a:gdLst>
              <a:gd name="T0" fmla="*/ 0 w 147"/>
              <a:gd name="T1" fmla="*/ 228 h 258"/>
              <a:gd name="T2" fmla="*/ 0 w 147"/>
              <a:gd name="T3" fmla="*/ 0 h 258"/>
              <a:gd name="T4" fmla="*/ 147 w 147"/>
              <a:gd name="T5" fmla="*/ 0 h 258"/>
              <a:gd name="T6" fmla="*/ 147 w 147"/>
              <a:gd name="T7" fmla="*/ 124 h 258"/>
              <a:gd name="T8" fmla="*/ 121 w 147"/>
              <a:gd name="T9" fmla="*/ 157 h 258"/>
              <a:gd name="T10" fmla="*/ 121 w 147"/>
              <a:gd name="T11" fmla="*/ 165 h 258"/>
              <a:gd name="T12" fmla="*/ 112 w 147"/>
              <a:gd name="T13" fmla="*/ 190 h 258"/>
              <a:gd name="T14" fmla="*/ 105 w 147"/>
              <a:gd name="T15" fmla="*/ 232 h 258"/>
              <a:gd name="T16" fmla="*/ 116 w 147"/>
              <a:gd name="T17" fmla="*/ 241 h 258"/>
              <a:gd name="T18" fmla="*/ 116 w 147"/>
              <a:gd name="T19" fmla="*/ 258 h 258"/>
              <a:gd name="T20" fmla="*/ 107 w 147"/>
              <a:gd name="T21" fmla="*/ 258 h 258"/>
              <a:gd name="T22" fmla="*/ 22 w 147"/>
              <a:gd name="T23" fmla="*/ 258 h 258"/>
              <a:gd name="T24" fmla="*/ 0 w 147"/>
              <a:gd name="T25" fmla="*/ 233 h 258"/>
              <a:gd name="T26" fmla="*/ 96 w 147"/>
              <a:gd name="T27" fmla="*/ 233 h 258"/>
              <a:gd name="T28" fmla="*/ 96 w 147"/>
              <a:gd name="T29" fmla="*/ 230 h 258"/>
              <a:gd name="T30" fmla="*/ 86 w 147"/>
              <a:gd name="T31" fmla="*/ 228 h 258"/>
              <a:gd name="T32" fmla="*/ 11 w 147"/>
              <a:gd name="T33" fmla="*/ 228 h 258"/>
              <a:gd name="T34" fmla="*/ 0 w 147"/>
              <a:gd name="T35" fmla="*/ 228 h 258"/>
              <a:gd name="T36" fmla="*/ 66 w 147"/>
              <a:gd name="T37" fmla="*/ 80 h 258"/>
              <a:gd name="T38" fmla="*/ 40 w 147"/>
              <a:gd name="T39" fmla="*/ 95 h 258"/>
              <a:gd name="T40" fmla="*/ 49 w 147"/>
              <a:gd name="T41" fmla="*/ 136 h 258"/>
              <a:gd name="T42" fmla="*/ 97 w 147"/>
              <a:gd name="T43" fmla="*/ 137 h 258"/>
              <a:gd name="T44" fmla="*/ 108 w 147"/>
              <a:gd name="T45" fmla="*/ 98 h 258"/>
              <a:gd name="T46" fmla="*/ 86 w 147"/>
              <a:gd name="T47" fmla="*/ 79 h 258"/>
              <a:gd name="T48" fmla="*/ 104 w 147"/>
              <a:gd name="T49" fmla="*/ 102 h 258"/>
              <a:gd name="T50" fmla="*/ 96 w 147"/>
              <a:gd name="T51" fmla="*/ 131 h 258"/>
              <a:gd name="T52" fmla="*/ 51 w 147"/>
              <a:gd name="T53" fmla="*/ 130 h 258"/>
              <a:gd name="T54" fmla="*/ 43 w 147"/>
              <a:gd name="T55" fmla="*/ 113 h 258"/>
              <a:gd name="T56" fmla="*/ 66 w 147"/>
              <a:gd name="T57" fmla="*/ 80 h 258"/>
              <a:gd name="T58" fmla="*/ 72 w 147"/>
              <a:gd name="T59" fmla="*/ 101 h 258"/>
              <a:gd name="T60" fmla="*/ 72 w 147"/>
              <a:gd name="T61" fmla="*/ 68 h 258"/>
              <a:gd name="T62" fmla="*/ 72 w 147"/>
              <a:gd name="T63" fmla="*/ 10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258">
                <a:moveTo>
                  <a:pt x="0" y="228"/>
                </a:moveTo>
                <a:cubicBezTo>
                  <a:pt x="0" y="152"/>
                  <a:pt x="0" y="76"/>
                  <a:pt x="0" y="0"/>
                </a:cubicBezTo>
                <a:cubicBezTo>
                  <a:pt x="49" y="0"/>
                  <a:pt x="98" y="0"/>
                  <a:pt x="147" y="0"/>
                </a:cubicBezTo>
                <a:cubicBezTo>
                  <a:pt x="147" y="42"/>
                  <a:pt x="147" y="83"/>
                  <a:pt x="147" y="124"/>
                </a:cubicBezTo>
                <a:cubicBezTo>
                  <a:pt x="125" y="129"/>
                  <a:pt x="121" y="135"/>
                  <a:pt x="121" y="157"/>
                </a:cubicBezTo>
                <a:cubicBezTo>
                  <a:pt x="121" y="160"/>
                  <a:pt x="121" y="162"/>
                  <a:pt x="121" y="165"/>
                </a:cubicBezTo>
                <a:cubicBezTo>
                  <a:pt x="121" y="175"/>
                  <a:pt x="121" y="183"/>
                  <a:pt x="112" y="190"/>
                </a:cubicBezTo>
                <a:cubicBezTo>
                  <a:pt x="100" y="201"/>
                  <a:pt x="103" y="217"/>
                  <a:pt x="105" y="232"/>
                </a:cubicBezTo>
                <a:cubicBezTo>
                  <a:pt x="105" y="235"/>
                  <a:pt x="111" y="238"/>
                  <a:pt x="116" y="241"/>
                </a:cubicBezTo>
                <a:cubicBezTo>
                  <a:pt x="116" y="246"/>
                  <a:pt x="116" y="251"/>
                  <a:pt x="116" y="258"/>
                </a:cubicBezTo>
                <a:cubicBezTo>
                  <a:pt x="112" y="258"/>
                  <a:pt x="110" y="258"/>
                  <a:pt x="107" y="258"/>
                </a:cubicBezTo>
                <a:cubicBezTo>
                  <a:pt x="79" y="258"/>
                  <a:pt x="51" y="258"/>
                  <a:pt x="22" y="258"/>
                </a:cubicBezTo>
                <a:cubicBezTo>
                  <a:pt x="8" y="258"/>
                  <a:pt x="0" y="249"/>
                  <a:pt x="0" y="233"/>
                </a:cubicBezTo>
                <a:cubicBezTo>
                  <a:pt x="32" y="233"/>
                  <a:pt x="64" y="233"/>
                  <a:pt x="96" y="233"/>
                </a:cubicBezTo>
                <a:cubicBezTo>
                  <a:pt x="96" y="232"/>
                  <a:pt x="96" y="231"/>
                  <a:pt x="96" y="230"/>
                </a:cubicBezTo>
                <a:cubicBezTo>
                  <a:pt x="93" y="229"/>
                  <a:pt x="90" y="228"/>
                  <a:pt x="86" y="228"/>
                </a:cubicBezTo>
                <a:cubicBezTo>
                  <a:pt x="61" y="228"/>
                  <a:pt x="36" y="228"/>
                  <a:pt x="11" y="228"/>
                </a:cubicBezTo>
                <a:cubicBezTo>
                  <a:pt x="8" y="228"/>
                  <a:pt x="4" y="228"/>
                  <a:pt x="0" y="228"/>
                </a:cubicBezTo>
                <a:close/>
                <a:moveTo>
                  <a:pt x="66" y="80"/>
                </a:moveTo>
                <a:cubicBezTo>
                  <a:pt x="56" y="78"/>
                  <a:pt x="46" y="85"/>
                  <a:pt x="40" y="95"/>
                </a:cubicBezTo>
                <a:cubicBezTo>
                  <a:pt x="34" y="109"/>
                  <a:pt x="37" y="125"/>
                  <a:pt x="49" y="136"/>
                </a:cubicBezTo>
                <a:cubicBezTo>
                  <a:pt x="63" y="147"/>
                  <a:pt x="83" y="147"/>
                  <a:pt x="97" y="137"/>
                </a:cubicBezTo>
                <a:cubicBezTo>
                  <a:pt x="109" y="127"/>
                  <a:pt x="114" y="111"/>
                  <a:pt x="108" y="98"/>
                </a:cubicBezTo>
                <a:cubicBezTo>
                  <a:pt x="103" y="86"/>
                  <a:pt x="93" y="78"/>
                  <a:pt x="86" y="79"/>
                </a:cubicBezTo>
                <a:cubicBezTo>
                  <a:pt x="91" y="86"/>
                  <a:pt x="99" y="93"/>
                  <a:pt x="104" y="102"/>
                </a:cubicBezTo>
                <a:cubicBezTo>
                  <a:pt x="109" y="113"/>
                  <a:pt x="105" y="123"/>
                  <a:pt x="96" y="131"/>
                </a:cubicBezTo>
                <a:cubicBezTo>
                  <a:pt x="83" y="142"/>
                  <a:pt x="63" y="142"/>
                  <a:pt x="51" y="130"/>
                </a:cubicBezTo>
                <a:cubicBezTo>
                  <a:pt x="47" y="126"/>
                  <a:pt x="44" y="119"/>
                  <a:pt x="43" y="113"/>
                </a:cubicBezTo>
                <a:cubicBezTo>
                  <a:pt x="40" y="96"/>
                  <a:pt x="51" y="87"/>
                  <a:pt x="66" y="80"/>
                </a:cubicBezTo>
                <a:close/>
                <a:moveTo>
                  <a:pt x="72" y="101"/>
                </a:moveTo>
                <a:cubicBezTo>
                  <a:pt x="78" y="94"/>
                  <a:pt x="78" y="72"/>
                  <a:pt x="72" y="68"/>
                </a:cubicBezTo>
                <a:cubicBezTo>
                  <a:pt x="72" y="79"/>
                  <a:pt x="72" y="90"/>
                  <a:pt x="72" y="10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446713" y="1555750"/>
            <a:ext cx="414338" cy="650875"/>
          </a:xfrm>
          <a:custGeom>
            <a:avLst/>
            <a:gdLst>
              <a:gd name="T0" fmla="*/ 2 w 146"/>
              <a:gd name="T1" fmla="*/ 25 h 230"/>
              <a:gd name="T2" fmla="*/ 88 w 146"/>
              <a:gd name="T3" fmla="*/ 21 h 230"/>
              <a:gd name="T4" fmla="*/ 3 w 146"/>
              <a:gd name="T5" fmla="*/ 21 h 230"/>
              <a:gd name="T6" fmla="*/ 18 w 146"/>
              <a:gd name="T7" fmla="*/ 0 h 230"/>
              <a:gd name="T8" fmla="*/ 146 w 146"/>
              <a:gd name="T9" fmla="*/ 1 h 230"/>
              <a:gd name="T10" fmla="*/ 119 w 146"/>
              <a:gd name="T11" fmla="*/ 223 h 230"/>
              <a:gd name="T12" fmla="*/ 28 w 146"/>
              <a:gd name="T13" fmla="*/ 230 h 230"/>
              <a:gd name="T14" fmla="*/ 41 w 146"/>
              <a:gd name="T15" fmla="*/ 107 h 230"/>
              <a:gd name="T16" fmla="*/ 69 w 146"/>
              <a:gd name="T17" fmla="*/ 91 h 230"/>
              <a:gd name="T18" fmla="*/ 46 w 146"/>
              <a:gd name="T19" fmla="*/ 64 h 230"/>
              <a:gd name="T20" fmla="*/ 67 w 146"/>
              <a:gd name="T21" fmla="*/ 59 h 230"/>
              <a:gd name="T22" fmla="*/ 41 w 146"/>
              <a:gd name="T23" fmla="*/ 60 h 230"/>
              <a:gd name="T24" fmla="*/ 52 w 146"/>
              <a:gd name="T25" fmla="*/ 84 h 230"/>
              <a:gd name="T26" fmla="*/ 51 w 146"/>
              <a:gd name="T27" fmla="*/ 103 h 230"/>
              <a:gd name="T28" fmla="*/ 106 w 146"/>
              <a:gd name="T29" fmla="*/ 84 h 230"/>
              <a:gd name="T30" fmla="*/ 92 w 146"/>
              <a:gd name="T31" fmla="*/ 58 h 230"/>
              <a:gd name="T32" fmla="*/ 77 w 146"/>
              <a:gd name="T33" fmla="*/ 94 h 230"/>
              <a:gd name="T34" fmla="*/ 106 w 146"/>
              <a:gd name="T35" fmla="*/ 94 h 230"/>
              <a:gd name="T36" fmla="*/ 62 w 146"/>
              <a:gd name="T37" fmla="*/ 223 h 230"/>
              <a:gd name="T38" fmla="*/ 70 w 146"/>
              <a:gd name="T39" fmla="*/ 191 h 230"/>
              <a:gd name="T40" fmla="*/ 78 w 146"/>
              <a:gd name="T41" fmla="*/ 148 h 230"/>
              <a:gd name="T42" fmla="*/ 86 w 146"/>
              <a:gd name="T43" fmla="*/ 168 h 230"/>
              <a:gd name="T44" fmla="*/ 78 w 146"/>
              <a:gd name="T45" fmla="*/ 148 h 230"/>
              <a:gd name="T46" fmla="*/ 35 w 146"/>
              <a:gd name="T47" fmla="*/ 205 h 230"/>
              <a:gd name="T48" fmla="*/ 56 w 146"/>
              <a:gd name="T49" fmla="*/ 206 h 230"/>
              <a:gd name="T50" fmla="*/ 46 w 146"/>
              <a:gd name="T51" fmla="*/ 180 h 230"/>
              <a:gd name="T52" fmla="*/ 62 w 146"/>
              <a:gd name="T53" fmla="*/ 194 h 230"/>
              <a:gd name="T54" fmla="*/ 46 w 146"/>
              <a:gd name="T55" fmla="*/ 180 h 230"/>
              <a:gd name="T56" fmla="*/ 106 w 146"/>
              <a:gd name="T57" fmla="*/ 159 h 230"/>
              <a:gd name="T58" fmla="*/ 96 w 146"/>
              <a:gd name="T59" fmla="*/ 141 h 230"/>
              <a:gd name="T60" fmla="*/ 72 w 146"/>
              <a:gd name="T61" fmla="*/ 179 h 230"/>
              <a:gd name="T62" fmla="*/ 60 w 146"/>
              <a:gd name="T63" fmla="*/ 162 h 230"/>
              <a:gd name="T64" fmla="*/ 72 w 146"/>
              <a:gd name="T65" fmla="*/ 1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6" h="230">
                <a:moveTo>
                  <a:pt x="28" y="230"/>
                </a:moveTo>
                <a:cubicBezTo>
                  <a:pt x="19" y="162"/>
                  <a:pt x="11" y="94"/>
                  <a:pt x="2" y="25"/>
                </a:cubicBezTo>
                <a:cubicBezTo>
                  <a:pt x="31" y="25"/>
                  <a:pt x="59" y="25"/>
                  <a:pt x="88" y="25"/>
                </a:cubicBezTo>
                <a:cubicBezTo>
                  <a:pt x="88" y="24"/>
                  <a:pt x="88" y="23"/>
                  <a:pt x="88" y="21"/>
                </a:cubicBezTo>
                <a:cubicBezTo>
                  <a:pt x="73" y="20"/>
                  <a:pt x="59" y="21"/>
                  <a:pt x="45" y="21"/>
                </a:cubicBezTo>
                <a:cubicBezTo>
                  <a:pt x="31" y="20"/>
                  <a:pt x="17" y="21"/>
                  <a:pt x="3" y="21"/>
                </a:cubicBezTo>
                <a:cubicBezTo>
                  <a:pt x="2" y="19"/>
                  <a:pt x="2" y="18"/>
                  <a:pt x="2" y="17"/>
                </a:cubicBezTo>
                <a:cubicBezTo>
                  <a:pt x="0" y="0"/>
                  <a:pt x="0" y="0"/>
                  <a:pt x="18" y="0"/>
                </a:cubicBezTo>
                <a:cubicBezTo>
                  <a:pt x="57" y="0"/>
                  <a:pt x="96" y="0"/>
                  <a:pt x="136" y="0"/>
                </a:cubicBezTo>
                <a:cubicBezTo>
                  <a:pt x="138" y="0"/>
                  <a:pt x="141" y="1"/>
                  <a:pt x="146" y="1"/>
                </a:cubicBezTo>
                <a:cubicBezTo>
                  <a:pt x="145" y="16"/>
                  <a:pt x="144" y="30"/>
                  <a:pt x="143" y="44"/>
                </a:cubicBezTo>
                <a:cubicBezTo>
                  <a:pt x="135" y="103"/>
                  <a:pt x="127" y="163"/>
                  <a:pt x="119" y="223"/>
                </a:cubicBezTo>
                <a:cubicBezTo>
                  <a:pt x="119" y="227"/>
                  <a:pt x="119" y="230"/>
                  <a:pt x="114" y="230"/>
                </a:cubicBezTo>
                <a:cubicBezTo>
                  <a:pt x="85" y="230"/>
                  <a:pt x="57" y="230"/>
                  <a:pt x="28" y="230"/>
                </a:cubicBezTo>
                <a:close/>
                <a:moveTo>
                  <a:pt x="41" y="104"/>
                </a:moveTo>
                <a:cubicBezTo>
                  <a:pt x="41" y="105"/>
                  <a:pt x="41" y="106"/>
                  <a:pt x="41" y="107"/>
                </a:cubicBezTo>
                <a:cubicBezTo>
                  <a:pt x="48" y="109"/>
                  <a:pt x="57" y="110"/>
                  <a:pt x="63" y="105"/>
                </a:cubicBezTo>
                <a:cubicBezTo>
                  <a:pt x="67" y="102"/>
                  <a:pt x="70" y="95"/>
                  <a:pt x="69" y="91"/>
                </a:cubicBezTo>
                <a:cubicBezTo>
                  <a:pt x="67" y="78"/>
                  <a:pt x="56" y="78"/>
                  <a:pt x="46" y="78"/>
                </a:cubicBezTo>
                <a:cubicBezTo>
                  <a:pt x="46" y="73"/>
                  <a:pt x="46" y="69"/>
                  <a:pt x="46" y="64"/>
                </a:cubicBezTo>
                <a:cubicBezTo>
                  <a:pt x="53" y="64"/>
                  <a:pt x="60" y="63"/>
                  <a:pt x="67" y="63"/>
                </a:cubicBezTo>
                <a:cubicBezTo>
                  <a:pt x="67" y="61"/>
                  <a:pt x="67" y="60"/>
                  <a:pt x="67" y="59"/>
                </a:cubicBezTo>
                <a:cubicBezTo>
                  <a:pt x="59" y="59"/>
                  <a:pt x="51" y="58"/>
                  <a:pt x="43" y="59"/>
                </a:cubicBezTo>
                <a:cubicBezTo>
                  <a:pt x="43" y="59"/>
                  <a:pt x="41" y="59"/>
                  <a:pt x="41" y="60"/>
                </a:cubicBezTo>
                <a:cubicBezTo>
                  <a:pt x="41" y="67"/>
                  <a:pt x="40" y="74"/>
                  <a:pt x="41" y="81"/>
                </a:cubicBezTo>
                <a:cubicBezTo>
                  <a:pt x="42" y="83"/>
                  <a:pt x="48" y="83"/>
                  <a:pt x="52" y="84"/>
                </a:cubicBezTo>
                <a:cubicBezTo>
                  <a:pt x="61" y="84"/>
                  <a:pt x="65" y="87"/>
                  <a:pt x="64" y="93"/>
                </a:cubicBezTo>
                <a:cubicBezTo>
                  <a:pt x="64" y="102"/>
                  <a:pt x="58" y="103"/>
                  <a:pt x="51" y="103"/>
                </a:cubicBezTo>
                <a:cubicBezTo>
                  <a:pt x="48" y="103"/>
                  <a:pt x="44" y="104"/>
                  <a:pt x="41" y="104"/>
                </a:cubicBezTo>
                <a:close/>
                <a:moveTo>
                  <a:pt x="106" y="84"/>
                </a:moveTo>
                <a:cubicBezTo>
                  <a:pt x="106" y="80"/>
                  <a:pt x="106" y="76"/>
                  <a:pt x="106" y="73"/>
                </a:cubicBezTo>
                <a:cubicBezTo>
                  <a:pt x="106" y="65"/>
                  <a:pt x="100" y="59"/>
                  <a:pt x="92" y="58"/>
                </a:cubicBezTo>
                <a:cubicBezTo>
                  <a:pt x="85" y="58"/>
                  <a:pt x="78" y="64"/>
                  <a:pt x="77" y="72"/>
                </a:cubicBezTo>
                <a:cubicBezTo>
                  <a:pt x="77" y="79"/>
                  <a:pt x="77" y="87"/>
                  <a:pt x="77" y="94"/>
                </a:cubicBezTo>
                <a:cubicBezTo>
                  <a:pt x="78" y="103"/>
                  <a:pt x="84" y="108"/>
                  <a:pt x="92" y="108"/>
                </a:cubicBezTo>
                <a:cubicBezTo>
                  <a:pt x="100" y="108"/>
                  <a:pt x="106" y="102"/>
                  <a:pt x="106" y="94"/>
                </a:cubicBezTo>
                <a:cubicBezTo>
                  <a:pt x="106" y="90"/>
                  <a:pt x="106" y="87"/>
                  <a:pt x="106" y="84"/>
                </a:cubicBezTo>
                <a:close/>
                <a:moveTo>
                  <a:pt x="62" y="223"/>
                </a:moveTo>
                <a:cubicBezTo>
                  <a:pt x="67" y="196"/>
                  <a:pt x="81" y="178"/>
                  <a:pt x="106" y="168"/>
                </a:cubicBezTo>
                <a:cubicBezTo>
                  <a:pt x="89" y="169"/>
                  <a:pt x="78" y="179"/>
                  <a:pt x="70" y="191"/>
                </a:cubicBezTo>
                <a:cubicBezTo>
                  <a:pt x="63" y="200"/>
                  <a:pt x="59" y="210"/>
                  <a:pt x="62" y="223"/>
                </a:cubicBezTo>
                <a:close/>
                <a:moveTo>
                  <a:pt x="78" y="148"/>
                </a:moveTo>
                <a:cubicBezTo>
                  <a:pt x="77" y="149"/>
                  <a:pt x="76" y="149"/>
                  <a:pt x="75" y="150"/>
                </a:cubicBezTo>
                <a:cubicBezTo>
                  <a:pt x="79" y="156"/>
                  <a:pt x="82" y="162"/>
                  <a:pt x="86" y="168"/>
                </a:cubicBezTo>
                <a:cubicBezTo>
                  <a:pt x="87" y="168"/>
                  <a:pt x="88" y="167"/>
                  <a:pt x="89" y="167"/>
                </a:cubicBezTo>
                <a:cubicBezTo>
                  <a:pt x="87" y="159"/>
                  <a:pt x="83" y="154"/>
                  <a:pt x="78" y="148"/>
                </a:cubicBezTo>
                <a:close/>
                <a:moveTo>
                  <a:pt x="36" y="201"/>
                </a:moveTo>
                <a:cubicBezTo>
                  <a:pt x="36" y="202"/>
                  <a:pt x="36" y="204"/>
                  <a:pt x="35" y="205"/>
                </a:cubicBezTo>
                <a:cubicBezTo>
                  <a:pt x="42" y="207"/>
                  <a:pt x="49" y="209"/>
                  <a:pt x="55" y="211"/>
                </a:cubicBezTo>
                <a:cubicBezTo>
                  <a:pt x="56" y="209"/>
                  <a:pt x="56" y="208"/>
                  <a:pt x="56" y="206"/>
                </a:cubicBezTo>
                <a:cubicBezTo>
                  <a:pt x="50" y="205"/>
                  <a:pt x="43" y="203"/>
                  <a:pt x="36" y="201"/>
                </a:cubicBezTo>
                <a:close/>
                <a:moveTo>
                  <a:pt x="46" y="180"/>
                </a:moveTo>
                <a:cubicBezTo>
                  <a:pt x="45" y="181"/>
                  <a:pt x="44" y="182"/>
                  <a:pt x="43" y="183"/>
                </a:cubicBezTo>
                <a:cubicBezTo>
                  <a:pt x="49" y="187"/>
                  <a:pt x="56" y="190"/>
                  <a:pt x="62" y="194"/>
                </a:cubicBezTo>
                <a:cubicBezTo>
                  <a:pt x="62" y="193"/>
                  <a:pt x="63" y="192"/>
                  <a:pt x="64" y="190"/>
                </a:cubicBezTo>
                <a:cubicBezTo>
                  <a:pt x="58" y="187"/>
                  <a:pt x="52" y="183"/>
                  <a:pt x="46" y="180"/>
                </a:cubicBezTo>
                <a:close/>
                <a:moveTo>
                  <a:pt x="102" y="161"/>
                </a:moveTo>
                <a:cubicBezTo>
                  <a:pt x="103" y="160"/>
                  <a:pt x="105" y="160"/>
                  <a:pt x="106" y="159"/>
                </a:cubicBezTo>
                <a:cubicBezTo>
                  <a:pt x="104" y="153"/>
                  <a:pt x="103" y="146"/>
                  <a:pt x="101" y="139"/>
                </a:cubicBezTo>
                <a:cubicBezTo>
                  <a:pt x="99" y="140"/>
                  <a:pt x="98" y="140"/>
                  <a:pt x="96" y="141"/>
                </a:cubicBezTo>
                <a:cubicBezTo>
                  <a:pt x="98" y="147"/>
                  <a:pt x="100" y="154"/>
                  <a:pt x="102" y="161"/>
                </a:cubicBezTo>
                <a:close/>
                <a:moveTo>
                  <a:pt x="72" y="179"/>
                </a:moveTo>
                <a:cubicBezTo>
                  <a:pt x="73" y="178"/>
                  <a:pt x="74" y="177"/>
                  <a:pt x="75" y="176"/>
                </a:cubicBezTo>
                <a:cubicBezTo>
                  <a:pt x="70" y="171"/>
                  <a:pt x="65" y="167"/>
                  <a:pt x="60" y="162"/>
                </a:cubicBezTo>
                <a:cubicBezTo>
                  <a:pt x="59" y="163"/>
                  <a:pt x="58" y="164"/>
                  <a:pt x="57" y="165"/>
                </a:cubicBezTo>
                <a:cubicBezTo>
                  <a:pt x="62" y="170"/>
                  <a:pt x="67" y="174"/>
                  <a:pt x="72" y="179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05275" y="2701925"/>
            <a:ext cx="357188" cy="693737"/>
          </a:xfrm>
          <a:custGeom>
            <a:avLst/>
            <a:gdLst>
              <a:gd name="T0" fmla="*/ 62 w 126"/>
              <a:gd name="T1" fmla="*/ 110 h 245"/>
              <a:gd name="T2" fmla="*/ 54 w 126"/>
              <a:gd name="T3" fmla="*/ 109 h 245"/>
              <a:gd name="T4" fmla="*/ 31 w 126"/>
              <a:gd name="T5" fmla="*/ 85 h 245"/>
              <a:gd name="T6" fmla="*/ 22 w 126"/>
              <a:gd name="T7" fmla="*/ 59 h 245"/>
              <a:gd name="T8" fmla="*/ 61 w 126"/>
              <a:gd name="T9" fmla="*/ 18 h 245"/>
              <a:gd name="T10" fmla="*/ 80 w 126"/>
              <a:gd name="T11" fmla="*/ 24 h 245"/>
              <a:gd name="T12" fmla="*/ 86 w 126"/>
              <a:gd name="T13" fmla="*/ 30 h 245"/>
              <a:gd name="T14" fmla="*/ 73 w 126"/>
              <a:gd name="T15" fmla="*/ 13 h 245"/>
              <a:gd name="T16" fmla="*/ 123 w 126"/>
              <a:gd name="T17" fmla="*/ 28 h 245"/>
              <a:gd name="T18" fmla="*/ 125 w 126"/>
              <a:gd name="T19" fmla="*/ 35 h 245"/>
              <a:gd name="T20" fmla="*/ 125 w 126"/>
              <a:gd name="T21" fmla="*/ 107 h 245"/>
              <a:gd name="T22" fmla="*/ 97 w 126"/>
              <a:gd name="T23" fmla="*/ 106 h 245"/>
              <a:gd name="T24" fmla="*/ 86 w 126"/>
              <a:gd name="T25" fmla="*/ 93 h 245"/>
              <a:gd name="T26" fmla="*/ 86 w 126"/>
              <a:gd name="T27" fmla="*/ 70 h 245"/>
              <a:gd name="T28" fmla="*/ 72 w 126"/>
              <a:gd name="T29" fmla="*/ 52 h 245"/>
              <a:gd name="T30" fmla="*/ 65 w 126"/>
              <a:gd name="T31" fmla="*/ 53 h 245"/>
              <a:gd name="T32" fmla="*/ 67 w 126"/>
              <a:gd name="T33" fmla="*/ 56 h 245"/>
              <a:gd name="T34" fmla="*/ 82 w 126"/>
              <a:gd name="T35" fmla="*/ 79 h 245"/>
              <a:gd name="T36" fmla="*/ 82 w 126"/>
              <a:gd name="T37" fmla="*/ 85 h 245"/>
              <a:gd name="T38" fmla="*/ 109 w 126"/>
              <a:gd name="T39" fmla="*/ 112 h 245"/>
              <a:gd name="T40" fmla="*/ 125 w 126"/>
              <a:gd name="T41" fmla="*/ 112 h 245"/>
              <a:gd name="T42" fmla="*/ 125 w 126"/>
              <a:gd name="T43" fmla="*/ 176 h 245"/>
              <a:gd name="T44" fmla="*/ 88 w 126"/>
              <a:gd name="T45" fmla="*/ 176 h 245"/>
              <a:gd name="T46" fmla="*/ 71 w 126"/>
              <a:gd name="T47" fmla="*/ 155 h 245"/>
              <a:gd name="T48" fmla="*/ 70 w 126"/>
              <a:gd name="T49" fmla="*/ 143 h 245"/>
              <a:gd name="T50" fmla="*/ 85 w 126"/>
              <a:gd name="T51" fmla="*/ 182 h 245"/>
              <a:gd name="T52" fmla="*/ 74 w 126"/>
              <a:gd name="T53" fmla="*/ 208 h 245"/>
              <a:gd name="T54" fmla="*/ 76 w 126"/>
              <a:gd name="T55" fmla="*/ 209 h 245"/>
              <a:gd name="T56" fmla="*/ 78 w 126"/>
              <a:gd name="T57" fmla="*/ 202 h 245"/>
              <a:gd name="T58" fmla="*/ 102 w 126"/>
              <a:gd name="T59" fmla="*/ 183 h 245"/>
              <a:gd name="T60" fmla="*/ 125 w 126"/>
              <a:gd name="T61" fmla="*/ 183 h 245"/>
              <a:gd name="T62" fmla="*/ 125 w 126"/>
              <a:gd name="T63" fmla="*/ 221 h 245"/>
              <a:gd name="T64" fmla="*/ 91 w 126"/>
              <a:gd name="T65" fmla="*/ 242 h 245"/>
              <a:gd name="T66" fmla="*/ 15 w 126"/>
              <a:gd name="T67" fmla="*/ 175 h 245"/>
              <a:gd name="T68" fmla="*/ 31 w 126"/>
              <a:gd name="T69" fmla="*/ 157 h 245"/>
              <a:gd name="T70" fmla="*/ 25 w 126"/>
              <a:gd name="T71" fmla="*/ 163 h 245"/>
              <a:gd name="T72" fmla="*/ 9 w 126"/>
              <a:gd name="T73" fmla="*/ 160 h 245"/>
              <a:gd name="T74" fmla="*/ 17 w 126"/>
              <a:gd name="T75" fmla="*/ 68 h 245"/>
              <a:gd name="T76" fmla="*/ 19 w 126"/>
              <a:gd name="T77" fmla="*/ 65 h 245"/>
              <a:gd name="T78" fmla="*/ 26 w 126"/>
              <a:gd name="T79" fmla="*/ 79 h 245"/>
              <a:gd name="T80" fmla="*/ 30 w 126"/>
              <a:gd name="T81" fmla="*/ 99 h 245"/>
              <a:gd name="T82" fmla="*/ 62 w 126"/>
              <a:gd name="T83" fmla="*/ 1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6" h="245">
                <a:moveTo>
                  <a:pt x="62" y="110"/>
                </a:moveTo>
                <a:cubicBezTo>
                  <a:pt x="59" y="109"/>
                  <a:pt x="57" y="109"/>
                  <a:pt x="54" y="109"/>
                </a:cubicBezTo>
                <a:cubicBezTo>
                  <a:pt x="40" y="108"/>
                  <a:pt x="31" y="99"/>
                  <a:pt x="31" y="85"/>
                </a:cubicBezTo>
                <a:cubicBezTo>
                  <a:pt x="31" y="70"/>
                  <a:pt x="31" y="70"/>
                  <a:pt x="22" y="59"/>
                </a:cubicBezTo>
                <a:cubicBezTo>
                  <a:pt x="31" y="42"/>
                  <a:pt x="44" y="28"/>
                  <a:pt x="61" y="18"/>
                </a:cubicBezTo>
                <a:cubicBezTo>
                  <a:pt x="68" y="14"/>
                  <a:pt x="74" y="19"/>
                  <a:pt x="80" y="24"/>
                </a:cubicBezTo>
                <a:cubicBezTo>
                  <a:pt x="82" y="25"/>
                  <a:pt x="84" y="27"/>
                  <a:pt x="86" y="30"/>
                </a:cubicBezTo>
                <a:cubicBezTo>
                  <a:pt x="86" y="21"/>
                  <a:pt x="86" y="21"/>
                  <a:pt x="73" y="13"/>
                </a:cubicBezTo>
                <a:cubicBezTo>
                  <a:pt x="88" y="0"/>
                  <a:pt x="115" y="8"/>
                  <a:pt x="123" y="28"/>
                </a:cubicBezTo>
                <a:cubicBezTo>
                  <a:pt x="124" y="30"/>
                  <a:pt x="125" y="33"/>
                  <a:pt x="125" y="35"/>
                </a:cubicBezTo>
                <a:cubicBezTo>
                  <a:pt x="125" y="58"/>
                  <a:pt x="125" y="82"/>
                  <a:pt x="125" y="107"/>
                </a:cubicBezTo>
                <a:cubicBezTo>
                  <a:pt x="116" y="107"/>
                  <a:pt x="107" y="107"/>
                  <a:pt x="97" y="106"/>
                </a:cubicBezTo>
                <a:cubicBezTo>
                  <a:pt x="90" y="106"/>
                  <a:pt x="86" y="100"/>
                  <a:pt x="86" y="93"/>
                </a:cubicBezTo>
                <a:cubicBezTo>
                  <a:pt x="86" y="85"/>
                  <a:pt x="87" y="78"/>
                  <a:pt x="86" y="70"/>
                </a:cubicBezTo>
                <a:cubicBezTo>
                  <a:pt x="86" y="61"/>
                  <a:pt x="80" y="54"/>
                  <a:pt x="72" y="52"/>
                </a:cubicBezTo>
                <a:cubicBezTo>
                  <a:pt x="70" y="52"/>
                  <a:pt x="68" y="53"/>
                  <a:pt x="65" y="53"/>
                </a:cubicBezTo>
                <a:cubicBezTo>
                  <a:pt x="66" y="55"/>
                  <a:pt x="66" y="56"/>
                  <a:pt x="67" y="56"/>
                </a:cubicBezTo>
                <a:cubicBezTo>
                  <a:pt x="81" y="62"/>
                  <a:pt x="82" y="63"/>
                  <a:pt x="82" y="79"/>
                </a:cubicBezTo>
                <a:cubicBezTo>
                  <a:pt x="82" y="81"/>
                  <a:pt x="82" y="83"/>
                  <a:pt x="82" y="85"/>
                </a:cubicBezTo>
                <a:cubicBezTo>
                  <a:pt x="82" y="108"/>
                  <a:pt x="86" y="112"/>
                  <a:pt x="109" y="112"/>
                </a:cubicBezTo>
                <a:cubicBezTo>
                  <a:pt x="114" y="112"/>
                  <a:pt x="119" y="112"/>
                  <a:pt x="125" y="112"/>
                </a:cubicBezTo>
                <a:cubicBezTo>
                  <a:pt x="125" y="134"/>
                  <a:pt x="125" y="155"/>
                  <a:pt x="125" y="176"/>
                </a:cubicBezTo>
                <a:cubicBezTo>
                  <a:pt x="113" y="176"/>
                  <a:pt x="100" y="177"/>
                  <a:pt x="88" y="176"/>
                </a:cubicBezTo>
                <a:cubicBezTo>
                  <a:pt x="78" y="175"/>
                  <a:pt x="71" y="166"/>
                  <a:pt x="71" y="155"/>
                </a:cubicBezTo>
                <a:cubicBezTo>
                  <a:pt x="71" y="151"/>
                  <a:pt x="70" y="148"/>
                  <a:pt x="70" y="143"/>
                </a:cubicBezTo>
                <a:cubicBezTo>
                  <a:pt x="60" y="153"/>
                  <a:pt x="67" y="170"/>
                  <a:pt x="85" y="182"/>
                </a:cubicBezTo>
                <a:cubicBezTo>
                  <a:pt x="78" y="189"/>
                  <a:pt x="71" y="197"/>
                  <a:pt x="74" y="208"/>
                </a:cubicBezTo>
                <a:cubicBezTo>
                  <a:pt x="75" y="209"/>
                  <a:pt x="75" y="209"/>
                  <a:pt x="76" y="209"/>
                </a:cubicBezTo>
                <a:cubicBezTo>
                  <a:pt x="77" y="207"/>
                  <a:pt x="78" y="204"/>
                  <a:pt x="78" y="202"/>
                </a:cubicBezTo>
                <a:cubicBezTo>
                  <a:pt x="81" y="189"/>
                  <a:pt x="89" y="183"/>
                  <a:pt x="102" y="183"/>
                </a:cubicBezTo>
                <a:cubicBezTo>
                  <a:pt x="110" y="183"/>
                  <a:pt x="117" y="183"/>
                  <a:pt x="125" y="183"/>
                </a:cubicBezTo>
                <a:cubicBezTo>
                  <a:pt x="125" y="196"/>
                  <a:pt x="126" y="209"/>
                  <a:pt x="125" y="221"/>
                </a:cubicBezTo>
                <a:cubicBezTo>
                  <a:pt x="123" y="236"/>
                  <a:pt x="107" y="245"/>
                  <a:pt x="91" y="242"/>
                </a:cubicBezTo>
                <a:cubicBezTo>
                  <a:pt x="61" y="235"/>
                  <a:pt x="27" y="205"/>
                  <a:pt x="15" y="175"/>
                </a:cubicBezTo>
                <a:cubicBezTo>
                  <a:pt x="23" y="171"/>
                  <a:pt x="32" y="168"/>
                  <a:pt x="31" y="157"/>
                </a:cubicBezTo>
                <a:cubicBezTo>
                  <a:pt x="29" y="159"/>
                  <a:pt x="27" y="161"/>
                  <a:pt x="25" y="163"/>
                </a:cubicBezTo>
                <a:cubicBezTo>
                  <a:pt x="18" y="171"/>
                  <a:pt x="12" y="170"/>
                  <a:pt x="9" y="160"/>
                </a:cubicBezTo>
                <a:cubicBezTo>
                  <a:pt x="0" y="128"/>
                  <a:pt x="2" y="98"/>
                  <a:pt x="17" y="68"/>
                </a:cubicBezTo>
                <a:cubicBezTo>
                  <a:pt x="17" y="67"/>
                  <a:pt x="18" y="66"/>
                  <a:pt x="19" y="65"/>
                </a:cubicBezTo>
                <a:cubicBezTo>
                  <a:pt x="25" y="68"/>
                  <a:pt x="26" y="73"/>
                  <a:pt x="26" y="79"/>
                </a:cubicBezTo>
                <a:cubicBezTo>
                  <a:pt x="27" y="86"/>
                  <a:pt x="27" y="93"/>
                  <a:pt x="30" y="99"/>
                </a:cubicBezTo>
                <a:cubicBezTo>
                  <a:pt x="35" y="112"/>
                  <a:pt x="51" y="117"/>
                  <a:pt x="62" y="110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275138" y="4094163"/>
            <a:ext cx="334963" cy="560387"/>
          </a:xfrm>
          <a:custGeom>
            <a:avLst/>
            <a:gdLst>
              <a:gd name="T0" fmla="*/ 55 w 118"/>
              <a:gd name="T1" fmla="*/ 46 h 198"/>
              <a:gd name="T2" fmla="*/ 10 w 118"/>
              <a:gd name="T3" fmla="*/ 46 h 198"/>
              <a:gd name="T4" fmla="*/ 7 w 118"/>
              <a:gd name="T5" fmla="*/ 0 h 198"/>
              <a:gd name="T6" fmla="*/ 109 w 118"/>
              <a:gd name="T7" fmla="*/ 0 h 198"/>
              <a:gd name="T8" fmla="*/ 111 w 118"/>
              <a:gd name="T9" fmla="*/ 2 h 198"/>
              <a:gd name="T10" fmla="*/ 105 w 118"/>
              <a:gd name="T11" fmla="*/ 5 h 198"/>
              <a:gd name="T12" fmla="*/ 108 w 118"/>
              <a:gd name="T13" fmla="*/ 44 h 198"/>
              <a:gd name="T14" fmla="*/ 118 w 118"/>
              <a:gd name="T15" fmla="*/ 65 h 198"/>
              <a:gd name="T16" fmla="*/ 117 w 118"/>
              <a:gd name="T17" fmla="*/ 189 h 198"/>
              <a:gd name="T18" fmla="*/ 117 w 118"/>
              <a:gd name="T19" fmla="*/ 198 h 198"/>
              <a:gd name="T20" fmla="*/ 0 w 118"/>
              <a:gd name="T21" fmla="*/ 198 h 198"/>
              <a:gd name="T22" fmla="*/ 0 w 118"/>
              <a:gd name="T23" fmla="*/ 190 h 198"/>
              <a:gd name="T24" fmla="*/ 0 w 118"/>
              <a:gd name="T25" fmla="*/ 63 h 198"/>
              <a:gd name="T26" fmla="*/ 12 w 118"/>
              <a:gd name="T27" fmla="*/ 50 h 198"/>
              <a:gd name="T28" fmla="*/ 47 w 118"/>
              <a:gd name="T29" fmla="*/ 50 h 198"/>
              <a:gd name="T30" fmla="*/ 55 w 118"/>
              <a:gd name="T31" fmla="*/ 50 h 198"/>
              <a:gd name="T32" fmla="*/ 55 w 118"/>
              <a:gd name="T33" fmla="*/ 46 h 198"/>
              <a:gd name="T34" fmla="*/ 23 w 118"/>
              <a:gd name="T35" fmla="*/ 65 h 198"/>
              <a:gd name="T36" fmla="*/ 20 w 118"/>
              <a:gd name="T37" fmla="*/ 65 h 198"/>
              <a:gd name="T38" fmla="*/ 18 w 118"/>
              <a:gd name="T39" fmla="*/ 70 h 198"/>
              <a:gd name="T40" fmla="*/ 19 w 118"/>
              <a:gd name="T41" fmla="*/ 152 h 198"/>
              <a:gd name="T42" fmla="*/ 50 w 118"/>
              <a:gd name="T43" fmla="*/ 185 h 198"/>
              <a:gd name="T44" fmla="*/ 57 w 118"/>
              <a:gd name="T45" fmla="*/ 183 h 198"/>
              <a:gd name="T46" fmla="*/ 53 w 118"/>
              <a:gd name="T47" fmla="*/ 180 h 198"/>
              <a:gd name="T48" fmla="*/ 23 w 118"/>
              <a:gd name="T49" fmla="*/ 145 h 198"/>
              <a:gd name="T50" fmla="*/ 23 w 118"/>
              <a:gd name="T51" fmla="*/ 74 h 198"/>
              <a:gd name="T52" fmla="*/ 23 w 118"/>
              <a:gd name="T53" fmla="*/ 6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198">
                <a:moveTo>
                  <a:pt x="55" y="46"/>
                </a:moveTo>
                <a:cubicBezTo>
                  <a:pt x="41" y="46"/>
                  <a:pt x="26" y="46"/>
                  <a:pt x="10" y="46"/>
                </a:cubicBezTo>
                <a:cubicBezTo>
                  <a:pt x="24" y="29"/>
                  <a:pt x="24" y="14"/>
                  <a:pt x="7" y="0"/>
                </a:cubicBezTo>
                <a:cubicBezTo>
                  <a:pt x="42" y="0"/>
                  <a:pt x="75" y="0"/>
                  <a:pt x="109" y="0"/>
                </a:cubicBezTo>
                <a:cubicBezTo>
                  <a:pt x="109" y="0"/>
                  <a:pt x="110" y="1"/>
                  <a:pt x="111" y="2"/>
                </a:cubicBezTo>
                <a:cubicBezTo>
                  <a:pt x="109" y="3"/>
                  <a:pt x="106" y="4"/>
                  <a:pt x="105" y="5"/>
                </a:cubicBezTo>
                <a:cubicBezTo>
                  <a:pt x="93" y="17"/>
                  <a:pt x="94" y="35"/>
                  <a:pt x="108" y="44"/>
                </a:cubicBezTo>
                <a:cubicBezTo>
                  <a:pt x="115" y="50"/>
                  <a:pt x="118" y="56"/>
                  <a:pt x="118" y="65"/>
                </a:cubicBezTo>
                <a:cubicBezTo>
                  <a:pt x="117" y="106"/>
                  <a:pt x="117" y="148"/>
                  <a:pt x="117" y="189"/>
                </a:cubicBezTo>
                <a:cubicBezTo>
                  <a:pt x="117" y="192"/>
                  <a:pt x="117" y="195"/>
                  <a:pt x="117" y="198"/>
                </a:cubicBezTo>
                <a:cubicBezTo>
                  <a:pt x="78" y="198"/>
                  <a:pt x="39" y="198"/>
                  <a:pt x="0" y="198"/>
                </a:cubicBezTo>
                <a:cubicBezTo>
                  <a:pt x="0" y="196"/>
                  <a:pt x="0" y="193"/>
                  <a:pt x="0" y="190"/>
                </a:cubicBezTo>
                <a:cubicBezTo>
                  <a:pt x="0" y="148"/>
                  <a:pt x="0" y="105"/>
                  <a:pt x="0" y="63"/>
                </a:cubicBezTo>
                <a:cubicBezTo>
                  <a:pt x="0" y="51"/>
                  <a:pt x="0" y="50"/>
                  <a:pt x="12" y="50"/>
                </a:cubicBezTo>
                <a:cubicBezTo>
                  <a:pt x="24" y="50"/>
                  <a:pt x="36" y="50"/>
                  <a:pt x="47" y="50"/>
                </a:cubicBezTo>
                <a:cubicBezTo>
                  <a:pt x="50" y="50"/>
                  <a:pt x="53" y="50"/>
                  <a:pt x="55" y="50"/>
                </a:cubicBezTo>
                <a:cubicBezTo>
                  <a:pt x="55" y="49"/>
                  <a:pt x="55" y="47"/>
                  <a:pt x="55" y="46"/>
                </a:cubicBezTo>
                <a:close/>
                <a:moveTo>
                  <a:pt x="23" y="65"/>
                </a:moveTo>
                <a:cubicBezTo>
                  <a:pt x="22" y="65"/>
                  <a:pt x="21" y="65"/>
                  <a:pt x="20" y="65"/>
                </a:cubicBezTo>
                <a:cubicBezTo>
                  <a:pt x="19" y="66"/>
                  <a:pt x="18" y="68"/>
                  <a:pt x="18" y="70"/>
                </a:cubicBezTo>
                <a:cubicBezTo>
                  <a:pt x="18" y="97"/>
                  <a:pt x="18" y="124"/>
                  <a:pt x="19" y="152"/>
                </a:cubicBezTo>
                <a:cubicBezTo>
                  <a:pt x="19" y="170"/>
                  <a:pt x="32" y="183"/>
                  <a:pt x="50" y="185"/>
                </a:cubicBezTo>
                <a:cubicBezTo>
                  <a:pt x="53" y="185"/>
                  <a:pt x="55" y="184"/>
                  <a:pt x="57" y="183"/>
                </a:cubicBezTo>
                <a:cubicBezTo>
                  <a:pt x="56" y="181"/>
                  <a:pt x="55" y="180"/>
                  <a:pt x="53" y="180"/>
                </a:cubicBezTo>
                <a:cubicBezTo>
                  <a:pt x="32" y="177"/>
                  <a:pt x="23" y="167"/>
                  <a:pt x="23" y="145"/>
                </a:cubicBezTo>
                <a:cubicBezTo>
                  <a:pt x="23" y="122"/>
                  <a:pt x="24" y="98"/>
                  <a:pt x="23" y="74"/>
                </a:cubicBezTo>
                <a:cubicBezTo>
                  <a:pt x="23" y="71"/>
                  <a:pt x="23" y="68"/>
                  <a:pt x="23" y="65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467225" y="2708275"/>
            <a:ext cx="357188" cy="690562"/>
          </a:xfrm>
          <a:custGeom>
            <a:avLst/>
            <a:gdLst>
              <a:gd name="T0" fmla="*/ 62 w 126"/>
              <a:gd name="T1" fmla="*/ 134 h 244"/>
              <a:gd name="T2" fmla="*/ 96 w 126"/>
              <a:gd name="T3" fmla="*/ 118 h 244"/>
              <a:gd name="T4" fmla="*/ 98 w 126"/>
              <a:gd name="T5" fmla="*/ 108 h 244"/>
              <a:gd name="T6" fmla="*/ 120 w 126"/>
              <a:gd name="T7" fmla="*/ 87 h 244"/>
              <a:gd name="T8" fmla="*/ 124 w 126"/>
              <a:gd name="T9" fmla="*/ 127 h 244"/>
              <a:gd name="T10" fmla="*/ 122 w 126"/>
              <a:gd name="T11" fmla="*/ 144 h 244"/>
              <a:gd name="T12" fmla="*/ 107 w 126"/>
              <a:gd name="T13" fmla="*/ 167 h 244"/>
              <a:gd name="T14" fmla="*/ 100 w 126"/>
              <a:gd name="T15" fmla="*/ 167 h 244"/>
              <a:gd name="T16" fmla="*/ 79 w 126"/>
              <a:gd name="T17" fmla="*/ 177 h 244"/>
              <a:gd name="T18" fmla="*/ 72 w 126"/>
              <a:gd name="T19" fmla="*/ 198 h 244"/>
              <a:gd name="T20" fmla="*/ 59 w 126"/>
              <a:gd name="T21" fmla="*/ 186 h 244"/>
              <a:gd name="T22" fmla="*/ 53 w 126"/>
              <a:gd name="T23" fmla="*/ 238 h 244"/>
              <a:gd name="T24" fmla="*/ 14 w 126"/>
              <a:gd name="T25" fmla="*/ 232 h 244"/>
              <a:gd name="T26" fmla="*/ 6 w 126"/>
              <a:gd name="T27" fmla="*/ 222 h 244"/>
              <a:gd name="T28" fmla="*/ 11 w 126"/>
              <a:gd name="T29" fmla="*/ 205 h 244"/>
              <a:gd name="T30" fmla="*/ 25 w 126"/>
              <a:gd name="T31" fmla="*/ 190 h 244"/>
              <a:gd name="T32" fmla="*/ 3 w 126"/>
              <a:gd name="T33" fmla="*/ 204 h 244"/>
              <a:gd name="T34" fmla="*/ 3 w 126"/>
              <a:gd name="T35" fmla="*/ 144 h 244"/>
              <a:gd name="T36" fmla="*/ 44 w 126"/>
              <a:gd name="T37" fmla="*/ 162 h 244"/>
              <a:gd name="T38" fmla="*/ 33 w 126"/>
              <a:gd name="T39" fmla="*/ 140 h 244"/>
              <a:gd name="T40" fmla="*/ 2 w 126"/>
              <a:gd name="T41" fmla="*/ 136 h 244"/>
              <a:gd name="T42" fmla="*/ 2 w 126"/>
              <a:gd name="T43" fmla="*/ 104 h 244"/>
              <a:gd name="T44" fmla="*/ 2 w 126"/>
              <a:gd name="T45" fmla="*/ 71 h 244"/>
              <a:gd name="T46" fmla="*/ 44 w 126"/>
              <a:gd name="T47" fmla="*/ 71 h 244"/>
              <a:gd name="T48" fmla="*/ 61 w 126"/>
              <a:gd name="T49" fmla="*/ 92 h 244"/>
              <a:gd name="T50" fmla="*/ 62 w 126"/>
              <a:gd name="T51" fmla="*/ 105 h 244"/>
              <a:gd name="T52" fmla="*/ 49 w 126"/>
              <a:gd name="T53" fmla="*/ 66 h 244"/>
              <a:gd name="T54" fmla="*/ 59 w 126"/>
              <a:gd name="T55" fmla="*/ 41 h 244"/>
              <a:gd name="T56" fmla="*/ 56 w 126"/>
              <a:gd name="T57" fmla="*/ 36 h 244"/>
              <a:gd name="T58" fmla="*/ 54 w 126"/>
              <a:gd name="T59" fmla="*/ 43 h 244"/>
              <a:gd name="T60" fmla="*/ 28 w 126"/>
              <a:gd name="T61" fmla="*/ 65 h 244"/>
              <a:gd name="T62" fmla="*/ 3 w 126"/>
              <a:gd name="T63" fmla="*/ 65 h 244"/>
              <a:gd name="T64" fmla="*/ 9 w 126"/>
              <a:gd name="T65" fmla="*/ 20 h 244"/>
              <a:gd name="T66" fmla="*/ 55 w 126"/>
              <a:gd name="T67" fmla="*/ 10 h 244"/>
              <a:gd name="T68" fmla="*/ 38 w 126"/>
              <a:gd name="T69" fmla="*/ 24 h 244"/>
              <a:gd name="T70" fmla="*/ 41 w 126"/>
              <a:gd name="T71" fmla="*/ 27 h 244"/>
              <a:gd name="T72" fmla="*/ 46 w 126"/>
              <a:gd name="T73" fmla="*/ 23 h 244"/>
              <a:gd name="T74" fmla="*/ 75 w 126"/>
              <a:gd name="T75" fmla="*/ 22 h 244"/>
              <a:gd name="T76" fmla="*/ 118 w 126"/>
              <a:gd name="T77" fmla="*/ 81 h 244"/>
              <a:gd name="T78" fmla="*/ 92 w 126"/>
              <a:gd name="T79" fmla="*/ 113 h 244"/>
              <a:gd name="T80" fmla="*/ 70 w 126"/>
              <a:gd name="T81" fmla="*/ 132 h 244"/>
              <a:gd name="T82" fmla="*/ 62 w 126"/>
              <a:gd name="T83" fmla="*/ 13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6" h="244">
                <a:moveTo>
                  <a:pt x="62" y="134"/>
                </a:moveTo>
                <a:cubicBezTo>
                  <a:pt x="75" y="141"/>
                  <a:pt x="92" y="132"/>
                  <a:pt x="96" y="118"/>
                </a:cubicBezTo>
                <a:cubicBezTo>
                  <a:pt x="97" y="115"/>
                  <a:pt x="97" y="111"/>
                  <a:pt x="98" y="108"/>
                </a:cubicBezTo>
                <a:cubicBezTo>
                  <a:pt x="99" y="96"/>
                  <a:pt x="106" y="89"/>
                  <a:pt x="120" y="87"/>
                </a:cubicBezTo>
                <a:cubicBezTo>
                  <a:pt x="124" y="100"/>
                  <a:pt x="126" y="113"/>
                  <a:pt x="124" y="127"/>
                </a:cubicBezTo>
                <a:cubicBezTo>
                  <a:pt x="124" y="133"/>
                  <a:pt x="122" y="139"/>
                  <a:pt x="122" y="144"/>
                </a:cubicBezTo>
                <a:cubicBezTo>
                  <a:pt x="122" y="156"/>
                  <a:pt x="113" y="160"/>
                  <a:pt x="107" y="167"/>
                </a:cubicBezTo>
                <a:cubicBezTo>
                  <a:pt x="106" y="168"/>
                  <a:pt x="102" y="168"/>
                  <a:pt x="100" y="167"/>
                </a:cubicBezTo>
                <a:cubicBezTo>
                  <a:pt x="85" y="162"/>
                  <a:pt x="85" y="162"/>
                  <a:pt x="79" y="177"/>
                </a:cubicBezTo>
                <a:cubicBezTo>
                  <a:pt x="76" y="183"/>
                  <a:pt x="75" y="190"/>
                  <a:pt x="72" y="198"/>
                </a:cubicBezTo>
                <a:cubicBezTo>
                  <a:pt x="68" y="194"/>
                  <a:pt x="64" y="190"/>
                  <a:pt x="59" y="186"/>
                </a:cubicBezTo>
                <a:cubicBezTo>
                  <a:pt x="47" y="202"/>
                  <a:pt x="48" y="219"/>
                  <a:pt x="53" y="238"/>
                </a:cubicBezTo>
                <a:cubicBezTo>
                  <a:pt x="39" y="238"/>
                  <a:pt x="26" y="244"/>
                  <a:pt x="14" y="232"/>
                </a:cubicBezTo>
                <a:cubicBezTo>
                  <a:pt x="11" y="229"/>
                  <a:pt x="8" y="226"/>
                  <a:pt x="6" y="222"/>
                </a:cubicBezTo>
                <a:cubicBezTo>
                  <a:pt x="0" y="212"/>
                  <a:pt x="1" y="210"/>
                  <a:pt x="11" y="205"/>
                </a:cubicBezTo>
                <a:cubicBezTo>
                  <a:pt x="17" y="203"/>
                  <a:pt x="23" y="199"/>
                  <a:pt x="25" y="190"/>
                </a:cubicBezTo>
                <a:cubicBezTo>
                  <a:pt x="17" y="195"/>
                  <a:pt x="11" y="199"/>
                  <a:pt x="3" y="204"/>
                </a:cubicBezTo>
                <a:cubicBezTo>
                  <a:pt x="3" y="182"/>
                  <a:pt x="3" y="163"/>
                  <a:pt x="3" y="144"/>
                </a:cubicBezTo>
                <a:cubicBezTo>
                  <a:pt x="25" y="139"/>
                  <a:pt x="33" y="142"/>
                  <a:pt x="44" y="162"/>
                </a:cubicBezTo>
                <a:cubicBezTo>
                  <a:pt x="49" y="156"/>
                  <a:pt x="44" y="143"/>
                  <a:pt x="33" y="140"/>
                </a:cubicBezTo>
                <a:cubicBezTo>
                  <a:pt x="24" y="137"/>
                  <a:pt x="14" y="138"/>
                  <a:pt x="2" y="136"/>
                </a:cubicBezTo>
                <a:cubicBezTo>
                  <a:pt x="2" y="126"/>
                  <a:pt x="2" y="115"/>
                  <a:pt x="2" y="104"/>
                </a:cubicBezTo>
                <a:cubicBezTo>
                  <a:pt x="2" y="93"/>
                  <a:pt x="2" y="82"/>
                  <a:pt x="2" y="71"/>
                </a:cubicBezTo>
                <a:cubicBezTo>
                  <a:pt x="17" y="71"/>
                  <a:pt x="31" y="70"/>
                  <a:pt x="44" y="71"/>
                </a:cubicBezTo>
                <a:cubicBezTo>
                  <a:pt x="54" y="72"/>
                  <a:pt x="61" y="82"/>
                  <a:pt x="61" y="92"/>
                </a:cubicBezTo>
                <a:cubicBezTo>
                  <a:pt x="61" y="96"/>
                  <a:pt x="62" y="99"/>
                  <a:pt x="62" y="105"/>
                </a:cubicBezTo>
                <a:cubicBezTo>
                  <a:pt x="71" y="91"/>
                  <a:pt x="65" y="76"/>
                  <a:pt x="49" y="66"/>
                </a:cubicBezTo>
                <a:cubicBezTo>
                  <a:pt x="52" y="58"/>
                  <a:pt x="56" y="50"/>
                  <a:pt x="59" y="41"/>
                </a:cubicBezTo>
                <a:cubicBezTo>
                  <a:pt x="59" y="40"/>
                  <a:pt x="58" y="39"/>
                  <a:pt x="56" y="36"/>
                </a:cubicBezTo>
                <a:cubicBezTo>
                  <a:pt x="55" y="40"/>
                  <a:pt x="54" y="41"/>
                  <a:pt x="54" y="43"/>
                </a:cubicBezTo>
                <a:cubicBezTo>
                  <a:pt x="51" y="58"/>
                  <a:pt x="42" y="65"/>
                  <a:pt x="28" y="65"/>
                </a:cubicBezTo>
                <a:cubicBezTo>
                  <a:pt x="20" y="65"/>
                  <a:pt x="12" y="65"/>
                  <a:pt x="3" y="65"/>
                </a:cubicBezTo>
                <a:cubicBezTo>
                  <a:pt x="3" y="49"/>
                  <a:pt x="0" y="33"/>
                  <a:pt x="9" y="20"/>
                </a:cubicBezTo>
                <a:cubicBezTo>
                  <a:pt x="20" y="4"/>
                  <a:pt x="40" y="0"/>
                  <a:pt x="55" y="10"/>
                </a:cubicBezTo>
                <a:cubicBezTo>
                  <a:pt x="50" y="14"/>
                  <a:pt x="44" y="19"/>
                  <a:pt x="38" y="24"/>
                </a:cubicBezTo>
                <a:cubicBezTo>
                  <a:pt x="39" y="25"/>
                  <a:pt x="40" y="26"/>
                  <a:pt x="41" y="27"/>
                </a:cubicBezTo>
                <a:cubicBezTo>
                  <a:pt x="42" y="25"/>
                  <a:pt x="44" y="24"/>
                  <a:pt x="46" y="23"/>
                </a:cubicBezTo>
                <a:cubicBezTo>
                  <a:pt x="58" y="13"/>
                  <a:pt x="64" y="13"/>
                  <a:pt x="75" y="22"/>
                </a:cubicBezTo>
                <a:cubicBezTo>
                  <a:pt x="95" y="37"/>
                  <a:pt x="109" y="57"/>
                  <a:pt x="118" y="81"/>
                </a:cubicBezTo>
                <a:cubicBezTo>
                  <a:pt x="101" y="85"/>
                  <a:pt x="93" y="95"/>
                  <a:pt x="92" y="113"/>
                </a:cubicBezTo>
                <a:cubicBezTo>
                  <a:pt x="91" y="125"/>
                  <a:pt x="82" y="132"/>
                  <a:pt x="70" y="132"/>
                </a:cubicBezTo>
                <a:cubicBezTo>
                  <a:pt x="67" y="132"/>
                  <a:pt x="64" y="133"/>
                  <a:pt x="62" y="134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859588" y="1822450"/>
            <a:ext cx="357188" cy="563562"/>
          </a:xfrm>
          <a:custGeom>
            <a:avLst/>
            <a:gdLst>
              <a:gd name="T0" fmla="*/ 117 w 126"/>
              <a:gd name="T1" fmla="*/ 116 h 199"/>
              <a:gd name="T2" fmla="*/ 90 w 126"/>
              <a:gd name="T3" fmla="*/ 116 h 199"/>
              <a:gd name="T4" fmla="*/ 78 w 126"/>
              <a:gd name="T5" fmla="*/ 129 h 199"/>
              <a:gd name="T6" fmla="*/ 78 w 126"/>
              <a:gd name="T7" fmla="*/ 190 h 199"/>
              <a:gd name="T8" fmla="*/ 78 w 126"/>
              <a:gd name="T9" fmla="*/ 199 h 199"/>
              <a:gd name="T10" fmla="*/ 28 w 126"/>
              <a:gd name="T11" fmla="*/ 199 h 199"/>
              <a:gd name="T12" fmla="*/ 23 w 126"/>
              <a:gd name="T13" fmla="*/ 192 h 199"/>
              <a:gd name="T14" fmla="*/ 11 w 126"/>
              <a:gd name="T15" fmla="*/ 101 h 199"/>
              <a:gd name="T16" fmla="*/ 0 w 126"/>
              <a:gd name="T17" fmla="*/ 7 h 199"/>
              <a:gd name="T18" fmla="*/ 0 w 126"/>
              <a:gd name="T19" fmla="*/ 1 h 199"/>
              <a:gd name="T20" fmla="*/ 8 w 126"/>
              <a:gd name="T21" fmla="*/ 0 h 199"/>
              <a:gd name="T22" fmla="*/ 94 w 126"/>
              <a:gd name="T23" fmla="*/ 0 h 199"/>
              <a:gd name="T24" fmla="*/ 104 w 126"/>
              <a:gd name="T25" fmla="*/ 7 h 199"/>
              <a:gd name="T26" fmla="*/ 122 w 126"/>
              <a:gd name="T27" fmla="*/ 34 h 199"/>
              <a:gd name="T28" fmla="*/ 125 w 126"/>
              <a:gd name="T29" fmla="*/ 45 h 199"/>
              <a:gd name="T30" fmla="*/ 117 w 126"/>
              <a:gd name="T31" fmla="*/ 11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6" h="199">
                <a:moveTo>
                  <a:pt x="117" y="116"/>
                </a:moveTo>
                <a:cubicBezTo>
                  <a:pt x="108" y="116"/>
                  <a:pt x="99" y="116"/>
                  <a:pt x="90" y="116"/>
                </a:cubicBezTo>
                <a:cubicBezTo>
                  <a:pt x="82" y="117"/>
                  <a:pt x="78" y="120"/>
                  <a:pt x="78" y="129"/>
                </a:cubicBezTo>
                <a:cubicBezTo>
                  <a:pt x="78" y="149"/>
                  <a:pt x="78" y="169"/>
                  <a:pt x="78" y="190"/>
                </a:cubicBezTo>
                <a:cubicBezTo>
                  <a:pt x="78" y="193"/>
                  <a:pt x="78" y="195"/>
                  <a:pt x="78" y="199"/>
                </a:cubicBezTo>
                <a:cubicBezTo>
                  <a:pt x="61" y="199"/>
                  <a:pt x="45" y="199"/>
                  <a:pt x="28" y="199"/>
                </a:cubicBezTo>
                <a:cubicBezTo>
                  <a:pt x="26" y="198"/>
                  <a:pt x="23" y="195"/>
                  <a:pt x="23" y="192"/>
                </a:cubicBezTo>
                <a:cubicBezTo>
                  <a:pt x="19" y="162"/>
                  <a:pt x="15" y="131"/>
                  <a:pt x="11" y="101"/>
                </a:cubicBezTo>
                <a:cubicBezTo>
                  <a:pt x="7" y="70"/>
                  <a:pt x="4" y="38"/>
                  <a:pt x="0" y="7"/>
                </a:cubicBezTo>
                <a:cubicBezTo>
                  <a:pt x="0" y="5"/>
                  <a:pt x="0" y="3"/>
                  <a:pt x="0" y="1"/>
                </a:cubicBezTo>
                <a:cubicBezTo>
                  <a:pt x="3" y="1"/>
                  <a:pt x="5" y="0"/>
                  <a:pt x="8" y="0"/>
                </a:cubicBezTo>
                <a:cubicBezTo>
                  <a:pt x="36" y="0"/>
                  <a:pt x="65" y="1"/>
                  <a:pt x="94" y="0"/>
                </a:cubicBezTo>
                <a:cubicBezTo>
                  <a:pt x="100" y="0"/>
                  <a:pt x="102" y="2"/>
                  <a:pt x="104" y="7"/>
                </a:cubicBezTo>
                <a:cubicBezTo>
                  <a:pt x="109" y="17"/>
                  <a:pt x="116" y="25"/>
                  <a:pt x="122" y="34"/>
                </a:cubicBezTo>
                <a:cubicBezTo>
                  <a:pt x="124" y="38"/>
                  <a:pt x="126" y="42"/>
                  <a:pt x="125" y="45"/>
                </a:cubicBezTo>
                <a:cubicBezTo>
                  <a:pt x="123" y="69"/>
                  <a:pt x="120" y="92"/>
                  <a:pt x="117" y="11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7165975" y="2965450"/>
            <a:ext cx="328613" cy="487362"/>
          </a:xfrm>
          <a:custGeom>
            <a:avLst/>
            <a:gdLst>
              <a:gd name="T0" fmla="*/ 0 w 116"/>
              <a:gd name="T1" fmla="*/ 0 h 172"/>
              <a:gd name="T2" fmla="*/ 116 w 116"/>
              <a:gd name="T3" fmla="*/ 0 h 172"/>
              <a:gd name="T4" fmla="*/ 114 w 116"/>
              <a:gd name="T5" fmla="*/ 38 h 172"/>
              <a:gd name="T6" fmla="*/ 104 w 116"/>
              <a:gd name="T7" fmla="*/ 106 h 172"/>
              <a:gd name="T8" fmla="*/ 103 w 116"/>
              <a:gd name="T9" fmla="*/ 110 h 172"/>
              <a:gd name="T10" fmla="*/ 97 w 116"/>
              <a:gd name="T11" fmla="*/ 171 h 172"/>
              <a:gd name="T12" fmla="*/ 36 w 116"/>
              <a:gd name="T13" fmla="*/ 171 h 172"/>
              <a:gd name="T14" fmla="*/ 29 w 116"/>
              <a:gd name="T15" fmla="*/ 164 h 172"/>
              <a:gd name="T16" fmla="*/ 8 w 116"/>
              <a:gd name="T17" fmla="*/ 81 h 172"/>
              <a:gd name="T18" fmla="*/ 0 w 116"/>
              <a:gd name="T19" fmla="*/ 9 h 172"/>
              <a:gd name="T20" fmla="*/ 0 w 116"/>
              <a:gd name="T21" fmla="*/ 0 h 172"/>
              <a:gd name="T22" fmla="*/ 19 w 116"/>
              <a:gd name="T23" fmla="*/ 35 h 172"/>
              <a:gd name="T24" fmla="*/ 15 w 116"/>
              <a:gd name="T25" fmla="*/ 35 h 172"/>
              <a:gd name="T26" fmla="*/ 22 w 116"/>
              <a:gd name="T27" fmla="*/ 96 h 172"/>
              <a:gd name="T28" fmla="*/ 26 w 116"/>
              <a:gd name="T29" fmla="*/ 95 h 172"/>
              <a:gd name="T30" fmla="*/ 19 w 116"/>
              <a:gd name="T31" fmla="*/ 35 h 172"/>
              <a:gd name="T32" fmla="*/ 29 w 116"/>
              <a:gd name="T33" fmla="*/ 104 h 172"/>
              <a:gd name="T34" fmla="*/ 25 w 116"/>
              <a:gd name="T35" fmla="*/ 105 h 172"/>
              <a:gd name="T36" fmla="*/ 29 w 116"/>
              <a:gd name="T37" fmla="*/ 120 h 172"/>
              <a:gd name="T38" fmla="*/ 33 w 116"/>
              <a:gd name="T39" fmla="*/ 119 h 172"/>
              <a:gd name="T40" fmla="*/ 29 w 116"/>
              <a:gd name="T41" fmla="*/ 10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72">
                <a:moveTo>
                  <a:pt x="0" y="0"/>
                </a:moveTo>
                <a:cubicBezTo>
                  <a:pt x="39" y="0"/>
                  <a:pt x="77" y="0"/>
                  <a:pt x="116" y="0"/>
                </a:cubicBezTo>
                <a:cubicBezTo>
                  <a:pt x="116" y="13"/>
                  <a:pt x="116" y="25"/>
                  <a:pt x="114" y="38"/>
                </a:cubicBezTo>
                <a:cubicBezTo>
                  <a:pt x="111" y="61"/>
                  <a:pt x="108" y="83"/>
                  <a:pt x="104" y="106"/>
                </a:cubicBezTo>
                <a:cubicBezTo>
                  <a:pt x="104" y="108"/>
                  <a:pt x="104" y="109"/>
                  <a:pt x="103" y="110"/>
                </a:cubicBezTo>
                <a:cubicBezTo>
                  <a:pt x="89" y="129"/>
                  <a:pt x="91" y="150"/>
                  <a:pt x="97" y="171"/>
                </a:cubicBezTo>
                <a:cubicBezTo>
                  <a:pt x="76" y="171"/>
                  <a:pt x="56" y="172"/>
                  <a:pt x="36" y="171"/>
                </a:cubicBezTo>
                <a:cubicBezTo>
                  <a:pt x="33" y="171"/>
                  <a:pt x="29" y="167"/>
                  <a:pt x="29" y="164"/>
                </a:cubicBezTo>
                <a:cubicBezTo>
                  <a:pt x="21" y="136"/>
                  <a:pt x="13" y="109"/>
                  <a:pt x="8" y="81"/>
                </a:cubicBezTo>
                <a:cubicBezTo>
                  <a:pt x="3" y="57"/>
                  <a:pt x="3" y="33"/>
                  <a:pt x="0" y="9"/>
                </a:cubicBezTo>
                <a:cubicBezTo>
                  <a:pt x="0" y="6"/>
                  <a:pt x="0" y="3"/>
                  <a:pt x="0" y="0"/>
                </a:cubicBezTo>
                <a:close/>
                <a:moveTo>
                  <a:pt x="19" y="35"/>
                </a:moveTo>
                <a:cubicBezTo>
                  <a:pt x="18" y="35"/>
                  <a:pt x="17" y="35"/>
                  <a:pt x="15" y="35"/>
                </a:cubicBezTo>
                <a:cubicBezTo>
                  <a:pt x="16" y="56"/>
                  <a:pt x="18" y="76"/>
                  <a:pt x="22" y="96"/>
                </a:cubicBezTo>
                <a:cubicBezTo>
                  <a:pt x="24" y="96"/>
                  <a:pt x="25" y="96"/>
                  <a:pt x="26" y="95"/>
                </a:cubicBezTo>
                <a:cubicBezTo>
                  <a:pt x="24" y="75"/>
                  <a:pt x="22" y="55"/>
                  <a:pt x="19" y="35"/>
                </a:cubicBezTo>
                <a:close/>
                <a:moveTo>
                  <a:pt x="29" y="104"/>
                </a:moveTo>
                <a:cubicBezTo>
                  <a:pt x="27" y="104"/>
                  <a:pt x="26" y="105"/>
                  <a:pt x="25" y="105"/>
                </a:cubicBezTo>
                <a:cubicBezTo>
                  <a:pt x="26" y="110"/>
                  <a:pt x="28" y="115"/>
                  <a:pt x="29" y="120"/>
                </a:cubicBezTo>
                <a:cubicBezTo>
                  <a:pt x="31" y="120"/>
                  <a:pt x="32" y="119"/>
                  <a:pt x="33" y="119"/>
                </a:cubicBezTo>
                <a:cubicBezTo>
                  <a:pt x="32" y="114"/>
                  <a:pt x="30" y="109"/>
                  <a:pt x="29" y="104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08488" y="2151063"/>
            <a:ext cx="642938" cy="146050"/>
          </a:xfrm>
          <a:custGeom>
            <a:avLst/>
            <a:gdLst>
              <a:gd name="T0" fmla="*/ 111 w 227"/>
              <a:gd name="T1" fmla="*/ 51 h 52"/>
              <a:gd name="T2" fmla="*/ 13 w 227"/>
              <a:gd name="T3" fmla="*/ 52 h 52"/>
              <a:gd name="T4" fmla="*/ 3 w 227"/>
              <a:gd name="T5" fmla="*/ 42 h 52"/>
              <a:gd name="T6" fmla="*/ 44 w 227"/>
              <a:gd name="T7" fmla="*/ 1 h 52"/>
              <a:gd name="T8" fmla="*/ 185 w 227"/>
              <a:gd name="T9" fmla="*/ 1 h 52"/>
              <a:gd name="T10" fmla="*/ 220 w 227"/>
              <a:gd name="T11" fmla="*/ 47 h 52"/>
              <a:gd name="T12" fmla="*/ 211 w 227"/>
              <a:gd name="T13" fmla="*/ 51 h 52"/>
              <a:gd name="T14" fmla="*/ 111 w 227"/>
              <a:gd name="T15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" h="52">
                <a:moveTo>
                  <a:pt x="111" y="51"/>
                </a:moveTo>
                <a:cubicBezTo>
                  <a:pt x="78" y="52"/>
                  <a:pt x="46" y="51"/>
                  <a:pt x="13" y="52"/>
                </a:cubicBezTo>
                <a:cubicBezTo>
                  <a:pt x="6" y="52"/>
                  <a:pt x="3" y="50"/>
                  <a:pt x="3" y="42"/>
                </a:cubicBezTo>
                <a:cubicBezTo>
                  <a:pt x="0" y="8"/>
                  <a:pt x="16" y="0"/>
                  <a:pt x="44" y="1"/>
                </a:cubicBezTo>
                <a:cubicBezTo>
                  <a:pt x="91" y="2"/>
                  <a:pt x="138" y="1"/>
                  <a:pt x="185" y="1"/>
                </a:cubicBezTo>
                <a:cubicBezTo>
                  <a:pt x="213" y="1"/>
                  <a:pt x="227" y="20"/>
                  <a:pt x="220" y="47"/>
                </a:cubicBezTo>
                <a:cubicBezTo>
                  <a:pt x="219" y="49"/>
                  <a:pt x="214" y="51"/>
                  <a:pt x="211" y="51"/>
                </a:cubicBezTo>
                <a:cubicBezTo>
                  <a:pt x="177" y="52"/>
                  <a:pt x="144" y="51"/>
                  <a:pt x="111" y="5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732588" y="3257550"/>
            <a:ext cx="481013" cy="192087"/>
          </a:xfrm>
          <a:custGeom>
            <a:avLst/>
            <a:gdLst>
              <a:gd name="T0" fmla="*/ 39 w 170"/>
              <a:gd name="T1" fmla="*/ 68 h 68"/>
              <a:gd name="T2" fmla="*/ 28 w 170"/>
              <a:gd name="T3" fmla="*/ 51 h 68"/>
              <a:gd name="T4" fmla="*/ 4 w 170"/>
              <a:gd name="T5" fmla="*/ 0 h 68"/>
              <a:gd name="T6" fmla="*/ 19 w 170"/>
              <a:gd name="T7" fmla="*/ 0 h 68"/>
              <a:gd name="T8" fmla="*/ 151 w 170"/>
              <a:gd name="T9" fmla="*/ 0 h 68"/>
              <a:gd name="T10" fmla="*/ 161 w 170"/>
              <a:gd name="T11" fmla="*/ 8 h 68"/>
              <a:gd name="T12" fmla="*/ 168 w 170"/>
              <a:gd name="T13" fmla="*/ 36 h 68"/>
              <a:gd name="T14" fmla="*/ 164 w 170"/>
              <a:gd name="T15" fmla="*/ 48 h 68"/>
              <a:gd name="T16" fmla="*/ 150 w 170"/>
              <a:gd name="T17" fmla="*/ 68 h 68"/>
              <a:gd name="T18" fmla="*/ 39 w 170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68">
                <a:moveTo>
                  <a:pt x="39" y="68"/>
                </a:moveTo>
                <a:cubicBezTo>
                  <a:pt x="41" y="59"/>
                  <a:pt x="34" y="55"/>
                  <a:pt x="28" y="51"/>
                </a:cubicBezTo>
                <a:cubicBezTo>
                  <a:pt x="10" y="39"/>
                  <a:pt x="0" y="18"/>
                  <a:pt x="4" y="0"/>
                </a:cubicBezTo>
                <a:cubicBezTo>
                  <a:pt x="9" y="0"/>
                  <a:pt x="14" y="0"/>
                  <a:pt x="19" y="0"/>
                </a:cubicBezTo>
                <a:cubicBezTo>
                  <a:pt x="63" y="0"/>
                  <a:pt x="107" y="0"/>
                  <a:pt x="151" y="0"/>
                </a:cubicBezTo>
                <a:cubicBezTo>
                  <a:pt x="157" y="0"/>
                  <a:pt x="160" y="1"/>
                  <a:pt x="161" y="8"/>
                </a:cubicBezTo>
                <a:cubicBezTo>
                  <a:pt x="163" y="17"/>
                  <a:pt x="166" y="27"/>
                  <a:pt x="168" y="36"/>
                </a:cubicBezTo>
                <a:cubicBezTo>
                  <a:pt x="170" y="41"/>
                  <a:pt x="169" y="45"/>
                  <a:pt x="164" y="48"/>
                </a:cubicBezTo>
                <a:cubicBezTo>
                  <a:pt x="158" y="53"/>
                  <a:pt x="149" y="57"/>
                  <a:pt x="150" y="68"/>
                </a:cubicBezTo>
                <a:cubicBezTo>
                  <a:pt x="113" y="68"/>
                  <a:pt x="76" y="68"/>
                  <a:pt x="39" y="68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096125" y="2206625"/>
            <a:ext cx="481013" cy="180975"/>
          </a:xfrm>
          <a:custGeom>
            <a:avLst/>
            <a:gdLst>
              <a:gd name="T0" fmla="*/ 1 w 170"/>
              <a:gd name="T1" fmla="*/ 4 h 64"/>
              <a:gd name="T2" fmla="*/ 37 w 170"/>
              <a:gd name="T3" fmla="*/ 4 h 64"/>
              <a:gd name="T4" fmla="*/ 37 w 170"/>
              <a:gd name="T5" fmla="*/ 21 h 64"/>
              <a:gd name="T6" fmla="*/ 51 w 170"/>
              <a:gd name="T7" fmla="*/ 35 h 64"/>
              <a:gd name="T8" fmla="*/ 62 w 170"/>
              <a:gd name="T9" fmla="*/ 20 h 64"/>
              <a:gd name="T10" fmla="*/ 63 w 170"/>
              <a:gd name="T11" fmla="*/ 6 h 64"/>
              <a:gd name="T12" fmla="*/ 64 w 170"/>
              <a:gd name="T13" fmla="*/ 4 h 64"/>
              <a:gd name="T14" fmla="*/ 90 w 170"/>
              <a:gd name="T15" fmla="*/ 11 h 64"/>
              <a:gd name="T16" fmla="*/ 108 w 170"/>
              <a:gd name="T17" fmla="*/ 9 h 64"/>
              <a:gd name="T18" fmla="*/ 119 w 170"/>
              <a:gd name="T19" fmla="*/ 4 h 64"/>
              <a:gd name="T20" fmla="*/ 169 w 170"/>
              <a:gd name="T21" fmla="*/ 4 h 64"/>
              <a:gd name="T22" fmla="*/ 169 w 170"/>
              <a:gd name="T23" fmla="*/ 32 h 64"/>
              <a:gd name="T24" fmla="*/ 142 w 170"/>
              <a:gd name="T25" fmla="*/ 32 h 64"/>
              <a:gd name="T26" fmla="*/ 118 w 170"/>
              <a:gd name="T27" fmla="*/ 33 h 64"/>
              <a:gd name="T28" fmla="*/ 118 w 170"/>
              <a:gd name="T29" fmla="*/ 37 h 64"/>
              <a:gd name="T30" fmla="*/ 170 w 170"/>
              <a:gd name="T31" fmla="*/ 37 h 64"/>
              <a:gd name="T32" fmla="*/ 169 w 170"/>
              <a:gd name="T33" fmla="*/ 58 h 64"/>
              <a:gd name="T34" fmla="*/ 165 w 170"/>
              <a:gd name="T35" fmla="*/ 64 h 64"/>
              <a:gd name="T36" fmla="*/ 159 w 170"/>
              <a:gd name="T37" fmla="*/ 64 h 64"/>
              <a:gd name="T38" fmla="*/ 11 w 170"/>
              <a:gd name="T39" fmla="*/ 64 h 64"/>
              <a:gd name="T40" fmla="*/ 0 w 170"/>
              <a:gd name="T41" fmla="*/ 53 h 64"/>
              <a:gd name="T42" fmla="*/ 0 w 170"/>
              <a:gd name="T43" fmla="*/ 38 h 64"/>
              <a:gd name="T44" fmla="*/ 14 w 170"/>
              <a:gd name="T45" fmla="*/ 37 h 64"/>
              <a:gd name="T46" fmla="*/ 15 w 170"/>
              <a:gd name="T47" fmla="*/ 34 h 64"/>
              <a:gd name="T48" fmla="*/ 0 w 170"/>
              <a:gd name="T49" fmla="*/ 31 h 64"/>
              <a:gd name="T50" fmla="*/ 0 w 170"/>
              <a:gd name="T51" fmla="*/ 13 h 64"/>
              <a:gd name="T52" fmla="*/ 1 w 170"/>
              <a:gd name="T53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0" h="64">
                <a:moveTo>
                  <a:pt x="1" y="4"/>
                </a:moveTo>
                <a:cubicBezTo>
                  <a:pt x="13" y="4"/>
                  <a:pt x="25" y="4"/>
                  <a:pt x="37" y="4"/>
                </a:cubicBezTo>
                <a:cubicBezTo>
                  <a:pt x="37" y="10"/>
                  <a:pt x="37" y="15"/>
                  <a:pt x="37" y="21"/>
                </a:cubicBezTo>
                <a:cubicBezTo>
                  <a:pt x="38" y="30"/>
                  <a:pt x="44" y="36"/>
                  <a:pt x="51" y="35"/>
                </a:cubicBezTo>
                <a:cubicBezTo>
                  <a:pt x="57" y="35"/>
                  <a:pt x="62" y="29"/>
                  <a:pt x="62" y="20"/>
                </a:cubicBezTo>
                <a:cubicBezTo>
                  <a:pt x="62" y="16"/>
                  <a:pt x="62" y="11"/>
                  <a:pt x="63" y="6"/>
                </a:cubicBezTo>
                <a:cubicBezTo>
                  <a:pt x="63" y="6"/>
                  <a:pt x="63" y="5"/>
                  <a:pt x="64" y="4"/>
                </a:cubicBezTo>
                <a:cubicBezTo>
                  <a:pt x="73" y="5"/>
                  <a:pt x="83" y="0"/>
                  <a:pt x="90" y="11"/>
                </a:cubicBezTo>
                <a:cubicBezTo>
                  <a:pt x="94" y="16"/>
                  <a:pt x="102" y="14"/>
                  <a:pt x="108" y="9"/>
                </a:cubicBezTo>
                <a:cubicBezTo>
                  <a:pt x="111" y="7"/>
                  <a:pt x="115" y="4"/>
                  <a:pt x="119" y="4"/>
                </a:cubicBezTo>
                <a:cubicBezTo>
                  <a:pt x="136" y="3"/>
                  <a:pt x="152" y="4"/>
                  <a:pt x="169" y="4"/>
                </a:cubicBezTo>
                <a:cubicBezTo>
                  <a:pt x="169" y="14"/>
                  <a:pt x="169" y="22"/>
                  <a:pt x="169" y="32"/>
                </a:cubicBezTo>
                <a:cubicBezTo>
                  <a:pt x="160" y="32"/>
                  <a:pt x="151" y="32"/>
                  <a:pt x="142" y="32"/>
                </a:cubicBezTo>
                <a:cubicBezTo>
                  <a:pt x="134" y="32"/>
                  <a:pt x="126" y="31"/>
                  <a:pt x="118" y="33"/>
                </a:cubicBezTo>
                <a:cubicBezTo>
                  <a:pt x="118" y="34"/>
                  <a:pt x="118" y="36"/>
                  <a:pt x="118" y="37"/>
                </a:cubicBezTo>
                <a:cubicBezTo>
                  <a:pt x="135" y="37"/>
                  <a:pt x="152" y="37"/>
                  <a:pt x="170" y="37"/>
                </a:cubicBezTo>
                <a:cubicBezTo>
                  <a:pt x="170" y="45"/>
                  <a:pt x="170" y="52"/>
                  <a:pt x="169" y="58"/>
                </a:cubicBezTo>
                <a:cubicBezTo>
                  <a:pt x="169" y="60"/>
                  <a:pt x="167" y="62"/>
                  <a:pt x="165" y="64"/>
                </a:cubicBezTo>
                <a:cubicBezTo>
                  <a:pt x="163" y="64"/>
                  <a:pt x="161" y="64"/>
                  <a:pt x="159" y="64"/>
                </a:cubicBezTo>
                <a:cubicBezTo>
                  <a:pt x="110" y="64"/>
                  <a:pt x="60" y="64"/>
                  <a:pt x="11" y="64"/>
                </a:cubicBezTo>
                <a:cubicBezTo>
                  <a:pt x="1" y="64"/>
                  <a:pt x="0" y="63"/>
                  <a:pt x="0" y="53"/>
                </a:cubicBezTo>
                <a:cubicBezTo>
                  <a:pt x="0" y="48"/>
                  <a:pt x="0" y="44"/>
                  <a:pt x="0" y="38"/>
                </a:cubicBezTo>
                <a:cubicBezTo>
                  <a:pt x="5" y="38"/>
                  <a:pt x="10" y="37"/>
                  <a:pt x="14" y="37"/>
                </a:cubicBezTo>
                <a:cubicBezTo>
                  <a:pt x="15" y="36"/>
                  <a:pt x="15" y="35"/>
                  <a:pt x="15" y="34"/>
                </a:cubicBezTo>
                <a:cubicBezTo>
                  <a:pt x="10" y="33"/>
                  <a:pt x="6" y="32"/>
                  <a:pt x="0" y="31"/>
                </a:cubicBezTo>
                <a:cubicBezTo>
                  <a:pt x="0" y="25"/>
                  <a:pt x="0" y="19"/>
                  <a:pt x="0" y="13"/>
                </a:cubicBezTo>
                <a:cubicBezTo>
                  <a:pt x="0" y="10"/>
                  <a:pt x="1" y="8"/>
                  <a:pt x="1" y="4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605463" y="2781300"/>
            <a:ext cx="249238" cy="679450"/>
          </a:xfrm>
          <a:custGeom>
            <a:avLst/>
            <a:gdLst>
              <a:gd name="T0" fmla="*/ 88 w 88"/>
              <a:gd name="T1" fmla="*/ 140 h 240"/>
              <a:gd name="T2" fmla="*/ 62 w 88"/>
              <a:gd name="T3" fmla="*/ 140 h 240"/>
              <a:gd name="T4" fmla="*/ 72 w 88"/>
              <a:gd name="T5" fmla="*/ 152 h 240"/>
              <a:gd name="T6" fmla="*/ 31 w 88"/>
              <a:gd name="T7" fmla="*/ 188 h 240"/>
              <a:gd name="T8" fmla="*/ 51 w 88"/>
              <a:gd name="T9" fmla="*/ 238 h 240"/>
              <a:gd name="T10" fmla="*/ 34 w 88"/>
              <a:gd name="T11" fmla="*/ 231 h 240"/>
              <a:gd name="T12" fmla="*/ 9 w 88"/>
              <a:gd name="T13" fmla="*/ 187 h 240"/>
              <a:gd name="T14" fmla="*/ 6 w 88"/>
              <a:gd name="T15" fmla="*/ 179 h 240"/>
              <a:gd name="T16" fmla="*/ 10 w 88"/>
              <a:gd name="T17" fmla="*/ 178 h 240"/>
              <a:gd name="T18" fmla="*/ 19 w 88"/>
              <a:gd name="T19" fmla="*/ 160 h 240"/>
              <a:gd name="T20" fmla="*/ 1 w 88"/>
              <a:gd name="T21" fmla="*/ 129 h 240"/>
              <a:gd name="T22" fmla="*/ 1 w 88"/>
              <a:gd name="T23" fmla="*/ 119 h 240"/>
              <a:gd name="T24" fmla="*/ 18 w 88"/>
              <a:gd name="T25" fmla="*/ 89 h 240"/>
              <a:gd name="T26" fmla="*/ 9 w 88"/>
              <a:gd name="T27" fmla="*/ 75 h 240"/>
              <a:gd name="T28" fmla="*/ 3 w 88"/>
              <a:gd name="T29" fmla="*/ 74 h 240"/>
              <a:gd name="T30" fmla="*/ 39 w 88"/>
              <a:gd name="T31" fmla="*/ 0 h 240"/>
              <a:gd name="T32" fmla="*/ 76 w 88"/>
              <a:gd name="T33" fmla="*/ 74 h 240"/>
              <a:gd name="T34" fmla="*/ 72 w 88"/>
              <a:gd name="T35" fmla="*/ 74 h 240"/>
              <a:gd name="T36" fmla="*/ 62 w 88"/>
              <a:gd name="T37" fmla="*/ 92 h 240"/>
              <a:gd name="T38" fmla="*/ 85 w 88"/>
              <a:gd name="T39" fmla="*/ 132 h 240"/>
              <a:gd name="T40" fmla="*/ 88 w 88"/>
              <a:gd name="T41" fmla="*/ 1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240">
                <a:moveTo>
                  <a:pt x="88" y="140"/>
                </a:moveTo>
                <a:cubicBezTo>
                  <a:pt x="79" y="140"/>
                  <a:pt x="72" y="140"/>
                  <a:pt x="62" y="140"/>
                </a:cubicBezTo>
                <a:cubicBezTo>
                  <a:pt x="66" y="145"/>
                  <a:pt x="69" y="148"/>
                  <a:pt x="72" y="152"/>
                </a:cubicBezTo>
                <a:cubicBezTo>
                  <a:pt x="51" y="156"/>
                  <a:pt x="36" y="167"/>
                  <a:pt x="31" y="188"/>
                </a:cubicBezTo>
                <a:cubicBezTo>
                  <a:pt x="26" y="209"/>
                  <a:pt x="34" y="225"/>
                  <a:pt x="51" y="238"/>
                </a:cubicBezTo>
                <a:cubicBezTo>
                  <a:pt x="43" y="240"/>
                  <a:pt x="38" y="240"/>
                  <a:pt x="34" y="231"/>
                </a:cubicBezTo>
                <a:cubicBezTo>
                  <a:pt x="27" y="216"/>
                  <a:pt x="18" y="201"/>
                  <a:pt x="9" y="187"/>
                </a:cubicBezTo>
                <a:cubicBezTo>
                  <a:pt x="8" y="184"/>
                  <a:pt x="7" y="182"/>
                  <a:pt x="6" y="179"/>
                </a:cubicBezTo>
                <a:cubicBezTo>
                  <a:pt x="8" y="178"/>
                  <a:pt x="9" y="178"/>
                  <a:pt x="10" y="178"/>
                </a:cubicBezTo>
                <a:cubicBezTo>
                  <a:pt x="26" y="177"/>
                  <a:pt x="27" y="175"/>
                  <a:pt x="19" y="160"/>
                </a:cubicBezTo>
                <a:cubicBezTo>
                  <a:pt x="13" y="150"/>
                  <a:pt x="7" y="140"/>
                  <a:pt x="1" y="129"/>
                </a:cubicBezTo>
                <a:cubicBezTo>
                  <a:pt x="0" y="126"/>
                  <a:pt x="0" y="121"/>
                  <a:pt x="1" y="119"/>
                </a:cubicBezTo>
                <a:cubicBezTo>
                  <a:pt x="6" y="109"/>
                  <a:pt x="12" y="99"/>
                  <a:pt x="18" y="89"/>
                </a:cubicBezTo>
                <a:cubicBezTo>
                  <a:pt x="24" y="79"/>
                  <a:pt x="22" y="75"/>
                  <a:pt x="9" y="75"/>
                </a:cubicBezTo>
                <a:cubicBezTo>
                  <a:pt x="7" y="75"/>
                  <a:pt x="6" y="74"/>
                  <a:pt x="3" y="74"/>
                </a:cubicBezTo>
                <a:cubicBezTo>
                  <a:pt x="15" y="49"/>
                  <a:pt x="26" y="26"/>
                  <a:pt x="39" y="0"/>
                </a:cubicBezTo>
                <a:cubicBezTo>
                  <a:pt x="52" y="26"/>
                  <a:pt x="64" y="49"/>
                  <a:pt x="76" y="74"/>
                </a:cubicBezTo>
                <a:cubicBezTo>
                  <a:pt x="74" y="74"/>
                  <a:pt x="73" y="74"/>
                  <a:pt x="72" y="74"/>
                </a:cubicBezTo>
                <a:cubicBezTo>
                  <a:pt x="55" y="76"/>
                  <a:pt x="54" y="77"/>
                  <a:pt x="62" y="92"/>
                </a:cubicBezTo>
                <a:cubicBezTo>
                  <a:pt x="70" y="106"/>
                  <a:pt x="77" y="119"/>
                  <a:pt x="85" y="132"/>
                </a:cubicBezTo>
                <a:cubicBezTo>
                  <a:pt x="86" y="134"/>
                  <a:pt x="87" y="136"/>
                  <a:pt x="88" y="140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6829425" y="2622550"/>
            <a:ext cx="317500" cy="325437"/>
          </a:xfrm>
          <a:custGeom>
            <a:avLst/>
            <a:gdLst>
              <a:gd name="T0" fmla="*/ 53 w 112"/>
              <a:gd name="T1" fmla="*/ 7 h 115"/>
              <a:gd name="T2" fmla="*/ 54 w 112"/>
              <a:gd name="T3" fmla="*/ 15 h 115"/>
              <a:gd name="T4" fmla="*/ 56 w 112"/>
              <a:gd name="T5" fmla="*/ 16 h 115"/>
              <a:gd name="T6" fmla="*/ 60 w 112"/>
              <a:gd name="T7" fmla="*/ 6 h 115"/>
              <a:gd name="T8" fmla="*/ 109 w 112"/>
              <a:gd name="T9" fmla="*/ 56 h 115"/>
              <a:gd name="T10" fmla="*/ 99 w 112"/>
              <a:gd name="T11" fmla="*/ 58 h 115"/>
              <a:gd name="T12" fmla="*/ 99 w 112"/>
              <a:gd name="T13" fmla="*/ 60 h 115"/>
              <a:gd name="T14" fmla="*/ 109 w 112"/>
              <a:gd name="T15" fmla="*/ 62 h 115"/>
              <a:gd name="T16" fmla="*/ 59 w 112"/>
              <a:gd name="T17" fmla="*/ 113 h 115"/>
              <a:gd name="T18" fmla="*/ 57 w 112"/>
              <a:gd name="T19" fmla="*/ 103 h 115"/>
              <a:gd name="T20" fmla="*/ 55 w 112"/>
              <a:gd name="T21" fmla="*/ 103 h 115"/>
              <a:gd name="T22" fmla="*/ 53 w 112"/>
              <a:gd name="T23" fmla="*/ 112 h 115"/>
              <a:gd name="T24" fmla="*/ 2 w 112"/>
              <a:gd name="T25" fmla="*/ 63 h 115"/>
              <a:gd name="T26" fmla="*/ 12 w 112"/>
              <a:gd name="T27" fmla="*/ 60 h 115"/>
              <a:gd name="T28" fmla="*/ 12 w 112"/>
              <a:gd name="T29" fmla="*/ 58 h 115"/>
              <a:gd name="T30" fmla="*/ 3 w 112"/>
              <a:gd name="T31" fmla="*/ 56 h 115"/>
              <a:gd name="T32" fmla="*/ 53 w 112"/>
              <a:gd name="T33" fmla="*/ 7 h 115"/>
              <a:gd name="T34" fmla="*/ 44 w 112"/>
              <a:gd name="T35" fmla="*/ 79 h 115"/>
              <a:gd name="T36" fmla="*/ 55 w 112"/>
              <a:gd name="T37" fmla="*/ 24 h 115"/>
              <a:gd name="T38" fmla="*/ 44 w 112"/>
              <a:gd name="T39" fmla="*/ 7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" h="115">
                <a:moveTo>
                  <a:pt x="53" y="7"/>
                </a:moveTo>
                <a:cubicBezTo>
                  <a:pt x="54" y="10"/>
                  <a:pt x="54" y="12"/>
                  <a:pt x="54" y="15"/>
                </a:cubicBezTo>
                <a:cubicBezTo>
                  <a:pt x="55" y="15"/>
                  <a:pt x="56" y="16"/>
                  <a:pt x="56" y="16"/>
                </a:cubicBezTo>
                <a:cubicBezTo>
                  <a:pt x="57" y="13"/>
                  <a:pt x="58" y="9"/>
                  <a:pt x="60" y="6"/>
                </a:cubicBezTo>
                <a:cubicBezTo>
                  <a:pt x="84" y="3"/>
                  <a:pt x="110" y="30"/>
                  <a:pt x="109" y="56"/>
                </a:cubicBezTo>
                <a:cubicBezTo>
                  <a:pt x="106" y="57"/>
                  <a:pt x="103" y="57"/>
                  <a:pt x="99" y="58"/>
                </a:cubicBezTo>
                <a:cubicBezTo>
                  <a:pt x="99" y="59"/>
                  <a:pt x="99" y="59"/>
                  <a:pt x="99" y="60"/>
                </a:cubicBezTo>
                <a:cubicBezTo>
                  <a:pt x="103" y="61"/>
                  <a:pt x="106" y="62"/>
                  <a:pt x="109" y="62"/>
                </a:cubicBezTo>
                <a:cubicBezTo>
                  <a:pt x="112" y="86"/>
                  <a:pt x="85" y="114"/>
                  <a:pt x="59" y="113"/>
                </a:cubicBezTo>
                <a:cubicBezTo>
                  <a:pt x="59" y="109"/>
                  <a:pt x="58" y="106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4" y="106"/>
                  <a:pt x="54" y="109"/>
                  <a:pt x="53" y="112"/>
                </a:cubicBezTo>
                <a:cubicBezTo>
                  <a:pt x="29" y="115"/>
                  <a:pt x="2" y="89"/>
                  <a:pt x="2" y="63"/>
                </a:cubicBezTo>
                <a:cubicBezTo>
                  <a:pt x="6" y="62"/>
                  <a:pt x="9" y="61"/>
                  <a:pt x="12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9" y="57"/>
                  <a:pt x="6" y="57"/>
                  <a:pt x="3" y="56"/>
                </a:cubicBezTo>
                <a:cubicBezTo>
                  <a:pt x="0" y="31"/>
                  <a:pt x="32" y="0"/>
                  <a:pt x="53" y="7"/>
                </a:cubicBezTo>
                <a:close/>
                <a:moveTo>
                  <a:pt x="44" y="79"/>
                </a:moveTo>
                <a:cubicBezTo>
                  <a:pt x="58" y="71"/>
                  <a:pt x="64" y="38"/>
                  <a:pt x="55" y="24"/>
                </a:cubicBezTo>
                <a:cubicBezTo>
                  <a:pt x="52" y="42"/>
                  <a:pt x="58" y="63"/>
                  <a:pt x="44" y="79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5840413" y="1468438"/>
            <a:ext cx="320675" cy="430212"/>
          </a:xfrm>
          <a:custGeom>
            <a:avLst/>
            <a:gdLst>
              <a:gd name="T0" fmla="*/ 37 w 113"/>
              <a:gd name="T1" fmla="*/ 152 h 152"/>
              <a:gd name="T2" fmla="*/ 25 w 113"/>
              <a:gd name="T3" fmla="*/ 124 h 152"/>
              <a:gd name="T4" fmla="*/ 0 w 113"/>
              <a:gd name="T5" fmla="*/ 140 h 152"/>
              <a:gd name="T6" fmla="*/ 6 w 113"/>
              <a:gd name="T7" fmla="*/ 94 h 152"/>
              <a:gd name="T8" fmla="*/ 12 w 113"/>
              <a:gd name="T9" fmla="*/ 38 h 152"/>
              <a:gd name="T10" fmla="*/ 2 w 113"/>
              <a:gd name="T11" fmla="*/ 27 h 152"/>
              <a:gd name="T12" fmla="*/ 0 w 113"/>
              <a:gd name="T13" fmla="*/ 10 h 152"/>
              <a:gd name="T14" fmla="*/ 24 w 113"/>
              <a:gd name="T15" fmla="*/ 28 h 152"/>
              <a:gd name="T16" fmla="*/ 37 w 113"/>
              <a:gd name="T17" fmla="*/ 0 h 152"/>
              <a:gd name="T18" fmla="*/ 50 w 113"/>
              <a:gd name="T19" fmla="*/ 28 h 152"/>
              <a:gd name="T20" fmla="*/ 75 w 113"/>
              <a:gd name="T21" fmla="*/ 10 h 152"/>
              <a:gd name="T22" fmla="*/ 73 w 113"/>
              <a:gd name="T23" fmla="*/ 34 h 152"/>
              <a:gd name="T24" fmla="*/ 80 w 113"/>
              <a:gd name="T25" fmla="*/ 40 h 152"/>
              <a:gd name="T26" fmla="*/ 103 w 113"/>
              <a:gd name="T27" fmla="*/ 38 h 152"/>
              <a:gd name="T28" fmla="*/ 85 w 113"/>
              <a:gd name="T29" fmla="*/ 63 h 152"/>
              <a:gd name="T30" fmla="*/ 113 w 113"/>
              <a:gd name="T31" fmla="*/ 76 h 152"/>
              <a:gd name="T32" fmla="*/ 85 w 113"/>
              <a:gd name="T33" fmla="*/ 89 h 152"/>
              <a:gd name="T34" fmla="*/ 103 w 113"/>
              <a:gd name="T35" fmla="*/ 114 h 152"/>
              <a:gd name="T36" fmla="*/ 79 w 113"/>
              <a:gd name="T37" fmla="*/ 112 h 152"/>
              <a:gd name="T38" fmla="*/ 73 w 113"/>
              <a:gd name="T39" fmla="*/ 118 h 152"/>
              <a:gd name="T40" fmla="*/ 75 w 113"/>
              <a:gd name="T41" fmla="*/ 142 h 152"/>
              <a:gd name="T42" fmla="*/ 50 w 113"/>
              <a:gd name="T43" fmla="*/ 124 h 152"/>
              <a:gd name="T44" fmla="*/ 37 w 113"/>
              <a:gd name="T45" fmla="*/ 152 h 152"/>
              <a:gd name="T46" fmla="*/ 16 w 113"/>
              <a:gd name="T47" fmla="*/ 46 h 152"/>
              <a:gd name="T48" fmla="*/ 53 w 113"/>
              <a:gd name="T49" fmla="*/ 44 h 152"/>
              <a:gd name="T50" fmla="*/ 72 w 113"/>
              <a:gd name="T51" fmla="*/ 74 h 152"/>
              <a:gd name="T52" fmla="*/ 64 w 113"/>
              <a:gd name="T53" fmla="*/ 99 h 152"/>
              <a:gd name="T54" fmla="*/ 14 w 113"/>
              <a:gd name="T55" fmla="*/ 106 h 152"/>
              <a:gd name="T56" fmla="*/ 50 w 113"/>
              <a:gd name="T57" fmla="*/ 114 h 152"/>
              <a:gd name="T58" fmla="*/ 78 w 113"/>
              <a:gd name="T59" fmla="*/ 73 h 152"/>
              <a:gd name="T60" fmla="*/ 43 w 113"/>
              <a:gd name="T61" fmla="*/ 36 h 152"/>
              <a:gd name="T62" fmla="*/ 16 w 113"/>
              <a:gd name="T63" fmla="*/ 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52">
                <a:moveTo>
                  <a:pt x="37" y="152"/>
                </a:moveTo>
                <a:cubicBezTo>
                  <a:pt x="33" y="142"/>
                  <a:pt x="29" y="134"/>
                  <a:pt x="25" y="124"/>
                </a:cubicBezTo>
                <a:cubicBezTo>
                  <a:pt x="17" y="129"/>
                  <a:pt x="9" y="134"/>
                  <a:pt x="0" y="140"/>
                </a:cubicBezTo>
                <a:cubicBezTo>
                  <a:pt x="2" y="124"/>
                  <a:pt x="5" y="109"/>
                  <a:pt x="6" y="94"/>
                </a:cubicBezTo>
                <a:cubicBezTo>
                  <a:pt x="8" y="75"/>
                  <a:pt x="10" y="56"/>
                  <a:pt x="12" y="38"/>
                </a:cubicBezTo>
                <a:cubicBezTo>
                  <a:pt x="12" y="31"/>
                  <a:pt x="12" y="24"/>
                  <a:pt x="2" y="27"/>
                </a:cubicBezTo>
                <a:cubicBezTo>
                  <a:pt x="1" y="21"/>
                  <a:pt x="0" y="17"/>
                  <a:pt x="0" y="10"/>
                </a:cubicBezTo>
                <a:cubicBezTo>
                  <a:pt x="8" y="17"/>
                  <a:pt x="16" y="22"/>
                  <a:pt x="24" y="28"/>
                </a:cubicBezTo>
                <a:cubicBezTo>
                  <a:pt x="29" y="19"/>
                  <a:pt x="33" y="10"/>
                  <a:pt x="37" y="0"/>
                </a:cubicBezTo>
                <a:cubicBezTo>
                  <a:pt x="42" y="10"/>
                  <a:pt x="46" y="18"/>
                  <a:pt x="50" y="28"/>
                </a:cubicBezTo>
                <a:cubicBezTo>
                  <a:pt x="58" y="22"/>
                  <a:pt x="66" y="17"/>
                  <a:pt x="75" y="10"/>
                </a:cubicBezTo>
                <a:cubicBezTo>
                  <a:pt x="74" y="19"/>
                  <a:pt x="74" y="27"/>
                  <a:pt x="73" y="34"/>
                </a:cubicBezTo>
                <a:cubicBezTo>
                  <a:pt x="72" y="39"/>
                  <a:pt x="73" y="42"/>
                  <a:pt x="80" y="40"/>
                </a:cubicBezTo>
                <a:cubicBezTo>
                  <a:pt x="87" y="39"/>
                  <a:pt x="94" y="39"/>
                  <a:pt x="103" y="38"/>
                </a:cubicBezTo>
                <a:cubicBezTo>
                  <a:pt x="97" y="47"/>
                  <a:pt x="92" y="54"/>
                  <a:pt x="85" y="63"/>
                </a:cubicBezTo>
                <a:cubicBezTo>
                  <a:pt x="94" y="67"/>
                  <a:pt x="103" y="71"/>
                  <a:pt x="113" y="76"/>
                </a:cubicBezTo>
                <a:cubicBezTo>
                  <a:pt x="103" y="81"/>
                  <a:pt x="95" y="84"/>
                  <a:pt x="85" y="89"/>
                </a:cubicBezTo>
                <a:cubicBezTo>
                  <a:pt x="91" y="97"/>
                  <a:pt x="97" y="105"/>
                  <a:pt x="103" y="114"/>
                </a:cubicBezTo>
                <a:cubicBezTo>
                  <a:pt x="94" y="113"/>
                  <a:pt x="86" y="113"/>
                  <a:pt x="79" y="112"/>
                </a:cubicBezTo>
                <a:cubicBezTo>
                  <a:pt x="74" y="111"/>
                  <a:pt x="72" y="113"/>
                  <a:pt x="73" y="118"/>
                </a:cubicBezTo>
                <a:cubicBezTo>
                  <a:pt x="74" y="125"/>
                  <a:pt x="74" y="132"/>
                  <a:pt x="75" y="142"/>
                </a:cubicBezTo>
                <a:cubicBezTo>
                  <a:pt x="66" y="136"/>
                  <a:pt x="59" y="130"/>
                  <a:pt x="50" y="124"/>
                </a:cubicBezTo>
                <a:cubicBezTo>
                  <a:pt x="46" y="133"/>
                  <a:pt x="42" y="142"/>
                  <a:pt x="37" y="152"/>
                </a:cubicBezTo>
                <a:close/>
                <a:moveTo>
                  <a:pt x="16" y="46"/>
                </a:moveTo>
                <a:cubicBezTo>
                  <a:pt x="29" y="41"/>
                  <a:pt x="41" y="38"/>
                  <a:pt x="53" y="44"/>
                </a:cubicBezTo>
                <a:cubicBezTo>
                  <a:pt x="65" y="50"/>
                  <a:pt x="73" y="60"/>
                  <a:pt x="72" y="74"/>
                </a:cubicBezTo>
                <a:cubicBezTo>
                  <a:pt x="72" y="82"/>
                  <a:pt x="69" y="92"/>
                  <a:pt x="64" y="99"/>
                </a:cubicBezTo>
                <a:cubicBezTo>
                  <a:pt x="51" y="115"/>
                  <a:pt x="34" y="113"/>
                  <a:pt x="14" y="106"/>
                </a:cubicBezTo>
                <a:cubicBezTo>
                  <a:pt x="21" y="116"/>
                  <a:pt x="36" y="119"/>
                  <a:pt x="50" y="114"/>
                </a:cubicBezTo>
                <a:cubicBezTo>
                  <a:pt x="67" y="109"/>
                  <a:pt x="79" y="91"/>
                  <a:pt x="78" y="73"/>
                </a:cubicBezTo>
                <a:cubicBezTo>
                  <a:pt x="76" y="55"/>
                  <a:pt x="62" y="40"/>
                  <a:pt x="43" y="36"/>
                </a:cubicBezTo>
                <a:cubicBezTo>
                  <a:pt x="32" y="34"/>
                  <a:pt x="20" y="38"/>
                  <a:pt x="16" y="4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4606925" y="1547813"/>
            <a:ext cx="395288" cy="398462"/>
          </a:xfrm>
          <a:custGeom>
            <a:avLst/>
            <a:gdLst>
              <a:gd name="T0" fmla="*/ 140 w 140"/>
              <a:gd name="T1" fmla="*/ 70 h 141"/>
              <a:gd name="T2" fmla="*/ 70 w 140"/>
              <a:gd name="T3" fmla="*/ 140 h 141"/>
              <a:gd name="T4" fmla="*/ 0 w 140"/>
              <a:gd name="T5" fmla="*/ 72 h 141"/>
              <a:gd name="T6" fmla="*/ 70 w 140"/>
              <a:gd name="T7" fmla="*/ 1 h 141"/>
              <a:gd name="T8" fmla="*/ 140 w 140"/>
              <a:gd name="T9" fmla="*/ 70 h 141"/>
              <a:gd name="T10" fmla="*/ 26 w 140"/>
              <a:gd name="T11" fmla="*/ 110 h 141"/>
              <a:gd name="T12" fmla="*/ 85 w 140"/>
              <a:gd name="T13" fmla="*/ 128 h 141"/>
              <a:gd name="T14" fmla="*/ 129 w 140"/>
              <a:gd name="T15" fmla="*/ 59 h 141"/>
              <a:gd name="T16" fmla="*/ 61 w 140"/>
              <a:gd name="T17" fmla="*/ 12 h 141"/>
              <a:gd name="T18" fmla="*/ 54 w 140"/>
              <a:gd name="T19" fmla="*/ 22 h 141"/>
              <a:gd name="T20" fmla="*/ 66 w 140"/>
              <a:gd name="T21" fmla="*/ 63 h 141"/>
              <a:gd name="T22" fmla="*/ 62 w 140"/>
              <a:gd name="T23" fmla="*/ 75 h 141"/>
              <a:gd name="T24" fmla="*/ 26 w 140"/>
              <a:gd name="T25" fmla="*/ 110 h 141"/>
              <a:gd name="T26" fmla="*/ 22 w 140"/>
              <a:gd name="T27" fmla="*/ 100 h 141"/>
              <a:gd name="T28" fmla="*/ 16 w 140"/>
              <a:gd name="T29" fmla="*/ 70 h 141"/>
              <a:gd name="T30" fmla="*/ 24 w 140"/>
              <a:gd name="T31" fmla="*/ 38 h 141"/>
              <a:gd name="T32" fmla="*/ 12 w 140"/>
              <a:gd name="T33" fmla="*/ 62 h 141"/>
              <a:gd name="T34" fmla="*/ 22 w 140"/>
              <a:gd name="T35" fmla="*/ 10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141">
                <a:moveTo>
                  <a:pt x="140" y="70"/>
                </a:moveTo>
                <a:cubicBezTo>
                  <a:pt x="140" y="108"/>
                  <a:pt x="109" y="140"/>
                  <a:pt x="70" y="140"/>
                </a:cubicBezTo>
                <a:cubicBezTo>
                  <a:pt x="33" y="141"/>
                  <a:pt x="1" y="109"/>
                  <a:pt x="0" y="72"/>
                </a:cubicBezTo>
                <a:cubicBezTo>
                  <a:pt x="0" y="32"/>
                  <a:pt x="31" y="1"/>
                  <a:pt x="70" y="1"/>
                </a:cubicBezTo>
                <a:cubicBezTo>
                  <a:pt x="108" y="0"/>
                  <a:pt x="140" y="32"/>
                  <a:pt x="140" y="70"/>
                </a:cubicBezTo>
                <a:close/>
                <a:moveTo>
                  <a:pt x="26" y="110"/>
                </a:moveTo>
                <a:cubicBezTo>
                  <a:pt x="44" y="127"/>
                  <a:pt x="63" y="133"/>
                  <a:pt x="85" y="128"/>
                </a:cubicBezTo>
                <a:cubicBezTo>
                  <a:pt x="115" y="120"/>
                  <a:pt x="135" y="89"/>
                  <a:pt x="129" y="59"/>
                </a:cubicBezTo>
                <a:cubicBezTo>
                  <a:pt x="122" y="28"/>
                  <a:pt x="93" y="7"/>
                  <a:pt x="61" y="12"/>
                </a:cubicBezTo>
                <a:cubicBezTo>
                  <a:pt x="54" y="13"/>
                  <a:pt x="53" y="16"/>
                  <a:pt x="54" y="22"/>
                </a:cubicBezTo>
                <a:cubicBezTo>
                  <a:pt x="59" y="36"/>
                  <a:pt x="62" y="49"/>
                  <a:pt x="66" y="63"/>
                </a:cubicBezTo>
                <a:cubicBezTo>
                  <a:pt x="67" y="68"/>
                  <a:pt x="66" y="71"/>
                  <a:pt x="62" y="75"/>
                </a:cubicBezTo>
                <a:cubicBezTo>
                  <a:pt x="50" y="86"/>
                  <a:pt x="39" y="98"/>
                  <a:pt x="26" y="110"/>
                </a:cubicBezTo>
                <a:close/>
                <a:moveTo>
                  <a:pt x="22" y="100"/>
                </a:moveTo>
                <a:cubicBezTo>
                  <a:pt x="20" y="90"/>
                  <a:pt x="16" y="80"/>
                  <a:pt x="16" y="70"/>
                </a:cubicBezTo>
                <a:cubicBezTo>
                  <a:pt x="17" y="59"/>
                  <a:pt x="21" y="48"/>
                  <a:pt x="24" y="38"/>
                </a:cubicBezTo>
                <a:cubicBezTo>
                  <a:pt x="18" y="39"/>
                  <a:pt x="13" y="48"/>
                  <a:pt x="12" y="62"/>
                </a:cubicBezTo>
                <a:cubicBezTo>
                  <a:pt x="9" y="78"/>
                  <a:pt x="14" y="96"/>
                  <a:pt x="22" y="10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6754813" y="3038475"/>
            <a:ext cx="425450" cy="204787"/>
          </a:xfrm>
          <a:custGeom>
            <a:avLst/>
            <a:gdLst>
              <a:gd name="T0" fmla="*/ 102 w 150"/>
              <a:gd name="T1" fmla="*/ 19 h 72"/>
              <a:gd name="T2" fmla="*/ 124 w 150"/>
              <a:gd name="T3" fmla="*/ 17 h 72"/>
              <a:gd name="T4" fmla="*/ 144 w 150"/>
              <a:gd name="T5" fmla="*/ 35 h 72"/>
              <a:gd name="T6" fmla="*/ 150 w 150"/>
              <a:gd name="T7" fmla="*/ 71 h 72"/>
              <a:gd name="T8" fmla="*/ 142 w 150"/>
              <a:gd name="T9" fmla="*/ 72 h 72"/>
              <a:gd name="T10" fmla="*/ 11 w 150"/>
              <a:gd name="T11" fmla="*/ 72 h 72"/>
              <a:gd name="T12" fmla="*/ 0 w 150"/>
              <a:gd name="T13" fmla="*/ 62 h 72"/>
              <a:gd name="T14" fmla="*/ 19 w 150"/>
              <a:gd name="T15" fmla="*/ 40 h 72"/>
              <a:gd name="T16" fmla="*/ 28 w 150"/>
              <a:gd name="T17" fmla="*/ 33 h 72"/>
              <a:gd name="T18" fmla="*/ 54 w 150"/>
              <a:gd name="T19" fmla="*/ 19 h 72"/>
              <a:gd name="T20" fmla="*/ 62 w 150"/>
              <a:gd name="T21" fmla="*/ 17 h 72"/>
              <a:gd name="T22" fmla="*/ 100 w 150"/>
              <a:gd name="T23" fmla="*/ 17 h 72"/>
              <a:gd name="T24" fmla="*/ 102 w 150"/>
              <a:gd name="T25" fmla="*/ 19 h 72"/>
              <a:gd name="T26" fmla="*/ 116 w 150"/>
              <a:gd name="T27" fmla="*/ 63 h 72"/>
              <a:gd name="T28" fmla="*/ 118 w 150"/>
              <a:gd name="T29" fmla="*/ 60 h 72"/>
              <a:gd name="T30" fmla="*/ 114 w 150"/>
              <a:gd name="T31" fmla="*/ 54 h 72"/>
              <a:gd name="T32" fmla="*/ 89 w 150"/>
              <a:gd name="T33" fmla="*/ 48 h 72"/>
              <a:gd name="T34" fmla="*/ 78 w 150"/>
              <a:gd name="T35" fmla="*/ 46 h 72"/>
              <a:gd name="T36" fmla="*/ 39 w 150"/>
              <a:gd name="T37" fmla="*/ 54 h 72"/>
              <a:gd name="T38" fmla="*/ 37 w 150"/>
              <a:gd name="T39" fmla="*/ 60 h 72"/>
              <a:gd name="T40" fmla="*/ 58 w 150"/>
              <a:gd name="T41" fmla="*/ 46 h 72"/>
              <a:gd name="T42" fmla="*/ 82 w 150"/>
              <a:gd name="T43" fmla="*/ 57 h 72"/>
              <a:gd name="T44" fmla="*/ 116 w 150"/>
              <a:gd name="T45" fmla="*/ 6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0" h="72">
                <a:moveTo>
                  <a:pt x="102" y="19"/>
                </a:moveTo>
                <a:cubicBezTo>
                  <a:pt x="110" y="18"/>
                  <a:pt x="117" y="16"/>
                  <a:pt x="124" y="17"/>
                </a:cubicBezTo>
                <a:cubicBezTo>
                  <a:pt x="134" y="18"/>
                  <a:pt x="142" y="25"/>
                  <a:pt x="144" y="35"/>
                </a:cubicBezTo>
                <a:cubicBezTo>
                  <a:pt x="146" y="47"/>
                  <a:pt x="148" y="59"/>
                  <a:pt x="150" y="71"/>
                </a:cubicBezTo>
                <a:cubicBezTo>
                  <a:pt x="147" y="71"/>
                  <a:pt x="144" y="72"/>
                  <a:pt x="142" y="72"/>
                </a:cubicBezTo>
                <a:cubicBezTo>
                  <a:pt x="98" y="72"/>
                  <a:pt x="55" y="72"/>
                  <a:pt x="11" y="72"/>
                </a:cubicBezTo>
                <a:cubicBezTo>
                  <a:pt x="3" y="72"/>
                  <a:pt x="1" y="69"/>
                  <a:pt x="0" y="62"/>
                </a:cubicBezTo>
                <a:cubicBezTo>
                  <a:pt x="0" y="49"/>
                  <a:pt x="7" y="41"/>
                  <a:pt x="19" y="40"/>
                </a:cubicBezTo>
                <a:cubicBezTo>
                  <a:pt x="25" y="39"/>
                  <a:pt x="27" y="38"/>
                  <a:pt x="28" y="33"/>
                </a:cubicBezTo>
                <a:cubicBezTo>
                  <a:pt x="32" y="22"/>
                  <a:pt x="42" y="17"/>
                  <a:pt x="54" y="19"/>
                </a:cubicBezTo>
                <a:cubicBezTo>
                  <a:pt x="56" y="20"/>
                  <a:pt x="60" y="19"/>
                  <a:pt x="62" y="17"/>
                </a:cubicBezTo>
                <a:cubicBezTo>
                  <a:pt x="73" y="0"/>
                  <a:pt x="90" y="0"/>
                  <a:pt x="100" y="17"/>
                </a:cubicBezTo>
                <a:cubicBezTo>
                  <a:pt x="101" y="18"/>
                  <a:pt x="102" y="19"/>
                  <a:pt x="102" y="19"/>
                </a:cubicBezTo>
                <a:close/>
                <a:moveTo>
                  <a:pt x="116" y="63"/>
                </a:moveTo>
                <a:cubicBezTo>
                  <a:pt x="117" y="62"/>
                  <a:pt x="117" y="61"/>
                  <a:pt x="118" y="60"/>
                </a:cubicBezTo>
                <a:cubicBezTo>
                  <a:pt x="117" y="58"/>
                  <a:pt x="116" y="56"/>
                  <a:pt x="114" y="54"/>
                </a:cubicBezTo>
                <a:cubicBezTo>
                  <a:pt x="107" y="47"/>
                  <a:pt x="98" y="45"/>
                  <a:pt x="89" y="48"/>
                </a:cubicBezTo>
                <a:cubicBezTo>
                  <a:pt x="84" y="49"/>
                  <a:pt x="81" y="49"/>
                  <a:pt x="78" y="46"/>
                </a:cubicBezTo>
                <a:cubicBezTo>
                  <a:pt x="65" y="35"/>
                  <a:pt x="46" y="39"/>
                  <a:pt x="39" y="54"/>
                </a:cubicBezTo>
                <a:cubicBezTo>
                  <a:pt x="38" y="56"/>
                  <a:pt x="38" y="59"/>
                  <a:pt x="37" y="60"/>
                </a:cubicBezTo>
                <a:cubicBezTo>
                  <a:pt x="44" y="55"/>
                  <a:pt x="51" y="49"/>
                  <a:pt x="58" y="46"/>
                </a:cubicBezTo>
                <a:cubicBezTo>
                  <a:pt x="68" y="42"/>
                  <a:pt x="75" y="49"/>
                  <a:pt x="82" y="57"/>
                </a:cubicBezTo>
                <a:cubicBezTo>
                  <a:pt x="95" y="47"/>
                  <a:pt x="106" y="52"/>
                  <a:pt x="116" y="63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413375" y="3078163"/>
            <a:ext cx="282575" cy="376237"/>
          </a:xfrm>
          <a:custGeom>
            <a:avLst/>
            <a:gdLst>
              <a:gd name="T0" fmla="*/ 50 w 100"/>
              <a:gd name="T1" fmla="*/ 0 h 133"/>
              <a:gd name="T2" fmla="*/ 88 w 100"/>
              <a:gd name="T3" fmla="*/ 67 h 133"/>
              <a:gd name="T4" fmla="*/ 80 w 100"/>
              <a:gd name="T5" fmla="*/ 68 h 133"/>
              <a:gd name="T6" fmla="*/ 72 w 100"/>
              <a:gd name="T7" fmla="*/ 82 h 133"/>
              <a:gd name="T8" fmla="*/ 95 w 100"/>
              <a:gd name="T9" fmla="*/ 123 h 133"/>
              <a:gd name="T10" fmla="*/ 100 w 100"/>
              <a:gd name="T11" fmla="*/ 133 h 133"/>
              <a:gd name="T12" fmla="*/ 0 w 100"/>
              <a:gd name="T13" fmla="*/ 133 h 133"/>
              <a:gd name="T14" fmla="*/ 16 w 100"/>
              <a:gd name="T15" fmla="*/ 105 h 133"/>
              <a:gd name="T16" fmla="*/ 29 w 100"/>
              <a:gd name="T17" fmla="*/ 80 h 133"/>
              <a:gd name="T18" fmla="*/ 21 w 100"/>
              <a:gd name="T19" fmla="*/ 68 h 133"/>
              <a:gd name="T20" fmla="*/ 13 w 100"/>
              <a:gd name="T21" fmla="*/ 67 h 133"/>
              <a:gd name="T22" fmla="*/ 50 w 100"/>
              <a:gd name="T2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133">
                <a:moveTo>
                  <a:pt x="50" y="0"/>
                </a:moveTo>
                <a:cubicBezTo>
                  <a:pt x="63" y="23"/>
                  <a:pt x="75" y="45"/>
                  <a:pt x="88" y="67"/>
                </a:cubicBezTo>
                <a:cubicBezTo>
                  <a:pt x="84" y="67"/>
                  <a:pt x="82" y="68"/>
                  <a:pt x="80" y="68"/>
                </a:cubicBezTo>
                <a:cubicBezTo>
                  <a:pt x="68" y="68"/>
                  <a:pt x="66" y="71"/>
                  <a:pt x="72" y="82"/>
                </a:cubicBezTo>
                <a:cubicBezTo>
                  <a:pt x="80" y="96"/>
                  <a:pt x="88" y="110"/>
                  <a:pt x="95" y="123"/>
                </a:cubicBezTo>
                <a:cubicBezTo>
                  <a:pt x="97" y="126"/>
                  <a:pt x="98" y="129"/>
                  <a:pt x="100" y="133"/>
                </a:cubicBezTo>
                <a:cubicBezTo>
                  <a:pt x="67" y="133"/>
                  <a:pt x="34" y="133"/>
                  <a:pt x="0" y="133"/>
                </a:cubicBezTo>
                <a:cubicBezTo>
                  <a:pt x="5" y="123"/>
                  <a:pt x="11" y="114"/>
                  <a:pt x="16" y="105"/>
                </a:cubicBezTo>
                <a:cubicBezTo>
                  <a:pt x="20" y="96"/>
                  <a:pt x="25" y="89"/>
                  <a:pt x="29" y="80"/>
                </a:cubicBezTo>
                <a:cubicBezTo>
                  <a:pt x="34" y="71"/>
                  <a:pt x="32" y="68"/>
                  <a:pt x="21" y="68"/>
                </a:cubicBezTo>
                <a:cubicBezTo>
                  <a:pt x="19" y="68"/>
                  <a:pt x="17" y="68"/>
                  <a:pt x="13" y="67"/>
                </a:cubicBezTo>
                <a:cubicBezTo>
                  <a:pt x="25" y="45"/>
                  <a:pt x="37" y="24"/>
                  <a:pt x="50" y="0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4686300" y="4441825"/>
            <a:ext cx="234950" cy="277812"/>
          </a:xfrm>
          <a:custGeom>
            <a:avLst/>
            <a:gdLst>
              <a:gd name="T0" fmla="*/ 40 w 83"/>
              <a:gd name="T1" fmla="*/ 79 h 98"/>
              <a:gd name="T2" fmla="*/ 9 w 83"/>
              <a:gd name="T3" fmla="*/ 79 h 98"/>
              <a:gd name="T4" fmla="*/ 1 w 83"/>
              <a:gd name="T5" fmla="*/ 6 h 98"/>
              <a:gd name="T6" fmla="*/ 6 w 83"/>
              <a:gd name="T7" fmla="*/ 0 h 98"/>
              <a:gd name="T8" fmla="*/ 30 w 83"/>
              <a:gd name="T9" fmla="*/ 4 h 98"/>
              <a:gd name="T10" fmla="*/ 38 w 83"/>
              <a:gd name="T11" fmla="*/ 9 h 98"/>
              <a:gd name="T12" fmla="*/ 83 w 83"/>
              <a:gd name="T13" fmla="*/ 18 h 98"/>
              <a:gd name="T14" fmla="*/ 80 w 83"/>
              <a:gd name="T15" fmla="*/ 43 h 98"/>
              <a:gd name="T16" fmla="*/ 75 w 83"/>
              <a:gd name="T17" fmla="*/ 91 h 98"/>
              <a:gd name="T18" fmla="*/ 66 w 83"/>
              <a:gd name="T19" fmla="*/ 98 h 98"/>
              <a:gd name="T20" fmla="*/ 23 w 83"/>
              <a:gd name="T21" fmla="*/ 98 h 98"/>
              <a:gd name="T22" fmla="*/ 10 w 83"/>
              <a:gd name="T23" fmla="*/ 83 h 98"/>
              <a:gd name="T24" fmla="*/ 40 w 83"/>
              <a:gd name="T25" fmla="*/ 83 h 98"/>
              <a:gd name="T26" fmla="*/ 40 w 83"/>
              <a:gd name="T27" fmla="*/ 79 h 98"/>
              <a:gd name="T28" fmla="*/ 48 w 83"/>
              <a:gd name="T29" fmla="*/ 79 h 98"/>
              <a:gd name="T30" fmla="*/ 48 w 83"/>
              <a:gd name="T31" fmla="*/ 82 h 98"/>
              <a:gd name="T32" fmla="*/ 63 w 83"/>
              <a:gd name="T33" fmla="*/ 82 h 98"/>
              <a:gd name="T34" fmla="*/ 63 w 83"/>
              <a:gd name="T35" fmla="*/ 79 h 98"/>
              <a:gd name="T36" fmla="*/ 48 w 83"/>
              <a:gd name="T37" fmla="*/ 7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98">
                <a:moveTo>
                  <a:pt x="40" y="79"/>
                </a:moveTo>
                <a:cubicBezTo>
                  <a:pt x="30" y="79"/>
                  <a:pt x="19" y="79"/>
                  <a:pt x="9" y="79"/>
                </a:cubicBezTo>
                <a:cubicBezTo>
                  <a:pt x="6" y="53"/>
                  <a:pt x="3" y="30"/>
                  <a:pt x="1" y="6"/>
                </a:cubicBezTo>
                <a:cubicBezTo>
                  <a:pt x="0" y="4"/>
                  <a:pt x="4" y="0"/>
                  <a:pt x="6" y="0"/>
                </a:cubicBezTo>
                <a:cubicBezTo>
                  <a:pt x="14" y="1"/>
                  <a:pt x="22" y="2"/>
                  <a:pt x="30" y="4"/>
                </a:cubicBezTo>
                <a:cubicBezTo>
                  <a:pt x="33" y="5"/>
                  <a:pt x="35" y="7"/>
                  <a:pt x="38" y="9"/>
                </a:cubicBezTo>
                <a:cubicBezTo>
                  <a:pt x="57" y="20"/>
                  <a:pt x="59" y="21"/>
                  <a:pt x="83" y="18"/>
                </a:cubicBezTo>
                <a:cubicBezTo>
                  <a:pt x="82" y="26"/>
                  <a:pt x="81" y="35"/>
                  <a:pt x="80" y="43"/>
                </a:cubicBezTo>
                <a:cubicBezTo>
                  <a:pt x="79" y="59"/>
                  <a:pt x="77" y="75"/>
                  <a:pt x="75" y="91"/>
                </a:cubicBezTo>
                <a:cubicBezTo>
                  <a:pt x="74" y="96"/>
                  <a:pt x="72" y="98"/>
                  <a:pt x="66" y="98"/>
                </a:cubicBezTo>
                <a:cubicBezTo>
                  <a:pt x="52" y="98"/>
                  <a:pt x="37" y="98"/>
                  <a:pt x="23" y="98"/>
                </a:cubicBezTo>
                <a:cubicBezTo>
                  <a:pt x="10" y="98"/>
                  <a:pt x="10" y="98"/>
                  <a:pt x="10" y="83"/>
                </a:cubicBezTo>
                <a:cubicBezTo>
                  <a:pt x="20" y="83"/>
                  <a:pt x="30" y="83"/>
                  <a:pt x="40" y="83"/>
                </a:cubicBezTo>
                <a:cubicBezTo>
                  <a:pt x="40" y="82"/>
                  <a:pt x="40" y="80"/>
                  <a:pt x="40" y="79"/>
                </a:cubicBezTo>
                <a:close/>
                <a:moveTo>
                  <a:pt x="48" y="79"/>
                </a:moveTo>
                <a:cubicBezTo>
                  <a:pt x="48" y="80"/>
                  <a:pt x="48" y="81"/>
                  <a:pt x="48" y="82"/>
                </a:cubicBezTo>
                <a:cubicBezTo>
                  <a:pt x="53" y="85"/>
                  <a:pt x="58" y="85"/>
                  <a:pt x="63" y="82"/>
                </a:cubicBezTo>
                <a:cubicBezTo>
                  <a:pt x="63" y="81"/>
                  <a:pt x="63" y="80"/>
                  <a:pt x="63" y="79"/>
                </a:cubicBezTo>
                <a:cubicBezTo>
                  <a:pt x="58" y="79"/>
                  <a:pt x="53" y="79"/>
                  <a:pt x="48" y="79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595813" y="3254375"/>
            <a:ext cx="419100" cy="223837"/>
          </a:xfrm>
          <a:custGeom>
            <a:avLst/>
            <a:gdLst>
              <a:gd name="T0" fmla="*/ 137 w 148"/>
              <a:gd name="T1" fmla="*/ 1 h 79"/>
              <a:gd name="T2" fmla="*/ 133 w 148"/>
              <a:gd name="T3" fmla="*/ 55 h 79"/>
              <a:gd name="T4" fmla="*/ 84 w 148"/>
              <a:gd name="T5" fmla="*/ 73 h 79"/>
              <a:gd name="T6" fmla="*/ 68 w 148"/>
              <a:gd name="T7" fmla="*/ 73 h 79"/>
              <a:gd name="T8" fmla="*/ 12 w 148"/>
              <a:gd name="T9" fmla="*/ 9 h 79"/>
              <a:gd name="T10" fmla="*/ 16 w 148"/>
              <a:gd name="T11" fmla="*/ 0 h 79"/>
              <a:gd name="T12" fmla="*/ 54 w 148"/>
              <a:gd name="T13" fmla="*/ 43 h 79"/>
              <a:gd name="T14" fmla="*/ 67 w 148"/>
              <a:gd name="T15" fmla="*/ 23 h 79"/>
              <a:gd name="T16" fmla="*/ 87 w 148"/>
              <a:gd name="T17" fmla="*/ 23 h 79"/>
              <a:gd name="T18" fmla="*/ 98 w 148"/>
              <a:gd name="T19" fmla="*/ 40 h 79"/>
              <a:gd name="T20" fmla="*/ 137 w 148"/>
              <a:gd name="T21" fmla="*/ 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" h="79">
                <a:moveTo>
                  <a:pt x="137" y="1"/>
                </a:moveTo>
                <a:cubicBezTo>
                  <a:pt x="148" y="16"/>
                  <a:pt x="146" y="40"/>
                  <a:pt x="133" y="55"/>
                </a:cubicBezTo>
                <a:cubicBezTo>
                  <a:pt x="120" y="70"/>
                  <a:pt x="104" y="76"/>
                  <a:pt x="84" y="73"/>
                </a:cubicBezTo>
                <a:cubicBezTo>
                  <a:pt x="79" y="72"/>
                  <a:pt x="73" y="73"/>
                  <a:pt x="68" y="73"/>
                </a:cubicBezTo>
                <a:cubicBezTo>
                  <a:pt x="31" y="79"/>
                  <a:pt x="0" y="44"/>
                  <a:pt x="12" y="9"/>
                </a:cubicBezTo>
                <a:cubicBezTo>
                  <a:pt x="12" y="6"/>
                  <a:pt x="14" y="4"/>
                  <a:pt x="16" y="0"/>
                </a:cubicBezTo>
                <a:cubicBezTo>
                  <a:pt x="28" y="15"/>
                  <a:pt x="41" y="28"/>
                  <a:pt x="54" y="43"/>
                </a:cubicBezTo>
                <a:cubicBezTo>
                  <a:pt x="60" y="34"/>
                  <a:pt x="63" y="28"/>
                  <a:pt x="67" y="23"/>
                </a:cubicBezTo>
                <a:cubicBezTo>
                  <a:pt x="75" y="12"/>
                  <a:pt x="78" y="12"/>
                  <a:pt x="87" y="23"/>
                </a:cubicBezTo>
                <a:cubicBezTo>
                  <a:pt x="91" y="28"/>
                  <a:pt x="94" y="34"/>
                  <a:pt x="98" y="40"/>
                </a:cubicBezTo>
                <a:cubicBezTo>
                  <a:pt x="111" y="27"/>
                  <a:pt x="124" y="14"/>
                  <a:pt x="137" y="1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864225" y="2224088"/>
            <a:ext cx="452438" cy="147637"/>
          </a:xfrm>
          <a:custGeom>
            <a:avLst/>
            <a:gdLst>
              <a:gd name="T0" fmla="*/ 1 w 160"/>
              <a:gd name="T1" fmla="*/ 52 h 52"/>
              <a:gd name="T2" fmla="*/ 1 w 160"/>
              <a:gd name="T3" fmla="*/ 14 h 52"/>
              <a:gd name="T4" fmla="*/ 6 w 160"/>
              <a:gd name="T5" fmla="*/ 7 h 52"/>
              <a:gd name="T6" fmla="*/ 36 w 160"/>
              <a:gd name="T7" fmla="*/ 14 h 52"/>
              <a:gd name="T8" fmla="*/ 69 w 160"/>
              <a:gd name="T9" fmla="*/ 24 h 52"/>
              <a:gd name="T10" fmla="*/ 82 w 160"/>
              <a:gd name="T11" fmla="*/ 14 h 52"/>
              <a:gd name="T12" fmla="*/ 122 w 160"/>
              <a:gd name="T13" fmla="*/ 14 h 52"/>
              <a:gd name="T14" fmla="*/ 160 w 160"/>
              <a:gd name="T15" fmla="*/ 23 h 52"/>
              <a:gd name="T16" fmla="*/ 160 w 160"/>
              <a:gd name="T17" fmla="*/ 47 h 52"/>
              <a:gd name="T18" fmla="*/ 153 w 160"/>
              <a:gd name="T19" fmla="*/ 52 h 52"/>
              <a:gd name="T20" fmla="*/ 109 w 160"/>
              <a:gd name="T21" fmla="*/ 52 h 52"/>
              <a:gd name="T22" fmla="*/ 12 w 160"/>
              <a:gd name="T23" fmla="*/ 52 h 52"/>
              <a:gd name="T24" fmla="*/ 1 w 160"/>
              <a:gd name="T2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52">
                <a:moveTo>
                  <a:pt x="1" y="52"/>
                </a:moveTo>
                <a:cubicBezTo>
                  <a:pt x="1" y="39"/>
                  <a:pt x="0" y="26"/>
                  <a:pt x="1" y="14"/>
                </a:cubicBezTo>
                <a:cubicBezTo>
                  <a:pt x="1" y="11"/>
                  <a:pt x="4" y="8"/>
                  <a:pt x="6" y="7"/>
                </a:cubicBezTo>
                <a:cubicBezTo>
                  <a:pt x="16" y="1"/>
                  <a:pt x="28" y="4"/>
                  <a:pt x="36" y="14"/>
                </a:cubicBezTo>
                <a:cubicBezTo>
                  <a:pt x="46" y="25"/>
                  <a:pt x="57" y="29"/>
                  <a:pt x="69" y="24"/>
                </a:cubicBezTo>
                <a:cubicBezTo>
                  <a:pt x="74" y="22"/>
                  <a:pt x="79" y="18"/>
                  <a:pt x="82" y="14"/>
                </a:cubicBezTo>
                <a:cubicBezTo>
                  <a:pt x="95" y="0"/>
                  <a:pt x="110" y="0"/>
                  <a:pt x="122" y="14"/>
                </a:cubicBezTo>
                <a:cubicBezTo>
                  <a:pt x="132" y="27"/>
                  <a:pt x="145" y="29"/>
                  <a:pt x="160" y="23"/>
                </a:cubicBezTo>
                <a:cubicBezTo>
                  <a:pt x="160" y="31"/>
                  <a:pt x="160" y="39"/>
                  <a:pt x="160" y="47"/>
                </a:cubicBezTo>
                <a:cubicBezTo>
                  <a:pt x="160" y="52"/>
                  <a:pt x="156" y="52"/>
                  <a:pt x="153" y="52"/>
                </a:cubicBezTo>
                <a:cubicBezTo>
                  <a:pt x="138" y="52"/>
                  <a:pt x="123" y="52"/>
                  <a:pt x="109" y="52"/>
                </a:cubicBezTo>
                <a:cubicBezTo>
                  <a:pt x="77" y="52"/>
                  <a:pt x="44" y="52"/>
                  <a:pt x="12" y="52"/>
                </a:cubicBezTo>
                <a:cubicBezTo>
                  <a:pt x="8" y="52"/>
                  <a:pt x="5" y="52"/>
                  <a:pt x="1" y="52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126288" y="1550988"/>
            <a:ext cx="360363" cy="355600"/>
          </a:xfrm>
          <a:custGeom>
            <a:avLst/>
            <a:gdLst>
              <a:gd name="T0" fmla="*/ 97 w 127"/>
              <a:gd name="T1" fmla="*/ 55 h 126"/>
              <a:gd name="T2" fmla="*/ 97 w 127"/>
              <a:gd name="T3" fmla="*/ 39 h 126"/>
              <a:gd name="T4" fmla="*/ 90 w 127"/>
              <a:gd name="T5" fmla="*/ 31 h 126"/>
              <a:gd name="T6" fmla="*/ 70 w 127"/>
              <a:gd name="T7" fmla="*/ 31 h 126"/>
              <a:gd name="T8" fmla="*/ 62 w 127"/>
              <a:gd name="T9" fmla="*/ 40 h 126"/>
              <a:gd name="T10" fmla="*/ 62 w 127"/>
              <a:gd name="T11" fmla="*/ 58 h 126"/>
              <a:gd name="T12" fmla="*/ 71 w 127"/>
              <a:gd name="T13" fmla="*/ 67 h 126"/>
              <a:gd name="T14" fmla="*/ 87 w 127"/>
              <a:gd name="T15" fmla="*/ 67 h 126"/>
              <a:gd name="T16" fmla="*/ 70 w 127"/>
              <a:gd name="T17" fmla="*/ 77 h 126"/>
              <a:gd name="T18" fmla="*/ 47 w 127"/>
              <a:gd name="T19" fmla="*/ 77 h 126"/>
              <a:gd name="T20" fmla="*/ 41 w 127"/>
              <a:gd name="T21" fmla="*/ 83 h 126"/>
              <a:gd name="T22" fmla="*/ 42 w 127"/>
              <a:gd name="T23" fmla="*/ 110 h 126"/>
              <a:gd name="T24" fmla="*/ 39 w 127"/>
              <a:gd name="T25" fmla="*/ 116 h 126"/>
              <a:gd name="T26" fmla="*/ 32 w 127"/>
              <a:gd name="T27" fmla="*/ 126 h 126"/>
              <a:gd name="T28" fmla="*/ 30 w 127"/>
              <a:gd name="T29" fmla="*/ 27 h 126"/>
              <a:gd name="T30" fmla="*/ 127 w 127"/>
              <a:gd name="T31" fmla="*/ 26 h 126"/>
              <a:gd name="T32" fmla="*/ 97 w 127"/>
              <a:gd name="T33" fmla="*/ 5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7" h="126">
                <a:moveTo>
                  <a:pt x="97" y="55"/>
                </a:moveTo>
                <a:cubicBezTo>
                  <a:pt x="97" y="50"/>
                  <a:pt x="97" y="44"/>
                  <a:pt x="97" y="39"/>
                </a:cubicBezTo>
                <a:cubicBezTo>
                  <a:pt x="97" y="34"/>
                  <a:pt x="95" y="31"/>
                  <a:pt x="90" y="31"/>
                </a:cubicBezTo>
                <a:cubicBezTo>
                  <a:pt x="83" y="31"/>
                  <a:pt x="76" y="31"/>
                  <a:pt x="70" y="31"/>
                </a:cubicBezTo>
                <a:cubicBezTo>
                  <a:pt x="64" y="31"/>
                  <a:pt x="62" y="34"/>
                  <a:pt x="62" y="40"/>
                </a:cubicBezTo>
                <a:cubicBezTo>
                  <a:pt x="62" y="46"/>
                  <a:pt x="62" y="52"/>
                  <a:pt x="62" y="58"/>
                </a:cubicBezTo>
                <a:cubicBezTo>
                  <a:pt x="62" y="65"/>
                  <a:pt x="65" y="67"/>
                  <a:pt x="71" y="67"/>
                </a:cubicBezTo>
                <a:cubicBezTo>
                  <a:pt x="76" y="66"/>
                  <a:pt x="80" y="67"/>
                  <a:pt x="87" y="67"/>
                </a:cubicBezTo>
                <a:cubicBezTo>
                  <a:pt x="82" y="74"/>
                  <a:pt x="79" y="79"/>
                  <a:pt x="70" y="77"/>
                </a:cubicBezTo>
                <a:cubicBezTo>
                  <a:pt x="63" y="75"/>
                  <a:pt x="55" y="76"/>
                  <a:pt x="47" y="77"/>
                </a:cubicBezTo>
                <a:cubicBezTo>
                  <a:pt x="45" y="77"/>
                  <a:pt x="41" y="81"/>
                  <a:pt x="41" y="83"/>
                </a:cubicBezTo>
                <a:cubicBezTo>
                  <a:pt x="41" y="92"/>
                  <a:pt x="42" y="101"/>
                  <a:pt x="42" y="110"/>
                </a:cubicBezTo>
                <a:cubicBezTo>
                  <a:pt x="42" y="112"/>
                  <a:pt x="40" y="114"/>
                  <a:pt x="39" y="116"/>
                </a:cubicBezTo>
                <a:cubicBezTo>
                  <a:pt x="37" y="119"/>
                  <a:pt x="34" y="123"/>
                  <a:pt x="32" y="126"/>
                </a:cubicBezTo>
                <a:cubicBezTo>
                  <a:pt x="6" y="103"/>
                  <a:pt x="0" y="57"/>
                  <a:pt x="30" y="27"/>
                </a:cubicBezTo>
                <a:cubicBezTo>
                  <a:pt x="57" y="1"/>
                  <a:pt x="105" y="0"/>
                  <a:pt x="127" y="26"/>
                </a:cubicBezTo>
                <a:cubicBezTo>
                  <a:pt x="117" y="35"/>
                  <a:pt x="107" y="45"/>
                  <a:pt x="97" y="55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296150" y="3811588"/>
            <a:ext cx="271463" cy="358775"/>
          </a:xfrm>
          <a:custGeom>
            <a:avLst/>
            <a:gdLst>
              <a:gd name="T0" fmla="*/ 62 w 96"/>
              <a:gd name="T1" fmla="*/ 1 h 127"/>
              <a:gd name="T2" fmla="*/ 92 w 96"/>
              <a:gd name="T3" fmla="*/ 34 h 127"/>
              <a:gd name="T4" fmla="*/ 63 w 96"/>
              <a:gd name="T5" fmla="*/ 86 h 127"/>
              <a:gd name="T6" fmla="*/ 57 w 96"/>
              <a:gd name="T7" fmla="*/ 95 h 127"/>
              <a:gd name="T8" fmla="*/ 57 w 96"/>
              <a:gd name="T9" fmla="*/ 127 h 127"/>
              <a:gd name="T10" fmla="*/ 37 w 96"/>
              <a:gd name="T11" fmla="*/ 127 h 127"/>
              <a:gd name="T12" fmla="*/ 37 w 96"/>
              <a:gd name="T13" fmla="*/ 98 h 127"/>
              <a:gd name="T14" fmla="*/ 29 w 96"/>
              <a:gd name="T15" fmla="*/ 85 h 127"/>
              <a:gd name="T16" fmla="*/ 1 w 96"/>
              <a:gd name="T17" fmla="*/ 47 h 127"/>
              <a:gd name="T18" fmla="*/ 24 w 96"/>
              <a:gd name="T19" fmla="*/ 3 h 127"/>
              <a:gd name="T20" fmla="*/ 32 w 96"/>
              <a:gd name="T21" fmla="*/ 0 h 127"/>
              <a:gd name="T22" fmla="*/ 32 w 96"/>
              <a:gd name="T23" fmla="*/ 30 h 127"/>
              <a:gd name="T24" fmla="*/ 32 w 96"/>
              <a:gd name="T25" fmla="*/ 50 h 127"/>
              <a:gd name="T26" fmla="*/ 40 w 96"/>
              <a:gd name="T27" fmla="*/ 58 h 127"/>
              <a:gd name="T28" fmla="*/ 56 w 96"/>
              <a:gd name="T29" fmla="*/ 58 h 127"/>
              <a:gd name="T30" fmla="*/ 62 w 96"/>
              <a:gd name="T31" fmla="*/ 51 h 127"/>
              <a:gd name="T32" fmla="*/ 62 w 96"/>
              <a:gd name="T33" fmla="*/ 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" h="127">
                <a:moveTo>
                  <a:pt x="62" y="1"/>
                </a:moveTo>
                <a:cubicBezTo>
                  <a:pt x="77" y="4"/>
                  <a:pt x="89" y="19"/>
                  <a:pt x="92" y="34"/>
                </a:cubicBezTo>
                <a:cubicBezTo>
                  <a:pt x="96" y="57"/>
                  <a:pt x="85" y="77"/>
                  <a:pt x="63" y="86"/>
                </a:cubicBezTo>
                <a:cubicBezTo>
                  <a:pt x="59" y="88"/>
                  <a:pt x="57" y="90"/>
                  <a:pt x="57" y="95"/>
                </a:cubicBezTo>
                <a:cubicBezTo>
                  <a:pt x="57" y="106"/>
                  <a:pt x="57" y="116"/>
                  <a:pt x="57" y="127"/>
                </a:cubicBezTo>
                <a:cubicBezTo>
                  <a:pt x="50" y="127"/>
                  <a:pt x="44" y="127"/>
                  <a:pt x="37" y="127"/>
                </a:cubicBezTo>
                <a:cubicBezTo>
                  <a:pt x="37" y="117"/>
                  <a:pt x="37" y="108"/>
                  <a:pt x="37" y="98"/>
                </a:cubicBezTo>
                <a:cubicBezTo>
                  <a:pt x="37" y="91"/>
                  <a:pt x="35" y="88"/>
                  <a:pt x="29" y="85"/>
                </a:cubicBezTo>
                <a:cubicBezTo>
                  <a:pt x="12" y="78"/>
                  <a:pt x="3" y="65"/>
                  <a:pt x="1" y="47"/>
                </a:cubicBezTo>
                <a:cubicBezTo>
                  <a:pt x="0" y="28"/>
                  <a:pt x="8" y="13"/>
                  <a:pt x="24" y="3"/>
                </a:cubicBezTo>
                <a:cubicBezTo>
                  <a:pt x="26" y="2"/>
                  <a:pt x="28" y="2"/>
                  <a:pt x="32" y="0"/>
                </a:cubicBezTo>
                <a:cubicBezTo>
                  <a:pt x="32" y="11"/>
                  <a:pt x="32" y="21"/>
                  <a:pt x="32" y="30"/>
                </a:cubicBezTo>
                <a:cubicBezTo>
                  <a:pt x="32" y="37"/>
                  <a:pt x="32" y="43"/>
                  <a:pt x="32" y="50"/>
                </a:cubicBezTo>
                <a:cubicBezTo>
                  <a:pt x="31" y="56"/>
                  <a:pt x="34" y="58"/>
                  <a:pt x="40" y="58"/>
                </a:cubicBezTo>
                <a:cubicBezTo>
                  <a:pt x="45" y="57"/>
                  <a:pt x="50" y="57"/>
                  <a:pt x="56" y="58"/>
                </a:cubicBezTo>
                <a:cubicBezTo>
                  <a:pt x="61" y="58"/>
                  <a:pt x="62" y="56"/>
                  <a:pt x="62" y="51"/>
                </a:cubicBezTo>
                <a:cubicBezTo>
                  <a:pt x="62" y="34"/>
                  <a:pt x="62" y="18"/>
                  <a:pt x="62" y="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219950" y="1644650"/>
            <a:ext cx="346075" cy="344487"/>
          </a:xfrm>
          <a:custGeom>
            <a:avLst/>
            <a:gdLst>
              <a:gd name="T0" fmla="*/ 0 w 122"/>
              <a:gd name="T1" fmla="*/ 95 h 122"/>
              <a:gd name="T2" fmla="*/ 16 w 122"/>
              <a:gd name="T3" fmla="*/ 81 h 122"/>
              <a:gd name="T4" fmla="*/ 32 w 122"/>
              <a:gd name="T5" fmla="*/ 78 h 122"/>
              <a:gd name="T6" fmla="*/ 43 w 122"/>
              <a:gd name="T7" fmla="*/ 68 h 122"/>
              <a:gd name="T8" fmla="*/ 51 w 122"/>
              <a:gd name="T9" fmla="*/ 47 h 122"/>
              <a:gd name="T10" fmla="*/ 51 w 122"/>
              <a:gd name="T11" fmla="*/ 70 h 122"/>
              <a:gd name="T12" fmla="*/ 60 w 122"/>
              <a:gd name="T13" fmla="*/ 78 h 122"/>
              <a:gd name="T14" fmla="*/ 78 w 122"/>
              <a:gd name="T15" fmla="*/ 78 h 122"/>
              <a:gd name="T16" fmla="*/ 86 w 122"/>
              <a:gd name="T17" fmla="*/ 71 h 122"/>
              <a:gd name="T18" fmla="*/ 61 w 122"/>
              <a:gd name="T19" fmla="*/ 43 h 122"/>
              <a:gd name="T20" fmla="*/ 56 w 122"/>
              <a:gd name="T21" fmla="*/ 43 h 122"/>
              <a:gd name="T22" fmla="*/ 101 w 122"/>
              <a:gd name="T23" fmla="*/ 0 h 122"/>
              <a:gd name="T24" fmla="*/ 100 w 122"/>
              <a:gd name="T25" fmla="*/ 88 h 122"/>
              <a:gd name="T26" fmla="*/ 0 w 122"/>
              <a:gd name="T27" fmla="*/ 9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" h="122">
                <a:moveTo>
                  <a:pt x="0" y="95"/>
                </a:moveTo>
                <a:cubicBezTo>
                  <a:pt x="6" y="89"/>
                  <a:pt x="10" y="84"/>
                  <a:pt x="16" y="81"/>
                </a:cubicBezTo>
                <a:cubicBezTo>
                  <a:pt x="21" y="78"/>
                  <a:pt x="27" y="78"/>
                  <a:pt x="32" y="78"/>
                </a:cubicBezTo>
                <a:cubicBezTo>
                  <a:pt x="40" y="79"/>
                  <a:pt x="43" y="76"/>
                  <a:pt x="43" y="68"/>
                </a:cubicBezTo>
                <a:cubicBezTo>
                  <a:pt x="42" y="60"/>
                  <a:pt x="40" y="51"/>
                  <a:pt x="51" y="47"/>
                </a:cubicBezTo>
                <a:cubicBezTo>
                  <a:pt x="51" y="55"/>
                  <a:pt x="52" y="62"/>
                  <a:pt x="51" y="70"/>
                </a:cubicBezTo>
                <a:cubicBezTo>
                  <a:pt x="51" y="76"/>
                  <a:pt x="54" y="79"/>
                  <a:pt x="60" y="78"/>
                </a:cubicBezTo>
                <a:cubicBezTo>
                  <a:pt x="66" y="78"/>
                  <a:pt x="72" y="78"/>
                  <a:pt x="78" y="78"/>
                </a:cubicBezTo>
                <a:cubicBezTo>
                  <a:pt x="83" y="78"/>
                  <a:pt x="86" y="76"/>
                  <a:pt x="86" y="71"/>
                </a:cubicBezTo>
                <a:cubicBezTo>
                  <a:pt x="88" y="43"/>
                  <a:pt x="88" y="43"/>
                  <a:pt x="61" y="43"/>
                </a:cubicBezTo>
                <a:cubicBezTo>
                  <a:pt x="59" y="43"/>
                  <a:pt x="57" y="43"/>
                  <a:pt x="56" y="43"/>
                </a:cubicBezTo>
                <a:cubicBezTo>
                  <a:pt x="71" y="29"/>
                  <a:pt x="86" y="15"/>
                  <a:pt x="101" y="0"/>
                </a:cubicBezTo>
                <a:cubicBezTo>
                  <a:pt x="121" y="17"/>
                  <a:pt x="122" y="63"/>
                  <a:pt x="100" y="88"/>
                </a:cubicBezTo>
                <a:cubicBezTo>
                  <a:pt x="74" y="118"/>
                  <a:pt x="29" y="122"/>
                  <a:pt x="0" y="95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465638" y="2003425"/>
            <a:ext cx="517525" cy="141287"/>
          </a:xfrm>
          <a:custGeom>
            <a:avLst/>
            <a:gdLst>
              <a:gd name="T0" fmla="*/ 180 w 183"/>
              <a:gd name="T1" fmla="*/ 50 h 50"/>
              <a:gd name="T2" fmla="*/ 174 w 183"/>
              <a:gd name="T3" fmla="*/ 44 h 50"/>
              <a:gd name="T4" fmla="*/ 167 w 183"/>
              <a:gd name="T5" fmla="*/ 33 h 50"/>
              <a:gd name="T6" fmla="*/ 104 w 183"/>
              <a:gd name="T7" fmla="*/ 33 h 50"/>
              <a:gd name="T8" fmla="*/ 91 w 183"/>
              <a:gd name="T9" fmla="*/ 48 h 50"/>
              <a:gd name="T10" fmla="*/ 87 w 183"/>
              <a:gd name="T11" fmla="*/ 44 h 50"/>
              <a:gd name="T12" fmla="*/ 80 w 183"/>
              <a:gd name="T13" fmla="*/ 33 h 50"/>
              <a:gd name="T14" fmla="*/ 16 w 183"/>
              <a:gd name="T15" fmla="*/ 33 h 50"/>
              <a:gd name="T16" fmla="*/ 8 w 183"/>
              <a:gd name="T17" fmla="*/ 44 h 50"/>
              <a:gd name="T18" fmla="*/ 2 w 183"/>
              <a:gd name="T19" fmla="*/ 50 h 50"/>
              <a:gd name="T20" fmla="*/ 0 w 183"/>
              <a:gd name="T21" fmla="*/ 48 h 50"/>
              <a:gd name="T22" fmla="*/ 0 w 183"/>
              <a:gd name="T23" fmla="*/ 16 h 50"/>
              <a:gd name="T24" fmla="*/ 18 w 183"/>
              <a:gd name="T25" fmla="*/ 0 h 50"/>
              <a:gd name="T26" fmla="*/ 163 w 183"/>
              <a:gd name="T27" fmla="*/ 0 h 50"/>
              <a:gd name="T28" fmla="*/ 183 w 183"/>
              <a:gd name="T29" fmla="*/ 19 h 50"/>
              <a:gd name="T30" fmla="*/ 183 w 183"/>
              <a:gd name="T31" fmla="*/ 48 h 50"/>
              <a:gd name="T32" fmla="*/ 180 w 183"/>
              <a:gd name="T3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3" h="50">
                <a:moveTo>
                  <a:pt x="180" y="50"/>
                </a:moveTo>
                <a:cubicBezTo>
                  <a:pt x="178" y="48"/>
                  <a:pt x="176" y="46"/>
                  <a:pt x="174" y="44"/>
                </a:cubicBezTo>
                <a:cubicBezTo>
                  <a:pt x="172" y="40"/>
                  <a:pt x="170" y="35"/>
                  <a:pt x="167" y="33"/>
                </a:cubicBezTo>
                <a:cubicBezTo>
                  <a:pt x="146" y="21"/>
                  <a:pt x="125" y="21"/>
                  <a:pt x="104" y="33"/>
                </a:cubicBezTo>
                <a:cubicBezTo>
                  <a:pt x="99" y="36"/>
                  <a:pt x="96" y="42"/>
                  <a:pt x="91" y="48"/>
                </a:cubicBezTo>
                <a:cubicBezTo>
                  <a:pt x="91" y="47"/>
                  <a:pt x="89" y="46"/>
                  <a:pt x="87" y="44"/>
                </a:cubicBezTo>
                <a:cubicBezTo>
                  <a:pt x="85" y="40"/>
                  <a:pt x="83" y="35"/>
                  <a:pt x="80" y="33"/>
                </a:cubicBezTo>
                <a:cubicBezTo>
                  <a:pt x="59" y="21"/>
                  <a:pt x="38" y="21"/>
                  <a:pt x="16" y="33"/>
                </a:cubicBezTo>
                <a:cubicBezTo>
                  <a:pt x="13" y="35"/>
                  <a:pt x="11" y="40"/>
                  <a:pt x="8" y="44"/>
                </a:cubicBezTo>
                <a:cubicBezTo>
                  <a:pt x="7" y="46"/>
                  <a:pt x="4" y="48"/>
                  <a:pt x="2" y="50"/>
                </a:cubicBezTo>
                <a:cubicBezTo>
                  <a:pt x="2" y="49"/>
                  <a:pt x="1" y="49"/>
                  <a:pt x="0" y="48"/>
                </a:cubicBezTo>
                <a:cubicBezTo>
                  <a:pt x="0" y="38"/>
                  <a:pt x="0" y="27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67" y="0"/>
                  <a:pt x="115" y="0"/>
                  <a:pt x="163" y="0"/>
                </a:cubicBezTo>
                <a:cubicBezTo>
                  <a:pt x="175" y="0"/>
                  <a:pt x="182" y="8"/>
                  <a:pt x="183" y="19"/>
                </a:cubicBezTo>
                <a:cubicBezTo>
                  <a:pt x="183" y="29"/>
                  <a:pt x="183" y="39"/>
                  <a:pt x="183" y="48"/>
                </a:cubicBezTo>
                <a:cubicBezTo>
                  <a:pt x="182" y="49"/>
                  <a:pt x="181" y="50"/>
                  <a:pt x="180" y="5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759450" y="3884613"/>
            <a:ext cx="676275" cy="950912"/>
          </a:xfrm>
          <a:custGeom>
            <a:avLst/>
            <a:gdLst>
              <a:gd name="T0" fmla="*/ 196 w 239"/>
              <a:gd name="T1" fmla="*/ 141 h 336"/>
              <a:gd name="T2" fmla="*/ 154 w 239"/>
              <a:gd name="T3" fmla="*/ 145 h 336"/>
              <a:gd name="T4" fmla="*/ 151 w 239"/>
              <a:gd name="T5" fmla="*/ 145 h 336"/>
              <a:gd name="T6" fmla="*/ 144 w 239"/>
              <a:gd name="T7" fmla="*/ 141 h 336"/>
              <a:gd name="T8" fmla="*/ 151 w 239"/>
              <a:gd name="T9" fmla="*/ 137 h 336"/>
              <a:gd name="T10" fmla="*/ 186 w 239"/>
              <a:gd name="T11" fmla="*/ 132 h 336"/>
              <a:gd name="T12" fmla="*/ 209 w 239"/>
              <a:gd name="T13" fmla="*/ 111 h 336"/>
              <a:gd name="T14" fmla="*/ 228 w 239"/>
              <a:gd name="T15" fmla="*/ 19 h 336"/>
              <a:gd name="T16" fmla="*/ 220 w 239"/>
              <a:gd name="T17" fmla="*/ 9 h 336"/>
              <a:gd name="T18" fmla="*/ 210 w 239"/>
              <a:gd name="T19" fmla="*/ 10 h 336"/>
              <a:gd name="T20" fmla="*/ 205 w 239"/>
              <a:gd name="T21" fmla="*/ 1 h 336"/>
              <a:gd name="T22" fmla="*/ 226 w 239"/>
              <a:gd name="T23" fmla="*/ 1 h 336"/>
              <a:gd name="T24" fmla="*/ 237 w 239"/>
              <a:gd name="T25" fmla="*/ 19 h 336"/>
              <a:gd name="T26" fmla="*/ 219 w 239"/>
              <a:gd name="T27" fmla="*/ 107 h 336"/>
              <a:gd name="T28" fmla="*/ 200 w 239"/>
              <a:gd name="T29" fmla="*/ 152 h 336"/>
              <a:gd name="T30" fmla="*/ 162 w 239"/>
              <a:gd name="T31" fmla="*/ 182 h 336"/>
              <a:gd name="T32" fmla="*/ 162 w 239"/>
              <a:gd name="T33" fmla="*/ 242 h 336"/>
              <a:gd name="T34" fmla="*/ 93 w 239"/>
              <a:gd name="T35" fmla="*/ 328 h 336"/>
              <a:gd name="T36" fmla="*/ 0 w 239"/>
              <a:gd name="T37" fmla="*/ 283 h 336"/>
              <a:gd name="T38" fmla="*/ 12 w 239"/>
              <a:gd name="T39" fmla="*/ 287 h 336"/>
              <a:gd name="T40" fmla="*/ 98 w 239"/>
              <a:gd name="T41" fmla="*/ 317 h 336"/>
              <a:gd name="T42" fmla="*/ 153 w 239"/>
              <a:gd name="T43" fmla="*/ 244 h 336"/>
              <a:gd name="T44" fmla="*/ 153 w 239"/>
              <a:gd name="T45" fmla="*/ 188 h 336"/>
              <a:gd name="T46" fmla="*/ 147 w 239"/>
              <a:gd name="T47" fmla="*/ 180 h 336"/>
              <a:gd name="T48" fmla="*/ 117 w 239"/>
              <a:gd name="T49" fmla="*/ 159 h 336"/>
              <a:gd name="T50" fmla="*/ 113 w 239"/>
              <a:gd name="T51" fmla="*/ 137 h 336"/>
              <a:gd name="T52" fmla="*/ 162 w 239"/>
              <a:gd name="T53" fmla="*/ 172 h 336"/>
              <a:gd name="T54" fmla="*/ 196 w 239"/>
              <a:gd name="T55" fmla="*/ 14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9" h="336">
                <a:moveTo>
                  <a:pt x="196" y="141"/>
                </a:moveTo>
                <a:cubicBezTo>
                  <a:pt x="182" y="142"/>
                  <a:pt x="168" y="144"/>
                  <a:pt x="154" y="145"/>
                </a:cubicBezTo>
                <a:cubicBezTo>
                  <a:pt x="153" y="145"/>
                  <a:pt x="152" y="145"/>
                  <a:pt x="151" y="145"/>
                </a:cubicBezTo>
                <a:cubicBezTo>
                  <a:pt x="148" y="144"/>
                  <a:pt x="146" y="142"/>
                  <a:pt x="144" y="141"/>
                </a:cubicBezTo>
                <a:cubicBezTo>
                  <a:pt x="146" y="139"/>
                  <a:pt x="148" y="137"/>
                  <a:pt x="151" y="137"/>
                </a:cubicBezTo>
                <a:cubicBezTo>
                  <a:pt x="163" y="135"/>
                  <a:pt x="175" y="134"/>
                  <a:pt x="186" y="132"/>
                </a:cubicBezTo>
                <a:cubicBezTo>
                  <a:pt x="199" y="131"/>
                  <a:pt x="206" y="124"/>
                  <a:pt x="209" y="111"/>
                </a:cubicBezTo>
                <a:cubicBezTo>
                  <a:pt x="215" y="81"/>
                  <a:pt x="222" y="50"/>
                  <a:pt x="228" y="19"/>
                </a:cubicBezTo>
                <a:cubicBezTo>
                  <a:pt x="230" y="12"/>
                  <a:pt x="227" y="9"/>
                  <a:pt x="220" y="9"/>
                </a:cubicBezTo>
                <a:cubicBezTo>
                  <a:pt x="217" y="10"/>
                  <a:pt x="213" y="9"/>
                  <a:pt x="210" y="10"/>
                </a:cubicBezTo>
                <a:cubicBezTo>
                  <a:pt x="204" y="10"/>
                  <a:pt x="203" y="7"/>
                  <a:pt x="205" y="1"/>
                </a:cubicBezTo>
                <a:cubicBezTo>
                  <a:pt x="212" y="1"/>
                  <a:pt x="219" y="0"/>
                  <a:pt x="226" y="1"/>
                </a:cubicBezTo>
                <a:cubicBezTo>
                  <a:pt x="234" y="2"/>
                  <a:pt x="239" y="9"/>
                  <a:pt x="237" y="19"/>
                </a:cubicBezTo>
                <a:cubicBezTo>
                  <a:pt x="232" y="48"/>
                  <a:pt x="227" y="78"/>
                  <a:pt x="219" y="107"/>
                </a:cubicBezTo>
                <a:cubicBezTo>
                  <a:pt x="215" y="122"/>
                  <a:pt x="208" y="138"/>
                  <a:pt x="200" y="152"/>
                </a:cubicBezTo>
                <a:cubicBezTo>
                  <a:pt x="192" y="167"/>
                  <a:pt x="180" y="179"/>
                  <a:pt x="162" y="182"/>
                </a:cubicBezTo>
                <a:cubicBezTo>
                  <a:pt x="162" y="202"/>
                  <a:pt x="162" y="222"/>
                  <a:pt x="162" y="242"/>
                </a:cubicBezTo>
                <a:cubicBezTo>
                  <a:pt x="162" y="284"/>
                  <a:pt x="134" y="319"/>
                  <a:pt x="93" y="328"/>
                </a:cubicBezTo>
                <a:cubicBezTo>
                  <a:pt x="55" y="336"/>
                  <a:pt x="14" y="316"/>
                  <a:pt x="0" y="283"/>
                </a:cubicBezTo>
                <a:cubicBezTo>
                  <a:pt x="5" y="280"/>
                  <a:pt x="9" y="282"/>
                  <a:pt x="12" y="287"/>
                </a:cubicBezTo>
                <a:cubicBezTo>
                  <a:pt x="31" y="315"/>
                  <a:pt x="66" y="327"/>
                  <a:pt x="98" y="317"/>
                </a:cubicBezTo>
                <a:cubicBezTo>
                  <a:pt x="130" y="308"/>
                  <a:pt x="153" y="277"/>
                  <a:pt x="153" y="244"/>
                </a:cubicBezTo>
                <a:cubicBezTo>
                  <a:pt x="153" y="225"/>
                  <a:pt x="153" y="207"/>
                  <a:pt x="153" y="188"/>
                </a:cubicBezTo>
                <a:cubicBezTo>
                  <a:pt x="153" y="183"/>
                  <a:pt x="152" y="181"/>
                  <a:pt x="147" y="180"/>
                </a:cubicBezTo>
                <a:cubicBezTo>
                  <a:pt x="135" y="176"/>
                  <a:pt x="125" y="169"/>
                  <a:pt x="117" y="159"/>
                </a:cubicBezTo>
                <a:cubicBezTo>
                  <a:pt x="112" y="152"/>
                  <a:pt x="112" y="146"/>
                  <a:pt x="113" y="137"/>
                </a:cubicBezTo>
                <a:cubicBezTo>
                  <a:pt x="125" y="156"/>
                  <a:pt x="138" y="174"/>
                  <a:pt x="162" y="172"/>
                </a:cubicBezTo>
                <a:cubicBezTo>
                  <a:pt x="180" y="170"/>
                  <a:pt x="188" y="154"/>
                  <a:pt x="196" y="14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0" name="Freeform 31"/>
          <p:cNvSpPr>
            <a:spLocks/>
          </p:cNvSpPr>
          <p:nvPr/>
        </p:nvSpPr>
        <p:spPr bwMode="auto">
          <a:xfrm>
            <a:off x="5865813" y="2159000"/>
            <a:ext cx="454025" cy="136525"/>
          </a:xfrm>
          <a:custGeom>
            <a:avLst/>
            <a:gdLst>
              <a:gd name="T0" fmla="*/ 0 w 160"/>
              <a:gd name="T1" fmla="*/ 26 h 48"/>
              <a:gd name="T2" fmla="*/ 0 w 160"/>
              <a:gd name="T3" fmla="*/ 1 h 48"/>
              <a:gd name="T4" fmla="*/ 8 w 160"/>
              <a:gd name="T5" fmla="*/ 0 h 48"/>
              <a:gd name="T6" fmla="*/ 150 w 160"/>
              <a:gd name="T7" fmla="*/ 0 h 48"/>
              <a:gd name="T8" fmla="*/ 159 w 160"/>
              <a:gd name="T9" fmla="*/ 9 h 48"/>
              <a:gd name="T10" fmla="*/ 159 w 160"/>
              <a:gd name="T11" fmla="*/ 32 h 48"/>
              <a:gd name="T12" fmla="*/ 151 w 160"/>
              <a:gd name="T13" fmla="*/ 43 h 48"/>
              <a:gd name="T14" fmla="*/ 125 w 160"/>
              <a:gd name="T15" fmla="*/ 35 h 48"/>
              <a:gd name="T16" fmla="*/ 77 w 160"/>
              <a:gd name="T17" fmla="*/ 35 h 48"/>
              <a:gd name="T18" fmla="*/ 42 w 160"/>
              <a:gd name="T19" fmla="*/ 37 h 48"/>
              <a:gd name="T20" fmla="*/ 0 w 160"/>
              <a:gd name="T21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48">
                <a:moveTo>
                  <a:pt x="0" y="26"/>
                </a:moveTo>
                <a:cubicBezTo>
                  <a:pt x="0" y="17"/>
                  <a:pt x="0" y="9"/>
                  <a:pt x="0" y="1"/>
                </a:cubicBezTo>
                <a:cubicBezTo>
                  <a:pt x="3" y="1"/>
                  <a:pt x="5" y="0"/>
                  <a:pt x="8" y="0"/>
                </a:cubicBezTo>
                <a:cubicBezTo>
                  <a:pt x="55" y="0"/>
                  <a:pt x="102" y="0"/>
                  <a:pt x="150" y="0"/>
                </a:cubicBezTo>
                <a:cubicBezTo>
                  <a:pt x="157" y="0"/>
                  <a:pt x="160" y="2"/>
                  <a:pt x="159" y="9"/>
                </a:cubicBezTo>
                <a:cubicBezTo>
                  <a:pt x="158" y="17"/>
                  <a:pt x="158" y="24"/>
                  <a:pt x="159" y="32"/>
                </a:cubicBezTo>
                <a:cubicBezTo>
                  <a:pt x="160" y="38"/>
                  <a:pt x="157" y="41"/>
                  <a:pt x="151" y="43"/>
                </a:cubicBezTo>
                <a:cubicBezTo>
                  <a:pt x="142" y="46"/>
                  <a:pt x="132" y="43"/>
                  <a:pt x="125" y="35"/>
                </a:cubicBezTo>
                <a:cubicBezTo>
                  <a:pt x="110" y="17"/>
                  <a:pt x="93" y="17"/>
                  <a:pt x="77" y="35"/>
                </a:cubicBezTo>
                <a:cubicBezTo>
                  <a:pt x="67" y="46"/>
                  <a:pt x="51" y="48"/>
                  <a:pt x="42" y="37"/>
                </a:cubicBezTo>
                <a:cubicBezTo>
                  <a:pt x="31" y="22"/>
                  <a:pt x="18" y="18"/>
                  <a:pt x="0" y="2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2" name="Freeform 32"/>
          <p:cNvSpPr>
            <a:spLocks/>
          </p:cNvSpPr>
          <p:nvPr/>
        </p:nvSpPr>
        <p:spPr bwMode="auto">
          <a:xfrm>
            <a:off x="6103938" y="3214688"/>
            <a:ext cx="263525" cy="260350"/>
          </a:xfrm>
          <a:custGeom>
            <a:avLst/>
            <a:gdLst>
              <a:gd name="T0" fmla="*/ 29 w 93"/>
              <a:gd name="T1" fmla="*/ 9 h 92"/>
              <a:gd name="T2" fmla="*/ 45 w 93"/>
              <a:gd name="T3" fmla="*/ 48 h 92"/>
              <a:gd name="T4" fmla="*/ 49 w 93"/>
              <a:gd name="T5" fmla="*/ 46 h 92"/>
              <a:gd name="T6" fmla="*/ 34 w 93"/>
              <a:gd name="T7" fmla="*/ 8 h 92"/>
              <a:gd name="T8" fmla="*/ 83 w 93"/>
              <a:gd name="T9" fmla="*/ 28 h 92"/>
              <a:gd name="T10" fmla="*/ 63 w 93"/>
              <a:gd name="T11" fmla="*/ 82 h 92"/>
              <a:gd name="T12" fmla="*/ 10 w 93"/>
              <a:gd name="T13" fmla="*/ 63 h 92"/>
              <a:gd name="T14" fmla="*/ 29 w 93"/>
              <a:gd name="T15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92">
                <a:moveTo>
                  <a:pt x="29" y="9"/>
                </a:moveTo>
                <a:cubicBezTo>
                  <a:pt x="34" y="23"/>
                  <a:pt x="40" y="35"/>
                  <a:pt x="45" y="48"/>
                </a:cubicBezTo>
                <a:cubicBezTo>
                  <a:pt x="47" y="47"/>
                  <a:pt x="48" y="47"/>
                  <a:pt x="49" y="46"/>
                </a:cubicBezTo>
                <a:cubicBezTo>
                  <a:pt x="44" y="33"/>
                  <a:pt x="39" y="20"/>
                  <a:pt x="34" y="8"/>
                </a:cubicBezTo>
                <a:cubicBezTo>
                  <a:pt x="52" y="0"/>
                  <a:pt x="75" y="10"/>
                  <a:pt x="83" y="28"/>
                </a:cubicBezTo>
                <a:cubicBezTo>
                  <a:pt x="93" y="49"/>
                  <a:pt x="83" y="73"/>
                  <a:pt x="63" y="82"/>
                </a:cubicBezTo>
                <a:cubicBezTo>
                  <a:pt x="43" y="92"/>
                  <a:pt x="19" y="83"/>
                  <a:pt x="10" y="63"/>
                </a:cubicBezTo>
                <a:cubicBezTo>
                  <a:pt x="0" y="43"/>
                  <a:pt x="8" y="19"/>
                  <a:pt x="29" y="9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3" name="Freeform 33"/>
          <p:cNvSpPr>
            <a:spLocks/>
          </p:cNvSpPr>
          <p:nvPr/>
        </p:nvSpPr>
        <p:spPr bwMode="auto">
          <a:xfrm>
            <a:off x="5526088" y="2224088"/>
            <a:ext cx="255588" cy="158750"/>
          </a:xfrm>
          <a:custGeom>
            <a:avLst/>
            <a:gdLst>
              <a:gd name="T0" fmla="*/ 1 w 90"/>
              <a:gd name="T1" fmla="*/ 0 h 56"/>
              <a:gd name="T2" fmla="*/ 89 w 90"/>
              <a:gd name="T3" fmla="*/ 0 h 56"/>
              <a:gd name="T4" fmla="*/ 89 w 90"/>
              <a:gd name="T5" fmla="*/ 45 h 56"/>
              <a:gd name="T6" fmla="*/ 76 w 90"/>
              <a:gd name="T7" fmla="*/ 55 h 56"/>
              <a:gd name="T8" fmla="*/ 15 w 90"/>
              <a:gd name="T9" fmla="*/ 55 h 56"/>
              <a:gd name="T10" fmla="*/ 1 w 90"/>
              <a:gd name="T11" fmla="*/ 42 h 56"/>
              <a:gd name="T12" fmla="*/ 1 w 90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56">
                <a:moveTo>
                  <a:pt x="1" y="0"/>
                </a:moveTo>
                <a:cubicBezTo>
                  <a:pt x="31" y="0"/>
                  <a:pt x="60" y="0"/>
                  <a:pt x="89" y="0"/>
                </a:cubicBezTo>
                <a:cubicBezTo>
                  <a:pt x="89" y="15"/>
                  <a:pt x="90" y="30"/>
                  <a:pt x="89" y="45"/>
                </a:cubicBezTo>
                <a:cubicBezTo>
                  <a:pt x="89" y="52"/>
                  <a:pt x="82" y="55"/>
                  <a:pt x="76" y="55"/>
                </a:cubicBezTo>
                <a:cubicBezTo>
                  <a:pt x="55" y="56"/>
                  <a:pt x="35" y="56"/>
                  <a:pt x="15" y="55"/>
                </a:cubicBezTo>
                <a:cubicBezTo>
                  <a:pt x="7" y="55"/>
                  <a:pt x="1" y="50"/>
                  <a:pt x="1" y="42"/>
                </a:cubicBezTo>
                <a:cubicBezTo>
                  <a:pt x="0" y="28"/>
                  <a:pt x="1" y="14"/>
                  <a:pt x="1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4" name="Freeform 34"/>
          <p:cNvSpPr>
            <a:spLocks/>
          </p:cNvSpPr>
          <p:nvPr/>
        </p:nvSpPr>
        <p:spPr bwMode="auto">
          <a:xfrm>
            <a:off x="6811963" y="1555750"/>
            <a:ext cx="376238" cy="252412"/>
          </a:xfrm>
          <a:custGeom>
            <a:avLst/>
            <a:gdLst>
              <a:gd name="T0" fmla="*/ 107 w 133"/>
              <a:gd name="T1" fmla="*/ 67 h 89"/>
              <a:gd name="T2" fmla="*/ 95 w 133"/>
              <a:gd name="T3" fmla="*/ 65 h 89"/>
              <a:gd name="T4" fmla="*/ 89 w 133"/>
              <a:gd name="T5" fmla="*/ 62 h 89"/>
              <a:gd name="T6" fmla="*/ 67 w 133"/>
              <a:gd name="T7" fmla="*/ 7 h 89"/>
              <a:gd name="T8" fmla="*/ 133 w 133"/>
              <a:gd name="T9" fmla="*/ 25 h 89"/>
              <a:gd name="T10" fmla="*/ 119 w 133"/>
              <a:gd name="T11" fmla="*/ 55 h 89"/>
              <a:gd name="T12" fmla="*/ 115 w 133"/>
              <a:gd name="T13" fmla="*/ 89 h 89"/>
              <a:gd name="T14" fmla="*/ 110 w 133"/>
              <a:gd name="T15" fmla="*/ 89 h 89"/>
              <a:gd name="T16" fmla="*/ 12 w 133"/>
              <a:gd name="T17" fmla="*/ 89 h 89"/>
              <a:gd name="T18" fmla="*/ 0 w 133"/>
              <a:gd name="T19" fmla="*/ 80 h 89"/>
              <a:gd name="T20" fmla="*/ 12 w 133"/>
              <a:gd name="T21" fmla="*/ 71 h 89"/>
              <a:gd name="T22" fmla="*/ 98 w 133"/>
              <a:gd name="T23" fmla="*/ 71 h 89"/>
              <a:gd name="T24" fmla="*/ 107 w 133"/>
              <a:gd name="T25" fmla="*/ 70 h 89"/>
              <a:gd name="T26" fmla="*/ 107 w 133"/>
              <a:gd name="T27" fmla="*/ 6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" h="89">
                <a:moveTo>
                  <a:pt x="107" y="67"/>
                </a:moveTo>
                <a:cubicBezTo>
                  <a:pt x="103" y="66"/>
                  <a:pt x="99" y="66"/>
                  <a:pt x="95" y="65"/>
                </a:cubicBezTo>
                <a:cubicBezTo>
                  <a:pt x="93" y="65"/>
                  <a:pt x="89" y="64"/>
                  <a:pt x="89" y="62"/>
                </a:cubicBezTo>
                <a:cubicBezTo>
                  <a:pt x="81" y="44"/>
                  <a:pt x="74" y="26"/>
                  <a:pt x="67" y="7"/>
                </a:cubicBezTo>
                <a:cubicBezTo>
                  <a:pt x="88" y="0"/>
                  <a:pt x="119" y="9"/>
                  <a:pt x="133" y="25"/>
                </a:cubicBezTo>
                <a:cubicBezTo>
                  <a:pt x="128" y="35"/>
                  <a:pt x="122" y="45"/>
                  <a:pt x="119" y="55"/>
                </a:cubicBezTo>
                <a:cubicBezTo>
                  <a:pt x="116" y="66"/>
                  <a:pt x="116" y="77"/>
                  <a:pt x="115" y="89"/>
                </a:cubicBezTo>
                <a:cubicBezTo>
                  <a:pt x="114" y="89"/>
                  <a:pt x="112" y="89"/>
                  <a:pt x="110" y="89"/>
                </a:cubicBezTo>
                <a:cubicBezTo>
                  <a:pt x="77" y="89"/>
                  <a:pt x="44" y="89"/>
                  <a:pt x="12" y="89"/>
                </a:cubicBezTo>
                <a:cubicBezTo>
                  <a:pt x="5" y="89"/>
                  <a:pt x="0" y="88"/>
                  <a:pt x="0" y="80"/>
                </a:cubicBezTo>
                <a:cubicBezTo>
                  <a:pt x="0" y="72"/>
                  <a:pt x="5" y="71"/>
                  <a:pt x="12" y="71"/>
                </a:cubicBezTo>
                <a:cubicBezTo>
                  <a:pt x="41" y="71"/>
                  <a:pt x="69" y="71"/>
                  <a:pt x="98" y="71"/>
                </a:cubicBezTo>
                <a:cubicBezTo>
                  <a:pt x="101" y="71"/>
                  <a:pt x="104" y="70"/>
                  <a:pt x="107" y="70"/>
                </a:cubicBezTo>
                <a:cubicBezTo>
                  <a:pt x="107" y="69"/>
                  <a:pt x="107" y="68"/>
                  <a:pt x="107" y="67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5" name="Freeform 35"/>
          <p:cNvSpPr>
            <a:spLocks/>
          </p:cNvSpPr>
          <p:nvPr/>
        </p:nvSpPr>
        <p:spPr bwMode="auto">
          <a:xfrm>
            <a:off x="5691188" y="3219450"/>
            <a:ext cx="239713" cy="249237"/>
          </a:xfrm>
          <a:custGeom>
            <a:avLst/>
            <a:gdLst>
              <a:gd name="T0" fmla="*/ 85 w 85"/>
              <a:gd name="T1" fmla="*/ 45 h 88"/>
              <a:gd name="T2" fmla="*/ 55 w 85"/>
              <a:gd name="T3" fmla="*/ 83 h 88"/>
              <a:gd name="T4" fmla="*/ 9 w 85"/>
              <a:gd name="T5" fmla="*/ 61 h 88"/>
              <a:gd name="T6" fmla="*/ 20 w 85"/>
              <a:gd name="T7" fmla="*/ 12 h 88"/>
              <a:gd name="T8" fmla="*/ 70 w 85"/>
              <a:gd name="T9" fmla="*/ 12 h 88"/>
              <a:gd name="T10" fmla="*/ 56 w 85"/>
              <a:gd name="T11" fmla="*/ 27 h 88"/>
              <a:gd name="T12" fmla="*/ 42 w 85"/>
              <a:gd name="T13" fmla="*/ 45 h 88"/>
              <a:gd name="T14" fmla="*/ 85 w 85"/>
              <a:gd name="T15" fmla="*/ 4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" h="88">
                <a:moveTo>
                  <a:pt x="85" y="45"/>
                </a:moveTo>
                <a:cubicBezTo>
                  <a:pt x="85" y="63"/>
                  <a:pt x="72" y="79"/>
                  <a:pt x="55" y="83"/>
                </a:cubicBezTo>
                <a:cubicBezTo>
                  <a:pt x="37" y="88"/>
                  <a:pt x="17" y="79"/>
                  <a:pt x="9" y="61"/>
                </a:cubicBezTo>
                <a:cubicBezTo>
                  <a:pt x="0" y="44"/>
                  <a:pt x="5" y="24"/>
                  <a:pt x="20" y="12"/>
                </a:cubicBezTo>
                <a:cubicBezTo>
                  <a:pt x="34" y="0"/>
                  <a:pt x="54" y="0"/>
                  <a:pt x="70" y="12"/>
                </a:cubicBezTo>
                <a:cubicBezTo>
                  <a:pt x="65" y="17"/>
                  <a:pt x="60" y="22"/>
                  <a:pt x="56" y="27"/>
                </a:cubicBezTo>
                <a:cubicBezTo>
                  <a:pt x="51" y="33"/>
                  <a:pt x="46" y="38"/>
                  <a:pt x="42" y="45"/>
                </a:cubicBezTo>
                <a:cubicBezTo>
                  <a:pt x="56" y="45"/>
                  <a:pt x="71" y="45"/>
                  <a:pt x="85" y="45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6" name="Freeform 36"/>
          <p:cNvSpPr>
            <a:spLocks/>
          </p:cNvSpPr>
          <p:nvPr/>
        </p:nvSpPr>
        <p:spPr bwMode="auto">
          <a:xfrm>
            <a:off x="4662488" y="3870325"/>
            <a:ext cx="207963" cy="306387"/>
          </a:xfrm>
          <a:custGeom>
            <a:avLst/>
            <a:gdLst>
              <a:gd name="T0" fmla="*/ 36 w 73"/>
              <a:gd name="T1" fmla="*/ 0 h 108"/>
              <a:gd name="T2" fmla="*/ 57 w 73"/>
              <a:gd name="T3" fmla="*/ 37 h 108"/>
              <a:gd name="T4" fmla="*/ 57 w 73"/>
              <a:gd name="T5" fmla="*/ 43 h 108"/>
              <a:gd name="T6" fmla="*/ 36 w 73"/>
              <a:gd name="T7" fmla="*/ 79 h 108"/>
              <a:gd name="T8" fmla="*/ 21 w 73"/>
              <a:gd name="T9" fmla="*/ 54 h 108"/>
              <a:gd name="T10" fmla="*/ 17 w 73"/>
              <a:gd name="T11" fmla="*/ 56 h 108"/>
              <a:gd name="T12" fmla="*/ 35 w 73"/>
              <a:gd name="T13" fmla="*/ 89 h 108"/>
              <a:gd name="T14" fmla="*/ 60 w 73"/>
              <a:gd name="T15" fmla="*/ 47 h 108"/>
              <a:gd name="T16" fmla="*/ 54 w 73"/>
              <a:gd name="T17" fmla="*/ 100 h 108"/>
              <a:gd name="T18" fmla="*/ 17 w 73"/>
              <a:gd name="T19" fmla="*/ 101 h 108"/>
              <a:gd name="T20" fmla="*/ 3 w 73"/>
              <a:gd name="T21" fmla="*/ 66 h 108"/>
              <a:gd name="T22" fmla="*/ 36 w 73"/>
              <a:gd name="T2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108">
                <a:moveTo>
                  <a:pt x="36" y="0"/>
                </a:moveTo>
                <a:cubicBezTo>
                  <a:pt x="44" y="14"/>
                  <a:pt x="50" y="25"/>
                  <a:pt x="57" y="37"/>
                </a:cubicBezTo>
                <a:cubicBezTo>
                  <a:pt x="58" y="39"/>
                  <a:pt x="57" y="41"/>
                  <a:pt x="57" y="43"/>
                </a:cubicBezTo>
                <a:cubicBezTo>
                  <a:pt x="50" y="54"/>
                  <a:pt x="43" y="66"/>
                  <a:pt x="36" y="79"/>
                </a:cubicBezTo>
                <a:cubicBezTo>
                  <a:pt x="30" y="70"/>
                  <a:pt x="25" y="62"/>
                  <a:pt x="21" y="54"/>
                </a:cubicBezTo>
                <a:cubicBezTo>
                  <a:pt x="19" y="55"/>
                  <a:pt x="18" y="55"/>
                  <a:pt x="17" y="56"/>
                </a:cubicBezTo>
                <a:cubicBezTo>
                  <a:pt x="23" y="66"/>
                  <a:pt x="29" y="76"/>
                  <a:pt x="35" y="89"/>
                </a:cubicBezTo>
                <a:cubicBezTo>
                  <a:pt x="44" y="73"/>
                  <a:pt x="52" y="60"/>
                  <a:pt x="60" y="47"/>
                </a:cubicBezTo>
                <a:cubicBezTo>
                  <a:pt x="73" y="66"/>
                  <a:pt x="70" y="89"/>
                  <a:pt x="54" y="100"/>
                </a:cubicBezTo>
                <a:cubicBezTo>
                  <a:pt x="43" y="108"/>
                  <a:pt x="29" y="108"/>
                  <a:pt x="17" y="101"/>
                </a:cubicBezTo>
                <a:cubicBezTo>
                  <a:pt x="5" y="92"/>
                  <a:pt x="0" y="81"/>
                  <a:pt x="3" y="66"/>
                </a:cubicBezTo>
                <a:cubicBezTo>
                  <a:pt x="8" y="42"/>
                  <a:pt x="22" y="23"/>
                  <a:pt x="36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7" name="Freeform 37"/>
          <p:cNvSpPr>
            <a:spLocks/>
          </p:cNvSpPr>
          <p:nvPr/>
        </p:nvSpPr>
        <p:spPr bwMode="auto">
          <a:xfrm>
            <a:off x="5915025" y="2744788"/>
            <a:ext cx="401638" cy="152400"/>
          </a:xfrm>
          <a:custGeom>
            <a:avLst/>
            <a:gdLst>
              <a:gd name="T0" fmla="*/ 31 w 142"/>
              <a:gd name="T1" fmla="*/ 35 h 54"/>
              <a:gd name="T2" fmla="*/ 39 w 142"/>
              <a:gd name="T3" fmla="*/ 9 h 54"/>
              <a:gd name="T4" fmla="*/ 55 w 142"/>
              <a:gd name="T5" fmla="*/ 2 h 54"/>
              <a:gd name="T6" fmla="*/ 84 w 142"/>
              <a:gd name="T7" fmla="*/ 25 h 54"/>
              <a:gd name="T8" fmla="*/ 91 w 142"/>
              <a:gd name="T9" fmla="*/ 23 h 54"/>
              <a:gd name="T10" fmla="*/ 114 w 142"/>
              <a:gd name="T11" fmla="*/ 32 h 54"/>
              <a:gd name="T12" fmla="*/ 122 w 142"/>
              <a:gd name="T13" fmla="*/ 36 h 54"/>
              <a:gd name="T14" fmla="*/ 138 w 142"/>
              <a:gd name="T15" fmla="*/ 42 h 54"/>
              <a:gd name="T16" fmla="*/ 141 w 142"/>
              <a:gd name="T17" fmla="*/ 51 h 54"/>
              <a:gd name="T18" fmla="*/ 134 w 142"/>
              <a:gd name="T19" fmla="*/ 54 h 54"/>
              <a:gd name="T20" fmla="*/ 70 w 142"/>
              <a:gd name="T21" fmla="*/ 54 h 54"/>
              <a:gd name="T22" fmla="*/ 9 w 142"/>
              <a:gd name="T23" fmla="*/ 54 h 54"/>
              <a:gd name="T24" fmla="*/ 0 w 142"/>
              <a:gd name="T25" fmla="*/ 50 h 54"/>
              <a:gd name="T26" fmla="*/ 5 w 142"/>
              <a:gd name="T27" fmla="*/ 41 h 54"/>
              <a:gd name="T28" fmla="*/ 31 w 142"/>
              <a:gd name="T29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2" h="54">
                <a:moveTo>
                  <a:pt x="31" y="35"/>
                </a:moveTo>
                <a:cubicBezTo>
                  <a:pt x="31" y="27"/>
                  <a:pt x="30" y="16"/>
                  <a:pt x="39" y="9"/>
                </a:cubicBezTo>
                <a:cubicBezTo>
                  <a:pt x="44" y="6"/>
                  <a:pt x="49" y="3"/>
                  <a:pt x="55" y="2"/>
                </a:cubicBezTo>
                <a:cubicBezTo>
                  <a:pt x="67" y="0"/>
                  <a:pt x="77" y="8"/>
                  <a:pt x="84" y="25"/>
                </a:cubicBezTo>
                <a:cubicBezTo>
                  <a:pt x="86" y="24"/>
                  <a:pt x="89" y="24"/>
                  <a:pt x="91" y="23"/>
                </a:cubicBezTo>
                <a:cubicBezTo>
                  <a:pt x="101" y="21"/>
                  <a:pt x="108" y="24"/>
                  <a:pt x="114" y="32"/>
                </a:cubicBezTo>
                <a:cubicBezTo>
                  <a:pt x="115" y="34"/>
                  <a:pt x="119" y="35"/>
                  <a:pt x="122" y="36"/>
                </a:cubicBezTo>
                <a:cubicBezTo>
                  <a:pt x="127" y="38"/>
                  <a:pt x="133" y="39"/>
                  <a:pt x="138" y="42"/>
                </a:cubicBezTo>
                <a:cubicBezTo>
                  <a:pt x="140" y="43"/>
                  <a:pt x="142" y="48"/>
                  <a:pt x="141" y="51"/>
                </a:cubicBezTo>
                <a:cubicBezTo>
                  <a:pt x="141" y="52"/>
                  <a:pt x="136" y="54"/>
                  <a:pt x="134" y="54"/>
                </a:cubicBezTo>
                <a:cubicBezTo>
                  <a:pt x="112" y="54"/>
                  <a:pt x="91" y="54"/>
                  <a:pt x="70" y="54"/>
                </a:cubicBezTo>
                <a:cubicBezTo>
                  <a:pt x="50" y="54"/>
                  <a:pt x="29" y="54"/>
                  <a:pt x="9" y="54"/>
                </a:cubicBezTo>
                <a:cubicBezTo>
                  <a:pt x="6" y="54"/>
                  <a:pt x="3" y="51"/>
                  <a:pt x="0" y="50"/>
                </a:cubicBezTo>
                <a:cubicBezTo>
                  <a:pt x="1" y="47"/>
                  <a:pt x="3" y="42"/>
                  <a:pt x="5" y="41"/>
                </a:cubicBezTo>
                <a:cubicBezTo>
                  <a:pt x="13" y="38"/>
                  <a:pt x="21" y="37"/>
                  <a:pt x="31" y="35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8" name="Freeform 38"/>
          <p:cNvSpPr>
            <a:spLocks/>
          </p:cNvSpPr>
          <p:nvPr/>
        </p:nvSpPr>
        <p:spPr bwMode="auto">
          <a:xfrm>
            <a:off x="4672013" y="4325938"/>
            <a:ext cx="268288" cy="161925"/>
          </a:xfrm>
          <a:custGeom>
            <a:avLst/>
            <a:gdLst>
              <a:gd name="T0" fmla="*/ 95 w 95"/>
              <a:gd name="T1" fmla="*/ 1 h 57"/>
              <a:gd name="T2" fmla="*/ 89 w 95"/>
              <a:gd name="T3" fmla="*/ 48 h 57"/>
              <a:gd name="T4" fmla="*/ 85 w 95"/>
              <a:gd name="T5" fmla="*/ 53 h 57"/>
              <a:gd name="T6" fmla="*/ 54 w 95"/>
              <a:gd name="T7" fmla="*/ 51 h 57"/>
              <a:gd name="T8" fmla="*/ 41 w 95"/>
              <a:gd name="T9" fmla="*/ 43 h 57"/>
              <a:gd name="T10" fmla="*/ 4 w 95"/>
              <a:gd name="T11" fmla="*/ 37 h 57"/>
              <a:gd name="T12" fmla="*/ 0 w 95"/>
              <a:gd name="T13" fmla="*/ 1 h 57"/>
              <a:gd name="T14" fmla="*/ 47 w 95"/>
              <a:gd name="T15" fmla="*/ 1 h 57"/>
              <a:gd name="T16" fmla="*/ 51 w 95"/>
              <a:gd name="T17" fmla="*/ 5 h 57"/>
              <a:gd name="T18" fmla="*/ 80 w 95"/>
              <a:gd name="T19" fmla="*/ 5 h 57"/>
              <a:gd name="T20" fmla="*/ 95 w 95"/>
              <a:gd name="T2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57">
                <a:moveTo>
                  <a:pt x="95" y="1"/>
                </a:moveTo>
                <a:cubicBezTo>
                  <a:pt x="93" y="18"/>
                  <a:pt x="92" y="33"/>
                  <a:pt x="89" y="48"/>
                </a:cubicBezTo>
                <a:cubicBezTo>
                  <a:pt x="89" y="50"/>
                  <a:pt x="86" y="52"/>
                  <a:pt x="85" y="53"/>
                </a:cubicBezTo>
                <a:cubicBezTo>
                  <a:pt x="74" y="57"/>
                  <a:pt x="64" y="56"/>
                  <a:pt x="54" y="51"/>
                </a:cubicBezTo>
                <a:cubicBezTo>
                  <a:pt x="49" y="48"/>
                  <a:pt x="45" y="45"/>
                  <a:pt x="41" y="43"/>
                </a:cubicBezTo>
                <a:cubicBezTo>
                  <a:pt x="30" y="36"/>
                  <a:pt x="18" y="33"/>
                  <a:pt x="4" y="37"/>
                </a:cubicBezTo>
                <a:cubicBezTo>
                  <a:pt x="3" y="25"/>
                  <a:pt x="1" y="14"/>
                  <a:pt x="0" y="1"/>
                </a:cubicBezTo>
                <a:cubicBezTo>
                  <a:pt x="16" y="1"/>
                  <a:pt x="31" y="1"/>
                  <a:pt x="47" y="1"/>
                </a:cubicBezTo>
                <a:cubicBezTo>
                  <a:pt x="48" y="1"/>
                  <a:pt x="50" y="3"/>
                  <a:pt x="51" y="5"/>
                </a:cubicBezTo>
                <a:cubicBezTo>
                  <a:pt x="59" y="15"/>
                  <a:pt x="72" y="16"/>
                  <a:pt x="80" y="5"/>
                </a:cubicBezTo>
                <a:cubicBezTo>
                  <a:pt x="84" y="0"/>
                  <a:pt x="88" y="0"/>
                  <a:pt x="95" y="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9" name="Freeform 39"/>
          <p:cNvSpPr>
            <a:spLocks/>
          </p:cNvSpPr>
          <p:nvPr/>
        </p:nvSpPr>
        <p:spPr bwMode="auto">
          <a:xfrm>
            <a:off x="4105275" y="1547813"/>
            <a:ext cx="422275" cy="71437"/>
          </a:xfrm>
          <a:custGeom>
            <a:avLst/>
            <a:gdLst>
              <a:gd name="T0" fmla="*/ 148 w 149"/>
              <a:gd name="T1" fmla="*/ 25 h 25"/>
              <a:gd name="T2" fmla="*/ 2 w 149"/>
              <a:gd name="T3" fmla="*/ 25 h 25"/>
              <a:gd name="T4" fmla="*/ 24 w 149"/>
              <a:gd name="T5" fmla="*/ 1 h 25"/>
              <a:gd name="T6" fmla="*/ 96 w 149"/>
              <a:gd name="T7" fmla="*/ 1 h 25"/>
              <a:gd name="T8" fmla="*/ 127 w 149"/>
              <a:gd name="T9" fmla="*/ 1 h 25"/>
              <a:gd name="T10" fmla="*/ 148 w 149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" h="25">
                <a:moveTo>
                  <a:pt x="148" y="25"/>
                </a:moveTo>
                <a:cubicBezTo>
                  <a:pt x="99" y="25"/>
                  <a:pt x="50" y="25"/>
                  <a:pt x="2" y="25"/>
                </a:cubicBezTo>
                <a:cubicBezTo>
                  <a:pt x="0" y="11"/>
                  <a:pt x="9" y="1"/>
                  <a:pt x="24" y="1"/>
                </a:cubicBezTo>
                <a:cubicBezTo>
                  <a:pt x="48" y="0"/>
                  <a:pt x="72" y="1"/>
                  <a:pt x="96" y="1"/>
                </a:cubicBezTo>
                <a:cubicBezTo>
                  <a:pt x="106" y="1"/>
                  <a:pt x="117" y="0"/>
                  <a:pt x="127" y="1"/>
                </a:cubicBezTo>
                <a:cubicBezTo>
                  <a:pt x="141" y="1"/>
                  <a:pt x="149" y="11"/>
                  <a:pt x="148" y="25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0" name="Freeform 40"/>
          <p:cNvSpPr>
            <a:spLocks noEditPoints="1"/>
          </p:cNvSpPr>
          <p:nvPr/>
        </p:nvSpPr>
        <p:spPr bwMode="auto">
          <a:xfrm>
            <a:off x="7443788" y="3254375"/>
            <a:ext cx="209550" cy="198437"/>
          </a:xfrm>
          <a:custGeom>
            <a:avLst/>
            <a:gdLst>
              <a:gd name="T0" fmla="*/ 29 w 74"/>
              <a:gd name="T1" fmla="*/ 70 h 70"/>
              <a:gd name="T2" fmla="*/ 0 w 74"/>
              <a:gd name="T3" fmla="*/ 42 h 70"/>
              <a:gd name="T4" fmla="*/ 8 w 74"/>
              <a:gd name="T5" fmla="*/ 12 h 70"/>
              <a:gd name="T6" fmla="*/ 39 w 74"/>
              <a:gd name="T7" fmla="*/ 7 h 70"/>
              <a:gd name="T8" fmla="*/ 56 w 74"/>
              <a:gd name="T9" fmla="*/ 21 h 70"/>
              <a:gd name="T10" fmla="*/ 42 w 74"/>
              <a:gd name="T11" fmla="*/ 68 h 70"/>
              <a:gd name="T12" fmla="*/ 29 w 74"/>
              <a:gd name="T13" fmla="*/ 70 h 70"/>
              <a:gd name="T14" fmla="*/ 20 w 74"/>
              <a:gd name="T15" fmla="*/ 57 h 70"/>
              <a:gd name="T16" fmla="*/ 22 w 74"/>
              <a:gd name="T17" fmla="*/ 60 h 70"/>
              <a:gd name="T18" fmla="*/ 33 w 74"/>
              <a:gd name="T19" fmla="*/ 50 h 70"/>
              <a:gd name="T20" fmla="*/ 29 w 74"/>
              <a:gd name="T21" fmla="*/ 46 h 70"/>
              <a:gd name="T22" fmla="*/ 20 w 74"/>
              <a:gd name="T23" fmla="*/ 57 h 70"/>
              <a:gd name="T24" fmla="*/ 56 w 74"/>
              <a:gd name="T25" fmla="*/ 40 h 70"/>
              <a:gd name="T26" fmla="*/ 53 w 74"/>
              <a:gd name="T27" fmla="*/ 37 h 70"/>
              <a:gd name="T28" fmla="*/ 43 w 74"/>
              <a:gd name="T29" fmla="*/ 48 h 70"/>
              <a:gd name="T30" fmla="*/ 46 w 74"/>
              <a:gd name="T31" fmla="*/ 50 h 70"/>
              <a:gd name="T32" fmla="*/ 56 w 74"/>
              <a:gd name="T33" fmla="*/ 40 h 70"/>
              <a:gd name="T34" fmla="*/ 18 w 74"/>
              <a:gd name="T35" fmla="*/ 23 h 70"/>
              <a:gd name="T36" fmla="*/ 21 w 74"/>
              <a:gd name="T37" fmla="*/ 26 h 70"/>
              <a:gd name="T38" fmla="*/ 32 w 74"/>
              <a:gd name="T39" fmla="*/ 16 h 70"/>
              <a:gd name="T40" fmla="*/ 29 w 74"/>
              <a:gd name="T41" fmla="*/ 13 h 70"/>
              <a:gd name="T42" fmla="*/ 18 w 74"/>
              <a:gd name="T43" fmla="*/ 2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70">
                <a:moveTo>
                  <a:pt x="29" y="70"/>
                </a:moveTo>
                <a:cubicBezTo>
                  <a:pt x="4" y="70"/>
                  <a:pt x="0" y="66"/>
                  <a:pt x="0" y="42"/>
                </a:cubicBezTo>
                <a:cubicBezTo>
                  <a:pt x="0" y="31"/>
                  <a:pt x="1" y="21"/>
                  <a:pt x="8" y="12"/>
                </a:cubicBezTo>
                <a:cubicBezTo>
                  <a:pt x="17" y="2"/>
                  <a:pt x="28" y="0"/>
                  <a:pt x="39" y="7"/>
                </a:cubicBezTo>
                <a:cubicBezTo>
                  <a:pt x="45" y="11"/>
                  <a:pt x="51" y="16"/>
                  <a:pt x="56" y="21"/>
                </a:cubicBezTo>
                <a:cubicBezTo>
                  <a:pt x="74" y="41"/>
                  <a:pt x="67" y="62"/>
                  <a:pt x="42" y="68"/>
                </a:cubicBezTo>
                <a:cubicBezTo>
                  <a:pt x="37" y="69"/>
                  <a:pt x="32" y="69"/>
                  <a:pt x="29" y="70"/>
                </a:cubicBezTo>
                <a:close/>
                <a:moveTo>
                  <a:pt x="20" y="57"/>
                </a:moveTo>
                <a:cubicBezTo>
                  <a:pt x="21" y="58"/>
                  <a:pt x="22" y="59"/>
                  <a:pt x="22" y="60"/>
                </a:cubicBezTo>
                <a:cubicBezTo>
                  <a:pt x="26" y="57"/>
                  <a:pt x="29" y="53"/>
                  <a:pt x="33" y="50"/>
                </a:cubicBezTo>
                <a:cubicBezTo>
                  <a:pt x="32" y="49"/>
                  <a:pt x="30" y="47"/>
                  <a:pt x="29" y="46"/>
                </a:cubicBezTo>
                <a:cubicBezTo>
                  <a:pt x="26" y="50"/>
                  <a:pt x="23" y="54"/>
                  <a:pt x="20" y="57"/>
                </a:cubicBezTo>
                <a:close/>
                <a:moveTo>
                  <a:pt x="56" y="40"/>
                </a:moveTo>
                <a:cubicBezTo>
                  <a:pt x="55" y="39"/>
                  <a:pt x="54" y="38"/>
                  <a:pt x="53" y="37"/>
                </a:cubicBezTo>
                <a:cubicBezTo>
                  <a:pt x="50" y="41"/>
                  <a:pt x="46" y="44"/>
                  <a:pt x="43" y="48"/>
                </a:cubicBezTo>
                <a:cubicBezTo>
                  <a:pt x="44" y="49"/>
                  <a:pt x="45" y="50"/>
                  <a:pt x="46" y="50"/>
                </a:cubicBezTo>
                <a:cubicBezTo>
                  <a:pt x="49" y="47"/>
                  <a:pt x="52" y="44"/>
                  <a:pt x="56" y="40"/>
                </a:cubicBezTo>
                <a:close/>
                <a:moveTo>
                  <a:pt x="18" y="23"/>
                </a:moveTo>
                <a:cubicBezTo>
                  <a:pt x="19" y="24"/>
                  <a:pt x="20" y="25"/>
                  <a:pt x="21" y="26"/>
                </a:cubicBezTo>
                <a:cubicBezTo>
                  <a:pt x="25" y="23"/>
                  <a:pt x="28" y="20"/>
                  <a:pt x="32" y="16"/>
                </a:cubicBezTo>
                <a:cubicBezTo>
                  <a:pt x="31" y="15"/>
                  <a:pt x="30" y="14"/>
                  <a:pt x="29" y="13"/>
                </a:cubicBezTo>
                <a:cubicBezTo>
                  <a:pt x="25" y="17"/>
                  <a:pt x="22" y="20"/>
                  <a:pt x="18" y="23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1" name="Freeform 41"/>
          <p:cNvSpPr>
            <a:spLocks/>
          </p:cNvSpPr>
          <p:nvPr/>
        </p:nvSpPr>
        <p:spPr bwMode="auto">
          <a:xfrm>
            <a:off x="4278313" y="3941763"/>
            <a:ext cx="325438" cy="82550"/>
          </a:xfrm>
          <a:custGeom>
            <a:avLst/>
            <a:gdLst>
              <a:gd name="T0" fmla="*/ 115 w 115"/>
              <a:gd name="T1" fmla="*/ 29 h 29"/>
              <a:gd name="T2" fmla="*/ 0 w 115"/>
              <a:gd name="T3" fmla="*/ 29 h 29"/>
              <a:gd name="T4" fmla="*/ 14 w 115"/>
              <a:gd name="T5" fmla="*/ 3 h 29"/>
              <a:gd name="T6" fmla="*/ 23 w 115"/>
              <a:gd name="T7" fmla="*/ 0 h 29"/>
              <a:gd name="T8" fmla="*/ 93 w 115"/>
              <a:gd name="T9" fmla="*/ 0 h 29"/>
              <a:gd name="T10" fmla="*/ 104 w 115"/>
              <a:gd name="T11" fmla="*/ 7 h 29"/>
              <a:gd name="T12" fmla="*/ 115 w 11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29">
                <a:moveTo>
                  <a:pt x="115" y="29"/>
                </a:moveTo>
                <a:cubicBezTo>
                  <a:pt x="76" y="29"/>
                  <a:pt x="39" y="29"/>
                  <a:pt x="0" y="29"/>
                </a:cubicBezTo>
                <a:cubicBezTo>
                  <a:pt x="5" y="20"/>
                  <a:pt x="9" y="11"/>
                  <a:pt x="14" y="3"/>
                </a:cubicBezTo>
                <a:cubicBezTo>
                  <a:pt x="15" y="1"/>
                  <a:pt x="19" y="0"/>
                  <a:pt x="23" y="0"/>
                </a:cubicBezTo>
                <a:cubicBezTo>
                  <a:pt x="46" y="0"/>
                  <a:pt x="69" y="0"/>
                  <a:pt x="93" y="0"/>
                </a:cubicBezTo>
                <a:cubicBezTo>
                  <a:pt x="97" y="0"/>
                  <a:pt x="102" y="4"/>
                  <a:pt x="104" y="7"/>
                </a:cubicBezTo>
                <a:cubicBezTo>
                  <a:pt x="108" y="14"/>
                  <a:pt x="111" y="21"/>
                  <a:pt x="115" y="29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2" name="Freeform 42"/>
          <p:cNvSpPr>
            <a:spLocks/>
          </p:cNvSpPr>
          <p:nvPr/>
        </p:nvSpPr>
        <p:spPr bwMode="auto">
          <a:xfrm>
            <a:off x="7092950" y="2165350"/>
            <a:ext cx="485775" cy="127000"/>
          </a:xfrm>
          <a:custGeom>
            <a:avLst/>
            <a:gdLst>
              <a:gd name="T0" fmla="*/ 170 w 172"/>
              <a:gd name="T1" fmla="*/ 14 h 45"/>
              <a:gd name="T2" fmla="*/ 119 w 172"/>
              <a:gd name="T3" fmla="*/ 14 h 45"/>
              <a:gd name="T4" fmla="*/ 105 w 172"/>
              <a:gd name="T5" fmla="*/ 20 h 45"/>
              <a:gd name="T6" fmla="*/ 93 w 172"/>
              <a:gd name="T7" fmla="*/ 21 h 45"/>
              <a:gd name="T8" fmla="*/ 61 w 172"/>
              <a:gd name="T9" fmla="*/ 15 h 45"/>
              <a:gd name="T10" fmla="*/ 58 w 172"/>
              <a:gd name="T11" fmla="*/ 20 h 45"/>
              <a:gd name="T12" fmla="*/ 58 w 172"/>
              <a:gd name="T13" fmla="*/ 36 h 45"/>
              <a:gd name="T14" fmla="*/ 51 w 172"/>
              <a:gd name="T15" fmla="*/ 45 h 45"/>
              <a:gd name="T16" fmla="*/ 44 w 172"/>
              <a:gd name="T17" fmla="*/ 36 h 45"/>
              <a:gd name="T18" fmla="*/ 44 w 172"/>
              <a:gd name="T19" fmla="*/ 25 h 45"/>
              <a:gd name="T20" fmla="*/ 33 w 172"/>
              <a:gd name="T21" fmla="*/ 14 h 45"/>
              <a:gd name="T22" fmla="*/ 3 w 172"/>
              <a:gd name="T23" fmla="*/ 14 h 45"/>
              <a:gd name="T24" fmla="*/ 12 w 172"/>
              <a:gd name="T25" fmla="*/ 0 h 45"/>
              <a:gd name="T26" fmla="*/ 160 w 172"/>
              <a:gd name="T27" fmla="*/ 0 h 45"/>
              <a:gd name="T28" fmla="*/ 170 w 172"/>
              <a:gd name="T29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2" h="45">
                <a:moveTo>
                  <a:pt x="170" y="14"/>
                </a:moveTo>
                <a:cubicBezTo>
                  <a:pt x="153" y="14"/>
                  <a:pt x="136" y="14"/>
                  <a:pt x="119" y="14"/>
                </a:cubicBezTo>
                <a:cubicBezTo>
                  <a:pt x="113" y="14"/>
                  <a:pt x="108" y="15"/>
                  <a:pt x="105" y="20"/>
                </a:cubicBezTo>
                <a:cubicBezTo>
                  <a:pt x="102" y="25"/>
                  <a:pt x="97" y="25"/>
                  <a:pt x="93" y="21"/>
                </a:cubicBezTo>
                <a:cubicBezTo>
                  <a:pt x="84" y="9"/>
                  <a:pt x="72" y="16"/>
                  <a:pt x="61" y="15"/>
                </a:cubicBezTo>
                <a:cubicBezTo>
                  <a:pt x="60" y="15"/>
                  <a:pt x="58" y="18"/>
                  <a:pt x="58" y="20"/>
                </a:cubicBezTo>
                <a:cubicBezTo>
                  <a:pt x="58" y="25"/>
                  <a:pt x="58" y="30"/>
                  <a:pt x="58" y="36"/>
                </a:cubicBezTo>
                <a:cubicBezTo>
                  <a:pt x="58" y="41"/>
                  <a:pt x="57" y="45"/>
                  <a:pt x="51" y="45"/>
                </a:cubicBezTo>
                <a:cubicBezTo>
                  <a:pt x="45" y="45"/>
                  <a:pt x="44" y="41"/>
                  <a:pt x="44" y="36"/>
                </a:cubicBezTo>
                <a:cubicBezTo>
                  <a:pt x="44" y="32"/>
                  <a:pt x="43" y="28"/>
                  <a:pt x="44" y="25"/>
                </a:cubicBezTo>
                <a:cubicBezTo>
                  <a:pt x="45" y="17"/>
                  <a:pt x="42" y="13"/>
                  <a:pt x="33" y="14"/>
                </a:cubicBezTo>
                <a:cubicBezTo>
                  <a:pt x="23" y="15"/>
                  <a:pt x="13" y="14"/>
                  <a:pt x="3" y="14"/>
                </a:cubicBezTo>
                <a:cubicBezTo>
                  <a:pt x="0" y="2"/>
                  <a:pt x="1" y="0"/>
                  <a:pt x="12" y="0"/>
                </a:cubicBezTo>
                <a:cubicBezTo>
                  <a:pt x="61" y="0"/>
                  <a:pt x="111" y="0"/>
                  <a:pt x="160" y="0"/>
                </a:cubicBezTo>
                <a:cubicBezTo>
                  <a:pt x="171" y="0"/>
                  <a:pt x="172" y="1"/>
                  <a:pt x="170" y="14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3" name="Freeform 43"/>
          <p:cNvSpPr>
            <a:spLocks noEditPoints="1"/>
          </p:cNvSpPr>
          <p:nvPr/>
        </p:nvSpPr>
        <p:spPr bwMode="auto">
          <a:xfrm>
            <a:off x="5886450" y="3038475"/>
            <a:ext cx="306388" cy="314325"/>
          </a:xfrm>
          <a:custGeom>
            <a:avLst/>
            <a:gdLst>
              <a:gd name="T0" fmla="*/ 4 w 108"/>
              <a:gd name="T1" fmla="*/ 71 h 111"/>
              <a:gd name="T2" fmla="*/ 19 w 108"/>
              <a:gd name="T3" fmla="*/ 56 h 111"/>
              <a:gd name="T4" fmla="*/ 22 w 108"/>
              <a:gd name="T5" fmla="*/ 53 h 111"/>
              <a:gd name="T6" fmla="*/ 14 w 108"/>
              <a:gd name="T7" fmla="*/ 26 h 111"/>
              <a:gd name="T8" fmla="*/ 7 w 108"/>
              <a:gd name="T9" fmla="*/ 20 h 111"/>
              <a:gd name="T10" fmla="*/ 0 w 108"/>
              <a:gd name="T11" fmla="*/ 17 h 111"/>
              <a:gd name="T12" fmla="*/ 7 w 108"/>
              <a:gd name="T13" fmla="*/ 13 h 111"/>
              <a:gd name="T14" fmla="*/ 26 w 108"/>
              <a:gd name="T15" fmla="*/ 13 h 111"/>
              <a:gd name="T16" fmla="*/ 33 w 108"/>
              <a:gd name="T17" fmla="*/ 17 h 111"/>
              <a:gd name="T18" fmla="*/ 26 w 108"/>
              <a:gd name="T19" fmla="*/ 20 h 111"/>
              <a:gd name="T20" fmla="*/ 20 w 108"/>
              <a:gd name="T21" fmla="*/ 20 h 111"/>
              <a:gd name="T22" fmla="*/ 30 w 108"/>
              <a:gd name="T23" fmla="*/ 46 h 111"/>
              <a:gd name="T24" fmla="*/ 86 w 108"/>
              <a:gd name="T25" fmla="*/ 29 h 111"/>
              <a:gd name="T26" fmla="*/ 76 w 108"/>
              <a:gd name="T27" fmla="*/ 20 h 111"/>
              <a:gd name="T28" fmla="*/ 61 w 108"/>
              <a:gd name="T29" fmla="*/ 19 h 111"/>
              <a:gd name="T30" fmla="*/ 53 w 108"/>
              <a:gd name="T31" fmla="*/ 10 h 111"/>
              <a:gd name="T32" fmla="*/ 60 w 108"/>
              <a:gd name="T33" fmla="*/ 1 h 111"/>
              <a:gd name="T34" fmla="*/ 65 w 108"/>
              <a:gd name="T35" fmla="*/ 2 h 111"/>
              <a:gd name="T36" fmla="*/ 63 w 108"/>
              <a:gd name="T37" fmla="*/ 7 h 111"/>
              <a:gd name="T38" fmla="*/ 60 w 108"/>
              <a:gd name="T39" fmla="*/ 11 h 111"/>
              <a:gd name="T40" fmla="*/ 65 w 108"/>
              <a:gd name="T41" fmla="*/ 13 h 111"/>
              <a:gd name="T42" fmla="*/ 67 w 108"/>
              <a:gd name="T43" fmla="*/ 13 h 111"/>
              <a:gd name="T44" fmla="*/ 97 w 108"/>
              <a:gd name="T45" fmla="*/ 34 h 111"/>
              <a:gd name="T46" fmla="*/ 107 w 108"/>
              <a:gd name="T47" fmla="*/ 59 h 111"/>
              <a:gd name="T48" fmla="*/ 107 w 108"/>
              <a:gd name="T49" fmla="*/ 66 h 111"/>
              <a:gd name="T50" fmla="*/ 101 w 108"/>
              <a:gd name="T51" fmla="*/ 62 h 111"/>
              <a:gd name="T52" fmla="*/ 97 w 108"/>
              <a:gd name="T53" fmla="*/ 53 h 111"/>
              <a:gd name="T54" fmla="*/ 91 w 108"/>
              <a:gd name="T55" fmla="*/ 61 h 111"/>
              <a:gd name="T56" fmla="*/ 59 w 108"/>
              <a:gd name="T57" fmla="*/ 105 h 111"/>
              <a:gd name="T58" fmla="*/ 49 w 108"/>
              <a:gd name="T59" fmla="*/ 110 h 111"/>
              <a:gd name="T60" fmla="*/ 28 w 108"/>
              <a:gd name="T61" fmla="*/ 110 h 111"/>
              <a:gd name="T62" fmla="*/ 23 w 108"/>
              <a:gd name="T63" fmla="*/ 108 h 111"/>
              <a:gd name="T64" fmla="*/ 28 w 108"/>
              <a:gd name="T65" fmla="*/ 104 h 111"/>
              <a:gd name="T66" fmla="*/ 47 w 108"/>
              <a:gd name="T67" fmla="*/ 104 h 111"/>
              <a:gd name="T68" fmla="*/ 28 w 108"/>
              <a:gd name="T69" fmla="*/ 57 h 111"/>
              <a:gd name="T70" fmla="*/ 8 w 108"/>
              <a:gd name="T71" fmla="*/ 74 h 111"/>
              <a:gd name="T72" fmla="*/ 4 w 108"/>
              <a:gd name="T73" fmla="*/ 71 h 111"/>
              <a:gd name="T74" fmla="*/ 89 w 108"/>
              <a:gd name="T75" fmla="*/ 36 h 111"/>
              <a:gd name="T76" fmla="*/ 33 w 108"/>
              <a:gd name="T77" fmla="*/ 52 h 111"/>
              <a:gd name="T78" fmla="*/ 53 w 108"/>
              <a:gd name="T79" fmla="*/ 101 h 111"/>
              <a:gd name="T80" fmla="*/ 90 w 108"/>
              <a:gd name="T81" fmla="*/ 51 h 111"/>
              <a:gd name="T82" fmla="*/ 89 w 108"/>
              <a:gd name="T83" fmla="*/ 3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8" h="111">
                <a:moveTo>
                  <a:pt x="4" y="71"/>
                </a:moveTo>
                <a:cubicBezTo>
                  <a:pt x="10" y="65"/>
                  <a:pt x="14" y="61"/>
                  <a:pt x="19" y="56"/>
                </a:cubicBezTo>
                <a:cubicBezTo>
                  <a:pt x="20" y="55"/>
                  <a:pt x="21" y="54"/>
                  <a:pt x="22" y="53"/>
                </a:cubicBezTo>
                <a:cubicBezTo>
                  <a:pt x="27" y="42"/>
                  <a:pt x="17" y="35"/>
                  <a:pt x="14" y="26"/>
                </a:cubicBezTo>
                <a:cubicBezTo>
                  <a:pt x="14" y="23"/>
                  <a:pt x="10" y="22"/>
                  <a:pt x="7" y="20"/>
                </a:cubicBezTo>
                <a:cubicBezTo>
                  <a:pt x="5" y="19"/>
                  <a:pt x="2" y="18"/>
                  <a:pt x="0" y="17"/>
                </a:cubicBezTo>
                <a:cubicBezTo>
                  <a:pt x="2" y="15"/>
                  <a:pt x="5" y="14"/>
                  <a:pt x="7" y="13"/>
                </a:cubicBezTo>
                <a:cubicBezTo>
                  <a:pt x="13" y="13"/>
                  <a:pt x="20" y="13"/>
                  <a:pt x="26" y="13"/>
                </a:cubicBezTo>
                <a:cubicBezTo>
                  <a:pt x="29" y="14"/>
                  <a:pt x="31" y="15"/>
                  <a:pt x="33" y="17"/>
                </a:cubicBezTo>
                <a:cubicBezTo>
                  <a:pt x="31" y="18"/>
                  <a:pt x="29" y="19"/>
                  <a:pt x="26" y="20"/>
                </a:cubicBezTo>
                <a:cubicBezTo>
                  <a:pt x="25" y="20"/>
                  <a:pt x="23" y="20"/>
                  <a:pt x="20" y="20"/>
                </a:cubicBezTo>
                <a:cubicBezTo>
                  <a:pt x="24" y="29"/>
                  <a:pt x="27" y="37"/>
                  <a:pt x="30" y="46"/>
                </a:cubicBezTo>
                <a:cubicBezTo>
                  <a:pt x="49" y="40"/>
                  <a:pt x="68" y="35"/>
                  <a:pt x="86" y="29"/>
                </a:cubicBezTo>
                <a:cubicBezTo>
                  <a:pt x="86" y="22"/>
                  <a:pt x="83" y="19"/>
                  <a:pt x="76" y="20"/>
                </a:cubicBezTo>
                <a:cubicBezTo>
                  <a:pt x="71" y="20"/>
                  <a:pt x="65" y="21"/>
                  <a:pt x="61" y="19"/>
                </a:cubicBezTo>
                <a:cubicBezTo>
                  <a:pt x="58" y="18"/>
                  <a:pt x="54" y="14"/>
                  <a:pt x="53" y="10"/>
                </a:cubicBezTo>
                <a:cubicBezTo>
                  <a:pt x="53" y="8"/>
                  <a:pt x="57" y="4"/>
                  <a:pt x="60" y="1"/>
                </a:cubicBezTo>
                <a:cubicBezTo>
                  <a:pt x="60" y="0"/>
                  <a:pt x="63" y="2"/>
                  <a:pt x="65" y="2"/>
                </a:cubicBezTo>
                <a:cubicBezTo>
                  <a:pt x="64" y="4"/>
                  <a:pt x="64" y="5"/>
                  <a:pt x="63" y="7"/>
                </a:cubicBezTo>
                <a:cubicBezTo>
                  <a:pt x="62" y="8"/>
                  <a:pt x="61" y="10"/>
                  <a:pt x="60" y="11"/>
                </a:cubicBezTo>
                <a:cubicBezTo>
                  <a:pt x="62" y="12"/>
                  <a:pt x="63" y="13"/>
                  <a:pt x="65" y="13"/>
                </a:cubicBezTo>
                <a:cubicBezTo>
                  <a:pt x="65" y="13"/>
                  <a:pt x="66" y="13"/>
                  <a:pt x="67" y="13"/>
                </a:cubicBezTo>
                <a:cubicBezTo>
                  <a:pt x="84" y="9"/>
                  <a:pt x="93" y="17"/>
                  <a:pt x="97" y="34"/>
                </a:cubicBezTo>
                <a:cubicBezTo>
                  <a:pt x="99" y="42"/>
                  <a:pt x="104" y="51"/>
                  <a:pt x="107" y="59"/>
                </a:cubicBezTo>
                <a:cubicBezTo>
                  <a:pt x="108" y="61"/>
                  <a:pt x="107" y="64"/>
                  <a:pt x="107" y="66"/>
                </a:cubicBezTo>
                <a:cubicBezTo>
                  <a:pt x="105" y="65"/>
                  <a:pt x="102" y="64"/>
                  <a:pt x="101" y="62"/>
                </a:cubicBezTo>
                <a:cubicBezTo>
                  <a:pt x="100" y="60"/>
                  <a:pt x="99" y="57"/>
                  <a:pt x="97" y="53"/>
                </a:cubicBezTo>
                <a:cubicBezTo>
                  <a:pt x="95" y="56"/>
                  <a:pt x="93" y="58"/>
                  <a:pt x="91" y="61"/>
                </a:cubicBezTo>
                <a:cubicBezTo>
                  <a:pt x="80" y="75"/>
                  <a:pt x="70" y="91"/>
                  <a:pt x="59" y="105"/>
                </a:cubicBezTo>
                <a:cubicBezTo>
                  <a:pt x="57" y="108"/>
                  <a:pt x="53" y="110"/>
                  <a:pt x="49" y="110"/>
                </a:cubicBezTo>
                <a:cubicBezTo>
                  <a:pt x="42" y="111"/>
                  <a:pt x="35" y="111"/>
                  <a:pt x="28" y="110"/>
                </a:cubicBezTo>
                <a:cubicBezTo>
                  <a:pt x="26" y="110"/>
                  <a:pt x="24" y="109"/>
                  <a:pt x="23" y="108"/>
                </a:cubicBezTo>
                <a:cubicBezTo>
                  <a:pt x="24" y="106"/>
                  <a:pt x="26" y="104"/>
                  <a:pt x="28" y="104"/>
                </a:cubicBezTo>
                <a:cubicBezTo>
                  <a:pt x="33" y="104"/>
                  <a:pt x="39" y="104"/>
                  <a:pt x="47" y="104"/>
                </a:cubicBezTo>
                <a:cubicBezTo>
                  <a:pt x="40" y="88"/>
                  <a:pt x="34" y="73"/>
                  <a:pt x="28" y="57"/>
                </a:cubicBezTo>
                <a:cubicBezTo>
                  <a:pt x="21" y="63"/>
                  <a:pt x="15" y="69"/>
                  <a:pt x="8" y="74"/>
                </a:cubicBezTo>
                <a:cubicBezTo>
                  <a:pt x="8" y="74"/>
                  <a:pt x="6" y="73"/>
                  <a:pt x="4" y="71"/>
                </a:cubicBezTo>
                <a:close/>
                <a:moveTo>
                  <a:pt x="89" y="36"/>
                </a:moveTo>
                <a:cubicBezTo>
                  <a:pt x="71" y="41"/>
                  <a:pt x="52" y="47"/>
                  <a:pt x="33" y="52"/>
                </a:cubicBezTo>
                <a:cubicBezTo>
                  <a:pt x="40" y="69"/>
                  <a:pt x="47" y="85"/>
                  <a:pt x="53" y="101"/>
                </a:cubicBezTo>
                <a:cubicBezTo>
                  <a:pt x="66" y="84"/>
                  <a:pt x="78" y="67"/>
                  <a:pt x="90" y="51"/>
                </a:cubicBezTo>
                <a:cubicBezTo>
                  <a:pt x="94" y="45"/>
                  <a:pt x="94" y="41"/>
                  <a:pt x="89" y="36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4" name="Freeform 44"/>
          <p:cNvSpPr>
            <a:spLocks/>
          </p:cNvSpPr>
          <p:nvPr/>
        </p:nvSpPr>
        <p:spPr bwMode="auto">
          <a:xfrm>
            <a:off x="5691188" y="3890963"/>
            <a:ext cx="198438" cy="130175"/>
          </a:xfrm>
          <a:custGeom>
            <a:avLst/>
            <a:gdLst>
              <a:gd name="T0" fmla="*/ 0 w 70"/>
              <a:gd name="T1" fmla="*/ 46 h 46"/>
              <a:gd name="T2" fmla="*/ 0 w 70"/>
              <a:gd name="T3" fmla="*/ 23 h 46"/>
              <a:gd name="T4" fmla="*/ 5 w 70"/>
              <a:gd name="T5" fmla="*/ 18 h 46"/>
              <a:gd name="T6" fmla="*/ 21 w 70"/>
              <a:gd name="T7" fmla="*/ 18 h 46"/>
              <a:gd name="T8" fmla="*/ 22 w 70"/>
              <a:gd name="T9" fmla="*/ 11 h 46"/>
              <a:gd name="T10" fmla="*/ 34 w 70"/>
              <a:gd name="T11" fmla="*/ 0 h 46"/>
              <a:gd name="T12" fmla="*/ 46 w 70"/>
              <a:gd name="T13" fmla="*/ 11 h 46"/>
              <a:gd name="T14" fmla="*/ 55 w 70"/>
              <a:gd name="T15" fmla="*/ 18 h 46"/>
              <a:gd name="T16" fmla="*/ 70 w 70"/>
              <a:gd name="T17" fmla="*/ 18 h 46"/>
              <a:gd name="T18" fmla="*/ 70 w 70"/>
              <a:gd name="T19" fmla="*/ 46 h 46"/>
              <a:gd name="T20" fmla="*/ 36 w 70"/>
              <a:gd name="T21" fmla="*/ 46 h 46"/>
              <a:gd name="T22" fmla="*/ 0 w 70"/>
              <a:gd name="T2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46">
                <a:moveTo>
                  <a:pt x="0" y="46"/>
                </a:moveTo>
                <a:cubicBezTo>
                  <a:pt x="0" y="38"/>
                  <a:pt x="0" y="30"/>
                  <a:pt x="0" y="23"/>
                </a:cubicBezTo>
                <a:cubicBezTo>
                  <a:pt x="0" y="21"/>
                  <a:pt x="3" y="19"/>
                  <a:pt x="5" y="18"/>
                </a:cubicBezTo>
                <a:cubicBezTo>
                  <a:pt x="10" y="18"/>
                  <a:pt x="16" y="18"/>
                  <a:pt x="21" y="18"/>
                </a:cubicBezTo>
                <a:cubicBezTo>
                  <a:pt x="22" y="15"/>
                  <a:pt x="22" y="13"/>
                  <a:pt x="22" y="11"/>
                </a:cubicBezTo>
                <a:cubicBezTo>
                  <a:pt x="23" y="5"/>
                  <a:pt x="27" y="1"/>
                  <a:pt x="34" y="0"/>
                </a:cubicBezTo>
                <a:cubicBezTo>
                  <a:pt x="41" y="0"/>
                  <a:pt x="46" y="4"/>
                  <a:pt x="46" y="11"/>
                </a:cubicBezTo>
                <a:cubicBezTo>
                  <a:pt x="47" y="18"/>
                  <a:pt x="50" y="18"/>
                  <a:pt x="55" y="18"/>
                </a:cubicBezTo>
                <a:cubicBezTo>
                  <a:pt x="60" y="18"/>
                  <a:pt x="65" y="18"/>
                  <a:pt x="70" y="18"/>
                </a:cubicBezTo>
                <a:cubicBezTo>
                  <a:pt x="70" y="28"/>
                  <a:pt x="70" y="36"/>
                  <a:pt x="70" y="46"/>
                </a:cubicBezTo>
                <a:cubicBezTo>
                  <a:pt x="58" y="46"/>
                  <a:pt x="47" y="46"/>
                  <a:pt x="36" y="46"/>
                </a:cubicBezTo>
                <a:cubicBezTo>
                  <a:pt x="24" y="46"/>
                  <a:pt x="13" y="46"/>
                  <a:pt x="0" y="4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5" name="Freeform 45"/>
          <p:cNvSpPr>
            <a:spLocks/>
          </p:cNvSpPr>
          <p:nvPr/>
        </p:nvSpPr>
        <p:spPr bwMode="auto">
          <a:xfrm>
            <a:off x="4589463" y="3395663"/>
            <a:ext cx="441325" cy="130175"/>
          </a:xfrm>
          <a:custGeom>
            <a:avLst/>
            <a:gdLst>
              <a:gd name="T0" fmla="*/ 0 w 156"/>
              <a:gd name="T1" fmla="*/ 2 h 46"/>
              <a:gd name="T2" fmla="*/ 19 w 156"/>
              <a:gd name="T3" fmla="*/ 8 h 46"/>
              <a:gd name="T4" fmla="*/ 73 w 156"/>
              <a:gd name="T5" fmla="*/ 28 h 46"/>
              <a:gd name="T6" fmla="*/ 84 w 156"/>
              <a:gd name="T7" fmla="*/ 28 h 46"/>
              <a:gd name="T8" fmla="*/ 141 w 156"/>
              <a:gd name="T9" fmla="*/ 6 h 46"/>
              <a:gd name="T10" fmla="*/ 145 w 156"/>
              <a:gd name="T11" fmla="*/ 1 h 46"/>
              <a:gd name="T12" fmla="*/ 156 w 156"/>
              <a:gd name="T13" fmla="*/ 2 h 46"/>
              <a:gd name="T14" fmla="*/ 154 w 156"/>
              <a:gd name="T15" fmla="*/ 11 h 46"/>
              <a:gd name="T16" fmla="*/ 85 w 156"/>
              <a:gd name="T17" fmla="*/ 33 h 46"/>
              <a:gd name="T18" fmla="*/ 72 w 156"/>
              <a:gd name="T19" fmla="*/ 33 h 46"/>
              <a:gd name="T20" fmla="*/ 1 w 156"/>
              <a:gd name="T21" fmla="*/ 6 h 46"/>
              <a:gd name="T22" fmla="*/ 0 w 156"/>
              <a:gd name="T23" fmla="*/ 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46">
                <a:moveTo>
                  <a:pt x="0" y="2"/>
                </a:moveTo>
                <a:cubicBezTo>
                  <a:pt x="8" y="0"/>
                  <a:pt x="13" y="1"/>
                  <a:pt x="19" y="8"/>
                </a:cubicBezTo>
                <a:cubicBezTo>
                  <a:pt x="32" y="25"/>
                  <a:pt x="51" y="32"/>
                  <a:pt x="73" y="28"/>
                </a:cubicBezTo>
                <a:cubicBezTo>
                  <a:pt x="76" y="28"/>
                  <a:pt x="80" y="27"/>
                  <a:pt x="84" y="28"/>
                </a:cubicBezTo>
                <a:cubicBezTo>
                  <a:pt x="108" y="32"/>
                  <a:pt x="126" y="24"/>
                  <a:pt x="141" y="6"/>
                </a:cubicBezTo>
                <a:cubicBezTo>
                  <a:pt x="142" y="4"/>
                  <a:pt x="144" y="2"/>
                  <a:pt x="145" y="1"/>
                </a:cubicBezTo>
                <a:cubicBezTo>
                  <a:pt x="149" y="1"/>
                  <a:pt x="152" y="2"/>
                  <a:pt x="156" y="2"/>
                </a:cubicBezTo>
                <a:cubicBezTo>
                  <a:pt x="155" y="5"/>
                  <a:pt x="155" y="8"/>
                  <a:pt x="154" y="11"/>
                </a:cubicBezTo>
                <a:cubicBezTo>
                  <a:pt x="141" y="35"/>
                  <a:pt x="111" y="45"/>
                  <a:pt x="85" y="33"/>
                </a:cubicBezTo>
                <a:cubicBezTo>
                  <a:pt x="80" y="31"/>
                  <a:pt x="77" y="31"/>
                  <a:pt x="72" y="33"/>
                </a:cubicBezTo>
                <a:cubicBezTo>
                  <a:pt x="44" y="46"/>
                  <a:pt x="12" y="33"/>
                  <a:pt x="1" y="6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6" name="Freeform 46"/>
          <p:cNvSpPr>
            <a:spLocks/>
          </p:cNvSpPr>
          <p:nvPr/>
        </p:nvSpPr>
        <p:spPr bwMode="auto">
          <a:xfrm>
            <a:off x="4281488" y="4675188"/>
            <a:ext cx="319088" cy="47625"/>
          </a:xfrm>
          <a:custGeom>
            <a:avLst/>
            <a:gdLst>
              <a:gd name="T0" fmla="*/ 0 w 113"/>
              <a:gd name="T1" fmla="*/ 0 h 17"/>
              <a:gd name="T2" fmla="*/ 113 w 113"/>
              <a:gd name="T3" fmla="*/ 0 h 17"/>
              <a:gd name="T4" fmla="*/ 89 w 113"/>
              <a:gd name="T5" fmla="*/ 16 h 17"/>
              <a:gd name="T6" fmla="*/ 25 w 113"/>
              <a:gd name="T7" fmla="*/ 16 h 17"/>
              <a:gd name="T8" fmla="*/ 0 w 11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17">
                <a:moveTo>
                  <a:pt x="0" y="0"/>
                </a:moveTo>
                <a:cubicBezTo>
                  <a:pt x="38" y="0"/>
                  <a:pt x="75" y="0"/>
                  <a:pt x="113" y="0"/>
                </a:cubicBezTo>
                <a:cubicBezTo>
                  <a:pt x="107" y="9"/>
                  <a:pt x="102" y="17"/>
                  <a:pt x="89" y="16"/>
                </a:cubicBezTo>
                <a:cubicBezTo>
                  <a:pt x="68" y="15"/>
                  <a:pt x="46" y="15"/>
                  <a:pt x="25" y="16"/>
                </a:cubicBezTo>
                <a:cubicBezTo>
                  <a:pt x="12" y="17"/>
                  <a:pt x="6" y="10"/>
                  <a:pt x="0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7" name="Freeform 47"/>
          <p:cNvSpPr>
            <a:spLocks/>
          </p:cNvSpPr>
          <p:nvPr/>
        </p:nvSpPr>
        <p:spPr bwMode="auto">
          <a:xfrm>
            <a:off x="4733925" y="3163888"/>
            <a:ext cx="155575" cy="163512"/>
          </a:xfrm>
          <a:custGeom>
            <a:avLst/>
            <a:gdLst>
              <a:gd name="T0" fmla="*/ 28 w 55"/>
              <a:gd name="T1" fmla="*/ 0 h 58"/>
              <a:gd name="T2" fmla="*/ 49 w 55"/>
              <a:gd name="T3" fmla="*/ 58 h 58"/>
              <a:gd name="T4" fmla="*/ 27 w 55"/>
              <a:gd name="T5" fmla="*/ 36 h 58"/>
              <a:gd name="T6" fmla="*/ 6 w 55"/>
              <a:gd name="T7" fmla="*/ 58 h 58"/>
              <a:gd name="T8" fmla="*/ 28 w 55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8">
                <a:moveTo>
                  <a:pt x="28" y="0"/>
                </a:moveTo>
                <a:cubicBezTo>
                  <a:pt x="47" y="13"/>
                  <a:pt x="55" y="36"/>
                  <a:pt x="49" y="58"/>
                </a:cubicBezTo>
                <a:cubicBezTo>
                  <a:pt x="43" y="52"/>
                  <a:pt x="37" y="45"/>
                  <a:pt x="27" y="36"/>
                </a:cubicBezTo>
                <a:cubicBezTo>
                  <a:pt x="19" y="45"/>
                  <a:pt x="12" y="51"/>
                  <a:pt x="6" y="58"/>
                </a:cubicBezTo>
                <a:cubicBezTo>
                  <a:pt x="0" y="40"/>
                  <a:pt x="9" y="13"/>
                  <a:pt x="28" y="0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8" name="Freeform 48"/>
          <p:cNvSpPr>
            <a:spLocks/>
          </p:cNvSpPr>
          <p:nvPr/>
        </p:nvSpPr>
        <p:spPr bwMode="auto">
          <a:xfrm>
            <a:off x="6848475" y="1598613"/>
            <a:ext cx="147638" cy="141287"/>
          </a:xfrm>
          <a:custGeom>
            <a:avLst/>
            <a:gdLst>
              <a:gd name="T0" fmla="*/ 32 w 52"/>
              <a:gd name="T1" fmla="*/ 0 h 50"/>
              <a:gd name="T2" fmla="*/ 52 w 52"/>
              <a:gd name="T3" fmla="*/ 50 h 50"/>
              <a:gd name="T4" fmla="*/ 0 w 52"/>
              <a:gd name="T5" fmla="*/ 50 h 50"/>
              <a:gd name="T6" fmla="*/ 32 w 52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0">
                <a:moveTo>
                  <a:pt x="32" y="0"/>
                </a:moveTo>
                <a:cubicBezTo>
                  <a:pt x="39" y="17"/>
                  <a:pt x="45" y="33"/>
                  <a:pt x="52" y="50"/>
                </a:cubicBezTo>
                <a:cubicBezTo>
                  <a:pt x="34" y="50"/>
                  <a:pt x="17" y="50"/>
                  <a:pt x="0" y="50"/>
                </a:cubicBezTo>
                <a:cubicBezTo>
                  <a:pt x="3" y="28"/>
                  <a:pt x="14" y="13"/>
                  <a:pt x="32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9" name="Freeform 49"/>
          <p:cNvSpPr>
            <a:spLocks noEditPoints="1"/>
          </p:cNvSpPr>
          <p:nvPr/>
        </p:nvSpPr>
        <p:spPr bwMode="auto">
          <a:xfrm>
            <a:off x="5670550" y="4408488"/>
            <a:ext cx="161925" cy="163512"/>
          </a:xfrm>
          <a:custGeom>
            <a:avLst/>
            <a:gdLst>
              <a:gd name="T0" fmla="*/ 0 w 57"/>
              <a:gd name="T1" fmla="*/ 29 h 58"/>
              <a:gd name="T2" fmla="*/ 29 w 57"/>
              <a:gd name="T3" fmla="*/ 0 h 58"/>
              <a:gd name="T4" fmla="*/ 57 w 57"/>
              <a:gd name="T5" fmla="*/ 30 h 58"/>
              <a:gd name="T6" fmla="*/ 28 w 57"/>
              <a:gd name="T7" fmla="*/ 58 h 58"/>
              <a:gd name="T8" fmla="*/ 0 w 57"/>
              <a:gd name="T9" fmla="*/ 29 h 58"/>
              <a:gd name="T10" fmla="*/ 28 w 57"/>
              <a:gd name="T11" fmla="*/ 46 h 58"/>
              <a:gd name="T12" fmla="*/ 46 w 57"/>
              <a:gd name="T13" fmla="*/ 29 h 58"/>
              <a:gd name="T14" fmla="*/ 28 w 57"/>
              <a:gd name="T15" fmla="*/ 12 h 58"/>
              <a:gd name="T16" fmla="*/ 10 w 57"/>
              <a:gd name="T17" fmla="*/ 29 h 58"/>
              <a:gd name="T18" fmla="*/ 28 w 57"/>
              <a:gd name="T19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8">
                <a:moveTo>
                  <a:pt x="0" y="29"/>
                </a:moveTo>
                <a:cubicBezTo>
                  <a:pt x="0" y="13"/>
                  <a:pt x="13" y="0"/>
                  <a:pt x="29" y="0"/>
                </a:cubicBezTo>
                <a:cubicBezTo>
                  <a:pt x="45" y="1"/>
                  <a:pt x="57" y="14"/>
                  <a:pt x="57" y="30"/>
                </a:cubicBezTo>
                <a:cubicBezTo>
                  <a:pt x="56" y="45"/>
                  <a:pt x="44" y="58"/>
                  <a:pt x="28" y="58"/>
                </a:cubicBezTo>
                <a:cubicBezTo>
                  <a:pt x="12" y="58"/>
                  <a:pt x="0" y="45"/>
                  <a:pt x="0" y="29"/>
                </a:cubicBezTo>
                <a:close/>
                <a:moveTo>
                  <a:pt x="28" y="46"/>
                </a:moveTo>
                <a:cubicBezTo>
                  <a:pt x="38" y="47"/>
                  <a:pt x="46" y="39"/>
                  <a:pt x="46" y="29"/>
                </a:cubicBezTo>
                <a:cubicBezTo>
                  <a:pt x="46" y="19"/>
                  <a:pt x="38" y="12"/>
                  <a:pt x="28" y="12"/>
                </a:cubicBezTo>
                <a:cubicBezTo>
                  <a:pt x="19" y="12"/>
                  <a:pt x="10" y="20"/>
                  <a:pt x="10" y="29"/>
                </a:cubicBezTo>
                <a:cubicBezTo>
                  <a:pt x="10" y="38"/>
                  <a:pt x="18" y="46"/>
                  <a:pt x="28" y="4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0" name="Freeform 50"/>
          <p:cNvSpPr>
            <a:spLocks/>
          </p:cNvSpPr>
          <p:nvPr/>
        </p:nvSpPr>
        <p:spPr bwMode="auto">
          <a:xfrm>
            <a:off x="4275138" y="4043363"/>
            <a:ext cx="331788" cy="31750"/>
          </a:xfrm>
          <a:custGeom>
            <a:avLst/>
            <a:gdLst>
              <a:gd name="T0" fmla="*/ 117 w 117"/>
              <a:gd name="T1" fmla="*/ 0 h 11"/>
              <a:gd name="T2" fmla="*/ 117 w 117"/>
              <a:gd name="T3" fmla="*/ 11 h 11"/>
              <a:gd name="T4" fmla="*/ 0 w 117"/>
              <a:gd name="T5" fmla="*/ 11 h 11"/>
              <a:gd name="T6" fmla="*/ 0 w 117"/>
              <a:gd name="T7" fmla="*/ 0 h 11"/>
              <a:gd name="T8" fmla="*/ 117 w 11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">
                <a:moveTo>
                  <a:pt x="117" y="0"/>
                </a:moveTo>
                <a:cubicBezTo>
                  <a:pt x="117" y="4"/>
                  <a:pt x="117" y="7"/>
                  <a:pt x="117" y="11"/>
                </a:cubicBezTo>
                <a:cubicBezTo>
                  <a:pt x="78" y="11"/>
                  <a:pt x="39" y="11"/>
                  <a:pt x="0" y="11"/>
                </a:cubicBezTo>
                <a:cubicBezTo>
                  <a:pt x="0" y="7"/>
                  <a:pt x="0" y="4"/>
                  <a:pt x="0" y="0"/>
                </a:cubicBezTo>
                <a:cubicBezTo>
                  <a:pt x="39" y="0"/>
                  <a:pt x="78" y="0"/>
                  <a:pt x="117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1" name="Freeform 51"/>
          <p:cNvSpPr>
            <a:spLocks/>
          </p:cNvSpPr>
          <p:nvPr/>
        </p:nvSpPr>
        <p:spPr bwMode="auto">
          <a:xfrm>
            <a:off x="6061075" y="1797050"/>
            <a:ext cx="193675" cy="330200"/>
          </a:xfrm>
          <a:custGeom>
            <a:avLst/>
            <a:gdLst>
              <a:gd name="T0" fmla="*/ 59 w 68"/>
              <a:gd name="T1" fmla="*/ 117 h 117"/>
              <a:gd name="T2" fmla="*/ 3 w 68"/>
              <a:gd name="T3" fmla="*/ 20 h 117"/>
              <a:gd name="T4" fmla="*/ 0 w 68"/>
              <a:gd name="T5" fmla="*/ 2 h 117"/>
              <a:gd name="T6" fmla="*/ 2 w 68"/>
              <a:gd name="T7" fmla="*/ 0 h 117"/>
              <a:gd name="T8" fmla="*/ 7 w 68"/>
              <a:gd name="T9" fmla="*/ 7 h 117"/>
              <a:gd name="T10" fmla="*/ 64 w 68"/>
              <a:gd name="T11" fmla="*/ 104 h 117"/>
              <a:gd name="T12" fmla="*/ 59 w 68"/>
              <a:gd name="T1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17">
                <a:moveTo>
                  <a:pt x="59" y="117"/>
                </a:moveTo>
                <a:cubicBezTo>
                  <a:pt x="40" y="85"/>
                  <a:pt x="21" y="53"/>
                  <a:pt x="3" y="20"/>
                </a:cubicBezTo>
                <a:cubicBezTo>
                  <a:pt x="0" y="15"/>
                  <a:pt x="1" y="8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4" y="3"/>
                  <a:pt x="6" y="4"/>
                  <a:pt x="7" y="7"/>
                </a:cubicBezTo>
                <a:cubicBezTo>
                  <a:pt x="26" y="39"/>
                  <a:pt x="45" y="72"/>
                  <a:pt x="64" y="104"/>
                </a:cubicBezTo>
                <a:cubicBezTo>
                  <a:pt x="68" y="110"/>
                  <a:pt x="66" y="114"/>
                  <a:pt x="59" y="117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2" name="Freeform 52"/>
          <p:cNvSpPr>
            <a:spLocks/>
          </p:cNvSpPr>
          <p:nvPr/>
        </p:nvSpPr>
        <p:spPr bwMode="auto">
          <a:xfrm>
            <a:off x="6916738" y="1485900"/>
            <a:ext cx="133350" cy="260350"/>
          </a:xfrm>
          <a:custGeom>
            <a:avLst/>
            <a:gdLst>
              <a:gd name="T0" fmla="*/ 0 w 47"/>
              <a:gd name="T1" fmla="*/ 5 h 92"/>
              <a:gd name="T2" fmla="*/ 6 w 47"/>
              <a:gd name="T3" fmla="*/ 2 h 92"/>
              <a:gd name="T4" fmla="*/ 12 w 47"/>
              <a:gd name="T5" fmla="*/ 0 h 92"/>
              <a:gd name="T6" fmla="*/ 47 w 47"/>
              <a:gd name="T7" fmla="*/ 89 h 92"/>
              <a:gd name="T8" fmla="*/ 30 w 47"/>
              <a:gd name="T9" fmla="*/ 82 h 92"/>
              <a:gd name="T10" fmla="*/ 0 w 47"/>
              <a:gd name="T11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92">
                <a:moveTo>
                  <a:pt x="0" y="5"/>
                </a:moveTo>
                <a:cubicBezTo>
                  <a:pt x="3" y="4"/>
                  <a:pt x="4" y="3"/>
                  <a:pt x="6" y="2"/>
                </a:cubicBezTo>
                <a:cubicBezTo>
                  <a:pt x="7" y="1"/>
                  <a:pt x="9" y="1"/>
                  <a:pt x="12" y="0"/>
                </a:cubicBezTo>
                <a:cubicBezTo>
                  <a:pt x="24" y="30"/>
                  <a:pt x="35" y="59"/>
                  <a:pt x="47" y="89"/>
                </a:cubicBezTo>
                <a:cubicBezTo>
                  <a:pt x="35" y="92"/>
                  <a:pt x="34" y="92"/>
                  <a:pt x="30" y="82"/>
                </a:cubicBezTo>
                <a:cubicBezTo>
                  <a:pt x="20" y="56"/>
                  <a:pt x="10" y="31"/>
                  <a:pt x="0" y="5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3" name="Freeform 53"/>
          <p:cNvSpPr>
            <a:spLocks/>
          </p:cNvSpPr>
          <p:nvPr/>
        </p:nvSpPr>
        <p:spPr bwMode="auto">
          <a:xfrm>
            <a:off x="4498975" y="2079625"/>
            <a:ext cx="203200" cy="60325"/>
          </a:xfrm>
          <a:custGeom>
            <a:avLst/>
            <a:gdLst>
              <a:gd name="T0" fmla="*/ 70 w 72"/>
              <a:gd name="T1" fmla="*/ 21 h 21"/>
              <a:gd name="T2" fmla="*/ 0 w 72"/>
              <a:gd name="T3" fmla="*/ 21 h 21"/>
              <a:gd name="T4" fmla="*/ 6 w 72"/>
              <a:gd name="T5" fmla="*/ 11 h 21"/>
              <a:gd name="T6" fmla="*/ 66 w 72"/>
              <a:gd name="T7" fmla="*/ 11 h 21"/>
              <a:gd name="T8" fmla="*/ 72 w 72"/>
              <a:gd name="T9" fmla="*/ 19 h 21"/>
              <a:gd name="T10" fmla="*/ 70 w 72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1">
                <a:moveTo>
                  <a:pt x="70" y="21"/>
                </a:moveTo>
                <a:cubicBezTo>
                  <a:pt x="47" y="21"/>
                  <a:pt x="25" y="21"/>
                  <a:pt x="0" y="21"/>
                </a:cubicBezTo>
                <a:cubicBezTo>
                  <a:pt x="3" y="17"/>
                  <a:pt x="3" y="12"/>
                  <a:pt x="6" y="11"/>
                </a:cubicBezTo>
                <a:cubicBezTo>
                  <a:pt x="22" y="0"/>
                  <a:pt x="50" y="0"/>
                  <a:pt x="66" y="11"/>
                </a:cubicBezTo>
                <a:cubicBezTo>
                  <a:pt x="68" y="12"/>
                  <a:pt x="70" y="16"/>
                  <a:pt x="72" y="19"/>
                </a:cubicBezTo>
                <a:cubicBezTo>
                  <a:pt x="71" y="20"/>
                  <a:pt x="70" y="21"/>
                  <a:pt x="70" y="2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4" name="Freeform 54"/>
          <p:cNvSpPr>
            <a:spLocks/>
          </p:cNvSpPr>
          <p:nvPr/>
        </p:nvSpPr>
        <p:spPr bwMode="auto">
          <a:xfrm>
            <a:off x="4741863" y="2076450"/>
            <a:ext cx="204788" cy="63500"/>
          </a:xfrm>
          <a:custGeom>
            <a:avLst/>
            <a:gdLst>
              <a:gd name="T0" fmla="*/ 71 w 72"/>
              <a:gd name="T1" fmla="*/ 22 h 22"/>
              <a:gd name="T2" fmla="*/ 0 w 72"/>
              <a:gd name="T3" fmla="*/ 22 h 22"/>
              <a:gd name="T4" fmla="*/ 7 w 72"/>
              <a:gd name="T5" fmla="*/ 11 h 22"/>
              <a:gd name="T6" fmla="*/ 65 w 72"/>
              <a:gd name="T7" fmla="*/ 11 h 22"/>
              <a:gd name="T8" fmla="*/ 72 w 72"/>
              <a:gd name="T9" fmla="*/ 20 h 22"/>
              <a:gd name="T10" fmla="*/ 71 w 72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2">
                <a:moveTo>
                  <a:pt x="71" y="22"/>
                </a:moveTo>
                <a:cubicBezTo>
                  <a:pt x="48" y="22"/>
                  <a:pt x="26" y="22"/>
                  <a:pt x="0" y="22"/>
                </a:cubicBezTo>
                <a:cubicBezTo>
                  <a:pt x="3" y="17"/>
                  <a:pt x="4" y="13"/>
                  <a:pt x="7" y="11"/>
                </a:cubicBezTo>
                <a:cubicBezTo>
                  <a:pt x="26" y="1"/>
                  <a:pt x="46" y="0"/>
                  <a:pt x="65" y="11"/>
                </a:cubicBezTo>
                <a:cubicBezTo>
                  <a:pt x="68" y="13"/>
                  <a:pt x="70" y="17"/>
                  <a:pt x="72" y="20"/>
                </a:cubicBezTo>
                <a:cubicBezTo>
                  <a:pt x="72" y="21"/>
                  <a:pt x="71" y="21"/>
                  <a:pt x="71" y="22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5" name="Freeform 55"/>
          <p:cNvSpPr>
            <a:spLocks/>
          </p:cNvSpPr>
          <p:nvPr/>
        </p:nvSpPr>
        <p:spPr bwMode="auto">
          <a:xfrm>
            <a:off x="7486650" y="3033713"/>
            <a:ext cx="141288" cy="173037"/>
          </a:xfrm>
          <a:custGeom>
            <a:avLst/>
            <a:gdLst>
              <a:gd name="T0" fmla="*/ 7 w 50"/>
              <a:gd name="T1" fmla="*/ 11 h 61"/>
              <a:gd name="T2" fmla="*/ 7 w 50"/>
              <a:gd name="T3" fmla="*/ 2 h 61"/>
              <a:gd name="T4" fmla="*/ 43 w 50"/>
              <a:gd name="T5" fmla="*/ 13 h 61"/>
              <a:gd name="T6" fmla="*/ 43 w 50"/>
              <a:gd name="T7" fmla="*/ 45 h 61"/>
              <a:gd name="T8" fmla="*/ 1 w 50"/>
              <a:gd name="T9" fmla="*/ 57 h 61"/>
              <a:gd name="T10" fmla="*/ 10 w 50"/>
              <a:gd name="T11" fmla="*/ 47 h 61"/>
              <a:gd name="T12" fmla="*/ 21 w 50"/>
              <a:gd name="T13" fmla="*/ 47 h 61"/>
              <a:gd name="T14" fmla="*/ 38 w 50"/>
              <a:gd name="T15" fmla="*/ 30 h 61"/>
              <a:gd name="T16" fmla="*/ 23 w 50"/>
              <a:gd name="T17" fmla="*/ 12 h 61"/>
              <a:gd name="T18" fmla="*/ 7 w 50"/>
              <a:gd name="T19" fmla="*/ 1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1">
                <a:moveTo>
                  <a:pt x="7" y="11"/>
                </a:moveTo>
                <a:cubicBezTo>
                  <a:pt x="7" y="8"/>
                  <a:pt x="7" y="5"/>
                  <a:pt x="7" y="2"/>
                </a:cubicBezTo>
                <a:cubicBezTo>
                  <a:pt x="21" y="1"/>
                  <a:pt x="34" y="0"/>
                  <a:pt x="43" y="13"/>
                </a:cubicBezTo>
                <a:cubicBezTo>
                  <a:pt x="50" y="23"/>
                  <a:pt x="50" y="35"/>
                  <a:pt x="43" y="45"/>
                </a:cubicBezTo>
                <a:cubicBezTo>
                  <a:pt x="32" y="61"/>
                  <a:pt x="16" y="57"/>
                  <a:pt x="1" y="57"/>
                </a:cubicBezTo>
                <a:cubicBezTo>
                  <a:pt x="0" y="49"/>
                  <a:pt x="3" y="46"/>
                  <a:pt x="10" y="47"/>
                </a:cubicBezTo>
                <a:cubicBezTo>
                  <a:pt x="14" y="48"/>
                  <a:pt x="17" y="47"/>
                  <a:pt x="21" y="47"/>
                </a:cubicBezTo>
                <a:cubicBezTo>
                  <a:pt x="31" y="47"/>
                  <a:pt x="38" y="40"/>
                  <a:pt x="38" y="30"/>
                </a:cubicBezTo>
                <a:cubicBezTo>
                  <a:pt x="39" y="21"/>
                  <a:pt x="33" y="13"/>
                  <a:pt x="23" y="12"/>
                </a:cubicBezTo>
                <a:cubicBezTo>
                  <a:pt x="18" y="11"/>
                  <a:pt x="12" y="11"/>
                  <a:pt x="7" y="11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6" name="Freeform 56"/>
          <p:cNvSpPr>
            <a:spLocks noEditPoints="1"/>
          </p:cNvSpPr>
          <p:nvPr/>
        </p:nvSpPr>
        <p:spPr bwMode="auto">
          <a:xfrm>
            <a:off x="7404100" y="2057400"/>
            <a:ext cx="115888" cy="104775"/>
          </a:xfrm>
          <a:custGeom>
            <a:avLst/>
            <a:gdLst>
              <a:gd name="T0" fmla="*/ 19 w 41"/>
              <a:gd name="T1" fmla="*/ 33 h 37"/>
              <a:gd name="T2" fmla="*/ 2 w 41"/>
              <a:gd name="T3" fmla="*/ 26 h 37"/>
              <a:gd name="T4" fmla="*/ 10 w 41"/>
              <a:gd name="T5" fmla="*/ 5 h 37"/>
              <a:gd name="T6" fmla="*/ 33 w 41"/>
              <a:gd name="T7" fmla="*/ 7 h 37"/>
              <a:gd name="T8" fmla="*/ 37 w 41"/>
              <a:gd name="T9" fmla="*/ 29 h 37"/>
              <a:gd name="T10" fmla="*/ 30 w 41"/>
              <a:gd name="T11" fmla="*/ 33 h 37"/>
              <a:gd name="T12" fmla="*/ 19 w 41"/>
              <a:gd name="T13" fmla="*/ 33 h 37"/>
              <a:gd name="T14" fmla="*/ 22 w 41"/>
              <a:gd name="T15" fmla="*/ 8 h 37"/>
              <a:gd name="T16" fmla="*/ 9 w 41"/>
              <a:gd name="T17" fmla="*/ 14 h 37"/>
              <a:gd name="T18" fmla="*/ 9 w 41"/>
              <a:gd name="T19" fmla="*/ 25 h 37"/>
              <a:gd name="T20" fmla="*/ 22 w 41"/>
              <a:gd name="T21" fmla="*/ 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37">
                <a:moveTo>
                  <a:pt x="19" y="33"/>
                </a:moveTo>
                <a:cubicBezTo>
                  <a:pt x="13" y="32"/>
                  <a:pt x="4" y="37"/>
                  <a:pt x="2" y="26"/>
                </a:cubicBezTo>
                <a:cubicBezTo>
                  <a:pt x="0" y="18"/>
                  <a:pt x="3" y="9"/>
                  <a:pt x="10" y="5"/>
                </a:cubicBezTo>
                <a:cubicBezTo>
                  <a:pt x="17" y="0"/>
                  <a:pt x="27" y="1"/>
                  <a:pt x="33" y="7"/>
                </a:cubicBezTo>
                <a:cubicBezTo>
                  <a:pt x="39" y="13"/>
                  <a:pt x="41" y="22"/>
                  <a:pt x="37" y="29"/>
                </a:cubicBezTo>
                <a:cubicBezTo>
                  <a:pt x="35" y="31"/>
                  <a:pt x="33" y="33"/>
                  <a:pt x="30" y="33"/>
                </a:cubicBezTo>
                <a:cubicBezTo>
                  <a:pt x="27" y="34"/>
                  <a:pt x="23" y="33"/>
                  <a:pt x="19" y="33"/>
                </a:cubicBezTo>
                <a:close/>
                <a:moveTo>
                  <a:pt x="22" y="8"/>
                </a:moveTo>
                <a:cubicBezTo>
                  <a:pt x="15" y="6"/>
                  <a:pt x="12" y="10"/>
                  <a:pt x="9" y="14"/>
                </a:cubicBezTo>
                <a:cubicBezTo>
                  <a:pt x="8" y="17"/>
                  <a:pt x="9" y="20"/>
                  <a:pt x="9" y="25"/>
                </a:cubicBezTo>
                <a:cubicBezTo>
                  <a:pt x="14" y="18"/>
                  <a:pt x="18" y="13"/>
                  <a:pt x="22" y="8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7" name="Freeform 57"/>
          <p:cNvSpPr>
            <a:spLocks/>
          </p:cNvSpPr>
          <p:nvPr/>
        </p:nvSpPr>
        <p:spPr bwMode="auto">
          <a:xfrm>
            <a:off x="6729413" y="2932113"/>
            <a:ext cx="169863" cy="160337"/>
          </a:xfrm>
          <a:custGeom>
            <a:avLst/>
            <a:gdLst>
              <a:gd name="T0" fmla="*/ 60 w 60"/>
              <a:gd name="T1" fmla="*/ 51 h 57"/>
              <a:gd name="T2" fmla="*/ 37 w 60"/>
              <a:gd name="T3" fmla="*/ 45 h 57"/>
              <a:gd name="T4" fmla="*/ 7 w 60"/>
              <a:gd name="T5" fmla="*/ 15 h 57"/>
              <a:gd name="T6" fmla="*/ 5 w 60"/>
              <a:gd name="T7" fmla="*/ 4 h 57"/>
              <a:gd name="T8" fmla="*/ 16 w 60"/>
              <a:gd name="T9" fmla="*/ 7 h 57"/>
              <a:gd name="T10" fmla="*/ 60 w 60"/>
              <a:gd name="T11" fmla="*/ 5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57">
                <a:moveTo>
                  <a:pt x="60" y="51"/>
                </a:moveTo>
                <a:cubicBezTo>
                  <a:pt x="49" y="57"/>
                  <a:pt x="43" y="52"/>
                  <a:pt x="37" y="45"/>
                </a:cubicBezTo>
                <a:cubicBezTo>
                  <a:pt x="27" y="35"/>
                  <a:pt x="17" y="25"/>
                  <a:pt x="7" y="15"/>
                </a:cubicBezTo>
                <a:cubicBezTo>
                  <a:pt x="4" y="12"/>
                  <a:pt x="0" y="8"/>
                  <a:pt x="5" y="4"/>
                </a:cubicBezTo>
                <a:cubicBezTo>
                  <a:pt x="9" y="0"/>
                  <a:pt x="13" y="4"/>
                  <a:pt x="16" y="7"/>
                </a:cubicBezTo>
                <a:cubicBezTo>
                  <a:pt x="30" y="21"/>
                  <a:pt x="45" y="36"/>
                  <a:pt x="60" y="51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8" name="Freeform 58"/>
          <p:cNvSpPr>
            <a:spLocks/>
          </p:cNvSpPr>
          <p:nvPr/>
        </p:nvSpPr>
        <p:spPr bwMode="auto">
          <a:xfrm>
            <a:off x="5829300" y="1924050"/>
            <a:ext cx="115888" cy="206375"/>
          </a:xfrm>
          <a:custGeom>
            <a:avLst/>
            <a:gdLst>
              <a:gd name="T0" fmla="*/ 32 w 41"/>
              <a:gd name="T1" fmla="*/ 73 h 73"/>
              <a:gd name="T2" fmla="*/ 0 w 41"/>
              <a:gd name="T3" fmla="*/ 19 h 73"/>
              <a:gd name="T4" fmla="*/ 0 w 41"/>
              <a:gd name="T5" fmla="*/ 16 h 73"/>
              <a:gd name="T6" fmla="*/ 2 w 41"/>
              <a:gd name="T7" fmla="*/ 0 h 73"/>
              <a:gd name="T8" fmla="*/ 6 w 41"/>
              <a:gd name="T9" fmla="*/ 6 h 73"/>
              <a:gd name="T10" fmla="*/ 37 w 41"/>
              <a:gd name="T11" fmla="*/ 61 h 73"/>
              <a:gd name="T12" fmla="*/ 32 w 41"/>
              <a:gd name="T1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73">
                <a:moveTo>
                  <a:pt x="32" y="73"/>
                </a:moveTo>
                <a:cubicBezTo>
                  <a:pt x="21" y="55"/>
                  <a:pt x="11" y="37"/>
                  <a:pt x="0" y="19"/>
                </a:cubicBezTo>
                <a:cubicBezTo>
                  <a:pt x="0" y="18"/>
                  <a:pt x="0" y="17"/>
                  <a:pt x="0" y="16"/>
                </a:cubicBezTo>
                <a:cubicBezTo>
                  <a:pt x="0" y="12"/>
                  <a:pt x="1" y="7"/>
                  <a:pt x="2" y="0"/>
                </a:cubicBezTo>
                <a:cubicBezTo>
                  <a:pt x="4" y="3"/>
                  <a:pt x="5" y="5"/>
                  <a:pt x="6" y="6"/>
                </a:cubicBezTo>
                <a:cubicBezTo>
                  <a:pt x="16" y="24"/>
                  <a:pt x="26" y="43"/>
                  <a:pt x="37" y="61"/>
                </a:cubicBezTo>
                <a:cubicBezTo>
                  <a:pt x="41" y="67"/>
                  <a:pt x="36" y="69"/>
                  <a:pt x="32" y="73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89" name="Freeform 59"/>
          <p:cNvSpPr>
            <a:spLocks/>
          </p:cNvSpPr>
          <p:nvPr/>
        </p:nvSpPr>
        <p:spPr bwMode="auto">
          <a:xfrm>
            <a:off x="4819650" y="4233863"/>
            <a:ext cx="76200" cy="112712"/>
          </a:xfrm>
          <a:custGeom>
            <a:avLst/>
            <a:gdLst>
              <a:gd name="T0" fmla="*/ 15 w 27"/>
              <a:gd name="T1" fmla="*/ 0 h 40"/>
              <a:gd name="T2" fmla="*/ 25 w 27"/>
              <a:gd name="T3" fmla="*/ 23 h 40"/>
              <a:gd name="T4" fmla="*/ 21 w 27"/>
              <a:gd name="T5" fmla="*/ 38 h 40"/>
              <a:gd name="T6" fmla="*/ 7 w 27"/>
              <a:gd name="T7" fmla="*/ 38 h 40"/>
              <a:gd name="T8" fmla="*/ 2 w 27"/>
              <a:gd name="T9" fmla="*/ 22 h 40"/>
              <a:gd name="T10" fmla="*/ 13 w 27"/>
              <a:gd name="T11" fmla="*/ 0 h 40"/>
              <a:gd name="T12" fmla="*/ 15 w 27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40">
                <a:moveTo>
                  <a:pt x="15" y="0"/>
                </a:moveTo>
                <a:cubicBezTo>
                  <a:pt x="19" y="8"/>
                  <a:pt x="23" y="15"/>
                  <a:pt x="25" y="23"/>
                </a:cubicBezTo>
                <a:cubicBezTo>
                  <a:pt x="27" y="28"/>
                  <a:pt x="27" y="35"/>
                  <a:pt x="21" y="38"/>
                </a:cubicBezTo>
                <a:cubicBezTo>
                  <a:pt x="17" y="40"/>
                  <a:pt x="11" y="40"/>
                  <a:pt x="7" y="38"/>
                </a:cubicBezTo>
                <a:cubicBezTo>
                  <a:pt x="1" y="35"/>
                  <a:pt x="0" y="28"/>
                  <a:pt x="2" y="22"/>
                </a:cubicBezTo>
                <a:cubicBezTo>
                  <a:pt x="5" y="15"/>
                  <a:pt x="9" y="8"/>
                  <a:pt x="13" y="0"/>
                </a:cubicBezTo>
                <a:cubicBezTo>
                  <a:pt x="13" y="0"/>
                  <a:pt x="14" y="0"/>
                  <a:pt x="15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0" name="Freeform 60"/>
          <p:cNvSpPr>
            <a:spLocks/>
          </p:cNvSpPr>
          <p:nvPr/>
        </p:nvSpPr>
        <p:spPr bwMode="auto">
          <a:xfrm>
            <a:off x="4875213" y="3178175"/>
            <a:ext cx="68263" cy="144462"/>
          </a:xfrm>
          <a:custGeom>
            <a:avLst/>
            <a:gdLst>
              <a:gd name="T0" fmla="*/ 7 w 24"/>
              <a:gd name="T1" fmla="*/ 51 h 51"/>
              <a:gd name="T2" fmla="*/ 0 w 24"/>
              <a:gd name="T3" fmla="*/ 7 h 51"/>
              <a:gd name="T4" fmla="*/ 17 w 24"/>
              <a:gd name="T5" fmla="*/ 14 h 51"/>
              <a:gd name="T6" fmla="*/ 18 w 24"/>
              <a:gd name="T7" fmla="*/ 18 h 51"/>
              <a:gd name="T8" fmla="*/ 7 w 24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51">
                <a:moveTo>
                  <a:pt x="7" y="51"/>
                </a:moveTo>
                <a:cubicBezTo>
                  <a:pt x="5" y="37"/>
                  <a:pt x="2" y="22"/>
                  <a:pt x="0" y="7"/>
                </a:cubicBezTo>
                <a:cubicBezTo>
                  <a:pt x="10" y="0"/>
                  <a:pt x="12" y="1"/>
                  <a:pt x="17" y="14"/>
                </a:cubicBezTo>
                <a:cubicBezTo>
                  <a:pt x="17" y="15"/>
                  <a:pt x="17" y="17"/>
                  <a:pt x="18" y="18"/>
                </a:cubicBezTo>
                <a:cubicBezTo>
                  <a:pt x="24" y="37"/>
                  <a:pt x="23" y="40"/>
                  <a:pt x="7" y="51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1" name="Freeform 61"/>
          <p:cNvSpPr>
            <a:spLocks/>
          </p:cNvSpPr>
          <p:nvPr/>
        </p:nvSpPr>
        <p:spPr bwMode="auto">
          <a:xfrm>
            <a:off x="5943600" y="2022475"/>
            <a:ext cx="127000" cy="117475"/>
          </a:xfrm>
          <a:custGeom>
            <a:avLst/>
            <a:gdLst>
              <a:gd name="T0" fmla="*/ 45 w 45"/>
              <a:gd name="T1" fmla="*/ 21 h 41"/>
              <a:gd name="T2" fmla="*/ 32 w 45"/>
              <a:gd name="T3" fmla="*/ 20 h 41"/>
              <a:gd name="T4" fmla="*/ 18 w 45"/>
              <a:gd name="T5" fmla="*/ 35 h 41"/>
              <a:gd name="T6" fmla="*/ 0 w 45"/>
              <a:gd name="T7" fmla="*/ 40 h 41"/>
              <a:gd name="T8" fmla="*/ 31 w 45"/>
              <a:gd name="T9" fmla="*/ 10 h 41"/>
              <a:gd name="T10" fmla="*/ 25 w 45"/>
              <a:gd name="T11" fmla="*/ 0 h 41"/>
              <a:gd name="T12" fmla="*/ 45 w 45"/>
              <a:gd name="T13" fmla="*/ 0 h 41"/>
              <a:gd name="T14" fmla="*/ 45 w 45"/>
              <a:gd name="T15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1">
                <a:moveTo>
                  <a:pt x="45" y="21"/>
                </a:moveTo>
                <a:cubicBezTo>
                  <a:pt x="39" y="12"/>
                  <a:pt x="35" y="16"/>
                  <a:pt x="32" y="20"/>
                </a:cubicBezTo>
                <a:cubicBezTo>
                  <a:pt x="27" y="25"/>
                  <a:pt x="22" y="29"/>
                  <a:pt x="18" y="35"/>
                </a:cubicBezTo>
                <a:cubicBezTo>
                  <a:pt x="13" y="41"/>
                  <a:pt x="7" y="41"/>
                  <a:pt x="0" y="40"/>
                </a:cubicBezTo>
                <a:cubicBezTo>
                  <a:pt x="10" y="29"/>
                  <a:pt x="21" y="19"/>
                  <a:pt x="31" y="10"/>
                </a:cubicBezTo>
                <a:cubicBezTo>
                  <a:pt x="28" y="5"/>
                  <a:pt x="27" y="3"/>
                  <a:pt x="25" y="0"/>
                </a:cubicBezTo>
                <a:cubicBezTo>
                  <a:pt x="32" y="0"/>
                  <a:pt x="38" y="0"/>
                  <a:pt x="45" y="0"/>
                </a:cubicBezTo>
                <a:cubicBezTo>
                  <a:pt x="45" y="6"/>
                  <a:pt x="45" y="12"/>
                  <a:pt x="45" y="2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2" name="Freeform 62"/>
          <p:cNvSpPr>
            <a:spLocks/>
          </p:cNvSpPr>
          <p:nvPr/>
        </p:nvSpPr>
        <p:spPr bwMode="auto">
          <a:xfrm>
            <a:off x="4691063" y="3189288"/>
            <a:ext cx="60325" cy="138112"/>
          </a:xfrm>
          <a:custGeom>
            <a:avLst/>
            <a:gdLst>
              <a:gd name="T0" fmla="*/ 13 w 21"/>
              <a:gd name="T1" fmla="*/ 49 h 49"/>
              <a:gd name="T2" fmla="*/ 0 w 21"/>
              <a:gd name="T3" fmla="*/ 32 h 49"/>
              <a:gd name="T4" fmla="*/ 9 w 21"/>
              <a:gd name="T5" fmla="*/ 1 h 49"/>
              <a:gd name="T6" fmla="*/ 21 w 21"/>
              <a:gd name="T7" fmla="*/ 2 h 49"/>
              <a:gd name="T8" fmla="*/ 13 w 21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49">
                <a:moveTo>
                  <a:pt x="13" y="49"/>
                </a:moveTo>
                <a:cubicBezTo>
                  <a:pt x="8" y="43"/>
                  <a:pt x="0" y="37"/>
                  <a:pt x="0" y="32"/>
                </a:cubicBezTo>
                <a:cubicBezTo>
                  <a:pt x="0" y="21"/>
                  <a:pt x="5" y="11"/>
                  <a:pt x="9" y="1"/>
                </a:cubicBezTo>
                <a:cubicBezTo>
                  <a:pt x="9" y="0"/>
                  <a:pt x="18" y="2"/>
                  <a:pt x="21" y="2"/>
                </a:cubicBezTo>
                <a:cubicBezTo>
                  <a:pt x="18" y="18"/>
                  <a:pt x="16" y="33"/>
                  <a:pt x="13" y="49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3" name="Freeform 63"/>
          <p:cNvSpPr>
            <a:spLocks/>
          </p:cNvSpPr>
          <p:nvPr/>
        </p:nvSpPr>
        <p:spPr bwMode="auto">
          <a:xfrm>
            <a:off x="6248400" y="2022475"/>
            <a:ext cx="130175" cy="119062"/>
          </a:xfrm>
          <a:custGeom>
            <a:avLst/>
            <a:gdLst>
              <a:gd name="T0" fmla="*/ 46 w 46"/>
              <a:gd name="T1" fmla="*/ 0 h 42"/>
              <a:gd name="T2" fmla="*/ 46 w 46"/>
              <a:gd name="T3" fmla="*/ 19 h 42"/>
              <a:gd name="T4" fmla="*/ 33 w 46"/>
              <a:gd name="T5" fmla="*/ 21 h 42"/>
              <a:gd name="T6" fmla="*/ 21 w 46"/>
              <a:gd name="T7" fmla="*/ 33 h 42"/>
              <a:gd name="T8" fmla="*/ 0 w 46"/>
              <a:gd name="T9" fmla="*/ 39 h 42"/>
              <a:gd name="T10" fmla="*/ 26 w 46"/>
              <a:gd name="T11" fmla="*/ 14 h 42"/>
              <a:gd name="T12" fmla="*/ 25 w 46"/>
              <a:gd name="T13" fmla="*/ 0 h 42"/>
              <a:gd name="T14" fmla="*/ 46 w 46"/>
              <a:gd name="T1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2">
                <a:moveTo>
                  <a:pt x="46" y="0"/>
                </a:moveTo>
                <a:cubicBezTo>
                  <a:pt x="46" y="6"/>
                  <a:pt x="46" y="12"/>
                  <a:pt x="46" y="19"/>
                </a:cubicBezTo>
                <a:cubicBezTo>
                  <a:pt x="40" y="13"/>
                  <a:pt x="36" y="17"/>
                  <a:pt x="33" y="21"/>
                </a:cubicBezTo>
                <a:cubicBezTo>
                  <a:pt x="29" y="25"/>
                  <a:pt x="24" y="29"/>
                  <a:pt x="21" y="33"/>
                </a:cubicBezTo>
                <a:cubicBezTo>
                  <a:pt x="16" y="40"/>
                  <a:pt x="10" y="42"/>
                  <a:pt x="0" y="39"/>
                </a:cubicBezTo>
                <a:cubicBezTo>
                  <a:pt x="9" y="30"/>
                  <a:pt x="17" y="22"/>
                  <a:pt x="26" y="14"/>
                </a:cubicBezTo>
                <a:cubicBezTo>
                  <a:pt x="30" y="9"/>
                  <a:pt x="34" y="6"/>
                  <a:pt x="25" y="0"/>
                </a:cubicBezTo>
                <a:cubicBezTo>
                  <a:pt x="33" y="0"/>
                  <a:pt x="39" y="0"/>
                  <a:pt x="46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4" name="Freeform 64"/>
          <p:cNvSpPr>
            <a:spLocks/>
          </p:cNvSpPr>
          <p:nvPr/>
        </p:nvSpPr>
        <p:spPr bwMode="auto">
          <a:xfrm>
            <a:off x="7378700" y="1779588"/>
            <a:ext cx="68263" cy="71437"/>
          </a:xfrm>
          <a:custGeom>
            <a:avLst/>
            <a:gdLst>
              <a:gd name="T0" fmla="*/ 0 w 24"/>
              <a:gd name="T1" fmla="*/ 0 h 25"/>
              <a:gd name="T2" fmla="*/ 24 w 24"/>
              <a:gd name="T3" fmla="*/ 0 h 25"/>
              <a:gd name="T4" fmla="*/ 24 w 24"/>
              <a:gd name="T5" fmla="*/ 25 h 25"/>
              <a:gd name="T6" fmla="*/ 3 w 24"/>
              <a:gd name="T7" fmla="*/ 24 h 25"/>
              <a:gd name="T8" fmla="*/ 0 w 24"/>
              <a:gd name="T9" fmla="*/ 20 h 25"/>
              <a:gd name="T10" fmla="*/ 0 w 24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5">
                <a:moveTo>
                  <a:pt x="0" y="0"/>
                </a:moveTo>
                <a:cubicBezTo>
                  <a:pt x="9" y="0"/>
                  <a:pt x="16" y="0"/>
                  <a:pt x="24" y="0"/>
                </a:cubicBezTo>
                <a:cubicBezTo>
                  <a:pt x="24" y="8"/>
                  <a:pt x="24" y="15"/>
                  <a:pt x="24" y="25"/>
                </a:cubicBezTo>
                <a:cubicBezTo>
                  <a:pt x="17" y="25"/>
                  <a:pt x="10" y="25"/>
                  <a:pt x="3" y="24"/>
                </a:cubicBezTo>
                <a:cubicBezTo>
                  <a:pt x="2" y="24"/>
                  <a:pt x="0" y="22"/>
                  <a:pt x="0" y="20"/>
                </a:cubicBezTo>
                <a:cubicBezTo>
                  <a:pt x="0" y="14"/>
                  <a:pt x="0" y="8"/>
                  <a:pt x="0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5" name="Freeform 65"/>
          <p:cNvSpPr>
            <a:spLocks/>
          </p:cNvSpPr>
          <p:nvPr/>
        </p:nvSpPr>
        <p:spPr bwMode="auto">
          <a:xfrm>
            <a:off x="7256463" y="2671763"/>
            <a:ext cx="71438" cy="236537"/>
          </a:xfrm>
          <a:custGeom>
            <a:avLst/>
            <a:gdLst>
              <a:gd name="T0" fmla="*/ 17 w 25"/>
              <a:gd name="T1" fmla="*/ 59 h 84"/>
              <a:gd name="T2" fmla="*/ 8 w 25"/>
              <a:gd name="T3" fmla="*/ 41 h 84"/>
              <a:gd name="T4" fmla="*/ 7 w 25"/>
              <a:gd name="T5" fmla="*/ 5 h 84"/>
              <a:gd name="T6" fmla="*/ 13 w 25"/>
              <a:gd name="T7" fmla="*/ 0 h 84"/>
              <a:gd name="T8" fmla="*/ 13 w 25"/>
              <a:gd name="T9" fmla="*/ 8 h 84"/>
              <a:gd name="T10" fmla="*/ 16 w 25"/>
              <a:gd name="T11" fmla="*/ 40 h 84"/>
              <a:gd name="T12" fmla="*/ 16 w 25"/>
              <a:gd name="T13" fmla="*/ 80 h 84"/>
              <a:gd name="T14" fmla="*/ 10 w 25"/>
              <a:gd name="T15" fmla="*/ 84 h 84"/>
              <a:gd name="T16" fmla="*/ 11 w 25"/>
              <a:gd name="T17" fmla="*/ 77 h 84"/>
              <a:gd name="T18" fmla="*/ 17 w 25"/>
              <a:gd name="T19" fmla="*/ 5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84">
                <a:moveTo>
                  <a:pt x="17" y="59"/>
                </a:moveTo>
                <a:cubicBezTo>
                  <a:pt x="14" y="53"/>
                  <a:pt x="12" y="47"/>
                  <a:pt x="8" y="41"/>
                </a:cubicBezTo>
                <a:cubicBezTo>
                  <a:pt x="0" y="29"/>
                  <a:pt x="0" y="17"/>
                  <a:pt x="7" y="5"/>
                </a:cubicBezTo>
                <a:cubicBezTo>
                  <a:pt x="8" y="3"/>
                  <a:pt x="11" y="2"/>
                  <a:pt x="13" y="0"/>
                </a:cubicBezTo>
                <a:cubicBezTo>
                  <a:pt x="13" y="3"/>
                  <a:pt x="14" y="6"/>
                  <a:pt x="13" y="8"/>
                </a:cubicBezTo>
                <a:cubicBezTo>
                  <a:pt x="6" y="19"/>
                  <a:pt x="8" y="30"/>
                  <a:pt x="16" y="40"/>
                </a:cubicBezTo>
                <a:cubicBezTo>
                  <a:pt x="25" y="53"/>
                  <a:pt x="24" y="67"/>
                  <a:pt x="16" y="80"/>
                </a:cubicBezTo>
                <a:cubicBezTo>
                  <a:pt x="15" y="82"/>
                  <a:pt x="12" y="83"/>
                  <a:pt x="10" y="84"/>
                </a:cubicBezTo>
                <a:cubicBezTo>
                  <a:pt x="10" y="82"/>
                  <a:pt x="10" y="79"/>
                  <a:pt x="11" y="77"/>
                </a:cubicBezTo>
                <a:cubicBezTo>
                  <a:pt x="12" y="71"/>
                  <a:pt x="15" y="66"/>
                  <a:pt x="17" y="59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6" name="Freeform 66"/>
          <p:cNvSpPr>
            <a:spLocks/>
          </p:cNvSpPr>
          <p:nvPr/>
        </p:nvSpPr>
        <p:spPr bwMode="auto">
          <a:xfrm>
            <a:off x="7318375" y="1657350"/>
            <a:ext cx="68263" cy="65087"/>
          </a:xfrm>
          <a:custGeom>
            <a:avLst/>
            <a:gdLst>
              <a:gd name="T0" fmla="*/ 24 w 24"/>
              <a:gd name="T1" fmla="*/ 0 h 23"/>
              <a:gd name="T2" fmla="*/ 24 w 24"/>
              <a:gd name="T3" fmla="*/ 23 h 23"/>
              <a:gd name="T4" fmla="*/ 0 w 24"/>
              <a:gd name="T5" fmla="*/ 23 h 23"/>
              <a:gd name="T6" fmla="*/ 0 w 24"/>
              <a:gd name="T7" fmla="*/ 0 h 23"/>
              <a:gd name="T8" fmla="*/ 24 w 24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24" y="0"/>
                </a:moveTo>
                <a:cubicBezTo>
                  <a:pt x="24" y="7"/>
                  <a:pt x="24" y="14"/>
                  <a:pt x="24" y="23"/>
                </a:cubicBezTo>
                <a:cubicBezTo>
                  <a:pt x="16" y="23"/>
                  <a:pt x="8" y="23"/>
                  <a:pt x="0" y="23"/>
                </a:cubicBezTo>
                <a:cubicBezTo>
                  <a:pt x="0" y="15"/>
                  <a:pt x="0" y="8"/>
                  <a:pt x="0" y="0"/>
                </a:cubicBezTo>
                <a:cubicBezTo>
                  <a:pt x="8" y="0"/>
                  <a:pt x="15" y="0"/>
                  <a:pt x="24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7" name="Freeform 67"/>
          <p:cNvSpPr>
            <a:spLocks/>
          </p:cNvSpPr>
          <p:nvPr/>
        </p:nvSpPr>
        <p:spPr bwMode="auto">
          <a:xfrm>
            <a:off x="5835650" y="3257550"/>
            <a:ext cx="101600" cy="76200"/>
          </a:xfrm>
          <a:custGeom>
            <a:avLst/>
            <a:gdLst>
              <a:gd name="T0" fmla="*/ 25 w 36"/>
              <a:gd name="T1" fmla="*/ 0 h 27"/>
              <a:gd name="T2" fmla="*/ 36 w 36"/>
              <a:gd name="T3" fmla="*/ 27 h 27"/>
              <a:gd name="T4" fmla="*/ 0 w 36"/>
              <a:gd name="T5" fmla="*/ 27 h 27"/>
              <a:gd name="T6" fmla="*/ 25 w 36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7">
                <a:moveTo>
                  <a:pt x="25" y="0"/>
                </a:moveTo>
                <a:cubicBezTo>
                  <a:pt x="29" y="10"/>
                  <a:pt x="32" y="18"/>
                  <a:pt x="36" y="27"/>
                </a:cubicBezTo>
                <a:cubicBezTo>
                  <a:pt x="23" y="27"/>
                  <a:pt x="12" y="27"/>
                  <a:pt x="0" y="27"/>
                </a:cubicBezTo>
                <a:cubicBezTo>
                  <a:pt x="8" y="18"/>
                  <a:pt x="15" y="10"/>
                  <a:pt x="25" y="0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8" name="Freeform 68"/>
          <p:cNvSpPr>
            <a:spLocks/>
          </p:cNvSpPr>
          <p:nvPr/>
        </p:nvSpPr>
        <p:spPr bwMode="auto">
          <a:xfrm>
            <a:off x="6081713" y="3876675"/>
            <a:ext cx="84138" cy="46037"/>
          </a:xfrm>
          <a:custGeom>
            <a:avLst/>
            <a:gdLst>
              <a:gd name="T0" fmla="*/ 16 w 30"/>
              <a:gd name="T1" fmla="*/ 1 h 16"/>
              <a:gd name="T2" fmla="*/ 25 w 30"/>
              <a:gd name="T3" fmla="*/ 1 h 16"/>
              <a:gd name="T4" fmla="*/ 30 w 30"/>
              <a:gd name="T5" fmla="*/ 8 h 16"/>
              <a:gd name="T6" fmla="*/ 25 w 30"/>
              <a:gd name="T7" fmla="*/ 15 h 16"/>
              <a:gd name="T8" fmla="*/ 7 w 30"/>
              <a:gd name="T9" fmla="*/ 15 h 16"/>
              <a:gd name="T10" fmla="*/ 1 w 30"/>
              <a:gd name="T11" fmla="*/ 7 h 16"/>
              <a:gd name="T12" fmla="*/ 8 w 30"/>
              <a:gd name="T13" fmla="*/ 1 h 16"/>
              <a:gd name="T14" fmla="*/ 16 w 30"/>
              <a:gd name="T15" fmla="*/ 1 h 16"/>
              <a:gd name="T16" fmla="*/ 16 w 30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6">
                <a:moveTo>
                  <a:pt x="16" y="1"/>
                </a:moveTo>
                <a:cubicBezTo>
                  <a:pt x="19" y="1"/>
                  <a:pt x="22" y="0"/>
                  <a:pt x="25" y="1"/>
                </a:cubicBezTo>
                <a:cubicBezTo>
                  <a:pt x="27" y="2"/>
                  <a:pt x="30" y="6"/>
                  <a:pt x="30" y="8"/>
                </a:cubicBezTo>
                <a:cubicBezTo>
                  <a:pt x="30" y="11"/>
                  <a:pt x="27" y="15"/>
                  <a:pt x="25" y="15"/>
                </a:cubicBezTo>
                <a:cubicBezTo>
                  <a:pt x="19" y="16"/>
                  <a:pt x="13" y="15"/>
                  <a:pt x="7" y="15"/>
                </a:cubicBezTo>
                <a:cubicBezTo>
                  <a:pt x="2" y="15"/>
                  <a:pt x="0" y="12"/>
                  <a:pt x="1" y="7"/>
                </a:cubicBezTo>
                <a:cubicBezTo>
                  <a:pt x="2" y="5"/>
                  <a:pt x="5" y="2"/>
                  <a:pt x="8" y="1"/>
                </a:cubicBezTo>
                <a:cubicBezTo>
                  <a:pt x="10" y="0"/>
                  <a:pt x="13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99" name="Freeform 69"/>
          <p:cNvSpPr>
            <a:spLocks/>
          </p:cNvSpPr>
          <p:nvPr/>
        </p:nvSpPr>
        <p:spPr bwMode="auto">
          <a:xfrm>
            <a:off x="6243638" y="3876675"/>
            <a:ext cx="84138" cy="42862"/>
          </a:xfrm>
          <a:custGeom>
            <a:avLst/>
            <a:gdLst>
              <a:gd name="T0" fmla="*/ 15 w 30"/>
              <a:gd name="T1" fmla="*/ 0 h 15"/>
              <a:gd name="T2" fmla="*/ 22 w 30"/>
              <a:gd name="T3" fmla="*/ 0 h 15"/>
              <a:gd name="T4" fmla="*/ 30 w 30"/>
              <a:gd name="T5" fmla="*/ 8 h 15"/>
              <a:gd name="T6" fmla="*/ 22 w 30"/>
              <a:gd name="T7" fmla="*/ 15 h 15"/>
              <a:gd name="T8" fmla="*/ 8 w 30"/>
              <a:gd name="T9" fmla="*/ 15 h 15"/>
              <a:gd name="T10" fmla="*/ 0 w 30"/>
              <a:gd name="T11" fmla="*/ 8 h 15"/>
              <a:gd name="T12" fmla="*/ 8 w 30"/>
              <a:gd name="T13" fmla="*/ 0 h 15"/>
              <a:gd name="T14" fmla="*/ 15 w 30"/>
              <a:gd name="T15" fmla="*/ 1 h 15"/>
              <a:gd name="T16" fmla="*/ 15 w 30"/>
              <a:gd name="T1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5">
                <a:moveTo>
                  <a:pt x="15" y="0"/>
                </a:moveTo>
                <a:cubicBezTo>
                  <a:pt x="17" y="0"/>
                  <a:pt x="20" y="1"/>
                  <a:pt x="22" y="0"/>
                </a:cubicBezTo>
                <a:cubicBezTo>
                  <a:pt x="27" y="0"/>
                  <a:pt x="30" y="2"/>
                  <a:pt x="30" y="8"/>
                </a:cubicBezTo>
                <a:cubicBezTo>
                  <a:pt x="30" y="13"/>
                  <a:pt x="27" y="15"/>
                  <a:pt x="22" y="15"/>
                </a:cubicBezTo>
                <a:cubicBezTo>
                  <a:pt x="17" y="15"/>
                  <a:pt x="13" y="15"/>
                  <a:pt x="8" y="15"/>
                </a:cubicBezTo>
                <a:cubicBezTo>
                  <a:pt x="3" y="15"/>
                  <a:pt x="0" y="14"/>
                  <a:pt x="0" y="8"/>
                </a:cubicBezTo>
                <a:cubicBezTo>
                  <a:pt x="0" y="3"/>
                  <a:pt x="2" y="0"/>
                  <a:pt x="8" y="0"/>
                </a:cubicBezTo>
                <a:cubicBezTo>
                  <a:pt x="10" y="1"/>
                  <a:pt x="13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0" name="Freeform 70"/>
          <p:cNvSpPr>
            <a:spLocks/>
          </p:cNvSpPr>
          <p:nvPr/>
        </p:nvSpPr>
        <p:spPr bwMode="auto">
          <a:xfrm>
            <a:off x="4400550" y="3890963"/>
            <a:ext cx="80963" cy="33337"/>
          </a:xfrm>
          <a:custGeom>
            <a:avLst/>
            <a:gdLst>
              <a:gd name="T0" fmla="*/ 0 w 29"/>
              <a:gd name="T1" fmla="*/ 0 h 12"/>
              <a:gd name="T2" fmla="*/ 29 w 29"/>
              <a:gd name="T3" fmla="*/ 0 h 12"/>
              <a:gd name="T4" fmla="*/ 29 w 29"/>
              <a:gd name="T5" fmla="*/ 12 h 12"/>
              <a:gd name="T6" fmla="*/ 0 w 29"/>
              <a:gd name="T7" fmla="*/ 12 h 12"/>
              <a:gd name="T8" fmla="*/ 0 w 29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2">
                <a:moveTo>
                  <a:pt x="0" y="0"/>
                </a:moveTo>
                <a:cubicBezTo>
                  <a:pt x="10" y="0"/>
                  <a:pt x="19" y="0"/>
                  <a:pt x="29" y="0"/>
                </a:cubicBezTo>
                <a:cubicBezTo>
                  <a:pt x="29" y="4"/>
                  <a:pt x="29" y="8"/>
                  <a:pt x="29" y="12"/>
                </a:cubicBezTo>
                <a:cubicBezTo>
                  <a:pt x="19" y="12"/>
                  <a:pt x="10" y="12"/>
                  <a:pt x="0" y="12"/>
                </a:cubicBezTo>
                <a:cubicBezTo>
                  <a:pt x="0" y="8"/>
                  <a:pt x="0" y="4"/>
                  <a:pt x="0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1" name="Freeform 71"/>
          <p:cNvSpPr>
            <a:spLocks/>
          </p:cNvSpPr>
          <p:nvPr/>
        </p:nvSpPr>
        <p:spPr bwMode="auto">
          <a:xfrm>
            <a:off x="5980113" y="3887788"/>
            <a:ext cx="98425" cy="65087"/>
          </a:xfrm>
          <a:custGeom>
            <a:avLst/>
            <a:gdLst>
              <a:gd name="T0" fmla="*/ 9 w 35"/>
              <a:gd name="T1" fmla="*/ 23 h 23"/>
              <a:gd name="T2" fmla="*/ 0 w 35"/>
              <a:gd name="T3" fmla="*/ 23 h 23"/>
              <a:gd name="T4" fmla="*/ 0 w 35"/>
              <a:gd name="T5" fmla="*/ 10 h 23"/>
              <a:gd name="T6" fmla="*/ 11 w 35"/>
              <a:gd name="T7" fmla="*/ 0 h 23"/>
              <a:gd name="T8" fmla="*/ 32 w 35"/>
              <a:gd name="T9" fmla="*/ 0 h 23"/>
              <a:gd name="T10" fmla="*/ 27 w 35"/>
              <a:gd name="T11" fmla="*/ 8 h 23"/>
              <a:gd name="T12" fmla="*/ 22 w 35"/>
              <a:gd name="T13" fmla="*/ 8 h 23"/>
              <a:gd name="T14" fmla="*/ 9 w 35"/>
              <a:gd name="T1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23">
                <a:moveTo>
                  <a:pt x="9" y="23"/>
                </a:moveTo>
                <a:cubicBezTo>
                  <a:pt x="6" y="23"/>
                  <a:pt x="4" y="23"/>
                  <a:pt x="0" y="23"/>
                </a:cubicBezTo>
                <a:cubicBezTo>
                  <a:pt x="0" y="18"/>
                  <a:pt x="0" y="14"/>
                  <a:pt x="0" y="10"/>
                </a:cubicBezTo>
                <a:cubicBezTo>
                  <a:pt x="1" y="4"/>
                  <a:pt x="5" y="0"/>
                  <a:pt x="11" y="0"/>
                </a:cubicBezTo>
                <a:cubicBezTo>
                  <a:pt x="18" y="0"/>
                  <a:pt x="25" y="0"/>
                  <a:pt x="32" y="0"/>
                </a:cubicBezTo>
                <a:cubicBezTo>
                  <a:pt x="35" y="6"/>
                  <a:pt x="34" y="9"/>
                  <a:pt x="27" y="8"/>
                </a:cubicBezTo>
                <a:cubicBezTo>
                  <a:pt x="26" y="8"/>
                  <a:pt x="24" y="8"/>
                  <a:pt x="22" y="8"/>
                </a:cubicBezTo>
                <a:cubicBezTo>
                  <a:pt x="7" y="8"/>
                  <a:pt x="8" y="7"/>
                  <a:pt x="9" y="23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2" name="Freeform 72"/>
          <p:cNvSpPr>
            <a:spLocks/>
          </p:cNvSpPr>
          <p:nvPr/>
        </p:nvSpPr>
        <p:spPr bwMode="auto">
          <a:xfrm>
            <a:off x="7256463" y="1782763"/>
            <a:ext cx="68263" cy="58737"/>
          </a:xfrm>
          <a:custGeom>
            <a:avLst/>
            <a:gdLst>
              <a:gd name="T0" fmla="*/ 0 w 24"/>
              <a:gd name="T1" fmla="*/ 21 h 21"/>
              <a:gd name="T2" fmla="*/ 0 w 24"/>
              <a:gd name="T3" fmla="*/ 0 h 21"/>
              <a:gd name="T4" fmla="*/ 24 w 24"/>
              <a:gd name="T5" fmla="*/ 0 h 21"/>
              <a:gd name="T6" fmla="*/ 0 w 24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1">
                <a:moveTo>
                  <a:pt x="0" y="21"/>
                </a:moveTo>
                <a:cubicBezTo>
                  <a:pt x="0" y="15"/>
                  <a:pt x="0" y="8"/>
                  <a:pt x="0" y="0"/>
                </a:cubicBezTo>
                <a:cubicBezTo>
                  <a:pt x="9" y="0"/>
                  <a:pt x="16" y="0"/>
                  <a:pt x="24" y="0"/>
                </a:cubicBezTo>
                <a:cubicBezTo>
                  <a:pt x="16" y="7"/>
                  <a:pt x="8" y="14"/>
                  <a:pt x="0" y="21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3" name="Freeform 73"/>
          <p:cNvSpPr>
            <a:spLocks/>
          </p:cNvSpPr>
          <p:nvPr/>
        </p:nvSpPr>
        <p:spPr bwMode="auto">
          <a:xfrm>
            <a:off x="7343775" y="2778125"/>
            <a:ext cx="52388" cy="144462"/>
          </a:xfrm>
          <a:custGeom>
            <a:avLst/>
            <a:gdLst>
              <a:gd name="T0" fmla="*/ 8 w 18"/>
              <a:gd name="T1" fmla="*/ 51 h 51"/>
              <a:gd name="T2" fmla="*/ 7 w 18"/>
              <a:gd name="T3" fmla="*/ 43 h 51"/>
              <a:gd name="T4" fmla="*/ 5 w 18"/>
              <a:gd name="T5" fmla="*/ 23 h 51"/>
              <a:gd name="T6" fmla="*/ 6 w 18"/>
              <a:gd name="T7" fmla="*/ 2 h 51"/>
              <a:gd name="T8" fmla="*/ 10 w 18"/>
              <a:gd name="T9" fmla="*/ 0 h 51"/>
              <a:gd name="T10" fmla="*/ 11 w 18"/>
              <a:gd name="T11" fmla="*/ 5 h 51"/>
              <a:gd name="T12" fmla="*/ 13 w 18"/>
              <a:gd name="T13" fmla="*/ 24 h 51"/>
              <a:gd name="T14" fmla="*/ 13 w 18"/>
              <a:gd name="T15" fmla="*/ 45 h 51"/>
              <a:gd name="T16" fmla="*/ 8 w 18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51">
                <a:moveTo>
                  <a:pt x="8" y="51"/>
                </a:moveTo>
                <a:cubicBezTo>
                  <a:pt x="7" y="47"/>
                  <a:pt x="6" y="45"/>
                  <a:pt x="7" y="43"/>
                </a:cubicBezTo>
                <a:cubicBezTo>
                  <a:pt x="11" y="36"/>
                  <a:pt x="10" y="29"/>
                  <a:pt x="5" y="23"/>
                </a:cubicBezTo>
                <a:cubicBezTo>
                  <a:pt x="0" y="16"/>
                  <a:pt x="2" y="9"/>
                  <a:pt x="6" y="2"/>
                </a:cubicBezTo>
                <a:cubicBezTo>
                  <a:pt x="6" y="1"/>
                  <a:pt x="9" y="1"/>
                  <a:pt x="10" y="0"/>
                </a:cubicBezTo>
                <a:cubicBezTo>
                  <a:pt x="11" y="1"/>
                  <a:pt x="12" y="4"/>
                  <a:pt x="11" y="5"/>
                </a:cubicBezTo>
                <a:cubicBezTo>
                  <a:pt x="7" y="12"/>
                  <a:pt x="9" y="18"/>
                  <a:pt x="13" y="24"/>
                </a:cubicBezTo>
                <a:cubicBezTo>
                  <a:pt x="18" y="31"/>
                  <a:pt x="17" y="38"/>
                  <a:pt x="13" y="45"/>
                </a:cubicBezTo>
                <a:cubicBezTo>
                  <a:pt x="12" y="47"/>
                  <a:pt x="11" y="48"/>
                  <a:pt x="8" y="51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4" name="Freeform 74"/>
          <p:cNvSpPr>
            <a:spLocks/>
          </p:cNvSpPr>
          <p:nvPr/>
        </p:nvSpPr>
        <p:spPr bwMode="auto">
          <a:xfrm>
            <a:off x="7567613" y="3232150"/>
            <a:ext cx="96838" cy="90487"/>
          </a:xfrm>
          <a:custGeom>
            <a:avLst/>
            <a:gdLst>
              <a:gd name="T0" fmla="*/ 5 w 34"/>
              <a:gd name="T1" fmla="*/ 0 h 32"/>
              <a:gd name="T2" fmla="*/ 25 w 34"/>
              <a:gd name="T3" fmla="*/ 9 h 32"/>
              <a:gd name="T4" fmla="*/ 19 w 34"/>
              <a:gd name="T5" fmla="*/ 22 h 32"/>
              <a:gd name="T6" fmla="*/ 34 w 34"/>
              <a:gd name="T7" fmla="*/ 26 h 32"/>
              <a:gd name="T8" fmla="*/ 16 w 34"/>
              <a:gd name="T9" fmla="*/ 28 h 32"/>
              <a:gd name="T10" fmla="*/ 5 w 34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32">
                <a:moveTo>
                  <a:pt x="5" y="0"/>
                </a:moveTo>
                <a:cubicBezTo>
                  <a:pt x="11" y="9"/>
                  <a:pt x="15" y="11"/>
                  <a:pt x="25" y="9"/>
                </a:cubicBezTo>
                <a:cubicBezTo>
                  <a:pt x="23" y="14"/>
                  <a:pt x="21" y="17"/>
                  <a:pt x="19" y="22"/>
                </a:cubicBezTo>
                <a:cubicBezTo>
                  <a:pt x="24" y="23"/>
                  <a:pt x="28" y="25"/>
                  <a:pt x="34" y="26"/>
                </a:cubicBezTo>
                <a:cubicBezTo>
                  <a:pt x="27" y="31"/>
                  <a:pt x="22" y="32"/>
                  <a:pt x="16" y="28"/>
                </a:cubicBezTo>
                <a:cubicBezTo>
                  <a:pt x="2" y="16"/>
                  <a:pt x="0" y="11"/>
                  <a:pt x="5" y="0"/>
                </a:cubicBezTo>
                <a:close/>
              </a:path>
            </a:pathLst>
          </a:custGeom>
          <a:solidFill>
            <a:srgbClr val="E52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5" name="Freeform 75"/>
          <p:cNvSpPr>
            <a:spLocks/>
          </p:cNvSpPr>
          <p:nvPr/>
        </p:nvSpPr>
        <p:spPr bwMode="auto">
          <a:xfrm>
            <a:off x="4408488" y="3811588"/>
            <a:ext cx="61913" cy="61912"/>
          </a:xfrm>
          <a:custGeom>
            <a:avLst/>
            <a:gdLst>
              <a:gd name="T0" fmla="*/ 16 w 22"/>
              <a:gd name="T1" fmla="*/ 22 h 22"/>
              <a:gd name="T2" fmla="*/ 9 w 22"/>
              <a:gd name="T3" fmla="*/ 22 h 22"/>
              <a:gd name="T4" fmla="*/ 1 w 22"/>
              <a:gd name="T5" fmla="*/ 5 h 22"/>
              <a:gd name="T6" fmla="*/ 4 w 22"/>
              <a:gd name="T7" fmla="*/ 0 h 22"/>
              <a:gd name="T8" fmla="*/ 15 w 22"/>
              <a:gd name="T9" fmla="*/ 0 h 22"/>
              <a:gd name="T10" fmla="*/ 22 w 22"/>
              <a:gd name="T11" fmla="*/ 2 h 22"/>
              <a:gd name="T12" fmla="*/ 19 w 22"/>
              <a:gd name="T13" fmla="*/ 8 h 22"/>
              <a:gd name="T14" fmla="*/ 16 w 22"/>
              <a:gd name="T1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2">
                <a:moveTo>
                  <a:pt x="16" y="22"/>
                </a:moveTo>
                <a:cubicBezTo>
                  <a:pt x="13" y="22"/>
                  <a:pt x="10" y="22"/>
                  <a:pt x="9" y="22"/>
                </a:cubicBezTo>
                <a:cubicBezTo>
                  <a:pt x="6" y="16"/>
                  <a:pt x="3" y="10"/>
                  <a:pt x="1" y="5"/>
                </a:cubicBezTo>
                <a:cubicBezTo>
                  <a:pt x="0" y="4"/>
                  <a:pt x="3" y="1"/>
                  <a:pt x="4" y="0"/>
                </a:cubicBezTo>
                <a:cubicBezTo>
                  <a:pt x="7" y="0"/>
                  <a:pt x="11" y="0"/>
                  <a:pt x="15" y="0"/>
                </a:cubicBezTo>
                <a:cubicBezTo>
                  <a:pt x="17" y="0"/>
                  <a:pt x="20" y="1"/>
                  <a:pt x="22" y="2"/>
                </a:cubicBezTo>
                <a:cubicBezTo>
                  <a:pt x="21" y="4"/>
                  <a:pt x="19" y="6"/>
                  <a:pt x="19" y="8"/>
                </a:cubicBezTo>
                <a:cubicBezTo>
                  <a:pt x="17" y="12"/>
                  <a:pt x="17" y="17"/>
                  <a:pt x="16" y="22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6" name="Freeform 76"/>
          <p:cNvSpPr>
            <a:spLocks/>
          </p:cNvSpPr>
          <p:nvPr/>
        </p:nvSpPr>
        <p:spPr bwMode="auto">
          <a:xfrm>
            <a:off x="4452938" y="2311400"/>
            <a:ext cx="46038" cy="53975"/>
          </a:xfrm>
          <a:custGeom>
            <a:avLst/>
            <a:gdLst>
              <a:gd name="T0" fmla="*/ 0 w 16"/>
              <a:gd name="T1" fmla="*/ 0 h 19"/>
              <a:gd name="T2" fmla="*/ 16 w 16"/>
              <a:gd name="T3" fmla="*/ 0 h 19"/>
              <a:gd name="T4" fmla="*/ 15 w 16"/>
              <a:gd name="T5" fmla="*/ 9 h 19"/>
              <a:gd name="T6" fmla="*/ 13 w 16"/>
              <a:gd name="T7" fmla="*/ 19 h 19"/>
              <a:gd name="T8" fmla="*/ 0 w 16"/>
              <a:gd name="T9" fmla="*/ 19 h 19"/>
              <a:gd name="T10" fmla="*/ 0 w 16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9">
                <a:moveTo>
                  <a:pt x="0" y="0"/>
                </a:moveTo>
                <a:cubicBezTo>
                  <a:pt x="6" y="0"/>
                  <a:pt x="10" y="0"/>
                  <a:pt x="16" y="0"/>
                </a:cubicBezTo>
                <a:cubicBezTo>
                  <a:pt x="16" y="3"/>
                  <a:pt x="16" y="6"/>
                  <a:pt x="15" y="9"/>
                </a:cubicBezTo>
                <a:cubicBezTo>
                  <a:pt x="15" y="12"/>
                  <a:pt x="14" y="15"/>
                  <a:pt x="13" y="19"/>
                </a:cubicBezTo>
                <a:cubicBezTo>
                  <a:pt x="9" y="19"/>
                  <a:pt x="5" y="19"/>
                  <a:pt x="0" y="19"/>
                </a:cubicBezTo>
                <a:cubicBezTo>
                  <a:pt x="0" y="12"/>
                  <a:pt x="0" y="7"/>
                  <a:pt x="0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7" name="Freeform 77"/>
          <p:cNvSpPr>
            <a:spLocks/>
          </p:cNvSpPr>
          <p:nvPr/>
        </p:nvSpPr>
        <p:spPr bwMode="auto">
          <a:xfrm>
            <a:off x="4954588" y="2311400"/>
            <a:ext cx="46038" cy="60325"/>
          </a:xfrm>
          <a:custGeom>
            <a:avLst/>
            <a:gdLst>
              <a:gd name="T0" fmla="*/ 0 w 16"/>
              <a:gd name="T1" fmla="*/ 0 h 21"/>
              <a:gd name="T2" fmla="*/ 16 w 16"/>
              <a:gd name="T3" fmla="*/ 0 h 21"/>
              <a:gd name="T4" fmla="*/ 16 w 16"/>
              <a:gd name="T5" fmla="*/ 18 h 21"/>
              <a:gd name="T6" fmla="*/ 0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0" y="0"/>
                </a:moveTo>
                <a:cubicBezTo>
                  <a:pt x="6" y="0"/>
                  <a:pt x="11" y="0"/>
                  <a:pt x="16" y="0"/>
                </a:cubicBezTo>
                <a:cubicBezTo>
                  <a:pt x="16" y="6"/>
                  <a:pt x="16" y="12"/>
                  <a:pt x="16" y="18"/>
                </a:cubicBezTo>
                <a:cubicBezTo>
                  <a:pt x="3" y="21"/>
                  <a:pt x="3" y="21"/>
                  <a:pt x="0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8" name="Freeform 78"/>
          <p:cNvSpPr>
            <a:spLocks/>
          </p:cNvSpPr>
          <p:nvPr/>
        </p:nvSpPr>
        <p:spPr bwMode="auto">
          <a:xfrm>
            <a:off x="6113463" y="4259263"/>
            <a:ext cx="41275" cy="36512"/>
          </a:xfrm>
          <a:custGeom>
            <a:avLst/>
            <a:gdLst>
              <a:gd name="T0" fmla="*/ 9 w 15"/>
              <a:gd name="T1" fmla="*/ 13 h 13"/>
              <a:gd name="T2" fmla="*/ 0 w 15"/>
              <a:gd name="T3" fmla="*/ 5 h 13"/>
              <a:gd name="T4" fmla="*/ 5 w 15"/>
              <a:gd name="T5" fmla="*/ 1 h 13"/>
              <a:gd name="T6" fmla="*/ 15 w 15"/>
              <a:gd name="T7" fmla="*/ 7 h 13"/>
              <a:gd name="T8" fmla="*/ 9 w 1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13"/>
                </a:moveTo>
                <a:cubicBezTo>
                  <a:pt x="5" y="9"/>
                  <a:pt x="2" y="7"/>
                  <a:pt x="0" y="5"/>
                </a:cubicBezTo>
                <a:cubicBezTo>
                  <a:pt x="1" y="3"/>
                  <a:pt x="4" y="0"/>
                  <a:pt x="5" y="1"/>
                </a:cubicBezTo>
                <a:cubicBezTo>
                  <a:pt x="9" y="2"/>
                  <a:pt x="12" y="5"/>
                  <a:pt x="15" y="7"/>
                </a:cubicBezTo>
                <a:cubicBezTo>
                  <a:pt x="14" y="8"/>
                  <a:pt x="12" y="10"/>
                  <a:pt x="9" y="13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09" name="Freeform 79"/>
          <p:cNvSpPr>
            <a:spLocks/>
          </p:cNvSpPr>
          <p:nvPr/>
        </p:nvSpPr>
        <p:spPr bwMode="auto">
          <a:xfrm>
            <a:off x="5473700" y="4194175"/>
            <a:ext cx="36513" cy="33337"/>
          </a:xfrm>
          <a:custGeom>
            <a:avLst/>
            <a:gdLst>
              <a:gd name="T0" fmla="*/ 13 w 13"/>
              <a:gd name="T1" fmla="*/ 0 h 12"/>
              <a:gd name="T2" fmla="*/ 13 w 13"/>
              <a:gd name="T3" fmla="*/ 12 h 12"/>
              <a:gd name="T4" fmla="*/ 1 w 13"/>
              <a:gd name="T5" fmla="*/ 9 h 12"/>
              <a:gd name="T6" fmla="*/ 1 w 13"/>
              <a:gd name="T7" fmla="*/ 5 h 12"/>
              <a:gd name="T8" fmla="*/ 13 w 1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13" y="0"/>
                </a:moveTo>
                <a:cubicBezTo>
                  <a:pt x="13" y="5"/>
                  <a:pt x="13" y="8"/>
                  <a:pt x="13" y="12"/>
                </a:cubicBezTo>
                <a:cubicBezTo>
                  <a:pt x="8" y="11"/>
                  <a:pt x="5" y="10"/>
                  <a:pt x="1" y="9"/>
                </a:cubicBezTo>
                <a:cubicBezTo>
                  <a:pt x="0" y="9"/>
                  <a:pt x="0" y="5"/>
                  <a:pt x="1" y="5"/>
                </a:cubicBezTo>
                <a:cubicBezTo>
                  <a:pt x="4" y="3"/>
                  <a:pt x="8" y="2"/>
                  <a:pt x="13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0" name="Freeform 80"/>
          <p:cNvSpPr>
            <a:spLocks/>
          </p:cNvSpPr>
          <p:nvPr/>
        </p:nvSpPr>
        <p:spPr bwMode="auto">
          <a:xfrm>
            <a:off x="4827588" y="3944938"/>
            <a:ext cx="36513" cy="44450"/>
          </a:xfrm>
          <a:custGeom>
            <a:avLst/>
            <a:gdLst>
              <a:gd name="T0" fmla="*/ 7 w 13"/>
              <a:gd name="T1" fmla="*/ 16 h 16"/>
              <a:gd name="T2" fmla="*/ 5 w 13"/>
              <a:gd name="T3" fmla="*/ 3 h 16"/>
              <a:gd name="T4" fmla="*/ 11 w 13"/>
              <a:gd name="T5" fmla="*/ 0 h 16"/>
              <a:gd name="T6" fmla="*/ 12 w 13"/>
              <a:gd name="T7" fmla="*/ 6 h 16"/>
              <a:gd name="T8" fmla="*/ 7 w 13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6">
                <a:moveTo>
                  <a:pt x="7" y="16"/>
                </a:moveTo>
                <a:cubicBezTo>
                  <a:pt x="3" y="11"/>
                  <a:pt x="0" y="7"/>
                  <a:pt x="5" y="3"/>
                </a:cubicBezTo>
                <a:cubicBezTo>
                  <a:pt x="6" y="1"/>
                  <a:pt x="9" y="1"/>
                  <a:pt x="11" y="0"/>
                </a:cubicBezTo>
                <a:cubicBezTo>
                  <a:pt x="11" y="2"/>
                  <a:pt x="13" y="4"/>
                  <a:pt x="12" y="6"/>
                </a:cubicBezTo>
                <a:cubicBezTo>
                  <a:pt x="11" y="10"/>
                  <a:pt x="9" y="12"/>
                  <a:pt x="7" y="1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1" name="Freeform 81"/>
          <p:cNvSpPr>
            <a:spLocks/>
          </p:cNvSpPr>
          <p:nvPr/>
        </p:nvSpPr>
        <p:spPr bwMode="auto">
          <a:xfrm>
            <a:off x="7292975" y="1816100"/>
            <a:ext cx="38100" cy="36512"/>
          </a:xfrm>
          <a:custGeom>
            <a:avLst/>
            <a:gdLst>
              <a:gd name="T0" fmla="*/ 11 w 13"/>
              <a:gd name="T1" fmla="*/ 0 h 13"/>
              <a:gd name="T2" fmla="*/ 0 w 13"/>
              <a:gd name="T3" fmla="*/ 11 h 13"/>
              <a:gd name="T4" fmla="*/ 11 w 13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3">
                <a:moveTo>
                  <a:pt x="11" y="0"/>
                </a:moveTo>
                <a:cubicBezTo>
                  <a:pt x="13" y="12"/>
                  <a:pt x="12" y="13"/>
                  <a:pt x="0" y="11"/>
                </a:cubicBezTo>
                <a:cubicBezTo>
                  <a:pt x="4" y="7"/>
                  <a:pt x="7" y="4"/>
                  <a:pt x="11" y="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2" name="Freeform 82"/>
          <p:cNvSpPr>
            <a:spLocks noEditPoints="1"/>
          </p:cNvSpPr>
          <p:nvPr/>
        </p:nvSpPr>
        <p:spPr bwMode="auto">
          <a:xfrm>
            <a:off x="7173913" y="4219575"/>
            <a:ext cx="273050" cy="271462"/>
          </a:xfrm>
          <a:custGeom>
            <a:avLst/>
            <a:gdLst>
              <a:gd name="T0" fmla="*/ 72 w 96"/>
              <a:gd name="T1" fmla="*/ 92 h 96"/>
              <a:gd name="T2" fmla="*/ 66 w 96"/>
              <a:gd name="T3" fmla="*/ 94 h 96"/>
              <a:gd name="T4" fmla="*/ 50 w 96"/>
              <a:gd name="T5" fmla="*/ 79 h 96"/>
              <a:gd name="T6" fmla="*/ 34 w 96"/>
              <a:gd name="T7" fmla="*/ 96 h 96"/>
              <a:gd name="T8" fmla="*/ 28 w 96"/>
              <a:gd name="T9" fmla="*/ 94 h 96"/>
              <a:gd name="T10" fmla="*/ 27 w 96"/>
              <a:gd name="T11" fmla="*/ 71 h 96"/>
              <a:gd name="T12" fmla="*/ 4 w 96"/>
              <a:gd name="T13" fmla="*/ 71 h 96"/>
              <a:gd name="T14" fmla="*/ 7 w 96"/>
              <a:gd name="T15" fmla="*/ 61 h 96"/>
              <a:gd name="T16" fmla="*/ 16 w 96"/>
              <a:gd name="T17" fmla="*/ 47 h 96"/>
              <a:gd name="T18" fmla="*/ 6 w 96"/>
              <a:gd name="T19" fmla="*/ 38 h 96"/>
              <a:gd name="T20" fmla="*/ 1 w 96"/>
              <a:gd name="T21" fmla="*/ 31 h 96"/>
              <a:gd name="T22" fmla="*/ 10 w 96"/>
              <a:gd name="T23" fmla="*/ 28 h 96"/>
              <a:gd name="T24" fmla="*/ 26 w 96"/>
              <a:gd name="T25" fmla="*/ 25 h 96"/>
              <a:gd name="T26" fmla="*/ 25 w 96"/>
              <a:gd name="T27" fmla="*/ 11 h 96"/>
              <a:gd name="T28" fmla="*/ 31 w 96"/>
              <a:gd name="T29" fmla="*/ 1 h 96"/>
              <a:gd name="T30" fmla="*/ 36 w 96"/>
              <a:gd name="T31" fmla="*/ 10 h 96"/>
              <a:gd name="T32" fmla="*/ 48 w 96"/>
              <a:gd name="T33" fmla="*/ 16 h 96"/>
              <a:gd name="T34" fmla="*/ 57 w 96"/>
              <a:gd name="T35" fmla="*/ 8 h 96"/>
              <a:gd name="T36" fmla="*/ 60 w 96"/>
              <a:gd name="T37" fmla="*/ 2 h 96"/>
              <a:gd name="T38" fmla="*/ 65 w 96"/>
              <a:gd name="T39" fmla="*/ 1 h 96"/>
              <a:gd name="T40" fmla="*/ 68 w 96"/>
              <a:gd name="T41" fmla="*/ 6 h 96"/>
              <a:gd name="T42" fmla="*/ 67 w 96"/>
              <a:gd name="T43" fmla="*/ 11 h 96"/>
              <a:gd name="T44" fmla="*/ 70 w 96"/>
              <a:gd name="T45" fmla="*/ 25 h 96"/>
              <a:gd name="T46" fmla="*/ 84 w 96"/>
              <a:gd name="T47" fmla="*/ 25 h 96"/>
              <a:gd name="T48" fmla="*/ 95 w 96"/>
              <a:gd name="T49" fmla="*/ 30 h 96"/>
              <a:gd name="T50" fmla="*/ 80 w 96"/>
              <a:gd name="T51" fmla="*/ 46 h 96"/>
              <a:gd name="T52" fmla="*/ 96 w 96"/>
              <a:gd name="T53" fmla="*/ 62 h 96"/>
              <a:gd name="T54" fmla="*/ 94 w 96"/>
              <a:gd name="T55" fmla="*/ 68 h 96"/>
              <a:gd name="T56" fmla="*/ 72 w 96"/>
              <a:gd name="T57" fmla="*/ 69 h 96"/>
              <a:gd name="T58" fmla="*/ 72 w 96"/>
              <a:gd name="T59" fmla="*/ 92 h 96"/>
              <a:gd name="T60" fmla="*/ 48 w 96"/>
              <a:gd name="T61" fmla="*/ 66 h 96"/>
              <a:gd name="T62" fmla="*/ 67 w 96"/>
              <a:gd name="T63" fmla="*/ 49 h 96"/>
              <a:gd name="T64" fmla="*/ 49 w 96"/>
              <a:gd name="T65" fmla="*/ 29 h 96"/>
              <a:gd name="T66" fmla="*/ 30 w 96"/>
              <a:gd name="T67" fmla="*/ 46 h 96"/>
              <a:gd name="T68" fmla="*/ 48 w 96"/>
              <a:gd name="T69" fmla="*/ 6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72" y="92"/>
                </a:moveTo>
                <a:cubicBezTo>
                  <a:pt x="70" y="93"/>
                  <a:pt x="68" y="94"/>
                  <a:pt x="66" y="94"/>
                </a:cubicBezTo>
                <a:cubicBezTo>
                  <a:pt x="60" y="90"/>
                  <a:pt x="61" y="79"/>
                  <a:pt x="50" y="79"/>
                </a:cubicBezTo>
                <a:cubicBezTo>
                  <a:pt x="38" y="79"/>
                  <a:pt x="41" y="91"/>
                  <a:pt x="34" y="96"/>
                </a:cubicBezTo>
                <a:cubicBezTo>
                  <a:pt x="33" y="95"/>
                  <a:pt x="30" y="94"/>
                  <a:pt x="28" y="94"/>
                </a:cubicBezTo>
                <a:cubicBezTo>
                  <a:pt x="26" y="86"/>
                  <a:pt x="35" y="79"/>
                  <a:pt x="27" y="71"/>
                </a:cubicBezTo>
                <a:cubicBezTo>
                  <a:pt x="19" y="63"/>
                  <a:pt x="13" y="73"/>
                  <a:pt x="4" y="71"/>
                </a:cubicBezTo>
                <a:cubicBezTo>
                  <a:pt x="0" y="67"/>
                  <a:pt x="2" y="64"/>
                  <a:pt x="7" y="61"/>
                </a:cubicBezTo>
                <a:cubicBezTo>
                  <a:pt x="14" y="58"/>
                  <a:pt x="19" y="55"/>
                  <a:pt x="16" y="47"/>
                </a:cubicBezTo>
                <a:cubicBezTo>
                  <a:pt x="14" y="43"/>
                  <a:pt x="9" y="41"/>
                  <a:pt x="6" y="38"/>
                </a:cubicBezTo>
                <a:cubicBezTo>
                  <a:pt x="4" y="36"/>
                  <a:pt x="1" y="33"/>
                  <a:pt x="1" y="31"/>
                </a:cubicBezTo>
                <a:cubicBezTo>
                  <a:pt x="2" y="26"/>
                  <a:pt x="6" y="27"/>
                  <a:pt x="10" y="28"/>
                </a:cubicBezTo>
                <a:cubicBezTo>
                  <a:pt x="16" y="30"/>
                  <a:pt x="21" y="32"/>
                  <a:pt x="26" y="25"/>
                </a:cubicBezTo>
                <a:cubicBezTo>
                  <a:pt x="31" y="19"/>
                  <a:pt x="27" y="15"/>
                  <a:pt x="25" y="11"/>
                </a:cubicBezTo>
                <a:cubicBezTo>
                  <a:pt x="23" y="5"/>
                  <a:pt x="24" y="2"/>
                  <a:pt x="31" y="1"/>
                </a:cubicBezTo>
                <a:cubicBezTo>
                  <a:pt x="33" y="4"/>
                  <a:pt x="35" y="7"/>
                  <a:pt x="36" y="10"/>
                </a:cubicBezTo>
                <a:cubicBezTo>
                  <a:pt x="39" y="15"/>
                  <a:pt x="42" y="16"/>
                  <a:pt x="48" y="16"/>
                </a:cubicBezTo>
                <a:cubicBezTo>
                  <a:pt x="53" y="16"/>
                  <a:pt x="55" y="13"/>
                  <a:pt x="57" y="8"/>
                </a:cubicBezTo>
                <a:cubicBezTo>
                  <a:pt x="58" y="6"/>
                  <a:pt x="58" y="4"/>
                  <a:pt x="60" y="2"/>
                </a:cubicBezTo>
                <a:cubicBezTo>
                  <a:pt x="61" y="1"/>
                  <a:pt x="64" y="0"/>
                  <a:pt x="65" y="1"/>
                </a:cubicBezTo>
                <a:cubicBezTo>
                  <a:pt x="67" y="2"/>
                  <a:pt x="68" y="4"/>
                  <a:pt x="68" y="6"/>
                </a:cubicBezTo>
                <a:cubicBezTo>
                  <a:pt x="69" y="7"/>
                  <a:pt x="68" y="9"/>
                  <a:pt x="67" y="11"/>
                </a:cubicBezTo>
                <a:cubicBezTo>
                  <a:pt x="66" y="16"/>
                  <a:pt x="65" y="20"/>
                  <a:pt x="70" y="25"/>
                </a:cubicBezTo>
                <a:cubicBezTo>
                  <a:pt x="75" y="30"/>
                  <a:pt x="80" y="27"/>
                  <a:pt x="84" y="25"/>
                </a:cubicBezTo>
                <a:cubicBezTo>
                  <a:pt x="90" y="23"/>
                  <a:pt x="94" y="22"/>
                  <a:pt x="95" y="30"/>
                </a:cubicBezTo>
                <a:cubicBezTo>
                  <a:pt x="91" y="37"/>
                  <a:pt x="79" y="35"/>
                  <a:pt x="80" y="46"/>
                </a:cubicBezTo>
                <a:cubicBezTo>
                  <a:pt x="80" y="58"/>
                  <a:pt x="92" y="55"/>
                  <a:pt x="96" y="62"/>
                </a:cubicBezTo>
                <a:cubicBezTo>
                  <a:pt x="96" y="63"/>
                  <a:pt x="95" y="66"/>
                  <a:pt x="94" y="68"/>
                </a:cubicBezTo>
                <a:cubicBezTo>
                  <a:pt x="87" y="71"/>
                  <a:pt x="80" y="60"/>
                  <a:pt x="72" y="69"/>
                </a:cubicBezTo>
                <a:cubicBezTo>
                  <a:pt x="64" y="78"/>
                  <a:pt x="73" y="84"/>
                  <a:pt x="72" y="92"/>
                </a:cubicBezTo>
                <a:close/>
                <a:moveTo>
                  <a:pt x="48" y="66"/>
                </a:moveTo>
                <a:cubicBezTo>
                  <a:pt x="57" y="67"/>
                  <a:pt x="66" y="59"/>
                  <a:pt x="67" y="49"/>
                </a:cubicBezTo>
                <a:cubicBezTo>
                  <a:pt x="68" y="39"/>
                  <a:pt x="59" y="30"/>
                  <a:pt x="49" y="29"/>
                </a:cubicBezTo>
                <a:cubicBezTo>
                  <a:pt x="39" y="28"/>
                  <a:pt x="30" y="36"/>
                  <a:pt x="30" y="46"/>
                </a:cubicBezTo>
                <a:cubicBezTo>
                  <a:pt x="29" y="57"/>
                  <a:pt x="37" y="66"/>
                  <a:pt x="48" y="66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3" name="Freeform 83"/>
          <p:cNvSpPr>
            <a:spLocks noEditPoints="1"/>
          </p:cNvSpPr>
          <p:nvPr/>
        </p:nvSpPr>
        <p:spPr bwMode="auto">
          <a:xfrm>
            <a:off x="7058025" y="3959225"/>
            <a:ext cx="212725" cy="206375"/>
          </a:xfrm>
          <a:custGeom>
            <a:avLst/>
            <a:gdLst>
              <a:gd name="T0" fmla="*/ 14 w 75"/>
              <a:gd name="T1" fmla="*/ 9 h 73"/>
              <a:gd name="T2" fmla="*/ 21 w 75"/>
              <a:gd name="T3" fmla="*/ 14 h 73"/>
              <a:gd name="T4" fmla="*/ 33 w 75"/>
              <a:gd name="T5" fmla="*/ 9 h 73"/>
              <a:gd name="T6" fmla="*/ 34 w 75"/>
              <a:gd name="T7" fmla="*/ 5 h 73"/>
              <a:gd name="T8" fmla="*/ 38 w 75"/>
              <a:gd name="T9" fmla="*/ 0 h 73"/>
              <a:gd name="T10" fmla="*/ 42 w 75"/>
              <a:gd name="T11" fmla="*/ 5 h 73"/>
              <a:gd name="T12" fmla="*/ 43 w 75"/>
              <a:gd name="T13" fmla="*/ 12 h 73"/>
              <a:gd name="T14" fmla="*/ 54 w 75"/>
              <a:gd name="T15" fmla="*/ 14 h 73"/>
              <a:gd name="T16" fmla="*/ 61 w 75"/>
              <a:gd name="T17" fmla="*/ 9 h 73"/>
              <a:gd name="T18" fmla="*/ 63 w 75"/>
              <a:gd name="T19" fmla="*/ 18 h 73"/>
              <a:gd name="T20" fmla="*/ 69 w 75"/>
              <a:gd name="T21" fmla="*/ 33 h 73"/>
              <a:gd name="T22" fmla="*/ 75 w 75"/>
              <a:gd name="T23" fmla="*/ 37 h 73"/>
              <a:gd name="T24" fmla="*/ 70 w 75"/>
              <a:gd name="T25" fmla="*/ 41 h 73"/>
              <a:gd name="T26" fmla="*/ 64 w 75"/>
              <a:gd name="T27" fmla="*/ 57 h 73"/>
              <a:gd name="T28" fmla="*/ 66 w 75"/>
              <a:gd name="T29" fmla="*/ 60 h 73"/>
              <a:gd name="T30" fmla="*/ 61 w 75"/>
              <a:gd name="T31" fmla="*/ 66 h 73"/>
              <a:gd name="T32" fmla="*/ 55 w 75"/>
              <a:gd name="T33" fmla="*/ 60 h 73"/>
              <a:gd name="T34" fmla="*/ 42 w 75"/>
              <a:gd name="T35" fmla="*/ 66 h 73"/>
              <a:gd name="T36" fmla="*/ 40 w 75"/>
              <a:gd name="T37" fmla="*/ 73 h 73"/>
              <a:gd name="T38" fmla="*/ 34 w 75"/>
              <a:gd name="T39" fmla="*/ 70 h 73"/>
              <a:gd name="T40" fmla="*/ 16 w 75"/>
              <a:gd name="T41" fmla="*/ 64 h 73"/>
              <a:gd name="T42" fmla="*/ 14 w 75"/>
              <a:gd name="T43" fmla="*/ 65 h 73"/>
              <a:gd name="T44" fmla="*/ 12 w 75"/>
              <a:gd name="T45" fmla="*/ 56 h 73"/>
              <a:gd name="T46" fmla="*/ 16 w 75"/>
              <a:gd name="T47" fmla="*/ 47 h 73"/>
              <a:gd name="T48" fmla="*/ 7 w 75"/>
              <a:gd name="T49" fmla="*/ 41 h 73"/>
              <a:gd name="T50" fmla="*/ 0 w 75"/>
              <a:gd name="T51" fmla="*/ 37 h 73"/>
              <a:gd name="T52" fmla="*/ 6 w 75"/>
              <a:gd name="T53" fmla="*/ 33 h 73"/>
              <a:gd name="T54" fmla="*/ 12 w 75"/>
              <a:gd name="T55" fmla="*/ 18 h 73"/>
              <a:gd name="T56" fmla="*/ 14 w 75"/>
              <a:gd name="T57" fmla="*/ 9 h 73"/>
              <a:gd name="T58" fmla="*/ 50 w 75"/>
              <a:gd name="T59" fmla="*/ 37 h 73"/>
              <a:gd name="T60" fmla="*/ 38 w 75"/>
              <a:gd name="T61" fmla="*/ 24 h 73"/>
              <a:gd name="T62" fmla="*/ 25 w 75"/>
              <a:gd name="T63" fmla="*/ 37 h 73"/>
              <a:gd name="T64" fmla="*/ 38 w 75"/>
              <a:gd name="T65" fmla="*/ 50 h 73"/>
              <a:gd name="T66" fmla="*/ 50 w 75"/>
              <a:gd name="T67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73">
                <a:moveTo>
                  <a:pt x="14" y="9"/>
                </a:moveTo>
                <a:cubicBezTo>
                  <a:pt x="17" y="10"/>
                  <a:pt x="19" y="12"/>
                  <a:pt x="21" y="14"/>
                </a:cubicBezTo>
                <a:cubicBezTo>
                  <a:pt x="27" y="18"/>
                  <a:pt x="32" y="15"/>
                  <a:pt x="33" y="9"/>
                </a:cubicBezTo>
                <a:cubicBezTo>
                  <a:pt x="33" y="7"/>
                  <a:pt x="33" y="6"/>
                  <a:pt x="34" y="5"/>
                </a:cubicBezTo>
                <a:cubicBezTo>
                  <a:pt x="35" y="3"/>
                  <a:pt x="36" y="1"/>
                  <a:pt x="38" y="0"/>
                </a:cubicBezTo>
                <a:cubicBezTo>
                  <a:pt x="39" y="2"/>
                  <a:pt x="41" y="3"/>
                  <a:pt x="42" y="5"/>
                </a:cubicBezTo>
                <a:cubicBezTo>
                  <a:pt x="43" y="7"/>
                  <a:pt x="42" y="10"/>
                  <a:pt x="43" y="12"/>
                </a:cubicBezTo>
                <a:cubicBezTo>
                  <a:pt x="46" y="16"/>
                  <a:pt x="49" y="18"/>
                  <a:pt x="54" y="14"/>
                </a:cubicBezTo>
                <a:cubicBezTo>
                  <a:pt x="56" y="12"/>
                  <a:pt x="58" y="10"/>
                  <a:pt x="61" y="9"/>
                </a:cubicBezTo>
                <a:cubicBezTo>
                  <a:pt x="65" y="11"/>
                  <a:pt x="67" y="13"/>
                  <a:pt x="63" y="18"/>
                </a:cubicBezTo>
                <a:cubicBezTo>
                  <a:pt x="55" y="27"/>
                  <a:pt x="57" y="30"/>
                  <a:pt x="69" y="33"/>
                </a:cubicBezTo>
                <a:cubicBezTo>
                  <a:pt x="71" y="33"/>
                  <a:pt x="73" y="35"/>
                  <a:pt x="75" y="37"/>
                </a:cubicBezTo>
                <a:cubicBezTo>
                  <a:pt x="73" y="38"/>
                  <a:pt x="72" y="40"/>
                  <a:pt x="70" y="41"/>
                </a:cubicBezTo>
                <a:cubicBezTo>
                  <a:pt x="57" y="44"/>
                  <a:pt x="55" y="47"/>
                  <a:pt x="64" y="57"/>
                </a:cubicBezTo>
                <a:cubicBezTo>
                  <a:pt x="64" y="58"/>
                  <a:pt x="65" y="59"/>
                  <a:pt x="66" y="60"/>
                </a:cubicBezTo>
                <a:cubicBezTo>
                  <a:pt x="65" y="62"/>
                  <a:pt x="63" y="64"/>
                  <a:pt x="61" y="66"/>
                </a:cubicBezTo>
                <a:cubicBezTo>
                  <a:pt x="59" y="64"/>
                  <a:pt x="57" y="62"/>
                  <a:pt x="55" y="60"/>
                </a:cubicBezTo>
                <a:cubicBezTo>
                  <a:pt x="48" y="56"/>
                  <a:pt x="43" y="58"/>
                  <a:pt x="42" y="66"/>
                </a:cubicBezTo>
                <a:cubicBezTo>
                  <a:pt x="41" y="68"/>
                  <a:pt x="41" y="71"/>
                  <a:pt x="40" y="73"/>
                </a:cubicBezTo>
                <a:cubicBezTo>
                  <a:pt x="38" y="72"/>
                  <a:pt x="34" y="72"/>
                  <a:pt x="34" y="70"/>
                </a:cubicBezTo>
                <a:cubicBezTo>
                  <a:pt x="29" y="54"/>
                  <a:pt x="29" y="54"/>
                  <a:pt x="16" y="64"/>
                </a:cubicBezTo>
                <a:cubicBezTo>
                  <a:pt x="15" y="65"/>
                  <a:pt x="15" y="65"/>
                  <a:pt x="14" y="65"/>
                </a:cubicBezTo>
                <a:cubicBezTo>
                  <a:pt x="9" y="63"/>
                  <a:pt x="8" y="60"/>
                  <a:pt x="12" y="56"/>
                </a:cubicBezTo>
                <a:cubicBezTo>
                  <a:pt x="14" y="53"/>
                  <a:pt x="17" y="49"/>
                  <a:pt x="16" y="47"/>
                </a:cubicBezTo>
                <a:cubicBezTo>
                  <a:pt x="14" y="44"/>
                  <a:pt x="10" y="43"/>
                  <a:pt x="7" y="41"/>
                </a:cubicBezTo>
                <a:cubicBezTo>
                  <a:pt x="4" y="40"/>
                  <a:pt x="2" y="38"/>
                  <a:pt x="0" y="37"/>
                </a:cubicBezTo>
                <a:cubicBezTo>
                  <a:pt x="2" y="35"/>
                  <a:pt x="4" y="33"/>
                  <a:pt x="6" y="33"/>
                </a:cubicBezTo>
                <a:cubicBezTo>
                  <a:pt x="18" y="30"/>
                  <a:pt x="20" y="27"/>
                  <a:pt x="12" y="18"/>
                </a:cubicBezTo>
                <a:cubicBezTo>
                  <a:pt x="9" y="13"/>
                  <a:pt x="9" y="11"/>
                  <a:pt x="14" y="9"/>
                </a:cubicBezTo>
                <a:close/>
                <a:moveTo>
                  <a:pt x="50" y="37"/>
                </a:moveTo>
                <a:cubicBezTo>
                  <a:pt x="50" y="29"/>
                  <a:pt x="45" y="24"/>
                  <a:pt x="38" y="24"/>
                </a:cubicBezTo>
                <a:cubicBezTo>
                  <a:pt x="30" y="24"/>
                  <a:pt x="24" y="30"/>
                  <a:pt x="25" y="37"/>
                </a:cubicBezTo>
                <a:cubicBezTo>
                  <a:pt x="25" y="44"/>
                  <a:pt x="31" y="50"/>
                  <a:pt x="38" y="50"/>
                </a:cubicBezTo>
                <a:cubicBezTo>
                  <a:pt x="45" y="49"/>
                  <a:pt x="50" y="43"/>
                  <a:pt x="50" y="37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4" name="Freeform 84"/>
          <p:cNvSpPr>
            <a:spLocks noEditPoints="1"/>
          </p:cNvSpPr>
          <p:nvPr/>
        </p:nvSpPr>
        <p:spPr bwMode="auto">
          <a:xfrm>
            <a:off x="6973888" y="4176713"/>
            <a:ext cx="141288" cy="161925"/>
          </a:xfrm>
          <a:custGeom>
            <a:avLst/>
            <a:gdLst>
              <a:gd name="T0" fmla="*/ 50 w 50"/>
              <a:gd name="T1" fmla="*/ 44 h 57"/>
              <a:gd name="T2" fmla="*/ 27 w 50"/>
              <a:gd name="T3" fmla="*/ 57 h 57"/>
              <a:gd name="T4" fmla="*/ 24 w 50"/>
              <a:gd name="T5" fmla="*/ 52 h 57"/>
              <a:gd name="T6" fmla="*/ 6 w 50"/>
              <a:gd name="T7" fmla="*/ 42 h 57"/>
              <a:gd name="T8" fmla="*/ 2 w 50"/>
              <a:gd name="T9" fmla="*/ 42 h 57"/>
              <a:gd name="T10" fmla="*/ 3 w 50"/>
              <a:gd name="T11" fmla="*/ 38 h 57"/>
              <a:gd name="T12" fmla="*/ 0 w 50"/>
              <a:gd name="T13" fmla="*/ 15 h 57"/>
              <a:gd name="T14" fmla="*/ 6 w 50"/>
              <a:gd name="T15" fmla="*/ 14 h 57"/>
              <a:gd name="T16" fmla="*/ 24 w 50"/>
              <a:gd name="T17" fmla="*/ 4 h 57"/>
              <a:gd name="T18" fmla="*/ 26 w 50"/>
              <a:gd name="T19" fmla="*/ 0 h 57"/>
              <a:gd name="T20" fmla="*/ 34 w 50"/>
              <a:gd name="T21" fmla="*/ 13 h 57"/>
              <a:gd name="T22" fmla="*/ 49 w 50"/>
              <a:gd name="T23" fmla="*/ 15 h 57"/>
              <a:gd name="T24" fmla="*/ 44 w 50"/>
              <a:gd name="T25" fmla="*/ 27 h 57"/>
              <a:gd name="T26" fmla="*/ 50 w 50"/>
              <a:gd name="T27" fmla="*/ 44 h 57"/>
              <a:gd name="T28" fmla="*/ 36 w 50"/>
              <a:gd name="T29" fmla="*/ 30 h 57"/>
              <a:gd name="T30" fmla="*/ 36 w 50"/>
              <a:gd name="T31" fmla="*/ 26 h 57"/>
              <a:gd name="T32" fmla="*/ 26 w 50"/>
              <a:gd name="T33" fmla="*/ 19 h 57"/>
              <a:gd name="T34" fmla="*/ 17 w 50"/>
              <a:gd name="T35" fmla="*/ 28 h 57"/>
              <a:gd name="T36" fmla="*/ 26 w 50"/>
              <a:gd name="T37" fmla="*/ 37 h 57"/>
              <a:gd name="T38" fmla="*/ 36 w 50"/>
              <a:gd name="T39" fmla="*/ 3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57">
                <a:moveTo>
                  <a:pt x="50" y="44"/>
                </a:moveTo>
                <a:cubicBezTo>
                  <a:pt x="36" y="38"/>
                  <a:pt x="31" y="41"/>
                  <a:pt x="27" y="57"/>
                </a:cubicBezTo>
                <a:cubicBezTo>
                  <a:pt x="25" y="55"/>
                  <a:pt x="24" y="54"/>
                  <a:pt x="24" y="52"/>
                </a:cubicBezTo>
                <a:cubicBezTo>
                  <a:pt x="21" y="42"/>
                  <a:pt x="16" y="40"/>
                  <a:pt x="6" y="42"/>
                </a:cubicBezTo>
                <a:cubicBezTo>
                  <a:pt x="5" y="43"/>
                  <a:pt x="3" y="42"/>
                  <a:pt x="2" y="42"/>
                </a:cubicBezTo>
                <a:cubicBezTo>
                  <a:pt x="2" y="40"/>
                  <a:pt x="2" y="39"/>
                  <a:pt x="3" y="38"/>
                </a:cubicBezTo>
                <a:cubicBezTo>
                  <a:pt x="11" y="30"/>
                  <a:pt x="11" y="24"/>
                  <a:pt x="0" y="15"/>
                </a:cubicBezTo>
                <a:cubicBezTo>
                  <a:pt x="3" y="15"/>
                  <a:pt x="5" y="13"/>
                  <a:pt x="6" y="14"/>
                </a:cubicBezTo>
                <a:cubicBezTo>
                  <a:pt x="16" y="16"/>
                  <a:pt x="21" y="14"/>
                  <a:pt x="24" y="4"/>
                </a:cubicBezTo>
                <a:cubicBezTo>
                  <a:pt x="24" y="2"/>
                  <a:pt x="25" y="1"/>
                  <a:pt x="26" y="0"/>
                </a:cubicBezTo>
                <a:cubicBezTo>
                  <a:pt x="29" y="5"/>
                  <a:pt x="30" y="10"/>
                  <a:pt x="34" y="13"/>
                </a:cubicBezTo>
                <a:cubicBezTo>
                  <a:pt x="37" y="15"/>
                  <a:pt x="43" y="14"/>
                  <a:pt x="49" y="15"/>
                </a:cubicBezTo>
                <a:cubicBezTo>
                  <a:pt x="47" y="18"/>
                  <a:pt x="43" y="23"/>
                  <a:pt x="44" y="27"/>
                </a:cubicBezTo>
                <a:cubicBezTo>
                  <a:pt x="44" y="33"/>
                  <a:pt x="47" y="38"/>
                  <a:pt x="50" y="44"/>
                </a:cubicBezTo>
                <a:close/>
                <a:moveTo>
                  <a:pt x="36" y="30"/>
                </a:moveTo>
                <a:cubicBezTo>
                  <a:pt x="36" y="29"/>
                  <a:pt x="36" y="28"/>
                  <a:pt x="36" y="26"/>
                </a:cubicBezTo>
                <a:cubicBezTo>
                  <a:pt x="33" y="24"/>
                  <a:pt x="30" y="20"/>
                  <a:pt x="26" y="19"/>
                </a:cubicBezTo>
                <a:cubicBezTo>
                  <a:pt x="21" y="18"/>
                  <a:pt x="16" y="23"/>
                  <a:pt x="17" y="28"/>
                </a:cubicBezTo>
                <a:cubicBezTo>
                  <a:pt x="18" y="31"/>
                  <a:pt x="22" y="36"/>
                  <a:pt x="26" y="37"/>
                </a:cubicBezTo>
                <a:cubicBezTo>
                  <a:pt x="29" y="37"/>
                  <a:pt x="33" y="32"/>
                  <a:pt x="36" y="30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5" name="Freeform 85"/>
          <p:cNvSpPr>
            <a:spLocks/>
          </p:cNvSpPr>
          <p:nvPr/>
        </p:nvSpPr>
        <p:spPr bwMode="auto">
          <a:xfrm>
            <a:off x="5676900" y="1736725"/>
            <a:ext cx="58738" cy="111125"/>
          </a:xfrm>
          <a:custGeom>
            <a:avLst/>
            <a:gdLst>
              <a:gd name="T0" fmla="*/ 1 w 21"/>
              <a:gd name="T1" fmla="*/ 19 h 39"/>
              <a:gd name="T2" fmla="*/ 1 w 21"/>
              <a:gd name="T3" fmla="*/ 8 h 39"/>
              <a:gd name="T4" fmla="*/ 10 w 21"/>
              <a:gd name="T5" fmla="*/ 0 h 39"/>
              <a:gd name="T6" fmla="*/ 19 w 21"/>
              <a:gd name="T7" fmla="*/ 7 h 39"/>
              <a:gd name="T8" fmla="*/ 19 w 21"/>
              <a:gd name="T9" fmla="*/ 32 h 39"/>
              <a:gd name="T10" fmla="*/ 10 w 21"/>
              <a:gd name="T11" fmla="*/ 38 h 39"/>
              <a:gd name="T12" fmla="*/ 1 w 21"/>
              <a:gd name="T13" fmla="*/ 30 h 39"/>
              <a:gd name="T14" fmla="*/ 1 w 21"/>
              <a:gd name="T15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39">
                <a:moveTo>
                  <a:pt x="1" y="19"/>
                </a:moveTo>
                <a:cubicBezTo>
                  <a:pt x="1" y="15"/>
                  <a:pt x="0" y="11"/>
                  <a:pt x="1" y="8"/>
                </a:cubicBezTo>
                <a:cubicBezTo>
                  <a:pt x="3" y="5"/>
                  <a:pt x="7" y="0"/>
                  <a:pt x="10" y="0"/>
                </a:cubicBezTo>
                <a:cubicBezTo>
                  <a:pt x="13" y="0"/>
                  <a:pt x="19" y="4"/>
                  <a:pt x="19" y="7"/>
                </a:cubicBezTo>
                <a:cubicBezTo>
                  <a:pt x="21" y="15"/>
                  <a:pt x="21" y="24"/>
                  <a:pt x="19" y="32"/>
                </a:cubicBezTo>
                <a:cubicBezTo>
                  <a:pt x="19" y="35"/>
                  <a:pt x="13" y="39"/>
                  <a:pt x="10" y="38"/>
                </a:cubicBezTo>
                <a:cubicBezTo>
                  <a:pt x="7" y="38"/>
                  <a:pt x="3" y="34"/>
                  <a:pt x="1" y="30"/>
                </a:cubicBezTo>
                <a:cubicBezTo>
                  <a:pt x="0" y="27"/>
                  <a:pt x="1" y="23"/>
                  <a:pt x="1" y="19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6" name="Freeform 86"/>
          <p:cNvSpPr>
            <a:spLocks/>
          </p:cNvSpPr>
          <p:nvPr/>
        </p:nvSpPr>
        <p:spPr bwMode="auto">
          <a:xfrm>
            <a:off x="4702175" y="1573213"/>
            <a:ext cx="258763" cy="328612"/>
          </a:xfrm>
          <a:custGeom>
            <a:avLst/>
            <a:gdLst>
              <a:gd name="T0" fmla="*/ 89 w 91"/>
              <a:gd name="T1" fmla="*/ 58 h 116"/>
              <a:gd name="T2" fmla="*/ 78 w 91"/>
              <a:gd name="T3" fmla="*/ 60 h 116"/>
              <a:gd name="T4" fmla="*/ 76 w 91"/>
              <a:gd name="T5" fmla="*/ 63 h 116"/>
              <a:gd name="T6" fmla="*/ 89 w 91"/>
              <a:gd name="T7" fmla="*/ 65 h 116"/>
              <a:gd name="T8" fmla="*/ 40 w 91"/>
              <a:gd name="T9" fmla="*/ 115 h 116"/>
              <a:gd name="T10" fmla="*/ 38 w 91"/>
              <a:gd name="T11" fmla="*/ 102 h 116"/>
              <a:gd name="T12" fmla="*/ 35 w 91"/>
              <a:gd name="T13" fmla="*/ 102 h 116"/>
              <a:gd name="T14" fmla="*/ 33 w 91"/>
              <a:gd name="T15" fmla="*/ 115 h 116"/>
              <a:gd name="T16" fmla="*/ 0 w 91"/>
              <a:gd name="T17" fmla="*/ 101 h 116"/>
              <a:gd name="T18" fmla="*/ 28 w 91"/>
              <a:gd name="T19" fmla="*/ 74 h 116"/>
              <a:gd name="T20" fmla="*/ 35 w 91"/>
              <a:gd name="T21" fmla="*/ 46 h 116"/>
              <a:gd name="T22" fmla="*/ 25 w 91"/>
              <a:gd name="T23" fmla="*/ 9 h 116"/>
              <a:gd name="T24" fmla="*/ 89 w 91"/>
              <a:gd name="T2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" h="116">
                <a:moveTo>
                  <a:pt x="89" y="58"/>
                </a:moveTo>
                <a:cubicBezTo>
                  <a:pt x="86" y="59"/>
                  <a:pt x="82" y="59"/>
                  <a:pt x="78" y="60"/>
                </a:cubicBezTo>
                <a:cubicBezTo>
                  <a:pt x="78" y="60"/>
                  <a:pt x="77" y="61"/>
                  <a:pt x="76" y="63"/>
                </a:cubicBezTo>
                <a:cubicBezTo>
                  <a:pt x="81" y="64"/>
                  <a:pt x="85" y="64"/>
                  <a:pt x="89" y="65"/>
                </a:cubicBezTo>
                <a:cubicBezTo>
                  <a:pt x="91" y="90"/>
                  <a:pt x="64" y="116"/>
                  <a:pt x="40" y="115"/>
                </a:cubicBezTo>
                <a:cubicBezTo>
                  <a:pt x="39" y="111"/>
                  <a:pt x="39" y="107"/>
                  <a:pt x="38" y="102"/>
                </a:cubicBezTo>
                <a:cubicBezTo>
                  <a:pt x="37" y="102"/>
                  <a:pt x="36" y="102"/>
                  <a:pt x="35" y="102"/>
                </a:cubicBezTo>
                <a:cubicBezTo>
                  <a:pt x="34" y="106"/>
                  <a:pt x="34" y="110"/>
                  <a:pt x="33" y="115"/>
                </a:cubicBezTo>
                <a:cubicBezTo>
                  <a:pt x="20" y="115"/>
                  <a:pt x="10" y="110"/>
                  <a:pt x="0" y="101"/>
                </a:cubicBezTo>
                <a:cubicBezTo>
                  <a:pt x="9" y="92"/>
                  <a:pt x="18" y="82"/>
                  <a:pt x="28" y="74"/>
                </a:cubicBezTo>
                <a:cubicBezTo>
                  <a:pt x="37" y="66"/>
                  <a:pt x="39" y="58"/>
                  <a:pt x="35" y="46"/>
                </a:cubicBezTo>
                <a:cubicBezTo>
                  <a:pt x="31" y="34"/>
                  <a:pt x="28" y="22"/>
                  <a:pt x="25" y="9"/>
                </a:cubicBezTo>
                <a:cubicBezTo>
                  <a:pt x="56" y="0"/>
                  <a:pt x="91" y="28"/>
                  <a:pt x="89" y="58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7" name="Freeform 87"/>
          <p:cNvSpPr>
            <a:spLocks/>
          </p:cNvSpPr>
          <p:nvPr/>
        </p:nvSpPr>
        <p:spPr bwMode="auto">
          <a:xfrm>
            <a:off x="5716588" y="4454525"/>
            <a:ext cx="69850" cy="73025"/>
          </a:xfrm>
          <a:custGeom>
            <a:avLst/>
            <a:gdLst>
              <a:gd name="T0" fmla="*/ 25 w 25"/>
              <a:gd name="T1" fmla="*/ 13 h 26"/>
              <a:gd name="T2" fmla="*/ 12 w 25"/>
              <a:gd name="T3" fmla="*/ 26 h 26"/>
              <a:gd name="T4" fmla="*/ 0 w 25"/>
              <a:gd name="T5" fmla="*/ 13 h 26"/>
              <a:gd name="T6" fmla="*/ 12 w 25"/>
              <a:gd name="T7" fmla="*/ 0 h 26"/>
              <a:gd name="T8" fmla="*/ 25 w 25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25" y="13"/>
                </a:moveTo>
                <a:cubicBezTo>
                  <a:pt x="24" y="21"/>
                  <a:pt x="19" y="26"/>
                  <a:pt x="12" y="26"/>
                </a:cubicBezTo>
                <a:cubicBezTo>
                  <a:pt x="5" y="25"/>
                  <a:pt x="0" y="20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20" y="1"/>
                  <a:pt x="25" y="6"/>
                  <a:pt x="25" y="13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8" name="Freeform 88"/>
          <p:cNvSpPr>
            <a:spLocks/>
          </p:cNvSpPr>
          <p:nvPr/>
        </p:nvSpPr>
        <p:spPr bwMode="auto">
          <a:xfrm>
            <a:off x="7270750" y="4314825"/>
            <a:ext cx="79375" cy="76200"/>
          </a:xfrm>
          <a:custGeom>
            <a:avLst/>
            <a:gdLst>
              <a:gd name="T0" fmla="*/ 14 w 28"/>
              <a:gd name="T1" fmla="*/ 27 h 27"/>
              <a:gd name="T2" fmla="*/ 1 w 28"/>
              <a:gd name="T3" fmla="*/ 14 h 27"/>
              <a:gd name="T4" fmla="*/ 15 w 28"/>
              <a:gd name="T5" fmla="*/ 0 h 27"/>
              <a:gd name="T6" fmla="*/ 28 w 28"/>
              <a:gd name="T7" fmla="*/ 13 h 27"/>
              <a:gd name="T8" fmla="*/ 14 w 28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14" y="27"/>
                </a:moveTo>
                <a:cubicBezTo>
                  <a:pt x="6" y="27"/>
                  <a:pt x="0" y="22"/>
                  <a:pt x="1" y="14"/>
                </a:cubicBezTo>
                <a:cubicBezTo>
                  <a:pt x="1" y="6"/>
                  <a:pt x="7" y="0"/>
                  <a:pt x="15" y="0"/>
                </a:cubicBezTo>
                <a:cubicBezTo>
                  <a:pt x="22" y="0"/>
                  <a:pt x="27" y="6"/>
                  <a:pt x="28" y="13"/>
                </a:cubicBezTo>
                <a:cubicBezTo>
                  <a:pt x="28" y="21"/>
                  <a:pt x="22" y="27"/>
                  <a:pt x="14" y="27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19" name="Freeform 89"/>
          <p:cNvSpPr>
            <a:spLocks/>
          </p:cNvSpPr>
          <p:nvPr/>
        </p:nvSpPr>
        <p:spPr bwMode="auto">
          <a:xfrm>
            <a:off x="7143750" y="4040188"/>
            <a:ext cx="44450" cy="42862"/>
          </a:xfrm>
          <a:custGeom>
            <a:avLst/>
            <a:gdLst>
              <a:gd name="T0" fmla="*/ 16 w 16"/>
              <a:gd name="T1" fmla="*/ 9 h 15"/>
              <a:gd name="T2" fmla="*/ 8 w 16"/>
              <a:gd name="T3" fmla="*/ 15 h 15"/>
              <a:gd name="T4" fmla="*/ 0 w 16"/>
              <a:gd name="T5" fmla="*/ 7 h 15"/>
              <a:gd name="T6" fmla="*/ 7 w 16"/>
              <a:gd name="T7" fmla="*/ 0 h 15"/>
              <a:gd name="T8" fmla="*/ 16 w 16"/>
              <a:gd name="T9" fmla="*/ 5 h 15"/>
              <a:gd name="T10" fmla="*/ 16 w 16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5">
                <a:moveTo>
                  <a:pt x="16" y="9"/>
                </a:moveTo>
                <a:cubicBezTo>
                  <a:pt x="14" y="11"/>
                  <a:pt x="10" y="15"/>
                  <a:pt x="8" y="15"/>
                </a:cubicBezTo>
                <a:cubicBezTo>
                  <a:pt x="5" y="14"/>
                  <a:pt x="1" y="10"/>
                  <a:pt x="0" y="7"/>
                </a:cubicBezTo>
                <a:cubicBezTo>
                  <a:pt x="0" y="5"/>
                  <a:pt x="4" y="0"/>
                  <a:pt x="7" y="0"/>
                </a:cubicBezTo>
                <a:cubicBezTo>
                  <a:pt x="10" y="0"/>
                  <a:pt x="13" y="3"/>
                  <a:pt x="16" y="5"/>
                </a:cubicBezTo>
                <a:cubicBezTo>
                  <a:pt x="16" y="7"/>
                  <a:pt x="16" y="8"/>
                  <a:pt x="16" y="9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0" name="Freeform 90"/>
          <p:cNvSpPr>
            <a:spLocks/>
          </p:cNvSpPr>
          <p:nvPr/>
        </p:nvSpPr>
        <p:spPr bwMode="auto">
          <a:xfrm>
            <a:off x="8221663" y="2563813"/>
            <a:ext cx="538163" cy="1200150"/>
          </a:xfrm>
          <a:custGeom>
            <a:avLst/>
            <a:gdLst>
              <a:gd name="T0" fmla="*/ 91 w 190"/>
              <a:gd name="T1" fmla="*/ 284 h 424"/>
              <a:gd name="T2" fmla="*/ 68 w 190"/>
              <a:gd name="T3" fmla="*/ 383 h 424"/>
              <a:gd name="T4" fmla="*/ 61 w 190"/>
              <a:gd name="T5" fmla="*/ 409 h 424"/>
              <a:gd name="T6" fmla="*/ 21 w 190"/>
              <a:gd name="T7" fmla="*/ 420 h 424"/>
              <a:gd name="T8" fmla="*/ 25 w 190"/>
              <a:gd name="T9" fmla="*/ 403 h 424"/>
              <a:gd name="T10" fmla="*/ 58 w 190"/>
              <a:gd name="T11" fmla="*/ 230 h 424"/>
              <a:gd name="T12" fmla="*/ 58 w 190"/>
              <a:gd name="T13" fmla="*/ 146 h 424"/>
              <a:gd name="T14" fmla="*/ 37 w 190"/>
              <a:gd name="T15" fmla="*/ 97 h 424"/>
              <a:gd name="T16" fmla="*/ 2 w 190"/>
              <a:gd name="T17" fmla="*/ 78 h 424"/>
              <a:gd name="T18" fmla="*/ 7 w 190"/>
              <a:gd name="T19" fmla="*/ 28 h 424"/>
              <a:gd name="T20" fmla="*/ 33 w 190"/>
              <a:gd name="T21" fmla="*/ 1 h 424"/>
              <a:gd name="T22" fmla="*/ 31 w 190"/>
              <a:gd name="T23" fmla="*/ 20 h 424"/>
              <a:gd name="T24" fmla="*/ 25 w 190"/>
              <a:gd name="T25" fmla="*/ 64 h 424"/>
              <a:gd name="T26" fmla="*/ 53 w 190"/>
              <a:gd name="T27" fmla="*/ 61 h 424"/>
              <a:gd name="T28" fmla="*/ 83 w 190"/>
              <a:gd name="T29" fmla="*/ 64 h 424"/>
              <a:gd name="T30" fmla="*/ 78 w 190"/>
              <a:gd name="T31" fmla="*/ 44 h 424"/>
              <a:gd name="T32" fmla="*/ 84 w 190"/>
              <a:gd name="T33" fmla="*/ 15 h 424"/>
              <a:gd name="T34" fmla="*/ 128 w 190"/>
              <a:gd name="T35" fmla="*/ 33 h 424"/>
              <a:gd name="T36" fmla="*/ 114 w 190"/>
              <a:gd name="T37" fmla="*/ 65 h 424"/>
              <a:gd name="T38" fmla="*/ 126 w 190"/>
              <a:gd name="T39" fmla="*/ 78 h 424"/>
              <a:gd name="T40" fmla="*/ 154 w 190"/>
              <a:gd name="T41" fmla="*/ 93 h 424"/>
              <a:gd name="T42" fmla="*/ 169 w 190"/>
              <a:gd name="T43" fmla="*/ 70 h 424"/>
              <a:gd name="T44" fmla="*/ 156 w 190"/>
              <a:gd name="T45" fmla="*/ 59 h 424"/>
              <a:gd name="T46" fmla="*/ 176 w 190"/>
              <a:gd name="T47" fmla="*/ 54 h 424"/>
              <a:gd name="T48" fmla="*/ 188 w 190"/>
              <a:gd name="T49" fmla="*/ 120 h 424"/>
              <a:gd name="T50" fmla="*/ 160 w 190"/>
              <a:gd name="T51" fmla="*/ 129 h 424"/>
              <a:gd name="T52" fmla="*/ 130 w 190"/>
              <a:gd name="T53" fmla="*/ 178 h 424"/>
              <a:gd name="T54" fmla="*/ 150 w 190"/>
              <a:gd name="T55" fmla="*/ 265 h 424"/>
              <a:gd name="T56" fmla="*/ 164 w 190"/>
              <a:gd name="T57" fmla="*/ 358 h 424"/>
              <a:gd name="T58" fmla="*/ 173 w 190"/>
              <a:gd name="T59" fmla="*/ 399 h 424"/>
              <a:gd name="T60" fmla="*/ 176 w 190"/>
              <a:gd name="T61" fmla="*/ 422 h 424"/>
              <a:gd name="T62" fmla="*/ 152 w 190"/>
              <a:gd name="T63" fmla="*/ 416 h 424"/>
              <a:gd name="T64" fmla="*/ 138 w 190"/>
              <a:gd name="T65" fmla="*/ 401 h 424"/>
              <a:gd name="T66" fmla="*/ 119 w 190"/>
              <a:gd name="T67" fmla="*/ 321 h 424"/>
              <a:gd name="T68" fmla="*/ 101 w 190"/>
              <a:gd name="T69" fmla="*/ 248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424">
                <a:moveTo>
                  <a:pt x="99" y="244"/>
                </a:moveTo>
                <a:cubicBezTo>
                  <a:pt x="94" y="257"/>
                  <a:pt x="93" y="271"/>
                  <a:pt x="91" y="284"/>
                </a:cubicBezTo>
                <a:cubicBezTo>
                  <a:pt x="85" y="314"/>
                  <a:pt x="76" y="343"/>
                  <a:pt x="72" y="373"/>
                </a:cubicBezTo>
                <a:cubicBezTo>
                  <a:pt x="71" y="377"/>
                  <a:pt x="70" y="380"/>
                  <a:pt x="68" y="383"/>
                </a:cubicBezTo>
                <a:cubicBezTo>
                  <a:pt x="64" y="388"/>
                  <a:pt x="66" y="394"/>
                  <a:pt x="67" y="399"/>
                </a:cubicBezTo>
                <a:cubicBezTo>
                  <a:pt x="67" y="405"/>
                  <a:pt x="67" y="408"/>
                  <a:pt x="61" y="409"/>
                </a:cubicBezTo>
                <a:cubicBezTo>
                  <a:pt x="56" y="410"/>
                  <a:pt x="53" y="411"/>
                  <a:pt x="50" y="416"/>
                </a:cubicBezTo>
                <a:cubicBezTo>
                  <a:pt x="45" y="422"/>
                  <a:pt x="28" y="424"/>
                  <a:pt x="21" y="420"/>
                </a:cubicBezTo>
                <a:cubicBezTo>
                  <a:pt x="20" y="419"/>
                  <a:pt x="19" y="418"/>
                  <a:pt x="19" y="416"/>
                </a:cubicBezTo>
                <a:cubicBezTo>
                  <a:pt x="20" y="411"/>
                  <a:pt x="21" y="406"/>
                  <a:pt x="25" y="403"/>
                </a:cubicBezTo>
                <a:cubicBezTo>
                  <a:pt x="34" y="395"/>
                  <a:pt x="39" y="386"/>
                  <a:pt x="40" y="374"/>
                </a:cubicBezTo>
                <a:cubicBezTo>
                  <a:pt x="44" y="326"/>
                  <a:pt x="51" y="278"/>
                  <a:pt x="58" y="230"/>
                </a:cubicBezTo>
                <a:cubicBezTo>
                  <a:pt x="60" y="215"/>
                  <a:pt x="62" y="200"/>
                  <a:pt x="64" y="186"/>
                </a:cubicBezTo>
                <a:cubicBezTo>
                  <a:pt x="65" y="172"/>
                  <a:pt x="62" y="159"/>
                  <a:pt x="58" y="146"/>
                </a:cubicBezTo>
                <a:cubicBezTo>
                  <a:pt x="53" y="131"/>
                  <a:pt x="48" y="116"/>
                  <a:pt x="45" y="101"/>
                </a:cubicBezTo>
                <a:cubicBezTo>
                  <a:pt x="44" y="97"/>
                  <a:pt x="40" y="96"/>
                  <a:pt x="37" y="97"/>
                </a:cubicBezTo>
                <a:cubicBezTo>
                  <a:pt x="23" y="99"/>
                  <a:pt x="13" y="91"/>
                  <a:pt x="4" y="83"/>
                </a:cubicBezTo>
                <a:cubicBezTo>
                  <a:pt x="2" y="81"/>
                  <a:pt x="2" y="80"/>
                  <a:pt x="2" y="78"/>
                </a:cubicBezTo>
                <a:cubicBezTo>
                  <a:pt x="0" y="64"/>
                  <a:pt x="0" y="51"/>
                  <a:pt x="5" y="38"/>
                </a:cubicBezTo>
                <a:cubicBezTo>
                  <a:pt x="6" y="35"/>
                  <a:pt x="7" y="32"/>
                  <a:pt x="7" y="28"/>
                </a:cubicBezTo>
                <a:cubicBezTo>
                  <a:pt x="9" y="15"/>
                  <a:pt x="19" y="8"/>
                  <a:pt x="28" y="1"/>
                </a:cubicBezTo>
                <a:cubicBezTo>
                  <a:pt x="30" y="0"/>
                  <a:pt x="31" y="0"/>
                  <a:pt x="33" y="1"/>
                </a:cubicBezTo>
                <a:cubicBezTo>
                  <a:pt x="37" y="4"/>
                  <a:pt x="38" y="9"/>
                  <a:pt x="40" y="14"/>
                </a:cubicBezTo>
                <a:cubicBezTo>
                  <a:pt x="40" y="16"/>
                  <a:pt x="34" y="21"/>
                  <a:pt x="31" y="20"/>
                </a:cubicBezTo>
                <a:cubicBezTo>
                  <a:pt x="25" y="19"/>
                  <a:pt x="21" y="22"/>
                  <a:pt x="21" y="29"/>
                </a:cubicBezTo>
                <a:cubicBezTo>
                  <a:pt x="21" y="41"/>
                  <a:pt x="25" y="52"/>
                  <a:pt x="25" y="64"/>
                </a:cubicBezTo>
                <a:cubicBezTo>
                  <a:pt x="31" y="61"/>
                  <a:pt x="36" y="58"/>
                  <a:pt x="43" y="62"/>
                </a:cubicBezTo>
                <a:cubicBezTo>
                  <a:pt x="46" y="64"/>
                  <a:pt x="49" y="62"/>
                  <a:pt x="53" y="61"/>
                </a:cubicBezTo>
                <a:cubicBezTo>
                  <a:pt x="59" y="60"/>
                  <a:pt x="65" y="62"/>
                  <a:pt x="70" y="67"/>
                </a:cubicBezTo>
                <a:cubicBezTo>
                  <a:pt x="74" y="70"/>
                  <a:pt x="81" y="68"/>
                  <a:pt x="83" y="64"/>
                </a:cubicBezTo>
                <a:cubicBezTo>
                  <a:pt x="84" y="62"/>
                  <a:pt x="84" y="60"/>
                  <a:pt x="83" y="59"/>
                </a:cubicBezTo>
                <a:cubicBezTo>
                  <a:pt x="77" y="55"/>
                  <a:pt x="78" y="49"/>
                  <a:pt x="78" y="44"/>
                </a:cubicBezTo>
                <a:cubicBezTo>
                  <a:pt x="77" y="35"/>
                  <a:pt x="80" y="26"/>
                  <a:pt x="83" y="17"/>
                </a:cubicBezTo>
                <a:cubicBezTo>
                  <a:pt x="83" y="17"/>
                  <a:pt x="84" y="16"/>
                  <a:pt x="84" y="15"/>
                </a:cubicBezTo>
                <a:cubicBezTo>
                  <a:pt x="89" y="10"/>
                  <a:pt x="103" y="7"/>
                  <a:pt x="110" y="9"/>
                </a:cubicBezTo>
                <a:cubicBezTo>
                  <a:pt x="124" y="12"/>
                  <a:pt x="126" y="22"/>
                  <a:pt x="128" y="33"/>
                </a:cubicBezTo>
                <a:cubicBezTo>
                  <a:pt x="128" y="37"/>
                  <a:pt x="128" y="42"/>
                  <a:pt x="127" y="47"/>
                </a:cubicBezTo>
                <a:cubicBezTo>
                  <a:pt x="127" y="55"/>
                  <a:pt x="122" y="61"/>
                  <a:pt x="114" y="65"/>
                </a:cubicBezTo>
                <a:cubicBezTo>
                  <a:pt x="110" y="67"/>
                  <a:pt x="111" y="69"/>
                  <a:pt x="113" y="72"/>
                </a:cubicBezTo>
                <a:cubicBezTo>
                  <a:pt x="117" y="76"/>
                  <a:pt x="120" y="78"/>
                  <a:pt x="126" y="78"/>
                </a:cubicBezTo>
                <a:cubicBezTo>
                  <a:pt x="136" y="77"/>
                  <a:pt x="144" y="81"/>
                  <a:pt x="149" y="90"/>
                </a:cubicBezTo>
                <a:cubicBezTo>
                  <a:pt x="150" y="92"/>
                  <a:pt x="151" y="93"/>
                  <a:pt x="154" y="93"/>
                </a:cubicBezTo>
                <a:cubicBezTo>
                  <a:pt x="159" y="93"/>
                  <a:pt x="164" y="96"/>
                  <a:pt x="168" y="100"/>
                </a:cubicBezTo>
                <a:cubicBezTo>
                  <a:pt x="169" y="90"/>
                  <a:pt x="171" y="80"/>
                  <a:pt x="169" y="70"/>
                </a:cubicBezTo>
                <a:cubicBezTo>
                  <a:pt x="169" y="69"/>
                  <a:pt x="168" y="67"/>
                  <a:pt x="167" y="67"/>
                </a:cubicBezTo>
                <a:cubicBezTo>
                  <a:pt x="162" y="67"/>
                  <a:pt x="159" y="62"/>
                  <a:pt x="156" y="59"/>
                </a:cubicBezTo>
                <a:cubicBezTo>
                  <a:pt x="150" y="54"/>
                  <a:pt x="152" y="48"/>
                  <a:pt x="159" y="46"/>
                </a:cubicBezTo>
                <a:cubicBezTo>
                  <a:pt x="171" y="42"/>
                  <a:pt x="170" y="42"/>
                  <a:pt x="176" y="54"/>
                </a:cubicBezTo>
                <a:cubicBezTo>
                  <a:pt x="180" y="65"/>
                  <a:pt x="184" y="76"/>
                  <a:pt x="187" y="87"/>
                </a:cubicBezTo>
                <a:cubicBezTo>
                  <a:pt x="190" y="98"/>
                  <a:pt x="189" y="109"/>
                  <a:pt x="188" y="120"/>
                </a:cubicBezTo>
                <a:cubicBezTo>
                  <a:pt x="188" y="124"/>
                  <a:pt x="186" y="128"/>
                  <a:pt x="179" y="128"/>
                </a:cubicBezTo>
                <a:cubicBezTo>
                  <a:pt x="173" y="128"/>
                  <a:pt x="166" y="129"/>
                  <a:pt x="160" y="129"/>
                </a:cubicBezTo>
                <a:cubicBezTo>
                  <a:pt x="152" y="129"/>
                  <a:pt x="145" y="126"/>
                  <a:pt x="139" y="121"/>
                </a:cubicBezTo>
                <a:cubicBezTo>
                  <a:pt x="139" y="141"/>
                  <a:pt x="132" y="159"/>
                  <a:pt x="130" y="178"/>
                </a:cubicBezTo>
                <a:cubicBezTo>
                  <a:pt x="129" y="188"/>
                  <a:pt x="133" y="197"/>
                  <a:pt x="135" y="207"/>
                </a:cubicBezTo>
                <a:cubicBezTo>
                  <a:pt x="140" y="226"/>
                  <a:pt x="147" y="245"/>
                  <a:pt x="150" y="265"/>
                </a:cubicBezTo>
                <a:cubicBezTo>
                  <a:pt x="152" y="283"/>
                  <a:pt x="153" y="302"/>
                  <a:pt x="156" y="320"/>
                </a:cubicBezTo>
                <a:cubicBezTo>
                  <a:pt x="159" y="333"/>
                  <a:pt x="161" y="345"/>
                  <a:pt x="164" y="358"/>
                </a:cubicBezTo>
                <a:cubicBezTo>
                  <a:pt x="165" y="362"/>
                  <a:pt x="163" y="367"/>
                  <a:pt x="164" y="371"/>
                </a:cubicBezTo>
                <a:cubicBezTo>
                  <a:pt x="165" y="380"/>
                  <a:pt x="164" y="391"/>
                  <a:pt x="173" y="399"/>
                </a:cubicBezTo>
                <a:cubicBezTo>
                  <a:pt x="177" y="403"/>
                  <a:pt x="180" y="407"/>
                  <a:pt x="182" y="412"/>
                </a:cubicBezTo>
                <a:cubicBezTo>
                  <a:pt x="184" y="419"/>
                  <a:pt x="183" y="421"/>
                  <a:pt x="176" y="422"/>
                </a:cubicBezTo>
                <a:cubicBezTo>
                  <a:pt x="172" y="423"/>
                  <a:pt x="167" y="423"/>
                  <a:pt x="163" y="423"/>
                </a:cubicBezTo>
                <a:cubicBezTo>
                  <a:pt x="158" y="423"/>
                  <a:pt x="154" y="421"/>
                  <a:pt x="152" y="416"/>
                </a:cubicBezTo>
                <a:cubicBezTo>
                  <a:pt x="151" y="413"/>
                  <a:pt x="149" y="413"/>
                  <a:pt x="146" y="412"/>
                </a:cubicBezTo>
                <a:cubicBezTo>
                  <a:pt x="138" y="410"/>
                  <a:pt x="137" y="409"/>
                  <a:pt x="138" y="401"/>
                </a:cubicBezTo>
                <a:cubicBezTo>
                  <a:pt x="138" y="394"/>
                  <a:pt x="137" y="387"/>
                  <a:pt x="135" y="381"/>
                </a:cubicBezTo>
                <a:cubicBezTo>
                  <a:pt x="127" y="361"/>
                  <a:pt x="122" y="342"/>
                  <a:pt x="119" y="321"/>
                </a:cubicBezTo>
                <a:cubicBezTo>
                  <a:pt x="118" y="313"/>
                  <a:pt x="116" y="305"/>
                  <a:pt x="114" y="297"/>
                </a:cubicBezTo>
                <a:cubicBezTo>
                  <a:pt x="109" y="281"/>
                  <a:pt x="107" y="264"/>
                  <a:pt x="101" y="248"/>
                </a:cubicBezTo>
                <a:cubicBezTo>
                  <a:pt x="100" y="246"/>
                  <a:pt x="100" y="245"/>
                  <a:pt x="99" y="244"/>
                </a:cubicBezTo>
                <a:close/>
              </a:path>
            </a:pathLst>
          </a:custGeom>
          <a:solidFill>
            <a:srgbClr val="2BB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1832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2150025" y="434283"/>
            <a:ext cx="5021956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32" y="1375056"/>
            <a:ext cx="3437490" cy="33722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07" y="1268941"/>
            <a:ext cx="3369243" cy="3478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755" y="1134266"/>
            <a:ext cx="1332619" cy="1509181"/>
          </a:xfrm>
          <a:prstGeom prst="rect">
            <a:avLst/>
          </a:prstGeom>
        </p:spPr>
      </p:pic>
      <p:pic>
        <p:nvPicPr>
          <p:cNvPr id="1021" name="Imagen 10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791" y="3194690"/>
            <a:ext cx="1347900" cy="14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7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2914452" y="4722177"/>
            <a:ext cx="2986428" cy="32431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47" y="139021"/>
            <a:ext cx="8679898" cy="5431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703065" y="2151842"/>
            <a:ext cx="2225774" cy="757050"/>
            <a:chOff x="1985513" y="4307149"/>
            <a:chExt cx="2380861" cy="100940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709065" y="4242126"/>
            <a:ext cx="2225774" cy="757050"/>
            <a:chOff x="1985513" y="4307149"/>
            <a:chExt cx="2380861" cy="1009400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6178347" y="4242126"/>
            <a:ext cx="2225774" cy="757050"/>
            <a:chOff x="1985513" y="4307149"/>
            <a:chExt cx="2380861" cy="1009400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6020646" y="2034077"/>
            <a:ext cx="2225774" cy="757050"/>
            <a:chOff x="1985513" y="4307149"/>
            <a:chExt cx="2380861" cy="1009400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029" y="1137395"/>
            <a:ext cx="1683642" cy="37948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43" y="3386118"/>
            <a:ext cx="821250" cy="82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34" y="3706892"/>
            <a:ext cx="922500" cy="42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25" y="1137395"/>
            <a:ext cx="732815" cy="80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477" y="1426573"/>
            <a:ext cx="783053" cy="6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6" name="Google Shape;7156;p67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7" name="Google Shape;7157;p67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8" name="Google Shape;7158;p67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chemeClr val="bg1"/>
          </a:solidFill>
        </p:grpSpPr>
        <p:sp>
          <p:nvSpPr>
            <p:cNvPr id="7159" name="Google Shape;7159;p67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0" name="Google Shape;7160;p67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1" name="Google Shape;7161;p67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2" name="Google Shape;7162;p67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3" name="Google Shape;7163;p67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4" name="Google Shape;7164;p67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65" name="Google Shape;7165;p67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chemeClr val="bg1"/>
          </a:solidFill>
        </p:grpSpPr>
        <p:sp>
          <p:nvSpPr>
            <p:cNvPr id="7166" name="Google Shape;7166;p67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7" name="Google Shape;7167;p67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68" name="Google Shape;7168;p67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chemeClr val="bg1"/>
          </a:solidFill>
        </p:grpSpPr>
        <p:sp>
          <p:nvSpPr>
            <p:cNvPr id="7169" name="Google Shape;7169;p67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0" name="Google Shape;7170;p67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71" name="Google Shape;7171;p67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chemeClr val="bg1"/>
          </a:solidFill>
        </p:grpSpPr>
        <p:sp>
          <p:nvSpPr>
            <p:cNvPr id="7172" name="Google Shape;7172;p67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3" name="Google Shape;7173;p67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74" name="Google Shape;7174;p67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chemeClr val="bg1"/>
          </a:solidFill>
        </p:grpSpPr>
        <p:sp>
          <p:nvSpPr>
            <p:cNvPr id="7175" name="Google Shape;7175;p67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6" name="Google Shape;7176;p67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7" name="Google Shape;7177;p67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8" name="Google Shape;7178;p67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9" name="Google Shape;7179;p67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0" name="Google Shape;7180;p67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81" name="Google Shape;7181;p67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chemeClr val="bg1"/>
          </a:solidFill>
        </p:grpSpPr>
        <p:sp>
          <p:nvSpPr>
            <p:cNvPr id="7182" name="Google Shape;7182;p67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3" name="Google Shape;7183;p67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4" name="Google Shape;7184;p67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5" name="Google Shape;7185;p67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6" name="Google Shape;7186;p67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7" name="Google Shape;7187;p67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8" name="Google Shape;7188;p67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9" name="Google Shape;7189;p67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0" name="Google Shape;7190;p67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chemeClr val="bg1"/>
          </a:solidFill>
        </p:grpSpPr>
        <p:sp>
          <p:nvSpPr>
            <p:cNvPr id="7191" name="Google Shape;7191;p67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2" name="Google Shape;7192;p67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3" name="Google Shape;7193;p67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chemeClr val="bg1"/>
          </a:solidFill>
        </p:grpSpPr>
        <p:sp>
          <p:nvSpPr>
            <p:cNvPr id="7194" name="Google Shape;7194;p67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5" name="Google Shape;7195;p67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6" name="Google Shape;7196;p67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chemeClr val="bg1"/>
          </a:solidFill>
        </p:grpSpPr>
        <p:sp>
          <p:nvSpPr>
            <p:cNvPr id="7197" name="Google Shape;7197;p67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8" name="Google Shape;7198;p67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9" name="Google Shape;7199;p67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chemeClr val="bg1"/>
          </a:solidFill>
        </p:grpSpPr>
        <p:sp>
          <p:nvSpPr>
            <p:cNvPr id="7200" name="Google Shape;7200;p67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1" name="Google Shape;7201;p67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2" name="Google Shape;7202;p67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3" name="Google Shape;7203;p67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4" name="Google Shape;7204;p67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05" name="Google Shape;7205;p67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chemeClr val="bg1"/>
          </a:solidFill>
        </p:grpSpPr>
        <p:sp>
          <p:nvSpPr>
            <p:cNvPr id="7206" name="Google Shape;7206;p67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7" name="Google Shape;7207;p67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8" name="Google Shape;7208;p67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9" name="Google Shape;7209;p67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210" name="Google Shape;7210;p67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211" name="Google Shape;7211;p67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chemeClr val="bg1"/>
          </a:solidFill>
        </p:grpSpPr>
        <p:sp>
          <p:nvSpPr>
            <p:cNvPr id="7212" name="Google Shape;7212;p67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3" name="Google Shape;7213;p67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4" name="Google Shape;7214;p67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5" name="Google Shape;7215;p67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chemeClr val="bg1"/>
          </a:solidFill>
        </p:grpSpPr>
        <p:sp>
          <p:nvSpPr>
            <p:cNvPr id="7216" name="Google Shape;7216;p67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7" name="Google Shape;7217;p67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8" name="Google Shape;7218;p67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chemeClr val="bg1"/>
          </a:solidFill>
        </p:grpSpPr>
        <p:sp>
          <p:nvSpPr>
            <p:cNvPr id="7219" name="Google Shape;7219;p67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0" name="Google Shape;7220;p67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1" name="Google Shape;7221;p67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222" name="Google Shape;7222;p67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223" name="Google Shape;7223;p67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chemeClr val="bg1"/>
          </a:solidFill>
        </p:grpSpPr>
        <p:sp>
          <p:nvSpPr>
            <p:cNvPr id="7224" name="Google Shape;7224;p67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5" name="Google Shape;7225;p67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6" name="Google Shape;7226;p67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7" name="Google Shape;7227;p67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28" name="Google Shape;7228;p67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chemeClr val="bg1"/>
          </a:solidFill>
        </p:grpSpPr>
        <p:sp>
          <p:nvSpPr>
            <p:cNvPr id="7229" name="Google Shape;7229;p67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0" name="Google Shape;7230;p67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31" name="Google Shape;7231;p67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chemeClr val="bg1"/>
          </a:solidFill>
        </p:grpSpPr>
        <p:sp>
          <p:nvSpPr>
            <p:cNvPr id="7232" name="Google Shape;7232;p67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3" name="Google Shape;7233;p67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4" name="Google Shape;7234;p67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5" name="Google Shape;7235;p67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6" name="Google Shape;7236;p67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7" name="Google Shape;7237;p67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38" name="Google Shape;7238;p67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chemeClr val="bg1"/>
          </a:solidFill>
        </p:grpSpPr>
        <p:sp>
          <p:nvSpPr>
            <p:cNvPr id="7239" name="Google Shape;7239;p67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0" name="Google Shape;7240;p67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1" name="Google Shape;7241;p67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2" name="Google Shape;7242;p67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3" name="Google Shape;7243;p67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4" name="Google Shape;7244;p67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5" name="Google Shape;7245;p67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46" name="Google Shape;7246;p67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chemeClr val="bg1"/>
          </a:solidFill>
        </p:grpSpPr>
        <p:sp>
          <p:nvSpPr>
            <p:cNvPr id="7247" name="Google Shape;7247;p67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8" name="Google Shape;7248;p67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9" name="Google Shape;7249;p67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0" name="Google Shape;7250;p67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1" name="Google Shape;7251;p67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chemeClr val="bg1"/>
          </a:solidFill>
        </p:grpSpPr>
        <p:sp>
          <p:nvSpPr>
            <p:cNvPr id="7252" name="Google Shape;7252;p67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3" name="Google Shape;7253;p67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4" name="Google Shape;7254;p67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chemeClr val="bg1"/>
          </a:solidFill>
        </p:grpSpPr>
        <p:sp>
          <p:nvSpPr>
            <p:cNvPr id="7255" name="Google Shape;7255;p67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6" name="Google Shape;7256;p67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7" name="Google Shape;7257;p67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8" name="Google Shape;7258;p67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chemeClr val="bg1"/>
          </a:solidFill>
        </p:grpSpPr>
        <p:sp>
          <p:nvSpPr>
            <p:cNvPr id="7259" name="Google Shape;7259;p67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0" name="Google Shape;7260;p67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1" name="Google Shape;7261;p67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62" name="Google Shape;7262;p67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chemeClr val="bg1"/>
          </a:solidFill>
        </p:grpSpPr>
        <p:sp>
          <p:nvSpPr>
            <p:cNvPr id="7263" name="Google Shape;7263;p67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4" name="Google Shape;7264;p67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65" name="Google Shape;7265;p67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chemeClr val="bg1"/>
          </a:solidFill>
        </p:grpSpPr>
        <p:sp>
          <p:nvSpPr>
            <p:cNvPr id="7266" name="Google Shape;7266;p67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7" name="Google Shape;7267;p67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8" name="Google Shape;7268;p67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9" name="Google Shape;7269;p67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0" name="Google Shape;7270;p67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71" name="Google Shape;7271;p67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chemeClr val="bg1"/>
          </a:solidFill>
        </p:grpSpPr>
        <p:sp>
          <p:nvSpPr>
            <p:cNvPr id="7272" name="Google Shape;7272;p67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3" name="Google Shape;7273;p67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4" name="Google Shape;7274;p67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5" name="Google Shape;7275;p67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6" name="Google Shape;7276;p67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7" name="Google Shape;7277;p67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8" name="Google Shape;7278;p67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9" name="Google Shape;7279;p67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0" name="Google Shape;7280;p67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1" name="Google Shape;7281;p67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2" name="Google Shape;7282;p67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3" name="Google Shape;7283;p67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4" name="Google Shape;7284;p67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5" name="Google Shape;7285;p67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6" name="Google Shape;7286;p67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7" name="Google Shape;7287;p67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8" name="Google Shape;7288;p67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9" name="Google Shape;7289;p67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0" name="Google Shape;7290;p67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91" name="Google Shape;7291;p67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chemeClr val="bg1"/>
          </a:solidFill>
        </p:grpSpPr>
        <p:sp>
          <p:nvSpPr>
            <p:cNvPr id="7292" name="Google Shape;7292;p67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3" name="Google Shape;7293;p67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4" name="Google Shape;7294;p67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5" name="Google Shape;7295;p67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96" name="Google Shape;7296;p67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chemeClr val="bg1"/>
          </a:solidFill>
        </p:grpSpPr>
        <p:sp>
          <p:nvSpPr>
            <p:cNvPr id="7297" name="Google Shape;7297;p67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8" name="Google Shape;7298;p67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9" name="Google Shape;7299;p67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00" name="Google Shape;7300;p67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chemeClr val="bg1"/>
          </a:solidFill>
        </p:grpSpPr>
        <p:sp>
          <p:nvSpPr>
            <p:cNvPr id="7301" name="Google Shape;7301;p6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2" name="Google Shape;7302;p6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3" name="Google Shape;7303;p6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4" name="Google Shape;7304;p6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5" name="Google Shape;7305;p6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06" name="Google Shape;7306;p67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chemeClr val="bg1"/>
          </a:solidFill>
        </p:grpSpPr>
        <p:sp>
          <p:nvSpPr>
            <p:cNvPr id="7307" name="Google Shape;7307;p67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8" name="Google Shape;7308;p67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9" name="Google Shape;7309;p67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0" name="Google Shape;7310;p67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chemeClr val="bg1"/>
          </a:solidFill>
        </p:grpSpPr>
        <p:sp>
          <p:nvSpPr>
            <p:cNvPr id="7311" name="Google Shape;7311;p67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2" name="Google Shape;7312;p67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3" name="Google Shape;7313;p67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4" name="Google Shape;7314;p67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chemeClr val="bg1"/>
          </a:solidFill>
        </p:grpSpPr>
        <p:sp>
          <p:nvSpPr>
            <p:cNvPr id="7315" name="Google Shape;7315;p67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6" name="Google Shape;7316;p67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7" name="Google Shape;7317;p67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8" name="Google Shape;7318;p67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9" name="Google Shape;7319;p67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0" name="Google Shape;7320;p67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chemeClr val="bg1"/>
          </a:solidFill>
        </p:grpSpPr>
        <p:sp>
          <p:nvSpPr>
            <p:cNvPr id="7321" name="Google Shape;7321;p67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2" name="Google Shape;7322;p67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3" name="Google Shape;7323;p67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324" name="Google Shape;7324;p67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325" name="Google Shape;7325;p67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chemeClr val="bg1"/>
          </a:solidFill>
        </p:grpSpPr>
        <p:sp>
          <p:nvSpPr>
            <p:cNvPr id="7326" name="Google Shape;7326;p67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7" name="Google Shape;7327;p67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8" name="Google Shape;7328;p67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chemeClr val="bg1"/>
          </a:solidFill>
        </p:grpSpPr>
        <p:sp>
          <p:nvSpPr>
            <p:cNvPr id="7329" name="Google Shape;7329;p67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0" name="Google Shape;7330;p67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1" name="Google Shape;7331;p67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2" name="Google Shape;7332;p67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3" name="Google Shape;7333;p67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4" name="Google Shape;7334;p67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5" name="Google Shape;7335;p67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6" name="Google Shape;7336;p67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37" name="Google Shape;7337;p67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chemeClr val="bg1"/>
          </a:solidFill>
        </p:grpSpPr>
        <p:sp>
          <p:nvSpPr>
            <p:cNvPr id="7338" name="Google Shape;7338;p67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9" name="Google Shape;7339;p67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0" name="Google Shape;7340;p67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1" name="Google Shape;7341;p67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chemeClr val="bg1"/>
          </a:solidFill>
        </p:grpSpPr>
        <p:sp>
          <p:nvSpPr>
            <p:cNvPr id="7342" name="Google Shape;7342;p67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3" name="Google Shape;7343;p67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4" name="Google Shape;7344;p67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chemeClr val="bg1"/>
          </a:solidFill>
        </p:grpSpPr>
        <p:sp>
          <p:nvSpPr>
            <p:cNvPr id="7345" name="Google Shape;7345;p67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6" name="Google Shape;7346;p67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7" name="Google Shape;7347;p67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8" name="Google Shape;7348;p67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chemeClr val="bg1"/>
          </a:solidFill>
        </p:grpSpPr>
        <p:sp>
          <p:nvSpPr>
            <p:cNvPr id="7349" name="Google Shape;7349;p67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0" name="Google Shape;7350;p67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1" name="Google Shape;7351;p67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2" name="Google Shape;7352;p67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3" name="Google Shape;7353;p67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54" name="Google Shape;7354;p67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chemeClr val="bg1"/>
          </a:solidFill>
        </p:grpSpPr>
        <p:sp>
          <p:nvSpPr>
            <p:cNvPr id="7355" name="Google Shape;7355;p67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6" name="Google Shape;7356;p67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357" name="Google Shape;7357;p67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358" name="Google Shape;7358;p67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chemeClr val="bg1"/>
          </a:solidFill>
        </p:grpSpPr>
        <p:sp>
          <p:nvSpPr>
            <p:cNvPr id="7359" name="Google Shape;7359;p67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0" name="Google Shape;7360;p67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1" name="Google Shape;7361;p67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2" name="Google Shape;7362;p67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3" name="Google Shape;7363;p67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4" name="Google Shape;7364;p67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5" name="Google Shape;7365;p67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66" name="Google Shape;7366;p67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chemeClr val="bg1"/>
          </a:solidFill>
        </p:grpSpPr>
        <p:sp>
          <p:nvSpPr>
            <p:cNvPr id="7367" name="Google Shape;7367;p67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8" name="Google Shape;7368;p67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9" name="Google Shape;7369;p67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70" name="Google Shape;7370;p67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chemeClr val="bg1"/>
          </a:solidFill>
        </p:grpSpPr>
        <p:sp>
          <p:nvSpPr>
            <p:cNvPr id="7371" name="Google Shape;7371;p67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2" name="Google Shape;7372;p67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3" name="Google Shape;7373;p67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4" name="Google Shape;7374;p67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75" name="Google Shape;7375;p67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chemeClr val="bg1"/>
          </a:solidFill>
        </p:grpSpPr>
        <p:sp>
          <p:nvSpPr>
            <p:cNvPr id="7376" name="Google Shape;7376;p67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7" name="Google Shape;7377;p67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8" name="Google Shape;7378;p67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9" name="Google Shape;7379;p67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0" name="Google Shape;7380;p67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1" name="Google Shape;7381;p67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2" name="Google Shape;7382;p67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chemeClr val="bg1"/>
          </a:solidFill>
        </p:grpSpPr>
        <p:sp>
          <p:nvSpPr>
            <p:cNvPr id="7383" name="Google Shape;7383;p67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4" name="Google Shape;7384;p67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5" name="Google Shape;7385;p67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6" name="Google Shape;7386;p67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chemeClr val="bg1"/>
          </a:solidFill>
        </p:grpSpPr>
        <p:sp>
          <p:nvSpPr>
            <p:cNvPr id="7387" name="Google Shape;7387;p67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8" name="Google Shape;7388;p67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9" name="Google Shape;7389;p67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0" name="Google Shape;7390;p67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1" name="Google Shape;7391;p67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2" name="Google Shape;7392;p67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3" name="Google Shape;7393;p67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94" name="Google Shape;7394;p67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chemeClr val="bg1"/>
          </a:solidFill>
        </p:grpSpPr>
        <p:sp>
          <p:nvSpPr>
            <p:cNvPr id="7395" name="Google Shape;7395;p67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6" name="Google Shape;7396;p67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7" name="Google Shape;7397;p67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8" name="Google Shape;7398;p67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9" name="Google Shape;7399;p67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00" name="Google Shape;7400;p67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01" name="Google Shape;7401;p67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chemeClr val="bg1"/>
          </a:solidFill>
        </p:grpSpPr>
        <p:sp>
          <p:nvSpPr>
            <p:cNvPr id="7402" name="Google Shape;7402;p67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3" name="Google Shape;7403;p67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4" name="Google Shape;7404;p67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05" name="Google Shape;7405;p67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chemeClr val="bg1"/>
          </a:solidFill>
        </p:grpSpPr>
        <p:sp>
          <p:nvSpPr>
            <p:cNvPr id="7406" name="Google Shape;7406;p67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7" name="Google Shape;7407;p67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08" name="Google Shape;7408;p67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09" name="Google Shape;7409;p67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chemeClr val="bg1"/>
          </a:solidFill>
        </p:grpSpPr>
        <p:sp>
          <p:nvSpPr>
            <p:cNvPr id="7410" name="Google Shape;7410;p67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1" name="Google Shape;7411;p67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12" name="Google Shape;7412;p67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chemeClr val="bg1"/>
          </a:solidFill>
        </p:grpSpPr>
        <p:sp>
          <p:nvSpPr>
            <p:cNvPr id="7413" name="Google Shape;7413;p67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4" name="Google Shape;7414;p67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15" name="Google Shape;7415;p67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416" name="Google Shape;7416;p67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17" name="Google Shape;7417;p67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chemeClr val="bg1"/>
          </a:solidFill>
        </p:grpSpPr>
        <p:sp>
          <p:nvSpPr>
            <p:cNvPr id="7418" name="Google Shape;7418;p67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9" name="Google Shape;7419;p67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0" name="Google Shape;7420;p67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1" name="Google Shape;7421;p67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2" name="Google Shape;7422;p67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23" name="Google Shape;7423;p67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chemeClr val="bg1"/>
          </a:solidFill>
        </p:grpSpPr>
        <p:sp>
          <p:nvSpPr>
            <p:cNvPr id="7424" name="Google Shape;7424;p67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5" name="Google Shape;7425;p67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6" name="Google Shape;7426;p67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7" name="Google Shape;7427;p67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8" name="Google Shape;7428;p67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9" name="Google Shape;7429;p67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30" name="Google Shape;7430;p67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chemeClr val="bg1"/>
          </a:solidFill>
        </p:grpSpPr>
        <p:sp>
          <p:nvSpPr>
            <p:cNvPr id="7431" name="Google Shape;7431;p67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2" name="Google Shape;7432;p67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3" name="Google Shape;7433;p67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4" name="Google Shape;7434;p67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5" name="Google Shape;7435;p67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36" name="Google Shape;7436;p67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chemeClr val="bg1"/>
          </a:solidFill>
        </p:grpSpPr>
        <p:sp>
          <p:nvSpPr>
            <p:cNvPr id="7437" name="Google Shape;7437;p67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8" name="Google Shape;7438;p67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9" name="Google Shape;7439;p67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0" name="Google Shape;7440;p67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1" name="Google Shape;7441;p67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chemeClr val="bg1"/>
          </a:solidFill>
        </p:grpSpPr>
        <p:sp>
          <p:nvSpPr>
            <p:cNvPr id="7442" name="Google Shape;7442;p67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3" name="Google Shape;7443;p67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4" name="Google Shape;7444;p67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chemeClr val="bg1"/>
          </a:solidFill>
        </p:grpSpPr>
        <p:sp>
          <p:nvSpPr>
            <p:cNvPr id="7445" name="Google Shape;7445;p67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6" name="Google Shape;7446;p67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7" name="Google Shape;7447;p67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chemeClr val="bg1"/>
          </a:solidFill>
        </p:grpSpPr>
        <p:sp>
          <p:nvSpPr>
            <p:cNvPr id="7448" name="Google Shape;7448;p67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9" name="Google Shape;7449;p67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50" name="Google Shape;7450;p67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chemeClr val="bg1"/>
          </a:solidFill>
        </p:grpSpPr>
        <p:sp>
          <p:nvSpPr>
            <p:cNvPr id="7451" name="Google Shape;7451;p6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2" name="Google Shape;7452;p6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53" name="Google Shape;7453;p67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chemeClr val="bg1"/>
          </a:solidFill>
        </p:grpSpPr>
        <p:sp>
          <p:nvSpPr>
            <p:cNvPr id="7454" name="Google Shape;7454;p67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5" name="Google Shape;7455;p67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6" name="Google Shape;7456;p67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7" name="Google Shape;7457;p67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8" name="Google Shape;7458;p67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9" name="Google Shape;7459;p67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0" name="Google Shape;7460;p67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chemeClr val="bg1"/>
          </a:solidFill>
        </p:grpSpPr>
        <p:sp>
          <p:nvSpPr>
            <p:cNvPr id="7461" name="Google Shape;7461;p67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2" name="Google Shape;7462;p67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3" name="Google Shape;7463;p67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4" name="Google Shape;7464;p67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chemeClr val="bg1"/>
          </a:solidFill>
        </p:grpSpPr>
        <p:sp>
          <p:nvSpPr>
            <p:cNvPr id="7465" name="Google Shape;7465;p67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6" name="Google Shape;7466;p67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7" name="Google Shape;7467;p67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8" name="Google Shape;7468;p67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9" name="Google Shape;7469;p67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chemeClr val="bg1"/>
          </a:solidFill>
        </p:grpSpPr>
        <p:sp>
          <p:nvSpPr>
            <p:cNvPr id="7470" name="Google Shape;7470;p67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1" name="Google Shape;7471;p67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2" name="Google Shape;7472;p67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73" name="Google Shape;7473;p67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chemeClr val="bg1"/>
          </a:solidFill>
        </p:grpSpPr>
        <p:sp>
          <p:nvSpPr>
            <p:cNvPr id="7474" name="Google Shape;7474;p67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5" name="Google Shape;7475;p67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6" name="Google Shape;7476;p67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7" name="Google Shape;7477;p67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8" name="Google Shape;7478;p67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9" name="Google Shape;7479;p67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0" name="Google Shape;7480;p67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1" name="Google Shape;7481;p67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82" name="Google Shape;7482;p67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chemeClr val="bg1"/>
          </a:solidFill>
        </p:grpSpPr>
        <p:sp>
          <p:nvSpPr>
            <p:cNvPr id="7483" name="Google Shape;7483;p67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4" name="Google Shape;7484;p67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5" name="Google Shape;7485;p67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6" name="Google Shape;7486;p67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7" name="Google Shape;7487;p67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88" name="Google Shape;7488;p67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chemeClr val="bg1"/>
          </a:solidFill>
        </p:grpSpPr>
        <p:sp>
          <p:nvSpPr>
            <p:cNvPr id="7489" name="Google Shape;7489;p67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0" name="Google Shape;7490;p67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1" name="Google Shape;7491;p67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2" name="Google Shape;7492;p67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3" name="Google Shape;7493;p67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4" name="Google Shape;7494;p67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95" name="Google Shape;7495;p67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chemeClr val="bg1"/>
          </a:solidFill>
        </p:grpSpPr>
        <p:sp>
          <p:nvSpPr>
            <p:cNvPr id="7496" name="Google Shape;7496;p67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7" name="Google Shape;7497;p67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8" name="Google Shape;7498;p67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9" name="Google Shape;7499;p67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0" name="Google Shape;7500;p67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1" name="Google Shape;7501;p67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2" name="Google Shape;7502;p67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3" name="Google Shape;7503;p67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4" name="Google Shape;7504;p67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5" name="Google Shape;7505;p67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6" name="Google Shape;7506;p67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7" name="Google Shape;7507;p67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08" name="Google Shape;7508;p67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chemeClr val="bg1"/>
          </a:solidFill>
        </p:grpSpPr>
        <p:sp>
          <p:nvSpPr>
            <p:cNvPr id="7509" name="Google Shape;7509;p67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0" name="Google Shape;7510;p67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1" name="Google Shape;7511;p67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2" name="Google Shape;7512;p67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3" name="Google Shape;7513;p67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4" name="Google Shape;7514;p67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5" name="Google Shape;7515;p67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16" name="Google Shape;7516;p67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chemeClr val="bg1"/>
          </a:solidFill>
        </p:grpSpPr>
        <p:sp>
          <p:nvSpPr>
            <p:cNvPr id="7517" name="Google Shape;7517;p67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8" name="Google Shape;7518;p67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9" name="Google Shape;7519;p67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0" name="Google Shape;7520;p67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1" name="Google Shape;7521;p67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22" name="Google Shape;7522;p67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chemeClr val="bg1"/>
          </a:solidFill>
        </p:grpSpPr>
        <p:sp>
          <p:nvSpPr>
            <p:cNvPr id="7523" name="Google Shape;7523;p67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4" name="Google Shape;7524;p67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25" name="Google Shape;7525;p67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526" name="Google Shape;7526;p67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chemeClr val="bg1"/>
          </a:solidFill>
        </p:grpSpPr>
        <p:sp>
          <p:nvSpPr>
            <p:cNvPr id="7527" name="Google Shape;7527;p67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8" name="Google Shape;7528;p67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29" name="Google Shape;7529;p67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chemeClr val="bg1"/>
          </a:solidFill>
        </p:grpSpPr>
        <p:sp>
          <p:nvSpPr>
            <p:cNvPr id="7530" name="Google Shape;7530;p67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1" name="Google Shape;7531;p67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2" name="Google Shape;7532;p67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33" name="Google Shape;7533;p67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chemeClr val="bg1"/>
          </a:solidFill>
        </p:grpSpPr>
        <p:sp>
          <p:nvSpPr>
            <p:cNvPr id="7534" name="Google Shape;7534;p67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5" name="Google Shape;7535;p67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6" name="Google Shape;7536;p67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37" name="Google Shape;7537;p67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chemeClr val="bg1"/>
          </a:solidFill>
        </p:grpSpPr>
        <p:sp>
          <p:nvSpPr>
            <p:cNvPr id="7538" name="Google Shape;7538;p6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9" name="Google Shape;7539;p6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0" name="Google Shape;7540;p67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chemeClr val="bg1"/>
          </a:solidFill>
        </p:grpSpPr>
        <p:sp>
          <p:nvSpPr>
            <p:cNvPr id="7541" name="Google Shape;7541;p6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2" name="Google Shape;7542;p6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3" name="Google Shape;7543;p67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chemeClr val="bg1"/>
          </a:solidFill>
        </p:grpSpPr>
        <p:sp>
          <p:nvSpPr>
            <p:cNvPr id="7544" name="Google Shape;7544;p67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5" name="Google Shape;7545;p67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6" name="Google Shape;7546;p67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7" name="Google Shape;7547;p67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chemeClr val="bg1"/>
          </a:solidFill>
        </p:grpSpPr>
        <p:sp>
          <p:nvSpPr>
            <p:cNvPr id="7548" name="Google Shape;7548;p67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9" name="Google Shape;7549;p67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0" name="Google Shape;7550;p67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1" name="Google Shape;7551;p67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chemeClr val="bg1"/>
          </a:solidFill>
        </p:grpSpPr>
        <p:sp>
          <p:nvSpPr>
            <p:cNvPr id="7552" name="Google Shape;7552;p67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3" name="Google Shape;7553;p67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4" name="Google Shape;7554;p67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5" name="Google Shape;7555;p67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6" name="Google Shape;7556;p67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chemeClr val="bg1"/>
          </a:solidFill>
        </p:grpSpPr>
        <p:sp>
          <p:nvSpPr>
            <p:cNvPr id="7557" name="Google Shape;7557;p67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8" name="Google Shape;7558;p67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9" name="Google Shape;7559;p67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0" name="Google Shape;7560;p67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1" name="Google Shape;7561;p67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chemeClr val="bg1"/>
          </a:solidFill>
        </p:grpSpPr>
        <p:sp>
          <p:nvSpPr>
            <p:cNvPr id="7562" name="Google Shape;7562;p67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3" name="Google Shape;7563;p67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4" name="Google Shape;7564;p67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5" name="Google Shape;7565;p67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 idx="4294967295"/>
          </p:nvPr>
        </p:nvSpPr>
        <p:spPr>
          <a:xfrm>
            <a:off x="1283138" y="312737"/>
            <a:ext cx="7007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IDENTIFYING INFORMATION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 idx="3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4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5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6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also helium</a:t>
            </a:r>
            <a:endParaRPr/>
          </a:p>
        </p:txBody>
      </p:sp>
      <p:sp>
        <p:nvSpPr>
          <p:cNvPr id="217" name="Google Shape;217;p32"/>
          <p:cNvSpPr/>
          <p:nvPr/>
        </p:nvSpPr>
        <p:spPr>
          <a:xfrm>
            <a:off x="1283138" y="1725663"/>
            <a:ext cx="1133172" cy="1133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4005413" y="1725663"/>
            <a:ext cx="1133172" cy="1133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6727688" y="1725663"/>
            <a:ext cx="1133172" cy="1133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2"/>
          <p:cNvGrpSpPr/>
          <p:nvPr/>
        </p:nvGrpSpPr>
        <p:grpSpPr>
          <a:xfrm>
            <a:off x="1647584" y="2116778"/>
            <a:ext cx="404296" cy="350941"/>
            <a:chOff x="-28462125" y="3199700"/>
            <a:chExt cx="298550" cy="259150"/>
          </a:xfrm>
        </p:grpSpPr>
        <p:sp>
          <p:nvSpPr>
            <p:cNvPr id="226" name="Google Shape;226;p32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32"/>
          <p:cNvGrpSpPr/>
          <p:nvPr/>
        </p:nvGrpSpPr>
        <p:grpSpPr>
          <a:xfrm>
            <a:off x="4406937" y="2091725"/>
            <a:ext cx="353074" cy="401046"/>
            <a:chOff x="-28069875" y="3175300"/>
            <a:chExt cx="260725" cy="296150"/>
          </a:xfrm>
        </p:grpSpPr>
        <p:sp>
          <p:nvSpPr>
            <p:cNvPr id="230" name="Google Shape;230;p32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32"/>
          <p:cNvGrpSpPr/>
          <p:nvPr/>
        </p:nvGrpSpPr>
        <p:grpSpPr>
          <a:xfrm>
            <a:off x="7115065" y="2092241"/>
            <a:ext cx="358423" cy="400031"/>
            <a:chOff x="-23962425" y="3519475"/>
            <a:chExt cx="264675" cy="295400"/>
          </a:xfrm>
        </p:grpSpPr>
        <p:sp>
          <p:nvSpPr>
            <p:cNvPr id="240" name="Google Shape;240;p32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1277912" y="1756306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1277912" y="2318731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483" y="1094022"/>
            <a:ext cx="3607717" cy="404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803972" y="1176796"/>
            <a:ext cx="2313542" cy="37927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8E338C1-831F-4703-A78E-C2ECCDA0A5BD}"/>
              </a:ext>
            </a:extLst>
          </p:cNvPr>
          <p:cNvGrpSpPr/>
          <p:nvPr/>
        </p:nvGrpSpPr>
        <p:grpSpPr>
          <a:xfrm>
            <a:off x="3860708" y="3156664"/>
            <a:ext cx="980657" cy="1226460"/>
            <a:chOff x="2079596" y="4282215"/>
            <a:chExt cx="3303213" cy="1635279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98F052B8-0A0E-4E7C-8DC9-06390C465462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35878759-BBC9-409A-99FE-BD14A3A4026D}"/>
              </a:ext>
            </a:extLst>
          </p:cNvPr>
          <p:cNvGrpSpPr/>
          <p:nvPr/>
        </p:nvGrpSpPr>
        <p:grpSpPr>
          <a:xfrm>
            <a:off x="5091361" y="3156664"/>
            <a:ext cx="980657" cy="1226460"/>
            <a:chOff x="2079596" y="4282215"/>
            <a:chExt cx="3303213" cy="1635279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636ED22B-2783-46BA-9664-EE37E32E9F58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43F5C1CC-9929-49E5-9E8D-11A941FB6F68}"/>
              </a:ext>
            </a:extLst>
          </p:cNvPr>
          <p:cNvGrpSpPr/>
          <p:nvPr/>
        </p:nvGrpSpPr>
        <p:grpSpPr>
          <a:xfrm>
            <a:off x="6322015" y="3156664"/>
            <a:ext cx="980657" cy="1226460"/>
            <a:chOff x="2079596" y="4282215"/>
            <a:chExt cx="3303213" cy="1635279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6B3C26E-8DFC-4B2E-84D3-34B109340541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37DC8D32-C349-4978-886B-87048401B8A2}"/>
              </a:ext>
            </a:extLst>
          </p:cNvPr>
          <p:cNvGrpSpPr/>
          <p:nvPr/>
        </p:nvGrpSpPr>
        <p:grpSpPr>
          <a:xfrm>
            <a:off x="7552668" y="3156664"/>
            <a:ext cx="980657" cy="1226460"/>
            <a:chOff x="2079596" y="4282215"/>
            <a:chExt cx="3303213" cy="1635279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04631B4E-6EB8-4823-A5D1-36BF3AE0E8C3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742096" y="74032"/>
            <a:ext cx="7217880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50" b="1" dirty="0" smtClean="0">
                <a:solidFill>
                  <a:srgbClr val="FF0000"/>
                </a:solidFill>
                <a:cs typeface="Arial" pitchFamily="34" charset="0"/>
              </a:rPr>
              <a:t>AWESOME </a:t>
            </a:r>
            <a:r>
              <a:rPr lang="en-GB" altLang="ko-KR" sz="4050" b="1" dirty="0" smtClean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ko-KR" sz="4050" b="1" dirty="0">
                <a:solidFill>
                  <a:srgbClr val="FF0000"/>
                </a:solidFill>
                <a:cs typeface="Arial" pitchFamily="34" charset="0"/>
              </a:rPr>
              <a:t>LIDE</a:t>
            </a:r>
            <a:endParaRPr lang="ko-KR" altLang="en-US" sz="405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707" y="2161036"/>
            <a:ext cx="852658" cy="7811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54" y="2491220"/>
            <a:ext cx="700870" cy="4985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257" y="2051045"/>
            <a:ext cx="844171" cy="880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755" y="1831142"/>
            <a:ext cx="788481" cy="1158584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548547" y="1669825"/>
            <a:ext cx="2867113" cy="2973677"/>
            <a:chOff x="817563" y="2097087"/>
            <a:chExt cx="2263775" cy="2347914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817563" y="2773363"/>
              <a:ext cx="2263775" cy="1671638"/>
            </a:xfrm>
            <a:custGeom>
              <a:avLst/>
              <a:gdLst>
                <a:gd name="T0" fmla="*/ 253 w 257"/>
                <a:gd name="T1" fmla="*/ 63 h 190"/>
                <a:gd name="T2" fmla="*/ 236 w 257"/>
                <a:gd name="T3" fmla="*/ 58 h 190"/>
                <a:gd name="T4" fmla="*/ 190 w 257"/>
                <a:gd name="T5" fmla="*/ 37 h 190"/>
                <a:gd name="T6" fmla="*/ 140 w 257"/>
                <a:gd name="T7" fmla="*/ 1 h 190"/>
                <a:gd name="T8" fmla="*/ 116 w 257"/>
                <a:gd name="T9" fmla="*/ 1 h 190"/>
                <a:gd name="T10" fmla="*/ 65 w 257"/>
                <a:gd name="T11" fmla="*/ 39 h 190"/>
                <a:gd name="T12" fmla="*/ 19 w 257"/>
                <a:gd name="T13" fmla="*/ 59 h 190"/>
                <a:gd name="T14" fmla="*/ 1 w 257"/>
                <a:gd name="T15" fmla="*/ 72 h 190"/>
                <a:gd name="T16" fmla="*/ 18 w 257"/>
                <a:gd name="T17" fmla="*/ 92 h 190"/>
                <a:gd name="T18" fmla="*/ 86 w 257"/>
                <a:gd name="T19" fmla="*/ 63 h 190"/>
                <a:gd name="T20" fmla="*/ 91 w 257"/>
                <a:gd name="T21" fmla="*/ 61 h 190"/>
                <a:gd name="T22" fmla="*/ 91 w 257"/>
                <a:gd name="T23" fmla="*/ 97 h 190"/>
                <a:gd name="T24" fmla="*/ 91 w 257"/>
                <a:gd name="T25" fmla="*/ 97 h 190"/>
                <a:gd name="T26" fmla="*/ 67 w 257"/>
                <a:gd name="T27" fmla="*/ 113 h 190"/>
                <a:gd name="T28" fmla="*/ 31 w 257"/>
                <a:gd name="T29" fmla="*/ 133 h 190"/>
                <a:gd name="T30" fmla="*/ 31 w 257"/>
                <a:gd name="T31" fmla="*/ 133 h 190"/>
                <a:gd name="T32" fmla="*/ 49 w 257"/>
                <a:gd name="T33" fmla="*/ 160 h 190"/>
                <a:gd name="T34" fmla="*/ 65 w 257"/>
                <a:gd name="T35" fmla="*/ 177 h 190"/>
                <a:gd name="T36" fmla="*/ 83 w 257"/>
                <a:gd name="T37" fmla="*/ 184 h 190"/>
                <a:gd name="T38" fmla="*/ 172 w 257"/>
                <a:gd name="T39" fmla="*/ 184 h 190"/>
                <a:gd name="T40" fmla="*/ 190 w 257"/>
                <a:gd name="T41" fmla="*/ 177 h 190"/>
                <a:gd name="T42" fmla="*/ 205 w 257"/>
                <a:gd name="T43" fmla="*/ 160 h 190"/>
                <a:gd name="T44" fmla="*/ 223 w 257"/>
                <a:gd name="T45" fmla="*/ 149 h 190"/>
                <a:gd name="T46" fmla="*/ 223 w 257"/>
                <a:gd name="T47" fmla="*/ 149 h 190"/>
                <a:gd name="T48" fmla="*/ 214 w 257"/>
                <a:gd name="T49" fmla="*/ 124 h 190"/>
                <a:gd name="T50" fmla="*/ 183 w 257"/>
                <a:gd name="T51" fmla="*/ 111 h 190"/>
                <a:gd name="T52" fmla="*/ 163 w 257"/>
                <a:gd name="T53" fmla="*/ 81 h 190"/>
                <a:gd name="T54" fmla="*/ 163 w 257"/>
                <a:gd name="T55" fmla="*/ 81 h 190"/>
                <a:gd name="T56" fmla="*/ 168 w 257"/>
                <a:gd name="T57" fmla="*/ 61 h 190"/>
                <a:gd name="T58" fmla="*/ 173 w 257"/>
                <a:gd name="T59" fmla="*/ 69 h 190"/>
                <a:gd name="T60" fmla="*/ 244 w 257"/>
                <a:gd name="T61" fmla="*/ 89 h 190"/>
                <a:gd name="T62" fmla="*/ 253 w 257"/>
                <a:gd name="T63" fmla="*/ 63 h 190"/>
                <a:gd name="T64" fmla="*/ 118 w 257"/>
                <a:gd name="T65" fmla="*/ 138 h 190"/>
                <a:gd name="T66" fmla="*/ 138 w 257"/>
                <a:gd name="T67" fmla="*/ 138 h 190"/>
                <a:gd name="T68" fmla="*/ 118 w 257"/>
                <a:gd name="T69" fmla="*/ 13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190">
                  <a:moveTo>
                    <a:pt x="253" y="63"/>
                  </a:moveTo>
                  <a:cubicBezTo>
                    <a:pt x="250" y="55"/>
                    <a:pt x="243" y="56"/>
                    <a:pt x="236" y="58"/>
                  </a:cubicBezTo>
                  <a:cubicBezTo>
                    <a:pt x="206" y="69"/>
                    <a:pt x="200" y="67"/>
                    <a:pt x="190" y="37"/>
                  </a:cubicBezTo>
                  <a:cubicBezTo>
                    <a:pt x="178" y="4"/>
                    <a:pt x="176" y="2"/>
                    <a:pt x="140" y="1"/>
                  </a:cubicBezTo>
                  <a:cubicBezTo>
                    <a:pt x="132" y="0"/>
                    <a:pt x="124" y="0"/>
                    <a:pt x="116" y="1"/>
                  </a:cubicBezTo>
                  <a:cubicBezTo>
                    <a:pt x="79" y="2"/>
                    <a:pt x="78" y="3"/>
                    <a:pt x="65" y="39"/>
                  </a:cubicBezTo>
                  <a:cubicBezTo>
                    <a:pt x="55" y="66"/>
                    <a:pt x="46" y="70"/>
                    <a:pt x="19" y="59"/>
                  </a:cubicBezTo>
                  <a:cubicBezTo>
                    <a:pt x="7" y="54"/>
                    <a:pt x="0" y="59"/>
                    <a:pt x="1" y="72"/>
                  </a:cubicBezTo>
                  <a:cubicBezTo>
                    <a:pt x="2" y="83"/>
                    <a:pt x="8" y="89"/>
                    <a:pt x="18" y="92"/>
                  </a:cubicBezTo>
                  <a:cubicBezTo>
                    <a:pt x="52" y="100"/>
                    <a:pt x="70" y="92"/>
                    <a:pt x="86" y="63"/>
                  </a:cubicBezTo>
                  <a:cubicBezTo>
                    <a:pt x="87" y="62"/>
                    <a:pt x="88" y="62"/>
                    <a:pt x="91" y="61"/>
                  </a:cubicBezTo>
                  <a:cubicBezTo>
                    <a:pt x="91" y="73"/>
                    <a:pt x="91" y="85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6" y="107"/>
                    <a:pt x="75" y="108"/>
                    <a:pt x="67" y="113"/>
                  </a:cubicBezTo>
                  <a:cubicBezTo>
                    <a:pt x="55" y="119"/>
                    <a:pt x="40" y="120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5" y="150"/>
                    <a:pt x="36" y="155"/>
                    <a:pt x="49" y="160"/>
                  </a:cubicBezTo>
                  <a:cubicBezTo>
                    <a:pt x="57" y="163"/>
                    <a:pt x="66" y="163"/>
                    <a:pt x="65" y="177"/>
                  </a:cubicBezTo>
                  <a:cubicBezTo>
                    <a:pt x="65" y="189"/>
                    <a:pt x="73" y="190"/>
                    <a:pt x="83" y="184"/>
                  </a:cubicBezTo>
                  <a:cubicBezTo>
                    <a:pt x="113" y="167"/>
                    <a:pt x="143" y="167"/>
                    <a:pt x="172" y="184"/>
                  </a:cubicBezTo>
                  <a:cubicBezTo>
                    <a:pt x="182" y="190"/>
                    <a:pt x="190" y="189"/>
                    <a:pt x="190" y="177"/>
                  </a:cubicBezTo>
                  <a:cubicBezTo>
                    <a:pt x="190" y="165"/>
                    <a:pt x="196" y="163"/>
                    <a:pt x="205" y="160"/>
                  </a:cubicBezTo>
                  <a:cubicBezTo>
                    <a:pt x="211" y="158"/>
                    <a:pt x="219" y="157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31" y="137"/>
                    <a:pt x="225" y="130"/>
                    <a:pt x="214" y="124"/>
                  </a:cubicBezTo>
                  <a:cubicBezTo>
                    <a:pt x="204" y="119"/>
                    <a:pt x="194" y="114"/>
                    <a:pt x="183" y="111"/>
                  </a:cubicBezTo>
                  <a:cubicBezTo>
                    <a:pt x="168" y="106"/>
                    <a:pt x="160" y="98"/>
                    <a:pt x="163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4" y="75"/>
                    <a:pt x="166" y="69"/>
                    <a:pt x="168" y="61"/>
                  </a:cubicBezTo>
                  <a:cubicBezTo>
                    <a:pt x="170" y="65"/>
                    <a:pt x="172" y="67"/>
                    <a:pt x="173" y="69"/>
                  </a:cubicBezTo>
                  <a:cubicBezTo>
                    <a:pt x="184" y="91"/>
                    <a:pt x="224" y="102"/>
                    <a:pt x="244" y="89"/>
                  </a:cubicBezTo>
                  <a:cubicBezTo>
                    <a:pt x="253" y="83"/>
                    <a:pt x="257" y="74"/>
                    <a:pt x="253" y="63"/>
                  </a:cubicBezTo>
                  <a:close/>
                  <a:moveTo>
                    <a:pt x="118" y="138"/>
                  </a:moveTo>
                  <a:cubicBezTo>
                    <a:pt x="125" y="138"/>
                    <a:pt x="132" y="138"/>
                    <a:pt x="138" y="138"/>
                  </a:cubicBezTo>
                  <a:cubicBezTo>
                    <a:pt x="132" y="138"/>
                    <a:pt x="125" y="138"/>
                    <a:pt x="118" y="1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654175" y="2097087"/>
              <a:ext cx="563563" cy="561975"/>
            </a:xfrm>
            <a:custGeom>
              <a:avLst/>
              <a:gdLst>
                <a:gd name="T0" fmla="*/ 31 w 64"/>
                <a:gd name="T1" fmla="*/ 63 h 64"/>
                <a:gd name="T2" fmla="*/ 63 w 64"/>
                <a:gd name="T3" fmla="*/ 26 h 64"/>
                <a:gd name="T4" fmla="*/ 32 w 64"/>
                <a:gd name="T5" fmla="*/ 0 h 64"/>
                <a:gd name="T6" fmla="*/ 3 w 64"/>
                <a:gd name="T7" fmla="*/ 26 h 64"/>
                <a:gd name="T8" fmla="*/ 3 w 64"/>
                <a:gd name="T9" fmla="*/ 26 h 64"/>
                <a:gd name="T10" fmla="*/ 31 w 64"/>
                <a:gd name="T11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4">
                  <a:moveTo>
                    <a:pt x="31" y="63"/>
                  </a:moveTo>
                  <a:cubicBezTo>
                    <a:pt x="52" y="64"/>
                    <a:pt x="64" y="50"/>
                    <a:pt x="63" y="26"/>
                  </a:cubicBezTo>
                  <a:cubicBezTo>
                    <a:pt x="61" y="8"/>
                    <a:pt x="48" y="0"/>
                    <a:pt x="32" y="0"/>
                  </a:cubicBezTo>
                  <a:cubicBezTo>
                    <a:pt x="17" y="0"/>
                    <a:pt x="4" y="8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49"/>
                    <a:pt x="11" y="62"/>
                    <a:pt x="31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Rectángulo 12"/>
          <p:cNvSpPr/>
          <p:nvPr/>
        </p:nvSpPr>
        <p:spPr>
          <a:xfrm rot="19195106" flipV="1">
            <a:off x="7428563" y="2618898"/>
            <a:ext cx="111696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 rot="19195106" flipV="1">
            <a:off x="6286688" y="2606861"/>
            <a:ext cx="111696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 rot="19195106" flipV="1">
            <a:off x="5058113" y="2673250"/>
            <a:ext cx="111696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 rot="19195106" flipV="1">
            <a:off x="3792553" y="2589782"/>
            <a:ext cx="111696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MEDICAL HISTORY</a:t>
            </a:r>
            <a:endParaRPr/>
          </a:p>
        </p:txBody>
      </p:sp>
      <p:graphicFrame>
        <p:nvGraphicFramePr>
          <p:cNvPr id="250" name="Google Shape;250;p33"/>
          <p:cNvGraphicFramePr/>
          <p:nvPr/>
        </p:nvGraphicFramePr>
        <p:xfrm>
          <a:off x="751098" y="3096900"/>
          <a:ext cx="2330650" cy="1524000"/>
        </p:xfrm>
        <a:graphic>
          <a:graphicData uri="http://schemas.openxmlformats.org/drawingml/2006/table">
            <a:tbl>
              <a:tblPr>
                <a:noFill/>
                <a:tableStyleId>{9082F856-565A-423E-8398-B153AFA68915}</a:tableStyleId>
              </a:tblPr>
              <a:tblGrid>
                <a:gridCol w="1165325"/>
                <a:gridCol w="11653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AGE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62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GENDER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Male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ALLERGIES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None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LOCATION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Barcelona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251" name="Google Shape;251;p33"/>
          <p:cNvCxnSpPr/>
          <p:nvPr/>
        </p:nvCxnSpPr>
        <p:spPr>
          <a:xfrm>
            <a:off x="6104392" y="1224596"/>
            <a:ext cx="0" cy="3396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33"/>
          <p:cNvSpPr/>
          <p:nvPr/>
        </p:nvSpPr>
        <p:spPr>
          <a:xfrm>
            <a:off x="5958898" y="1534150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5958898" y="4020050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5958898" y="3191417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5958898" y="2362783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subTitle" idx="4294967295"/>
          </p:nvPr>
        </p:nvSpPr>
        <p:spPr>
          <a:xfrm>
            <a:off x="6443623" y="1353499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 idx="4294967295"/>
          </p:nvPr>
        </p:nvSpPr>
        <p:spPr>
          <a:xfrm>
            <a:off x="4554950" y="1534150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2010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 idx="4294967295"/>
          </p:nvPr>
        </p:nvSpPr>
        <p:spPr>
          <a:xfrm>
            <a:off x="6443625" y="2362775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2012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title" idx="4294967295"/>
          </p:nvPr>
        </p:nvSpPr>
        <p:spPr>
          <a:xfrm>
            <a:off x="4554950" y="3191425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2018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 idx="4294967295"/>
          </p:nvPr>
        </p:nvSpPr>
        <p:spPr>
          <a:xfrm>
            <a:off x="6443625" y="4020050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2019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subTitle" idx="4294967295"/>
          </p:nvPr>
        </p:nvSpPr>
        <p:spPr>
          <a:xfrm>
            <a:off x="3651648" y="2182136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 </a:t>
            </a:r>
            <a:endParaRPr sz="1400"/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4294967295"/>
          </p:nvPr>
        </p:nvSpPr>
        <p:spPr>
          <a:xfrm>
            <a:off x="6443623" y="3010761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is composed of hydrogen and helium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63" name="Google Shape;263;p33"/>
          <p:cNvSpPr txBox="1">
            <a:spLocks noGrp="1"/>
          </p:cNvSpPr>
          <p:nvPr>
            <p:ph type="subTitle" idx="4294967295"/>
          </p:nvPr>
        </p:nvSpPr>
        <p:spPr>
          <a:xfrm>
            <a:off x="3653698" y="3842820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 of them all</a:t>
            </a:r>
            <a:endParaRPr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31" y="837097"/>
            <a:ext cx="2173664" cy="2173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rdiology Case Stud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A3B3B"/>
      </a:accent1>
      <a:accent2>
        <a:srgbClr val="212121"/>
      </a:accent2>
      <a:accent3>
        <a:srgbClr val="78909C"/>
      </a:accent3>
      <a:accent4>
        <a:srgbClr val="FF6B65"/>
      </a:accent4>
      <a:accent5>
        <a:srgbClr val="980000"/>
      </a:accent5>
      <a:accent6>
        <a:srgbClr val="FDCAC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2626</Words>
  <Application>Microsoft Office PowerPoint</Application>
  <PresentationFormat>Presentación en pantalla (16:9)</PresentationFormat>
  <Paragraphs>343</Paragraphs>
  <Slides>50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Righteous</vt:lpstr>
      <vt:lpstr>Times New Roman</vt:lpstr>
      <vt:lpstr>Proxima Nova Semibold</vt:lpstr>
      <vt:lpstr>Proxima Nova</vt:lpstr>
      <vt:lpstr>Arial</vt:lpstr>
      <vt:lpstr>맑은 고딕</vt:lpstr>
      <vt:lpstr>Arial Black</vt:lpstr>
      <vt:lpstr>Didact Gothic</vt:lpstr>
      <vt:lpstr>FZShuTi</vt:lpstr>
      <vt:lpstr>Cardiology Case Study by Slidesgo</vt:lpstr>
      <vt:lpstr>Slidesgo Final Pages</vt:lpstr>
      <vt:lpstr>HEALTHY LIFE</vt:lpstr>
      <vt:lpstr>Presentación de PowerPoint</vt:lpstr>
      <vt:lpstr>CONTENTS</vt:lpstr>
      <vt:lpstr>ABOUT US</vt:lpstr>
      <vt:lpstr>Presentación de PowerPoint</vt:lpstr>
      <vt:lpstr>IDENTIFYING INFORMATION</vt:lpstr>
      <vt:lpstr>INTRODUCTION</vt:lpstr>
      <vt:lpstr>Presentación de PowerPoint</vt:lpstr>
      <vt:lpstr>PATIENT MEDICAL HISTORY</vt:lpstr>
      <vt:lpstr>REVIEW OF SYSTEMS</vt:lpstr>
      <vt:lpstr>PHYSICAL EXAMINATION</vt:lpstr>
      <vt:lpstr>A PICTURE IS WORTH A THOUSAND WORDS</vt:lpstr>
      <vt:lpstr>FINDINGS</vt:lpstr>
      <vt:lpstr>Presentación de PowerPoint</vt:lpstr>
      <vt:lpstr>PERCENTAGES</vt:lpstr>
      <vt:lpstr>Presentación de PowerPoint</vt:lpstr>
      <vt:lpstr>8,987</vt:lpstr>
      <vt:lpstr>DISCUSSION</vt:lpstr>
      <vt:lpstr>DISCUSSION SUMMARY</vt:lpstr>
      <vt:lpstr>Presentación de PowerPoint</vt:lpstr>
      <vt:lpstr>Presentación de PowerPoint</vt:lpstr>
      <vt:lpstr>Presentación de PowerPoint</vt:lpstr>
      <vt:lpstr>Presentación de PowerPoint</vt:lpstr>
      <vt:lpstr>Next Week</vt:lpstr>
      <vt:lpstr>Mobile Web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DIAGNOSIS</vt:lpstr>
      <vt:lpstr>TREATMENT</vt:lpstr>
      <vt:lpstr>PATIENT MONITORING</vt:lpstr>
      <vt:lpstr>CONTRAINDICATIONS AND INDICATIONS</vt:lpstr>
      <vt:lpstr>POST-PREVENTION</vt:lpstr>
      <vt:lpstr>CASE TIMELINE</vt:lpstr>
      <vt:lpstr>CONCLUSIONS</vt:lpstr>
      <vt:lpstr>REFERENCES</vt:lpstr>
      <vt:lpstr>OUR TEAM</vt:lpstr>
      <vt:lpstr>THANKS!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Presentación de PowerPoint</vt:lpstr>
      <vt:lpstr>Presentación de PowerPoint</vt:lpstr>
      <vt:lpstr>...and our sets of editable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saludable</dc:title>
  <dc:creator>Sr GRYM</dc:creator>
  <cp:lastModifiedBy>ADMIN</cp:lastModifiedBy>
  <cp:revision>52</cp:revision>
  <dcterms:modified xsi:type="dcterms:W3CDTF">2022-02-19T23:07:54Z</dcterms:modified>
</cp:coreProperties>
</file>